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0" r:id="rId6"/>
    <p:sldId id="259" r:id="rId7"/>
    <p:sldId id="261" r:id="rId8"/>
    <p:sldId id="262" r:id="rId9"/>
    <p:sldId id="263" r:id="rId10"/>
    <p:sldId id="264" r:id="rId11"/>
    <p:sldId id="265" r:id="rId12"/>
    <p:sldId id="268" r:id="rId13"/>
    <p:sldId id="269" r:id="rId14"/>
    <p:sldId id="270" r:id="rId15"/>
    <p:sldId id="271" r:id="rId16"/>
    <p:sldId id="272" r:id="rId17"/>
    <p:sldId id="273" r:id="rId18"/>
    <p:sldId id="266" r:id="rId19"/>
    <p:sldId id="274" r:id="rId20"/>
    <p:sldId id="275" r:id="rId21"/>
    <p:sldId id="276" r:id="rId22"/>
    <p:sldId id="277" r:id="rId23"/>
    <p:sldId id="278" r:id="rId24"/>
    <p:sldId id="279" r:id="rId25"/>
    <p:sldId id="267"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74D0"/>
    <a:srgbClr val="EAB8D5"/>
    <a:srgbClr val="FFBC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90" autoAdjust="0"/>
    <p:restoredTop sz="94660"/>
  </p:normalViewPr>
  <p:slideViewPr>
    <p:cSldViewPr snapToGrid="0">
      <p:cViewPr>
        <p:scale>
          <a:sx n="110" d="100"/>
          <a:sy n="110" d="100"/>
        </p:scale>
        <p:origin x="-72" y="-990"/>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CDFD29-5600-451F-91B5-2109C28768B9}"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F50B8B5-888D-4864-9E59-5AE47A8EC6C0}">
      <dgm:prSet phldrT="[Text]" custT="1"/>
      <dgm:spPr>
        <a:xfrm>
          <a:off x="962277" y="198565"/>
          <a:ext cx="1221940" cy="1221940"/>
        </a:xfrm>
        <a:solidFill>
          <a:srgbClr val="EAB8D5"/>
        </a:solidFill>
        <a:ln w="25400" cap="flat" cmpd="sng" algn="ctr">
          <a:solidFill>
            <a:srgbClr val="EAB8D5"/>
          </a:solidFill>
          <a:prstDash val="solid"/>
        </a:ln>
        <a:effectLst/>
      </dgm:spPr>
      <dgm:t>
        <a:bodyPr/>
        <a:lstStyle/>
        <a:p>
          <a:r>
            <a:rPr lang="en-US" sz="1000" dirty="0" smtClean="0">
              <a:solidFill>
                <a:sysClr val="window" lastClr="FFFFFF"/>
              </a:solidFill>
              <a:latin typeface="微软雅黑"/>
              <a:ea typeface="微软雅黑"/>
              <a:cs typeface="+mn-cs"/>
            </a:rPr>
            <a:t> </a:t>
          </a:r>
          <a:endParaRPr lang="en-US" sz="1000" dirty="0">
            <a:solidFill>
              <a:sysClr val="window" lastClr="FFFFFF"/>
            </a:solidFill>
            <a:latin typeface="微软雅黑"/>
            <a:ea typeface="微软雅黑"/>
            <a:cs typeface="+mn-cs"/>
          </a:endParaRPr>
        </a:p>
      </dgm:t>
    </dgm:pt>
    <dgm:pt modelId="{2C53C54F-5B24-4F71-A2BF-9FBAE97FE0CD}" type="parTrans" cxnId="{068110C7-7222-49FE-9C8C-014EBE9A1707}">
      <dgm:prSet/>
      <dgm:spPr/>
      <dgm:t>
        <a:bodyPr/>
        <a:lstStyle/>
        <a:p>
          <a:endParaRPr lang="en-US"/>
        </a:p>
      </dgm:t>
    </dgm:pt>
    <dgm:pt modelId="{60BC0E20-D399-476A-9392-464DF2C45E71}" type="sibTrans" cxnId="{068110C7-7222-49FE-9C8C-014EBE9A1707}">
      <dgm:prSet/>
      <dgm:spPr/>
      <dgm:t>
        <a:bodyPr/>
        <a:lstStyle/>
        <a:p>
          <a:endParaRPr lang="en-US"/>
        </a:p>
      </dgm:t>
    </dgm:pt>
    <dgm:pt modelId="{0C90414D-D9D7-4FE1-A564-EA9D368CF73D}">
      <dgm:prSet phldrT="[Text]" custT="1"/>
      <dgm:spPr>
        <a:xfrm>
          <a:off x="2398056" y="198565"/>
          <a:ext cx="1221940" cy="1221940"/>
        </a:xfrm>
        <a:solidFill>
          <a:srgbClr val="EAB8D5"/>
        </a:solidFill>
        <a:ln w="25400" cap="flat" cmpd="sng" algn="ctr">
          <a:solidFill>
            <a:srgbClr val="EAB8D5"/>
          </a:solidFill>
          <a:prstDash val="solid"/>
        </a:ln>
        <a:effectLst/>
      </dgm:spPr>
      <dgm:t>
        <a:bodyPr/>
        <a:lstStyle/>
        <a:p>
          <a:r>
            <a:rPr lang="en-US" sz="1000" dirty="0" smtClean="0">
              <a:solidFill>
                <a:sysClr val="window" lastClr="FFFFFF"/>
              </a:solidFill>
              <a:latin typeface="微软雅黑"/>
              <a:ea typeface="微软雅黑"/>
              <a:cs typeface="+mn-cs"/>
            </a:rPr>
            <a:t> </a:t>
          </a:r>
          <a:endParaRPr lang="en-US" sz="1000" dirty="0">
            <a:solidFill>
              <a:sysClr val="window" lastClr="FFFFFF"/>
            </a:solidFill>
            <a:latin typeface="微软雅黑"/>
            <a:ea typeface="微软雅黑"/>
            <a:cs typeface="+mn-cs"/>
          </a:endParaRPr>
        </a:p>
      </dgm:t>
    </dgm:pt>
    <dgm:pt modelId="{5212712A-32B4-4C10-AF30-09620D0BE98C}" type="parTrans" cxnId="{FBFFDB7F-DC4B-4328-B336-4920A3B56704}">
      <dgm:prSet/>
      <dgm:spPr/>
      <dgm:t>
        <a:bodyPr/>
        <a:lstStyle/>
        <a:p>
          <a:endParaRPr lang="en-US"/>
        </a:p>
      </dgm:t>
    </dgm:pt>
    <dgm:pt modelId="{463130C0-7F28-4B70-BBBE-5813EDDD52DD}" type="sibTrans" cxnId="{FBFFDB7F-DC4B-4328-B336-4920A3B56704}">
      <dgm:prSet/>
      <dgm:spPr/>
      <dgm:t>
        <a:bodyPr/>
        <a:lstStyle/>
        <a:p>
          <a:endParaRPr lang="en-US"/>
        </a:p>
      </dgm:t>
    </dgm:pt>
    <dgm:pt modelId="{1983DEEF-2178-49E4-AC73-9D26197ABA4D}">
      <dgm:prSet phldrT="[Text]" custT="1"/>
      <dgm:spPr>
        <a:xfrm>
          <a:off x="962277" y="1634344"/>
          <a:ext cx="1221940" cy="1221940"/>
        </a:xfrm>
        <a:solidFill>
          <a:srgbClr val="EAB8D5"/>
        </a:solidFill>
        <a:ln w="25400" cap="flat" cmpd="sng" algn="ctr">
          <a:solidFill>
            <a:srgbClr val="EAB8D5"/>
          </a:solidFill>
          <a:prstDash val="solid"/>
        </a:ln>
        <a:effectLst/>
      </dgm:spPr>
      <dgm:t>
        <a:bodyPr/>
        <a:lstStyle/>
        <a:p>
          <a:r>
            <a:rPr lang="en-US" sz="1000" dirty="0" smtClean="0">
              <a:solidFill>
                <a:sysClr val="window" lastClr="FFFFFF"/>
              </a:solidFill>
              <a:latin typeface="微软雅黑"/>
              <a:ea typeface="微软雅黑"/>
              <a:cs typeface="+mn-cs"/>
            </a:rPr>
            <a:t> </a:t>
          </a:r>
          <a:endParaRPr lang="en-US" sz="1000" dirty="0">
            <a:solidFill>
              <a:sysClr val="window" lastClr="FFFFFF"/>
            </a:solidFill>
            <a:latin typeface="微软雅黑"/>
            <a:ea typeface="微软雅黑"/>
            <a:cs typeface="+mn-cs"/>
          </a:endParaRPr>
        </a:p>
      </dgm:t>
    </dgm:pt>
    <dgm:pt modelId="{0CAC87AC-3D72-4FDC-AF53-5444962E6414}" type="parTrans" cxnId="{1B173D51-BDED-4FC0-82F5-ACD5C90D0662}">
      <dgm:prSet/>
      <dgm:spPr/>
      <dgm:t>
        <a:bodyPr/>
        <a:lstStyle/>
        <a:p>
          <a:endParaRPr lang="en-US"/>
        </a:p>
      </dgm:t>
    </dgm:pt>
    <dgm:pt modelId="{756D256D-8589-4A16-8F37-B6CC7E81711B}" type="sibTrans" cxnId="{1B173D51-BDED-4FC0-82F5-ACD5C90D0662}">
      <dgm:prSet/>
      <dgm:spPr/>
      <dgm:t>
        <a:bodyPr/>
        <a:lstStyle/>
        <a:p>
          <a:endParaRPr lang="en-US"/>
        </a:p>
      </dgm:t>
    </dgm:pt>
    <dgm:pt modelId="{CB20022C-5AD3-4067-916D-15599D927FC5}">
      <dgm:prSet phldrT="[Text]" custT="1"/>
      <dgm:spPr>
        <a:xfrm>
          <a:off x="2398056" y="1634344"/>
          <a:ext cx="1221940" cy="1221940"/>
        </a:xfrm>
        <a:solidFill>
          <a:srgbClr val="EAB8D5"/>
        </a:solidFill>
        <a:ln w="25400" cap="flat" cmpd="sng" algn="ctr">
          <a:solidFill>
            <a:srgbClr val="EAB8D5"/>
          </a:solidFill>
          <a:prstDash val="solid"/>
        </a:ln>
        <a:effectLst/>
      </dgm:spPr>
      <dgm:t>
        <a:bodyPr/>
        <a:lstStyle/>
        <a:p>
          <a:r>
            <a:rPr lang="en-US" sz="1000" dirty="0" smtClean="0">
              <a:solidFill>
                <a:sysClr val="window" lastClr="FFFFFF"/>
              </a:solidFill>
              <a:latin typeface="微软雅黑"/>
              <a:ea typeface="微软雅黑"/>
              <a:cs typeface="+mn-cs"/>
            </a:rPr>
            <a:t> </a:t>
          </a:r>
          <a:endParaRPr lang="en-US" sz="1000" dirty="0">
            <a:solidFill>
              <a:sysClr val="window" lastClr="FFFFFF"/>
            </a:solidFill>
            <a:latin typeface="微软雅黑"/>
            <a:ea typeface="微软雅黑"/>
            <a:cs typeface="+mn-cs"/>
          </a:endParaRPr>
        </a:p>
      </dgm:t>
    </dgm:pt>
    <dgm:pt modelId="{DF2E454A-F4B1-4803-97B7-58472CEADBEB}" type="parTrans" cxnId="{A2600C31-CB8E-42D1-8F93-725647A776BF}">
      <dgm:prSet/>
      <dgm:spPr/>
      <dgm:t>
        <a:bodyPr/>
        <a:lstStyle/>
        <a:p>
          <a:endParaRPr lang="en-US"/>
        </a:p>
      </dgm:t>
    </dgm:pt>
    <dgm:pt modelId="{8A55484D-B6D0-4A7B-98BA-C0A38181BA63}" type="sibTrans" cxnId="{A2600C31-CB8E-42D1-8F93-725647A776BF}">
      <dgm:prSet/>
      <dgm:spPr/>
      <dgm:t>
        <a:bodyPr/>
        <a:lstStyle/>
        <a:p>
          <a:endParaRPr lang="en-US"/>
        </a:p>
      </dgm:t>
    </dgm:pt>
    <dgm:pt modelId="{14090DB9-0A23-4C3E-963F-AC6488D34277}" type="pres">
      <dgm:prSet presAssocID="{31CDFD29-5600-451F-91B5-2109C28768B9}" presName="matrix" presStyleCnt="0">
        <dgm:presLayoutVars>
          <dgm:chMax val="1"/>
          <dgm:dir/>
          <dgm:resizeHandles val="exact"/>
        </dgm:presLayoutVars>
      </dgm:prSet>
      <dgm:spPr/>
      <dgm:t>
        <a:bodyPr/>
        <a:lstStyle/>
        <a:p>
          <a:endParaRPr lang="en-US"/>
        </a:p>
      </dgm:t>
    </dgm:pt>
    <dgm:pt modelId="{8F782FA5-10F4-4D7C-B52F-BDC2F0BC9843}" type="pres">
      <dgm:prSet presAssocID="{31CDFD29-5600-451F-91B5-2109C28768B9}" presName="axisShape" presStyleLbl="bgShp" presStyleIdx="0" presStyleCnt="1"/>
      <dgm:spPr>
        <a:xfrm>
          <a:off x="763711" y="0"/>
          <a:ext cx="3054850" cy="3054850"/>
        </a:xfrm>
        <a:prstGeom prst="quadArrow">
          <a:avLst>
            <a:gd name="adj1" fmla="val 2000"/>
            <a:gd name="adj2" fmla="val 4000"/>
            <a:gd name="adj3" fmla="val 5000"/>
          </a:avLst>
        </a:prstGeom>
        <a:solidFill>
          <a:srgbClr val="EAB8D5"/>
        </a:solidFill>
        <a:ln>
          <a:solidFill>
            <a:srgbClr val="EAB8D5"/>
          </a:solidFill>
        </a:ln>
        <a:effectLst/>
      </dgm:spPr>
      <dgm:t>
        <a:bodyPr/>
        <a:lstStyle/>
        <a:p>
          <a:endParaRPr lang="zh-CN" altLang="en-US"/>
        </a:p>
      </dgm:t>
    </dgm:pt>
    <dgm:pt modelId="{B8CA5C69-06DE-4B06-B0A3-7BB569CBF1A4}" type="pres">
      <dgm:prSet presAssocID="{31CDFD29-5600-451F-91B5-2109C28768B9}" presName="rect1" presStyleLbl="node1" presStyleIdx="0" presStyleCnt="4">
        <dgm:presLayoutVars>
          <dgm:chMax val="0"/>
          <dgm:chPref val="0"/>
          <dgm:bulletEnabled val="1"/>
        </dgm:presLayoutVars>
      </dgm:prSet>
      <dgm:spPr>
        <a:prstGeom prst="ellipse">
          <a:avLst/>
        </a:prstGeom>
      </dgm:spPr>
      <dgm:t>
        <a:bodyPr/>
        <a:lstStyle/>
        <a:p>
          <a:endParaRPr lang="en-US"/>
        </a:p>
      </dgm:t>
    </dgm:pt>
    <dgm:pt modelId="{6B02FEFB-1E12-4B61-8DB6-EF3EC71E4AA3}" type="pres">
      <dgm:prSet presAssocID="{31CDFD29-5600-451F-91B5-2109C28768B9}" presName="rect2" presStyleLbl="node1" presStyleIdx="1" presStyleCnt="4">
        <dgm:presLayoutVars>
          <dgm:chMax val="0"/>
          <dgm:chPref val="0"/>
          <dgm:bulletEnabled val="1"/>
        </dgm:presLayoutVars>
      </dgm:prSet>
      <dgm:spPr>
        <a:prstGeom prst="ellipse">
          <a:avLst/>
        </a:prstGeom>
      </dgm:spPr>
      <dgm:t>
        <a:bodyPr/>
        <a:lstStyle/>
        <a:p>
          <a:endParaRPr lang="en-US"/>
        </a:p>
      </dgm:t>
    </dgm:pt>
    <dgm:pt modelId="{4461674B-7841-4BB7-8DDF-01A840B3B8AA}" type="pres">
      <dgm:prSet presAssocID="{31CDFD29-5600-451F-91B5-2109C28768B9}" presName="rect3" presStyleLbl="node1" presStyleIdx="2" presStyleCnt="4">
        <dgm:presLayoutVars>
          <dgm:chMax val="0"/>
          <dgm:chPref val="0"/>
          <dgm:bulletEnabled val="1"/>
        </dgm:presLayoutVars>
      </dgm:prSet>
      <dgm:spPr>
        <a:prstGeom prst="ellipse">
          <a:avLst/>
        </a:prstGeom>
      </dgm:spPr>
      <dgm:t>
        <a:bodyPr/>
        <a:lstStyle/>
        <a:p>
          <a:endParaRPr lang="en-US"/>
        </a:p>
      </dgm:t>
    </dgm:pt>
    <dgm:pt modelId="{B2D5FB7F-98A4-4FE8-8120-F832B0FED003}" type="pres">
      <dgm:prSet presAssocID="{31CDFD29-5600-451F-91B5-2109C28768B9}" presName="rect4" presStyleLbl="node1" presStyleIdx="3" presStyleCnt="4">
        <dgm:presLayoutVars>
          <dgm:chMax val="0"/>
          <dgm:chPref val="0"/>
          <dgm:bulletEnabled val="1"/>
        </dgm:presLayoutVars>
      </dgm:prSet>
      <dgm:spPr>
        <a:prstGeom prst="ellipse">
          <a:avLst/>
        </a:prstGeom>
      </dgm:spPr>
      <dgm:t>
        <a:bodyPr/>
        <a:lstStyle/>
        <a:p>
          <a:endParaRPr lang="en-US"/>
        </a:p>
      </dgm:t>
    </dgm:pt>
  </dgm:ptLst>
  <dgm:cxnLst>
    <dgm:cxn modelId="{0353105D-64A7-4F23-8DB6-F99186A69E0F}" type="presOf" srcId="{31CDFD29-5600-451F-91B5-2109C28768B9}" destId="{14090DB9-0A23-4C3E-963F-AC6488D34277}" srcOrd="0" destOrd="0" presId="urn:microsoft.com/office/officeart/2005/8/layout/matrix2"/>
    <dgm:cxn modelId="{A2600C31-CB8E-42D1-8F93-725647A776BF}" srcId="{31CDFD29-5600-451F-91B5-2109C28768B9}" destId="{CB20022C-5AD3-4067-916D-15599D927FC5}" srcOrd="3" destOrd="0" parTransId="{DF2E454A-F4B1-4803-97B7-58472CEADBEB}" sibTransId="{8A55484D-B6D0-4A7B-98BA-C0A38181BA63}"/>
    <dgm:cxn modelId="{753985EF-EA89-41A6-AACD-F1CF92A05F2A}" type="presOf" srcId="{1983DEEF-2178-49E4-AC73-9D26197ABA4D}" destId="{4461674B-7841-4BB7-8DDF-01A840B3B8AA}" srcOrd="0" destOrd="0" presId="urn:microsoft.com/office/officeart/2005/8/layout/matrix2"/>
    <dgm:cxn modelId="{CC8024D9-F9DD-4907-B7FD-108412BEDB55}" type="presOf" srcId="{CB20022C-5AD3-4067-916D-15599D927FC5}" destId="{B2D5FB7F-98A4-4FE8-8120-F832B0FED003}" srcOrd="0" destOrd="0" presId="urn:microsoft.com/office/officeart/2005/8/layout/matrix2"/>
    <dgm:cxn modelId="{068110C7-7222-49FE-9C8C-014EBE9A1707}" srcId="{31CDFD29-5600-451F-91B5-2109C28768B9}" destId="{8F50B8B5-888D-4864-9E59-5AE47A8EC6C0}" srcOrd="0" destOrd="0" parTransId="{2C53C54F-5B24-4F71-A2BF-9FBAE97FE0CD}" sibTransId="{60BC0E20-D399-476A-9392-464DF2C45E71}"/>
    <dgm:cxn modelId="{FBFFDB7F-DC4B-4328-B336-4920A3B56704}" srcId="{31CDFD29-5600-451F-91B5-2109C28768B9}" destId="{0C90414D-D9D7-4FE1-A564-EA9D368CF73D}" srcOrd="1" destOrd="0" parTransId="{5212712A-32B4-4C10-AF30-09620D0BE98C}" sibTransId="{463130C0-7F28-4B70-BBBE-5813EDDD52DD}"/>
    <dgm:cxn modelId="{1B173D51-BDED-4FC0-82F5-ACD5C90D0662}" srcId="{31CDFD29-5600-451F-91B5-2109C28768B9}" destId="{1983DEEF-2178-49E4-AC73-9D26197ABA4D}" srcOrd="2" destOrd="0" parTransId="{0CAC87AC-3D72-4FDC-AF53-5444962E6414}" sibTransId="{756D256D-8589-4A16-8F37-B6CC7E81711B}"/>
    <dgm:cxn modelId="{0B6E16D5-781E-4317-89A8-136DDBC530B6}" type="presOf" srcId="{8F50B8B5-888D-4864-9E59-5AE47A8EC6C0}" destId="{B8CA5C69-06DE-4B06-B0A3-7BB569CBF1A4}" srcOrd="0" destOrd="0" presId="urn:microsoft.com/office/officeart/2005/8/layout/matrix2"/>
    <dgm:cxn modelId="{66033D2D-3FCF-4043-B512-5B8168EFFA7C}" type="presOf" srcId="{0C90414D-D9D7-4FE1-A564-EA9D368CF73D}" destId="{6B02FEFB-1E12-4B61-8DB6-EF3EC71E4AA3}" srcOrd="0" destOrd="0" presId="urn:microsoft.com/office/officeart/2005/8/layout/matrix2"/>
    <dgm:cxn modelId="{BC90EE9B-E73F-4782-B4D1-2247575BFF0B}" type="presParOf" srcId="{14090DB9-0A23-4C3E-963F-AC6488D34277}" destId="{8F782FA5-10F4-4D7C-B52F-BDC2F0BC9843}" srcOrd="0" destOrd="0" presId="urn:microsoft.com/office/officeart/2005/8/layout/matrix2"/>
    <dgm:cxn modelId="{4CF7F261-2F02-496D-8856-990E5CF24B63}" type="presParOf" srcId="{14090DB9-0A23-4C3E-963F-AC6488D34277}" destId="{B8CA5C69-06DE-4B06-B0A3-7BB569CBF1A4}" srcOrd="1" destOrd="0" presId="urn:microsoft.com/office/officeart/2005/8/layout/matrix2"/>
    <dgm:cxn modelId="{C72DFC81-97F1-4997-948D-818565C99823}" type="presParOf" srcId="{14090DB9-0A23-4C3E-963F-AC6488D34277}" destId="{6B02FEFB-1E12-4B61-8DB6-EF3EC71E4AA3}" srcOrd="2" destOrd="0" presId="urn:microsoft.com/office/officeart/2005/8/layout/matrix2"/>
    <dgm:cxn modelId="{86A69EA9-B8FB-43D8-9A73-DE30D5E2D758}" type="presParOf" srcId="{14090DB9-0A23-4C3E-963F-AC6488D34277}" destId="{4461674B-7841-4BB7-8DDF-01A840B3B8AA}" srcOrd="3" destOrd="0" presId="urn:microsoft.com/office/officeart/2005/8/layout/matrix2"/>
    <dgm:cxn modelId="{36B71C43-190A-4B2E-86AC-322212E3BDE1}" type="presParOf" srcId="{14090DB9-0A23-4C3E-963F-AC6488D34277}" destId="{B2D5FB7F-98A4-4FE8-8120-F832B0FED003}"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2FA5-10F4-4D7C-B52F-BDC2F0BC9843}">
      <dsp:nvSpPr>
        <dsp:cNvPr id="0" name=""/>
        <dsp:cNvSpPr/>
      </dsp:nvSpPr>
      <dsp:spPr>
        <a:xfrm>
          <a:off x="763711" y="0"/>
          <a:ext cx="3054850" cy="3054850"/>
        </a:xfrm>
        <a:prstGeom prst="quadArrow">
          <a:avLst>
            <a:gd name="adj1" fmla="val 2000"/>
            <a:gd name="adj2" fmla="val 4000"/>
            <a:gd name="adj3" fmla="val 5000"/>
          </a:avLst>
        </a:prstGeom>
        <a:solidFill>
          <a:srgbClr val="EAB8D5"/>
        </a:solidFill>
        <a:ln>
          <a:solidFill>
            <a:srgbClr val="EAB8D5"/>
          </a:solidFill>
        </a:ln>
        <a:effectLst/>
      </dsp:spPr>
      <dsp:style>
        <a:lnRef idx="0">
          <a:scrgbClr r="0" g="0" b="0"/>
        </a:lnRef>
        <a:fillRef idx="1">
          <a:scrgbClr r="0" g="0" b="0"/>
        </a:fillRef>
        <a:effectRef idx="0">
          <a:scrgbClr r="0" g="0" b="0"/>
        </a:effectRef>
        <a:fontRef idx="minor"/>
      </dsp:style>
    </dsp:sp>
    <dsp:sp modelId="{B8CA5C69-06DE-4B06-B0A3-7BB569CBF1A4}">
      <dsp:nvSpPr>
        <dsp:cNvPr id="0" name=""/>
        <dsp:cNvSpPr/>
      </dsp:nvSpPr>
      <dsp:spPr>
        <a:xfrm>
          <a:off x="962277" y="198565"/>
          <a:ext cx="1221940" cy="1221940"/>
        </a:xfrm>
        <a:prstGeom prst="ellipse">
          <a:avLst/>
        </a:prstGeom>
        <a:solidFill>
          <a:srgbClr val="EAB8D5"/>
        </a:solidFill>
        <a:ln w="25400" cap="flat" cmpd="sng" algn="ctr">
          <a:solidFill>
            <a:srgbClr val="EAB8D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ysClr val="window" lastClr="FFFFFF"/>
              </a:solidFill>
              <a:latin typeface="微软雅黑"/>
              <a:ea typeface="微软雅黑"/>
              <a:cs typeface="+mn-cs"/>
            </a:rPr>
            <a:t> </a:t>
          </a:r>
          <a:endParaRPr lang="en-US" sz="1000" kern="1200" dirty="0">
            <a:solidFill>
              <a:sysClr val="window" lastClr="FFFFFF"/>
            </a:solidFill>
            <a:latin typeface="微软雅黑"/>
            <a:ea typeface="微软雅黑"/>
            <a:cs typeface="+mn-cs"/>
          </a:endParaRPr>
        </a:p>
      </dsp:txBody>
      <dsp:txXfrm>
        <a:off x="1141226" y="377514"/>
        <a:ext cx="864042" cy="864042"/>
      </dsp:txXfrm>
    </dsp:sp>
    <dsp:sp modelId="{6B02FEFB-1E12-4B61-8DB6-EF3EC71E4AA3}">
      <dsp:nvSpPr>
        <dsp:cNvPr id="0" name=""/>
        <dsp:cNvSpPr/>
      </dsp:nvSpPr>
      <dsp:spPr>
        <a:xfrm>
          <a:off x="2398056" y="198565"/>
          <a:ext cx="1221940" cy="1221940"/>
        </a:xfrm>
        <a:prstGeom prst="ellipse">
          <a:avLst/>
        </a:prstGeom>
        <a:solidFill>
          <a:srgbClr val="EAB8D5"/>
        </a:solidFill>
        <a:ln w="25400" cap="flat" cmpd="sng" algn="ctr">
          <a:solidFill>
            <a:srgbClr val="EAB8D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ysClr val="window" lastClr="FFFFFF"/>
              </a:solidFill>
              <a:latin typeface="微软雅黑"/>
              <a:ea typeface="微软雅黑"/>
              <a:cs typeface="+mn-cs"/>
            </a:rPr>
            <a:t> </a:t>
          </a:r>
          <a:endParaRPr lang="en-US" sz="1000" kern="1200" dirty="0">
            <a:solidFill>
              <a:sysClr val="window" lastClr="FFFFFF"/>
            </a:solidFill>
            <a:latin typeface="微软雅黑"/>
            <a:ea typeface="微软雅黑"/>
            <a:cs typeface="+mn-cs"/>
          </a:endParaRPr>
        </a:p>
      </dsp:txBody>
      <dsp:txXfrm>
        <a:off x="2577005" y="377514"/>
        <a:ext cx="864042" cy="864042"/>
      </dsp:txXfrm>
    </dsp:sp>
    <dsp:sp modelId="{4461674B-7841-4BB7-8DDF-01A840B3B8AA}">
      <dsp:nvSpPr>
        <dsp:cNvPr id="0" name=""/>
        <dsp:cNvSpPr/>
      </dsp:nvSpPr>
      <dsp:spPr>
        <a:xfrm>
          <a:off x="962277" y="1634344"/>
          <a:ext cx="1221940" cy="1221940"/>
        </a:xfrm>
        <a:prstGeom prst="ellipse">
          <a:avLst/>
        </a:prstGeom>
        <a:solidFill>
          <a:srgbClr val="EAB8D5"/>
        </a:solidFill>
        <a:ln w="25400" cap="flat" cmpd="sng" algn="ctr">
          <a:solidFill>
            <a:srgbClr val="EAB8D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ysClr val="window" lastClr="FFFFFF"/>
              </a:solidFill>
              <a:latin typeface="微软雅黑"/>
              <a:ea typeface="微软雅黑"/>
              <a:cs typeface="+mn-cs"/>
            </a:rPr>
            <a:t> </a:t>
          </a:r>
          <a:endParaRPr lang="en-US" sz="1000" kern="1200" dirty="0">
            <a:solidFill>
              <a:sysClr val="window" lastClr="FFFFFF"/>
            </a:solidFill>
            <a:latin typeface="微软雅黑"/>
            <a:ea typeface="微软雅黑"/>
            <a:cs typeface="+mn-cs"/>
          </a:endParaRPr>
        </a:p>
      </dsp:txBody>
      <dsp:txXfrm>
        <a:off x="1141226" y="1813293"/>
        <a:ext cx="864042" cy="864042"/>
      </dsp:txXfrm>
    </dsp:sp>
    <dsp:sp modelId="{B2D5FB7F-98A4-4FE8-8120-F832B0FED003}">
      <dsp:nvSpPr>
        <dsp:cNvPr id="0" name=""/>
        <dsp:cNvSpPr/>
      </dsp:nvSpPr>
      <dsp:spPr>
        <a:xfrm>
          <a:off x="2398056" y="1634344"/>
          <a:ext cx="1221940" cy="1221940"/>
        </a:xfrm>
        <a:prstGeom prst="ellipse">
          <a:avLst/>
        </a:prstGeom>
        <a:solidFill>
          <a:srgbClr val="EAB8D5"/>
        </a:solidFill>
        <a:ln w="25400" cap="flat" cmpd="sng" algn="ctr">
          <a:solidFill>
            <a:srgbClr val="EAB8D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ysClr val="window" lastClr="FFFFFF"/>
              </a:solidFill>
              <a:latin typeface="微软雅黑"/>
              <a:ea typeface="微软雅黑"/>
              <a:cs typeface="+mn-cs"/>
            </a:rPr>
            <a:t> </a:t>
          </a:r>
          <a:endParaRPr lang="en-US" sz="1000" kern="1200" dirty="0">
            <a:solidFill>
              <a:sysClr val="window" lastClr="FFFFFF"/>
            </a:solidFill>
            <a:latin typeface="微软雅黑"/>
            <a:ea typeface="微软雅黑"/>
            <a:cs typeface="+mn-cs"/>
          </a:endParaRPr>
        </a:p>
      </dsp:txBody>
      <dsp:txXfrm>
        <a:off x="2577005" y="1813293"/>
        <a:ext cx="864042" cy="86404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266507890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1858401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1343414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28544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690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9037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2295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7679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44296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671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274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285993976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97894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6335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845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141268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149731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8" name="Footer Placeholder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2065255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4" name="Footer Placeholder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3766116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3" name="Footer Placeholder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3612030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892596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B66F4A0D-12FD-4B0C-99A8-06EA3A900989}" type="datetimeFigureOut">
              <a:rPr lang="zh-CN" altLang="en-US" smtClean="0"/>
              <a:t>2017/5/13</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E4E3382D-529F-4FD8-B694-9ECFCCB3F9DB}" type="slidenum">
              <a:rPr lang="zh-CN" altLang="en-US" smtClean="0"/>
              <a:t>‹#›</a:t>
            </a:fld>
            <a:endParaRPr lang="zh-CN" altLang="en-US"/>
          </a:p>
        </p:txBody>
      </p:sp>
    </p:spTree>
    <p:extLst>
      <p:ext uri="{BB962C8B-B14F-4D97-AF65-F5344CB8AC3E}">
        <p14:creationId xmlns:p14="http://schemas.microsoft.com/office/powerpoint/2010/main" val="1336050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5732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004025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BCF9"/>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3827" y="1897092"/>
            <a:ext cx="3660940" cy="1227754"/>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03348" y="142297"/>
            <a:ext cx="9144000" cy="4858907"/>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4234" y="-513201"/>
            <a:ext cx="9144000" cy="392261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137676" y="837667"/>
            <a:ext cx="5472623" cy="5143500"/>
          </a:xfrm>
          <a:prstGeom prst="rect">
            <a:avLst/>
          </a:prstGeom>
        </p:spPr>
      </p:pic>
      <p:sp>
        <p:nvSpPr>
          <p:cNvPr id="10" name="文本框 9"/>
          <p:cNvSpPr txBox="1"/>
          <p:nvPr/>
        </p:nvSpPr>
        <p:spPr>
          <a:xfrm>
            <a:off x="179630" y="3648142"/>
            <a:ext cx="3958046" cy="1077218"/>
          </a:xfrm>
          <a:prstGeom prst="rect">
            <a:avLst/>
          </a:prstGeom>
          <a:noFill/>
        </p:spPr>
        <p:txBody>
          <a:bodyPr wrap="square" rtlCol="0">
            <a:spAutoFit/>
          </a:bodyPr>
          <a:lstStyle/>
          <a:p>
            <a:r>
              <a:rPr lang="zh-CN" altLang="en-US" sz="2800" dirty="0" smtClean="0">
                <a:solidFill>
                  <a:srgbClr val="FD74D0"/>
                </a:solidFill>
                <a:latin typeface="时尚中黑简体" pitchFamily="2" charset="-122"/>
                <a:ea typeface="时尚中黑简体" pitchFamily="2" charset="-122"/>
              </a:rPr>
              <a:t>医生</a:t>
            </a:r>
            <a:r>
              <a:rPr lang="en-US" altLang="zh-CN" sz="2800" dirty="0" smtClean="0">
                <a:solidFill>
                  <a:srgbClr val="FD74D0"/>
                </a:solidFill>
                <a:latin typeface="时尚中黑简体" pitchFamily="2" charset="-122"/>
                <a:ea typeface="时尚中黑简体" pitchFamily="2" charset="-122"/>
              </a:rPr>
              <a:t>/</a:t>
            </a:r>
            <a:r>
              <a:rPr lang="zh-CN" altLang="en-US" sz="2800" dirty="0" smtClean="0">
                <a:solidFill>
                  <a:srgbClr val="FD74D0"/>
                </a:solidFill>
                <a:latin typeface="时尚中黑简体" pitchFamily="2" charset="-122"/>
                <a:ea typeface="时尚中黑简体" pitchFamily="2" charset="-122"/>
              </a:rPr>
              <a:t>护士</a:t>
            </a:r>
            <a:r>
              <a:rPr lang="en-US" altLang="zh-CN" sz="2800" dirty="0" smtClean="0">
                <a:solidFill>
                  <a:srgbClr val="FD74D0"/>
                </a:solidFill>
                <a:latin typeface="时尚中黑简体" pitchFamily="2" charset="-122"/>
                <a:ea typeface="时尚中黑简体" pitchFamily="2" charset="-122"/>
              </a:rPr>
              <a:t>/</a:t>
            </a:r>
            <a:r>
              <a:rPr lang="zh-CN" altLang="en-US" sz="2800" dirty="0" smtClean="0">
                <a:solidFill>
                  <a:srgbClr val="FD74D0"/>
                </a:solidFill>
                <a:latin typeface="时尚中黑简体" pitchFamily="2" charset="-122"/>
                <a:ea typeface="时尚中黑简体" pitchFamily="2" charset="-122"/>
              </a:rPr>
              <a:t>护理</a:t>
            </a:r>
            <a:endParaRPr lang="en-US" altLang="zh-CN" sz="2800" dirty="0" smtClean="0">
              <a:solidFill>
                <a:srgbClr val="FD74D0"/>
              </a:solidFill>
              <a:latin typeface="时尚中黑简体" pitchFamily="2" charset="-122"/>
              <a:ea typeface="时尚中黑简体" pitchFamily="2" charset="-122"/>
            </a:endParaRPr>
          </a:p>
          <a:p>
            <a:r>
              <a:rPr lang="zh-CN" altLang="en-US" sz="3600" dirty="0" smtClean="0">
                <a:solidFill>
                  <a:srgbClr val="FD74D0"/>
                </a:solidFill>
                <a:latin typeface="时尚中黑简体" pitchFamily="2" charset="-122"/>
                <a:ea typeface="时尚中黑简体" pitchFamily="2" charset="-122"/>
              </a:rPr>
              <a:t>动态</a:t>
            </a:r>
            <a:r>
              <a:rPr lang="zh-CN" altLang="en-US" sz="3600" dirty="0" smtClean="0">
                <a:solidFill>
                  <a:srgbClr val="FD74D0"/>
                </a:solidFill>
                <a:latin typeface="时尚中黑简体" pitchFamily="2" charset="-122"/>
                <a:ea typeface="时尚中黑简体" pitchFamily="2" charset="-122"/>
              </a:rPr>
              <a:t>幻灯片模版</a:t>
            </a:r>
            <a:endParaRPr lang="zh-CN" altLang="en-US" sz="3600" dirty="0">
              <a:solidFill>
                <a:srgbClr val="FD74D0"/>
              </a:solidFill>
              <a:latin typeface="时尚中黑简体" pitchFamily="2" charset="-122"/>
              <a:ea typeface="时尚中黑简体" pitchFamily="2" charset="-122"/>
            </a:endParaRPr>
          </a:p>
        </p:txBody>
      </p:sp>
    </p:spTree>
    <p:extLst>
      <p:ext uri="{BB962C8B-B14F-4D97-AF65-F5344CB8AC3E}">
        <p14:creationId xmlns:p14="http://schemas.microsoft.com/office/powerpoint/2010/main" val="1171065449"/>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10"/>
                                        </p:tgtEl>
                                        <p:attrNameLst>
                                          <p:attrName>style.visibility</p:attrName>
                                        </p:attrNameLst>
                                      </p:cBhvr>
                                      <p:to>
                                        <p:strVal val="visible"/>
                                      </p:to>
                                    </p:set>
                                    <p:anim by="(-#ppt_w*2)" calcmode="lin" valueType="num">
                                      <p:cBhvr rctx="PPT">
                                        <p:cTn id="33" dur="500" autoRev="1" fill="hold">
                                          <p:stCondLst>
                                            <p:cond delay="0"/>
                                          </p:stCondLst>
                                        </p:cTn>
                                        <p:tgtEl>
                                          <p:spTgt spid="10"/>
                                        </p:tgtEl>
                                        <p:attrNameLst>
                                          <p:attrName>ppt_w</p:attrName>
                                        </p:attrNameLst>
                                      </p:cBhvr>
                                    </p:anim>
                                    <p:anim by="(#ppt_w*0.50)" calcmode="lin" valueType="num">
                                      <p:cBhvr>
                                        <p:cTn id="34" dur="500" decel="50000" autoRev="1" fill="hold">
                                          <p:stCondLst>
                                            <p:cond delay="0"/>
                                          </p:stCondLst>
                                        </p:cTn>
                                        <p:tgtEl>
                                          <p:spTgt spid="10"/>
                                        </p:tgtEl>
                                        <p:attrNameLst>
                                          <p:attrName>ppt_x</p:attrName>
                                        </p:attrNameLst>
                                      </p:cBhvr>
                                    </p:anim>
                                    <p:anim from="(-#ppt_h/2)" to="(#ppt_y)" calcmode="lin" valueType="num">
                                      <p:cBhvr>
                                        <p:cTn id="35" dur="1000" fill="hold">
                                          <p:stCondLst>
                                            <p:cond delay="0"/>
                                          </p:stCondLst>
                                        </p:cTn>
                                        <p:tgtEl>
                                          <p:spTgt spid="10"/>
                                        </p:tgtEl>
                                        <p:attrNameLst>
                                          <p:attrName>ppt_y</p:attrName>
                                        </p:attrNameLst>
                                      </p:cBhvr>
                                    </p:anim>
                                    <p:animRot by="21600000">
                                      <p:cBhvr>
                                        <p:cTn id="36" dur="1000"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69615" y="573207"/>
            <a:ext cx="2533043" cy="1446358"/>
            <a:chOff x="3383261" y="184244"/>
            <a:chExt cx="2533043" cy="1446358"/>
          </a:xfrm>
        </p:grpSpPr>
        <p:pic>
          <p:nvPicPr>
            <p:cNvPr id="3" name="图片 2"/>
            <p:cNvPicPr>
              <a:picLocks noChangeAspect="1"/>
            </p:cNvPicPr>
            <p:nvPr/>
          </p:nvPicPr>
          <p:blipFill>
            <a:blip r:embed="rId2" cstate="screen">
              <a:duotone>
                <a:prstClr val="black"/>
                <a:srgbClr val="EAB8D5">
                  <a:tint val="45000"/>
                  <a:satMod val="400000"/>
                </a:srgbClr>
              </a:duotone>
              <a:extLst>
                <a:ext uri="{BEBA8EAE-BF5A-486C-A8C5-ECC9F3942E4B}">
                  <a14:imgProps xmlns:a14="http://schemas.microsoft.com/office/drawing/2010/main">
                    <a14:imgLayer r:embed="rId3">
                      <a14:imgEffect>
                        <a14:colorTemperature colorTemp="4700"/>
                      </a14:imgEffect>
                      <a14:imgEffect>
                        <a14:saturation sat="0"/>
                      </a14:imgEffect>
                    </a14:imgLayer>
                  </a14:imgProps>
                </a:ext>
                <a:ext uri="{28A0092B-C50C-407E-A947-70E740481C1C}">
                  <a14:useLocalDpi xmlns:a14="http://schemas.microsoft.com/office/drawing/2010/main"/>
                </a:ext>
              </a:extLst>
            </a:blip>
            <a:stretch>
              <a:fillRect/>
            </a:stretch>
          </p:blipFill>
          <p:spPr>
            <a:xfrm>
              <a:off x="3383261" y="465176"/>
              <a:ext cx="1939366" cy="1165426"/>
            </a:xfrm>
            <a:prstGeom prst="rect">
              <a:avLst/>
            </a:prstGeom>
          </p:spPr>
        </p:pic>
        <p:pic>
          <p:nvPicPr>
            <p:cNvPr id="4" name="图片 3"/>
            <p:cNvPicPr>
              <a:picLocks noChangeAspect="1"/>
            </p:cNvPicPr>
            <p:nvPr/>
          </p:nvPicPr>
          <p:blipFill>
            <a:blip r:embed="rId4" cstate="screen">
              <a:lum bright="70000" contrast="-70000"/>
              <a:extLst>
                <a:ext uri="{BEBA8EAE-BF5A-486C-A8C5-ECC9F3942E4B}">
                  <a14:imgProps xmlns:a14="http://schemas.microsoft.com/office/drawing/2010/main">
                    <a14:imgLayer r:embed="rId5">
                      <a14:imgEffect>
                        <a14:colorTemperature colorTemp="4700"/>
                      </a14:imgEffect>
                      <a14:imgEffect>
                        <a14:saturation sat="400000"/>
                      </a14:imgEffect>
                    </a14:imgLayer>
                  </a14:imgProps>
                </a:ext>
                <a:ext uri="{28A0092B-C50C-407E-A947-70E740481C1C}">
                  <a14:useLocalDpi xmlns:a14="http://schemas.microsoft.com/office/drawing/2010/main"/>
                </a:ext>
              </a:extLst>
            </a:blip>
            <a:stretch>
              <a:fillRect/>
            </a:stretch>
          </p:blipFill>
          <p:spPr>
            <a:xfrm>
              <a:off x="3522765" y="184244"/>
              <a:ext cx="2393539" cy="1193006"/>
            </a:xfrm>
            <a:prstGeom prst="rect">
              <a:avLst/>
            </a:prstGeom>
          </p:spPr>
        </p:pic>
      </p:grpSp>
      <p:sp>
        <p:nvSpPr>
          <p:cNvPr id="5" name="TextBox 3"/>
          <p:cNvSpPr txBox="1"/>
          <p:nvPr/>
        </p:nvSpPr>
        <p:spPr>
          <a:xfrm>
            <a:off x="3488251" y="2359316"/>
            <a:ext cx="1672637" cy="523220"/>
          </a:xfrm>
          <a:prstGeom prst="rect">
            <a:avLst/>
          </a:prstGeom>
          <a:solidFill>
            <a:srgbClr val="00B050">
              <a:alpha val="0"/>
            </a:srgbClr>
          </a:solidFill>
          <a:ln>
            <a:solidFill>
              <a:srgbClr val="00B050">
                <a:alpha val="0"/>
              </a:srgbClr>
            </a:solidFill>
          </a:ln>
        </p:spPr>
        <p:txBody>
          <a:bodyPr wrap="none" rtlCol="0">
            <a:spAutoFit/>
          </a:bodyPr>
          <a:lstStyle/>
          <a:p>
            <a:r>
              <a:rPr lang="en-US" altLang="zh-CN" sz="2800" dirty="0" smtClean="0">
                <a:solidFill>
                  <a:srgbClr val="EAB8D5"/>
                </a:solidFill>
                <a:latin typeface="微软雅黑" pitchFamily="34" charset="-122"/>
                <a:ea typeface="微软雅黑" pitchFamily="34" charset="-122"/>
              </a:rPr>
              <a:t>Part Two</a:t>
            </a:r>
            <a:endParaRPr lang="zh-CN" altLang="en-US" sz="2800" dirty="0">
              <a:solidFill>
                <a:srgbClr val="EAB8D5"/>
              </a:solidFill>
              <a:latin typeface="微软雅黑" pitchFamily="34" charset="-122"/>
              <a:ea typeface="微软雅黑" pitchFamily="34" charset="-122"/>
            </a:endParaRPr>
          </a:p>
        </p:txBody>
      </p:sp>
      <p:sp>
        <p:nvSpPr>
          <p:cNvPr id="6" name="TextBox 4"/>
          <p:cNvSpPr txBox="1"/>
          <p:nvPr/>
        </p:nvSpPr>
        <p:spPr>
          <a:xfrm>
            <a:off x="3889142" y="3020908"/>
            <a:ext cx="2829450" cy="523220"/>
          </a:xfrm>
          <a:prstGeom prst="rect">
            <a:avLst/>
          </a:prstGeom>
          <a:noFill/>
        </p:spPr>
        <p:txBody>
          <a:bodyPr wrap="square" rtlCol="0">
            <a:spAutoFit/>
          </a:bodyPr>
          <a:lstStyle/>
          <a:p>
            <a:r>
              <a:rPr lang="zh-CN" altLang="en-US" sz="2800" b="1" dirty="0" smtClean="0">
                <a:solidFill>
                  <a:srgbClr val="EAB8D5"/>
                </a:solidFill>
              </a:rPr>
              <a:t>单击添加标题</a:t>
            </a:r>
            <a:endParaRPr lang="zh-CN" altLang="en-US" sz="2800" b="1" dirty="0">
              <a:solidFill>
                <a:srgbClr val="EAB8D5"/>
              </a:solidFill>
            </a:endParaRPr>
          </a:p>
        </p:txBody>
      </p:sp>
      <p:sp>
        <p:nvSpPr>
          <p:cNvPr id="7" name="TextBox 5"/>
          <p:cNvSpPr txBox="1"/>
          <p:nvPr/>
        </p:nvSpPr>
        <p:spPr>
          <a:xfrm>
            <a:off x="2148259" y="2203804"/>
            <a:ext cx="1425390" cy="1569660"/>
          </a:xfrm>
          <a:prstGeom prst="rect">
            <a:avLst/>
          </a:prstGeom>
          <a:noFill/>
        </p:spPr>
        <p:txBody>
          <a:bodyPr wrap="none" rtlCol="0">
            <a:spAutoFit/>
          </a:bodyPr>
          <a:lstStyle/>
          <a:p>
            <a:r>
              <a:rPr lang="en-US" altLang="zh-CN" sz="9600" b="1" dirty="0" smtClean="0">
                <a:solidFill>
                  <a:srgbClr val="EAB8D5"/>
                </a:solidFill>
                <a:latin typeface="Kozuka Mincho Pr6N H" pitchFamily="18" charset="-128"/>
                <a:ea typeface="Kozuka Mincho Pr6N H" pitchFamily="18" charset="-128"/>
              </a:rPr>
              <a:t>02</a:t>
            </a:r>
            <a:endParaRPr lang="zh-CN" altLang="en-US" sz="9600" b="1" dirty="0">
              <a:solidFill>
                <a:srgbClr val="EAB8D5"/>
              </a:solidFill>
              <a:latin typeface="Kozuka Mincho Pr6N H" pitchFamily="18" charset="-128"/>
              <a:ea typeface="Kozuka Mincho Pr6N H" pitchFamily="18" charset="-128"/>
            </a:endParaRPr>
          </a:p>
        </p:txBody>
      </p:sp>
      <p:cxnSp>
        <p:nvCxnSpPr>
          <p:cNvPr id="8" name="直接连接符 7"/>
          <p:cNvCxnSpPr/>
          <p:nvPr/>
        </p:nvCxnSpPr>
        <p:spPr>
          <a:xfrm>
            <a:off x="2298672" y="3556429"/>
            <a:ext cx="4248472" cy="0"/>
          </a:xfrm>
          <a:prstGeom prst="line">
            <a:avLst/>
          </a:prstGeom>
          <a:ln>
            <a:solidFill>
              <a:srgbClr val="EAB8D5"/>
            </a:solidFill>
            <a:prstDash val="sys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298672" y="2208643"/>
            <a:ext cx="4248472" cy="0"/>
          </a:xfrm>
          <a:prstGeom prst="line">
            <a:avLst/>
          </a:prstGeom>
          <a:ln>
            <a:solidFill>
              <a:srgbClr val="EAB8D5"/>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29536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par>
                                <p:cTn id="14" presetID="22" presetClass="entr" presetSubtype="8"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1000"/>
                                        <p:tgtEl>
                                          <p:spTgt spid="7"/>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1000"/>
                                        <p:tgtEl>
                                          <p:spTgt spid="5"/>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19"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20"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21"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23" name="Rectangle 6"/>
          <p:cNvSpPr>
            <a:spLocks noChangeArrowheads="1"/>
          </p:cNvSpPr>
          <p:nvPr/>
        </p:nvSpPr>
        <p:spPr bwMode="auto">
          <a:xfrm>
            <a:off x="4140568" y="736524"/>
            <a:ext cx="2012560" cy="1261570"/>
          </a:xfrm>
          <a:prstGeom prst="rect">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4" name="Rectangle 7"/>
          <p:cNvSpPr>
            <a:spLocks noChangeArrowheads="1"/>
          </p:cNvSpPr>
          <p:nvPr/>
        </p:nvSpPr>
        <p:spPr bwMode="auto">
          <a:xfrm>
            <a:off x="6259053" y="736524"/>
            <a:ext cx="2013751" cy="126157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5" name="Rectangle 8"/>
          <p:cNvSpPr>
            <a:spLocks noChangeArrowheads="1"/>
          </p:cNvSpPr>
          <p:nvPr/>
        </p:nvSpPr>
        <p:spPr bwMode="auto">
          <a:xfrm>
            <a:off x="4140568" y="2098067"/>
            <a:ext cx="2012560" cy="126157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6" name="Rectangle 9"/>
          <p:cNvSpPr>
            <a:spLocks noChangeArrowheads="1"/>
          </p:cNvSpPr>
          <p:nvPr/>
        </p:nvSpPr>
        <p:spPr bwMode="auto">
          <a:xfrm>
            <a:off x="6259053" y="2098067"/>
            <a:ext cx="2013751" cy="1261570"/>
          </a:xfrm>
          <a:prstGeom prst="rect">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7" name="Rectangle 10"/>
          <p:cNvSpPr>
            <a:spLocks noChangeArrowheads="1"/>
          </p:cNvSpPr>
          <p:nvPr/>
        </p:nvSpPr>
        <p:spPr bwMode="auto">
          <a:xfrm>
            <a:off x="4140568" y="3471512"/>
            <a:ext cx="2012560" cy="1261570"/>
          </a:xfrm>
          <a:prstGeom prst="rect">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8" name="Rectangle 11"/>
          <p:cNvSpPr>
            <a:spLocks noChangeArrowheads="1"/>
          </p:cNvSpPr>
          <p:nvPr/>
        </p:nvSpPr>
        <p:spPr bwMode="auto">
          <a:xfrm>
            <a:off x="6259053" y="3471512"/>
            <a:ext cx="2013751" cy="126157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cmpd="sng">
            <a:solidFill>
              <a:srgbClr val="BFBFBF"/>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9" name="TextBox 13"/>
          <p:cNvSpPr txBox="1">
            <a:spLocks noChangeArrowheads="1"/>
          </p:cNvSpPr>
          <p:nvPr/>
        </p:nvSpPr>
        <p:spPr bwMode="auto">
          <a:xfrm>
            <a:off x="4236970" y="792461"/>
            <a:ext cx="1036630" cy="6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3749" b="1" dirty="0">
                <a:solidFill>
                  <a:schemeClr val="bg1">
                    <a:lumMod val="95000"/>
                  </a:schemeClr>
                </a:solidFill>
                <a:latin typeface="微软雅黑" panose="020B0503020204020204" pitchFamily="34" charset="-122"/>
                <a:ea typeface="微软雅黑" panose="020B0503020204020204" pitchFamily="34" charset="-122"/>
              </a:rPr>
              <a:t>01</a:t>
            </a:r>
            <a:endParaRPr lang="zh-CN" altLang="en-US" sz="3749"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TextBox 14"/>
          <p:cNvSpPr txBox="1">
            <a:spLocks noChangeArrowheads="1"/>
          </p:cNvSpPr>
          <p:nvPr/>
        </p:nvSpPr>
        <p:spPr bwMode="auto">
          <a:xfrm>
            <a:off x="4228641" y="1376830"/>
            <a:ext cx="1836417"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dirty="0">
                <a:solidFill>
                  <a:schemeClr val="bg1">
                    <a:lumMod val="95000"/>
                  </a:schemeClr>
                </a:solidFill>
                <a:latin typeface="华文楷体" panose="02010600040101010101" pitchFamily="2" charset="-122"/>
                <a:ea typeface="华文楷体" panose="02010600040101010101" pitchFamily="2" charset="-122"/>
              </a:rPr>
              <a:t>这里输入图片的说明性文本</a:t>
            </a:r>
            <a:endParaRPr lang="en-US" sz="1499" dirty="0">
              <a:solidFill>
                <a:schemeClr val="bg1">
                  <a:lumMod val="95000"/>
                </a:schemeClr>
              </a:solidFill>
              <a:latin typeface="华文楷体" panose="02010600040101010101" pitchFamily="2" charset="-122"/>
              <a:ea typeface="华文楷体" panose="02010600040101010101" pitchFamily="2" charset="-122"/>
            </a:endParaRPr>
          </a:p>
        </p:txBody>
      </p:sp>
      <p:sp>
        <p:nvSpPr>
          <p:cNvPr id="31" name="TextBox 15"/>
          <p:cNvSpPr txBox="1">
            <a:spLocks noChangeArrowheads="1"/>
          </p:cNvSpPr>
          <p:nvPr/>
        </p:nvSpPr>
        <p:spPr bwMode="auto">
          <a:xfrm>
            <a:off x="6353075" y="2175427"/>
            <a:ext cx="1036630" cy="6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3749" b="1" dirty="0">
                <a:solidFill>
                  <a:schemeClr val="bg1">
                    <a:lumMod val="95000"/>
                  </a:schemeClr>
                </a:solidFill>
                <a:latin typeface="微软雅黑" panose="020B0503020204020204" pitchFamily="34" charset="-122"/>
                <a:ea typeface="微软雅黑" panose="020B0503020204020204" pitchFamily="34" charset="-122"/>
              </a:rPr>
              <a:t>02</a:t>
            </a:r>
            <a:endParaRPr lang="zh-CN" altLang="en-US" sz="3749"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TextBox 16"/>
          <p:cNvSpPr txBox="1">
            <a:spLocks noChangeArrowheads="1"/>
          </p:cNvSpPr>
          <p:nvPr/>
        </p:nvSpPr>
        <p:spPr bwMode="auto">
          <a:xfrm>
            <a:off x="6344746" y="2759796"/>
            <a:ext cx="1835227"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dirty="0">
                <a:solidFill>
                  <a:schemeClr val="bg1">
                    <a:lumMod val="95000"/>
                  </a:schemeClr>
                </a:solidFill>
                <a:latin typeface="微软雅黑" panose="020B0503020204020204" pitchFamily="34" charset="-122"/>
                <a:ea typeface="微软雅黑" panose="020B0503020204020204" pitchFamily="34" charset="-122"/>
              </a:rPr>
              <a:t>这里输入图片的说明性文本</a:t>
            </a:r>
            <a:endParaRPr lang="en-US" sz="1499"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TextBox 17"/>
          <p:cNvSpPr txBox="1">
            <a:spLocks noChangeArrowheads="1"/>
          </p:cNvSpPr>
          <p:nvPr/>
        </p:nvSpPr>
        <p:spPr bwMode="auto">
          <a:xfrm>
            <a:off x="4248872" y="3581006"/>
            <a:ext cx="1036630" cy="6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3749" b="1">
                <a:solidFill>
                  <a:schemeClr val="bg1">
                    <a:lumMod val="95000"/>
                  </a:schemeClr>
                </a:solidFill>
                <a:latin typeface="微软雅黑" panose="020B0503020204020204" pitchFamily="34" charset="-122"/>
                <a:ea typeface="微软雅黑" panose="020B0503020204020204" pitchFamily="34" charset="-122"/>
              </a:rPr>
              <a:t>03</a:t>
            </a:r>
            <a:endParaRPr lang="zh-CN" altLang="en-US" sz="3749" b="1">
              <a:solidFill>
                <a:schemeClr val="bg1">
                  <a:lumMod val="95000"/>
                </a:schemeClr>
              </a:solidFill>
              <a:latin typeface="微软雅黑" panose="020B0503020204020204" pitchFamily="34" charset="-122"/>
              <a:ea typeface="微软雅黑" panose="020B0503020204020204" pitchFamily="34" charset="-122"/>
            </a:endParaRPr>
          </a:p>
        </p:txBody>
      </p:sp>
      <p:sp>
        <p:nvSpPr>
          <p:cNvPr id="34" name="TextBox 18"/>
          <p:cNvSpPr txBox="1">
            <a:spLocks noChangeArrowheads="1"/>
          </p:cNvSpPr>
          <p:nvPr/>
        </p:nvSpPr>
        <p:spPr bwMode="auto">
          <a:xfrm>
            <a:off x="4240543" y="4166566"/>
            <a:ext cx="1836417"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99">
                <a:solidFill>
                  <a:schemeClr val="bg1">
                    <a:lumMod val="95000"/>
                  </a:schemeClr>
                </a:solidFill>
                <a:latin typeface="微软雅黑" panose="020B0503020204020204" pitchFamily="34" charset="-122"/>
                <a:ea typeface="微软雅黑" panose="020B0503020204020204" pitchFamily="34" charset="-122"/>
              </a:rPr>
              <a:t>这里输入图片的说明性文本</a:t>
            </a:r>
            <a:endParaRPr lang="en-US" sz="1499">
              <a:solidFill>
                <a:schemeClr val="bg1">
                  <a:lumMod val="95000"/>
                </a:schemeClr>
              </a:solidFill>
              <a:latin typeface="微软雅黑" panose="020B0503020204020204" pitchFamily="34" charset="-122"/>
              <a:ea typeface="微软雅黑" panose="020B0503020204020204" pitchFamily="34" charset="-122"/>
            </a:endParaRPr>
          </a:p>
        </p:txBody>
      </p:sp>
      <p:sp>
        <p:nvSpPr>
          <p:cNvPr id="35" name="TextBox 19"/>
          <p:cNvSpPr txBox="1">
            <a:spLocks noChangeArrowheads="1"/>
          </p:cNvSpPr>
          <p:nvPr/>
        </p:nvSpPr>
        <p:spPr bwMode="auto">
          <a:xfrm>
            <a:off x="497487" y="928139"/>
            <a:ext cx="131988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49" b="1" dirty="0">
                <a:solidFill>
                  <a:schemeClr val="tx1">
                    <a:lumMod val="65000"/>
                    <a:lumOff val="35000"/>
                  </a:schemeClr>
                </a:solidFill>
                <a:latin typeface="华文楷体" panose="02010600040101010101" pitchFamily="2" charset="-122"/>
                <a:ea typeface="华文楷体" panose="02010600040101010101" pitchFamily="2" charset="-122"/>
              </a:rPr>
              <a:t>添加标题</a:t>
            </a:r>
            <a:endParaRPr lang="en-US" sz="1649"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6" name="TextBox 20"/>
          <p:cNvSpPr txBox="1">
            <a:spLocks noChangeArrowheads="1"/>
          </p:cNvSpPr>
          <p:nvPr/>
        </p:nvSpPr>
        <p:spPr bwMode="auto">
          <a:xfrm>
            <a:off x="530814" y="1264955"/>
            <a:ext cx="32491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6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6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600" dirty="0" smtClean="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7" name="TextBox 21"/>
          <p:cNvSpPr txBox="1">
            <a:spLocks noChangeArrowheads="1"/>
          </p:cNvSpPr>
          <p:nvPr/>
        </p:nvSpPr>
        <p:spPr bwMode="auto">
          <a:xfrm>
            <a:off x="497487" y="2783598"/>
            <a:ext cx="131988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49" b="1">
                <a:solidFill>
                  <a:schemeClr val="tx1">
                    <a:lumMod val="65000"/>
                    <a:lumOff val="35000"/>
                  </a:schemeClr>
                </a:solidFill>
                <a:latin typeface="华文楷体" panose="02010600040101010101" pitchFamily="2" charset="-122"/>
                <a:ea typeface="华文楷体" panose="02010600040101010101" pitchFamily="2" charset="-122"/>
              </a:rPr>
              <a:t>添加标题</a:t>
            </a:r>
            <a:endParaRPr lang="en-US" sz="1649" b="1">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8" name="TextBox 22"/>
          <p:cNvSpPr txBox="1">
            <a:spLocks noChangeArrowheads="1"/>
          </p:cNvSpPr>
          <p:nvPr/>
        </p:nvSpPr>
        <p:spPr bwMode="auto">
          <a:xfrm>
            <a:off x="530814" y="3120415"/>
            <a:ext cx="32491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pPr>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6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6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600" dirty="0" smtClean="0">
              <a:solidFill>
                <a:schemeClr val="tx1">
                  <a:lumMod val="65000"/>
                  <a:lumOff val="35000"/>
                </a:scheme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1130551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200"/>
                                        <p:tgtEl>
                                          <p:spTgt spid="19"/>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300"/>
                                        <p:tgtEl>
                                          <p:spTgt spid="20"/>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300" fill="hold"/>
                                        <p:tgtEl>
                                          <p:spTgt spid="21"/>
                                        </p:tgtEl>
                                        <p:attrNameLst>
                                          <p:attrName>ppt_w</p:attrName>
                                        </p:attrNameLst>
                                      </p:cBhvr>
                                      <p:tavLst>
                                        <p:tav tm="0">
                                          <p:val>
                                            <p:fltVal val="0"/>
                                          </p:val>
                                        </p:tav>
                                        <p:tav tm="100000">
                                          <p:val>
                                            <p:strVal val="#ppt_w"/>
                                          </p:val>
                                        </p:tav>
                                      </p:tavLst>
                                    </p:anim>
                                    <p:anim calcmode="lin" valueType="num">
                                      <p:cBhvr>
                                        <p:cTn id="20" dur="300" fill="hold"/>
                                        <p:tgtEl>
                                          <p:spTgt spid="21"/>
                                        </p:tgtEl>
                                        <p:attrNameLst>
                                          <p:attrName>ppt_h</p:attrName>
                                        </p:attrNameLst>
                                      </p:cBhvr>
                                      <p:tavLst>
                                        <p:tav tm="0">
                                          <p:val>
                                            <p:fltVal val="0"/>
                                          </p:val>
                                        </p:tav>
                                        <p:tav tm="100000">
                                          <p:val>
                                            <p:strVal val="#ppt_h"/>
                                          </p:val>
                                        </p:tav>
                                      </p:tavLst>
                                    </p:anim>
                                    <p:anim calcmode="lin" valueType="num">
                                      <p:cBhvr>
                                        <p:cTn id="21" dur="300" fill="hold"/>
                                        <p:tgtEl>
                                          <p:spTgt spid="21"/>
                                        </p:tgtEl>
                                        <p:attrNameLst>
                                          <p:attrName>style.rotation</p:attrName>
                                        </p:attrNameLst>
                                      </p:cBhvr>
                                      <p:tavLst>
                                        <p:tav tm="0">
                                          <p:val>
                                            <p:fltVal val="90"/>
                                          </p:val>
                                        </p:tav>
                                        <p:tav tm="100000">
                                          <p:val>
                                            <p:fltVal val="0"/>
                                          </p:val>
                                        </p:tav>
                                      </p:tavLst>
                                    </p:anim>
                                    <p:animEffect transition="in" filter="fade">
                                      <p:cBhvr>
                                        <p:cTn id="22" dur="300"/>
                                        <p:tgtEl>
                                          <p:spTgt spid="21"/>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2"/>
                                        </p:tgtEl>
                                        <p:attrNameLst>
                                          <p:attrName>style.visibility</p:attrName>
                                        </p:attrNameLst>
                                      </p:cBhvr>
                                      <p:to>
                                        <p:strVal val="visible"/>
                                      </p:to>
                                    </p:set>
                                    <p:anim calcmode="lin" valueType="num">
                                      <p:cBhvr>
                                        <p:cTn id="26"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2"/>
                                        </p:tgtEl>
                                        <p:attrNameLst>
                                          <p:attrName>ppt_y</p:attrName>
                                        </p:attrNameLst>
                                      </p:cBhvr>
                                      <p:tavLst>
                                        <p:tav tm="0">
                                          <p:val>
                                            <p:strVal val="#ppt_y"/>
                                          </p:val>
                                        </p:tav>
                                        <p:tav tm="100000">
                                          <p:val>
                                            <p:strVal val="#ppt_y"/>
                                          </p:val>
                                        </p:tav>
                                      </p:tavLst>
                                    </p:anim>
                                    <p:anim calcmode="lin" valueType="num">
                                      <p:cBhvr>
                                        <p:cTn id="28"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2"/>
                                        </p:tgtEl>
                                      </p:cBhvr>
                                    </p:animEffect>
                                  </p:childTnLst>
                                </p:cTn>
                              </p:par>
                            </p:childTnLst>
                          </p:cTn>
                        </p:par>
                        <p:par>
                          <p:cTn id="31" fill="hold">
                            <p:stCondLst>
                              <p:cond delay="1860"/>
                            </p:stCondLst>
                            <p:childTnLst>
                              <p:par>
                                <p:cTn id="32" presetID="2" presetClass="entr" presetSubtype="6"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1+#ppt_w/2"/>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1+#ppt_h/2"/>
                                          </p:val>
                                        </p:tav>
                                        <p:tav tm="100000">
                                          <p:val>
                                            <p:strVal val="#ppt_y"/>
                                          </p:val>
                                        </p:tav>
                                      </p:tavLst>
                                    </p:anim>
                                  </p:childTnLst>
                                </p:cTn>
                              </p:par>
                            </p:childTnLst>
                          </p:cTn>
                        </p:par>
                        <p:par>
                          <p:cTn id="40" fill="hold">
                            <p:stCondLst>
                              <p:cond delay="2360"/>
                            </p:stCondLst>
                            <p:childTnLst>
                              <p:par>
                                <p:cTn id="41" presetID="22" presetClass="entr" presetSubtype="1"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up)">
                                      <p:cBhvr>
                                        <p:cTn id="46" dur="500"/>
                                        <p:tgtEl>
                                          <p:spTgt spid="38"/>
                                        </p:tgtEl>
                                      </p:cBhvr>
                                    </p:animEffect>
                                  </p:childTnLst>
                                </p:cTn>
                              </p:par>
                            </p:childTnLst>
                          </p:cTn>
                        </p:par>
                        <p:par>
                          <p:cTn id="47" fill="hold">
                            <p:stCondLst>
                              <p:cond delay="2860"/>
                            </p:stCondLst>
                            <p:childTnLst>
                              <p:par>
                                <p:cTn id="48" presetID="2" presetClass="entr" presetSubtype="2"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1+#ppt_w/2"/>
                                          </p:val>
                                        </p:tav>
                                        <p:tav tm="100000">
                                          <p:val>
                                            <p:strVal val="#ppt_x"/>
                                          </p:val>
                                        </p:tav>
                                      </p:tavLst>
                                    </p:anim>
                                    <p:anim calcmode="lin" valueType="num">
                                      <p:cBhvr additive="base">
                                        <p:cTn id="51" dur="500" fill="hold"/>
                                        <p:tgtEl>
                                          <p:spTgt spid="23"/>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fill="hold"/>
                                        <p:tgtEl>
                                          <p:spTgt spid="27"/>
                                        </p:tgtEl>
                                        <p:attrNameLst>
                                          <p:attrName>ppt_x</p:attrName>
                                        </p:attrNameLst>
                                      </p:cBhvr>
                                      <p:tavLst>
                                        <p:tav tm="0">
                                          <p:val>
                                            <p:strVal val="1+#ppt_w/2"/>
                                          </p:val>
                                        </p:tav>
                                        <p:tav tm="100000">
                                          <p:val>
                                            <p:strVal val="#ppt_x"/>
                                          </p:val>
                                        </p:tav>
                                      </p:tavLst>
                                    </p:anim>
                                    <p:anim calcmode="lin" valueType="num">
                                      <p:cBhvr additive="base">
                                        <p:cTn id="59" dur="500" fill="hold"/>
                                        <p:tgtEl>
                                          <p:spTgt spid="27"/>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fill="hold"/>
                                        <p:tgtEl>
                                          <p:spTgt spid="24"/>
                                        </p:tgtEl>
                                        <p:attrNameLst>
                                          <p:attrName>ppt_x</p:attrName>
                                        </p:attrNameLst>
                                      </p:cBhvr>
                                      <p:tavLst>
                                        <p:tav tm="0">
                                          <p:val>
                                            <p:strVal val="0-#ppt_w/2"/>
                                          </p:val>
                                        </p:tav>
                                        <p:tav tm="100000">
                                          <p:val>
                                            <p:strVal val="#ppt_x"/>
                                          </p:val>
                                        </p:tav>
                                      </p:tavLst>
                                    </p:anim>
                                    <p:anim calcmode="lin" valueType="num">
                                      <p:cBhvr additive="base">
                                        <p:cTn id="63" dur="500" fill="hold"/>
                                        <p:tgtEl>
                                          <p:spTgt spid="24"/>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0-#ppt_w/2"/>
                                          </p:val>
                                        </p:tav>
                                        <p:tav tm="100000">
                                          <p:val>
                                            <p:strVal val="#ppt_x"/>
                                          </p:val>
                                        </p:tav>
                                      </p:tavLst>
                                    </p:anim>
                                    <p:anim calcmode="lin" valueType="num">
                                      <p:cBhvr additive="base">
                                        <p:cTn id="67" dur="500" fill="hold"/>
                                        <p:tgtEl>
                                          <p:spTgt spid="26"/>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0-#ppt_w/2"/>
                                          </p:val>
                                        </p:tav>
                                        <p:tav tm="100000">
                                          <p:val>
                                            <p:strVal val="#ppt_x"/>
                                          </p:val>
                                        </p:tav>
                                      </p:tavLst>
                                    </p:anim>
                                    <p:anim calcmode="lin" valueType="num">
                                      <p:cBhvr additive="base">
                                        <p:cTn id="71" dur="500" fill="hold"/>
                                        <p:tgtEl>
                                          <p:spTgt spid="28"/>
                                        </p:tgtEl>
                                        <p:attrNameLst>
                                          <p:attrName>ppt_y</p:attrName>
                                        </p:attrNameLst>
                                      </p:cBhvr>
                                      <p:tavLst>
                                        <p:tav tm="0">
                                          <p:val>
                                            <p:strVal val="#ppt_y"/>
                                          </p:val>
                                        </p:tav>
                                        <p:tav tm="100000">
                                          <p:val>
                                            <p:strVal val="#ppt_y"/>
                                          </p:val>
                                        </p:tav>
                                      </p:tavLst>
                                    </p:anim>
                                  </p:childTnLst>
                                </p:cTn>
                              </p:par>
                            </p:childTnLst>
                          </p:cTn>
                        </p:par>
                        <p:par>
                          <p:cTn id="72" fill="hold">
                            <p:stCondLst>
                              <p:cond delay="3360"/>
                            </p:stCondLst>
                            <p:childTnLst>
                              <p:par>
                                <p:cTn id="73" presetID="31"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p:cTn id="75" dur="500" fill="hold"/>
                                        <p:tgtEl>
                                          <p:spTgt spid="29"/>
                                        </p:tgtEl>
                                        <p:attrNameLst>
                                          <p:attrName>ppt_w</p:attrName>
                                        </p:attrNameLst>
                                      </p:cBhvr>
                                      <p:tavLst>
                                        <p:tav tm="0">
                                          <p:val>
                                            <p:fltVal val="0"/>
                                          </p:val>
                                        </p:tav>
                                        <p:tav tm="100000">
                                          <p:val>
                                            <p:strVal val="#ppt_w"/>
                                          </p:val>
                                        </p:tav>
                                      </p:tavLst>
                                    </p:anim>
                                    <p:anim calcmode="lin" valueType="num">
                                      <p:cBhvr>
                                        <p:cTn id="76" dur="500" fill="hold"/>
                                        <p:tgtEl>
                                          <p:spTgt spid="29"/>
                                        </p:tgtEl>
                                        <p:attrNameLst>
                                          <p:attrName>ppt_h</p:attrName>
                                        </p:attrNameLst>
                                      </p:cBhvr>
                                      <p:tavLst>
                                        <p:tav tm="0">
                                          <p:val>
                                            <p:fltVal val="0"/>
                                          </p:val>
                                        </p:tav>
                                        <p:tav tm="100000">
                                          <p:val>
                                            <p:strVal val="#ppt_h"/>
                                          </p:val>
                                        </p:tav>
                                      </p:tavLst>
                                    </p:anim>
                                    <p:anim calcmode="lin" valueType="num">
                                      <p:cBhvr>
                                        <p:cTn id="77" dur="500" fill="hold"/>
                                        <p:tgtEl>
                                          <p:spTgt spid="29"/>
                                        </p:tgtEl>
                                        <p:attrNameLst>
                                          <p:attrName>style.rotation</p:attrName>
                                        </p:attrNameLst>
                                      </p:cBhvr>
                                      <p:tavLst>
                                        <p:tav tm="0">
                                          <p:val>
                                            <p:fltVal val="90"/>
                                          </p:val>
                                        </p:tav>
                                        <p:tav tm="100000">
                                          <p:val>
                                            <p:fltVal val="0"/>
                                          </p:val>
                                        </p:tav>
                                      </p:tavLst>
                                    </p:anim>
                                    <p:animEffect transition="in" filter="fade">
                                      <p:cBhvr>
                                        <p:cTn id="78" dur="500"/>
                                        <p:tgtEl>
                                          <p:spTgt spid="29"/>
                                        </p:tgtEl>
                                      </p:cBhvr>
                                    </p:animEffect>
                                  </p:childTnLst>
                                </p:cTn>
                              </p:par>
                            </p:childTnLst>
                          </p:cTn>
                        </p:par>
                        <p:par>
                          <p:cTn id="79" fill="hold">
                            <p:stCondLst>
                              <p:cond delay="3860"/>
                            </p:stCondLst>
                            <p:childTnLst>
                              <p:par>
                                <p:cTn id="80" presetID="22" presetClass="entr" presetSubtype="1" fill="hold" grpId="0"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wipe(up)">
                                      <p:cBhvr>
                                        <p:cTn id="82" dur="500"/>
                                        <p:tgtEl>
                                          <p:spTgt spid="30"/>
                                        </p:tgtEl>
                                      </p:cBhvr>
                                    </p:animEffect>
                                  </p:childTnLst>
                                </p:cTn>
                              </p:par>
                            </p:childTnLst>
                          </p:cTn>
                        </p:par>
                        <p:par>
                          <p:cTn id="83" fill="hold">
                            <p:stCondLst>
                              <p:cond delay="4360"/>
                            </p:stCondLst>
                            <p:childTnLst>
                              <p:par>
                                <p:cTn id="84" presetID="31" presetClass="entr" presetSubtype="0"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p:cTn id="86" dur="500" fill="hold"/>
                                        <p:tgtEl>
                                          <p:spTgt spid="31"/>
                                        </p:tgtEl>
                                        <p:attrNameLst>
                                          <p:attrName>ppt_w</p:attrName>
                                        </p:attrNameLst>
                                      </p:cBhvr>
                                      <p:tavLst>
                                        <p:tav tm="0">
                                          <p:val>
                                            <p:fltVal val="0"/>
                                          </p:val>
                                        </p:tav>
                                        <p:tav tm="100000">
                                          <p:val>
                                            <p:strVal val="#ppt_w"/>
                                          </p:val>
                                        </p:tav>
                                      </p:tavLst>
                                    </p:anim>
                                    <p:anim calcmode="lin" valueType="num">
                                      <p:cBhvr>
                                        <p:cTn id="87" dur="500" fill="hold"/>
                                        <p:tgtEl>
                                          <p:spTgt spid="31"/>
                                        </p:tgtEl>
                                        <p:attrNameLst>
                                          <p:attrName>ppt_h</p:attrName>
                                        </p:attrNameLst>
                                      </p:cBhvr>
                                      <p:tavLst>
                                        <p:tav tm="0">
                                          <p:val>
                                            <p:fltVal val="0"/>
                                          </p:val>
                                        </p:tav>
                                        <p:tav tm="100000">
                                          <p:val>
                                            <p:strVal val="#ppt_h"/>
                                          </p:val>
                                        </p:tav>
                                      </p:tavLst>
                                    </p:anim>
                                    <p:anim calcmode="lin" valueType="num">
                                      <p:cBhvr>
                                        <p:cTn id="88" dur="500" fill="hold"/>
                                        <p:tgtEl>
                                          <p:spTgt spid="31"/>
                                        </p:tgtEl>
                                        <p:attrNameLst>
                                          <p:attrName>style.rotation</p:attrName>
                                        </p:attrNameLst>
                                      </p:cBhvr>
                                      <p:tavLst>
                                        <p:tav tm="0">
                                          <p:val>
                                            <p:fltVal val="90"/>
                                          </p:val>
                                        </p:tav>
                                        <p:tav tm="100000">
                                          <p:val>
                                            <p:fltVal val="0"/>
                                          </p:val>
                                        </p:tav>
                                      </p:tavLst>
                                    </p:anim>
                                    <p:animEffect transition="in" filter="fade">
                                      <p:cBhvr>
                                        <p:cTn id="89" dur="500"/>
                                        <p:tgtEl>
                                          <p:spTgt spid="31"/>
                                        </p:tgtEl>
                                      </p:cBhvr>
                                    </p:animEffect>
                                  </p:childTnLst>
                                </p:cTn>
                              </p:par>
                            </p:childTnLst>
                          </p:cTn>
                        </p:par>
                        <p:par>
                          <p:cTn id="90" fill="hold">
                            <p:stCondLst>
                              <p:cond delay="4860"/>
                            </p:stCondLst>
                            <p:childTnLst>
                              <p:par>
                                <p:cTn id="91" presetID="22" presetClass="entr" presetSubtype="1" fill="hold" grpId="0" nodeType="after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wipe(up)">
                                      <p:cBhvr>
                                        <p:cTn id="93" dur="500"/>
                                        <p:tgtEl>
                                          <p:spTgt spid="32"/>
                                        </p:tgtEl>
                                      </p:cBhvr>
                                    </p:animEffect>
                                  </p:childTnLst>
                                </p:cTn>
                              </p:par>
                            </p:childTnLst>
                          </p:cTn>
                        </p:par>
                        <p:par>
                          <p:cTn id="94" fill="hold">
                            <p:stCondLst>
                              <p:cond delay="5360"/>
                            </p:stCondLst>
                            <p:childTnLst>
                              <p:par>
                                <p:cTn id="95" presetID="31" presetClass="entr" presetSubtype="0"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ppt_w</p:attrName>
                                        </p:attrNameLst>
                                      </p:cBhvr>
                                      <p:tavLst>
                                        <p:tav tm="0">
                                          <p:val>
                                            <p:fltVal val="0"/>
                                          </p:val>
                                        </p:tav>
                                        <p:tav tm="100000">
                                          <p:val>
                                            <p:strVal val="#ppt_w"/>
                                          </p:val>
                                        </p:tav>
                                      </p:tavLst>
                                    </p:anim>
                                    <p:anim calcmode="lin" valueType="num">
                                      <p:cBhvr>
                                        <p:cTn id="98" dur="500" fill="hold"/>
                                        <p:tgtEl>
                                          <p:spTgt spid="33"/>
                                        </p:tgtEl>
                                        <p:attrNameLst>
                                          <p:attrName>ppt_h</p:attrName>
                                        </p:attrNameLst>
                                      </p:cBhvr>
                                      <p:tavLst>
                                        <p:tav tm="0">
                                          <p:val>
                                            <p:fltVal val="0"/>
                                          </p:val>
                                        </p:tav>
                                        <p:tav tm="100000">
                                          <p:val>
                                            <p:strVal val="#ppt_h"/>
                                          </p:val>
                                        </p:tav>
                                      </p:tavLst>
                                    </p:anim>
                                    <p:anim calcmode="lin" valueType="num">
                                      <p:cBhvr>
                                        <p:cTn id="99" dur="500" fill="hold"/>
                                        <p:tgtEl>
                                          <p:spTgt spid="33"/>
                                        </p:tgtEl>
                                        <p:attrNameLst>
                                          <p:attrName>style.rotation</p:attrName>
                                        </p:attrNameLst>
                                      </p:cBhvr>
                                      <p:tavLst>
                                        <p:tav tm="0">
                                          <p:val>
                                            <p:fltVal val="90"/>
                                          </p:val>
                                        </p:tav>
                                        <p:tav tm="100000">
                                          <p:val>
                                            <p:fltVal val="0"/>
                                          </p:val>
                                        </p:tav>
                                      </p:tavLst>
                                    </p:anim>
                                    <p:animEffect transition="in" filter="fade">
                                      <p:cBhvr>
                                        <p:cTn id="100" dur="500"/>
                                        <p:tgtEl>
                                          <p:spTgt spid="33"/>
                                        </p:tgtEl>
                                      </p:cBhvr>
                                    </p:animEffect>
                                  </p:childTnLst>
                                </p:cTn>
                              </p:par>
                            </p:childTnLst>
                          </p:cTn>
                        </p:par>
                        <p:par>
                          <p:cTn id="101" fill="hold">
                            <p:stCondLst>
                              <p:cond delay="5860"/>
                            </p:stCondLst>
                            <p:childTnLst>
                              <p:par>
                                <p:cTn id="102" presetID="22" presetClass="entr" presetSubtype="1" fill="hold" grpId="0" nodeType="after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wipe(up)">
                                      <p:cBhvr>
                                        <p:cTn id="10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utoUpdateAnimBg="0"/>
      <p:bldP spid="23" grpId="0" animBg="1" autoUpdateAnimBg="0"/>
      <p:bldP spid="24" grpId="0" animBg="1" autoUpdateAnimBg="0"/>
      <p:bldP spid="25" grpId="0" animBg="1" autoUpdateAnimBg="0"/>
      <p:bldP spid="26" grpId="0" animBg="1" autoUpdateAnimBg="0"/>
      <p:bldP spid="27" grpId="0" animBg="1" autoUpdateAnimBg="0"/>
      <p:bldP spid="28" grpId="0" animBg="1"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P spid="38"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25"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26"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27"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29" name="Freeform 239"/>
          <p:cNvSpPr>
            <a:spLocks noEditPoints="1"/>
          </p:cNvSpPr>
          <p:nvPr/>
        </p:nvSpPr>
        <p:spPr bwMode="auto">
          <a:xfrm>
            <a:off x="3644030" y="1497263"/>
            <a:ext cx="2205136" cy="2203979"/>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EAB8D5"/>
          </a:solidFill>
          <a:ln>
            <a:solidFill>
              <a:srgbClr val="EAB8D5"/>
            </a:solid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30" name="Freeform 240"/>
          <p:cNvSpPr>
            <a:spLocks noEditPoints="1"/>
          </p:cNvSpPr>
          <p:nvPr/>
        </p:nvSpPr>
        <p:spPr bwMode="auto">
          <a:xfrm>
            <a:off x="2026930" y="2527284"/>
            <a:ext cx="1917682" cy="19166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EAB8D5"/>
          </a:solidFill>
          <a:ln>
            <a:solidFill>
              <a:srgbClr val="EAB8D5"/>
            </a:solid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31" name="Freeform 241"/>
          <p:cNvSpPr>
            <a:spLocks noEditPoints="1"/>
          </p:cNvSpPr>
          <p:nvPr/>
        </p:nvSpPr>
        <p:spPr bwMode="auto">
          <a:xfrm>
            <a:off x="815930" y="2122488"/>
            <a:ext cx="1391337" cy="1390606"/>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rgbClr val="EAB8D5"/>
          </a:solidFill>
          <a:ln>
            <a:solidFill>
              <a:srgbClr val="EAB8D5"/>
            </a:solid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32" name="Freeform 247"/>
          <p:cNvSpPr>
            <a:spLocks noEditPoints="1"/>
          </p:cNvSpPr>
          <p:nvPr/>
        </p:nvSpPr>
        <p:spPr bwMode="auto">
          <a:xfrm>
            <a:off x="2725226" y="3226520"/>
            <a:ext cx="521095" cy="51951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rgbClr val="EAB8D5"/>
          </a:solidFill>
          <a:ln>
            <a:solidFill>
              <a:srgbClr val="EAB8D5"/>
            </a:solid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33" name="Freeform 248"/>
          <p:cNvSpPr>
            <a:spLocks noEditPoints="1"/>
          </p:cNvSpPr>
          <p:nvPr/>
        </p:nvSpPr>
        <p:spPr bwMode="auto">
          <a:xfrm>
            <a:off x="4459142" y="2300139"/>
            <a:ext cx="597225" cy="599534"/>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rgbClr val="EAB8D5"/>
          </a:solidFill>
          <a:ln>
            <a:solidFill>
              <a:srgbClr val="EAB8D5"/>
            </a:solid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34" name="Freeform 249"/>
          <p:cNvSpPr>
            <a:spLocks noEditPoints="1"/>
          </p:cNvSpPr>
          <p:nvPr/>
        </p:nvSpPr>
        <p:spPr bwMode="auto">
          <a:xfrm>
            <a:off x="1323898" y="2631503"/>
            <a:ext cx="378024" cy="37782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rgbClr val="EAB8D5"/>
          </a:solidFill>
          <a:ln>
            <a:solidFill>
              <a:srgbClr val="EAB8D5"/>
            </a:solid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nvGrpSpPr>
          <p:cNvPr id="35" name="Group 9"/>
          <p:cNvGrpSpPr/>
          <p:nvPr/>
        </p:nvGrpSpPr>
        <p:grpSpPr>
          <a:xfrm>
            <a:off x="654219" y="1924073"/>
            <a:ext cx="1138203" cy="1884213"/>
            <a:chOff x="1498443" y="3296141"/>
            <a:chExt cx="1376598" cy="2280056"/>
          </a:xfrm>
          <a:solidFill>
            <a:srgbClr val="EAB8D5"/>
          </a:solidFill>
        </p:grpSpPr>
        <p:grpSp>
          <p:nvGrpSpPr>
            <p:cNvPr id="36" name="Group 10"/>
            <p:cNvGrpSpPr/>
            <p:nvPr/>
          </p:nvGrpSpPr>
          <p:grpSpPr>
            <a:xfrm rot="20700000">
              <a:off x="1498443" y="3464825"/>
              <a:ext cx="1055686" cy="2111372"/>
              <a:chOff x="1480457" y="3328209"/>
              <a:chExt cx="1055686" cy="2111372"/>
            </a:xfrm>
            <a:grpFill/>
          </p:grpSpPr>
          <p:sp>
            <p:nvSpPr>
              <p:cNvPr id="39" name="Freeform 5"/>
              <p:cNvSpPr>
                <a:spLocks/>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solidFill>
                  <a:srgbClr val="EAB8D5"/>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0" name="Freeform 6"/>
              <p:cNvSpPr>
                <a:spLocks/>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solidFill>
                  <a:srgbClr val="EAB8D5"/>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sp>
          <p:nvSpPr>
            <p:cNvPr id="37" name="Oval 11"/>
            <p:cNvSpPr/>
            <p:nvPr/>
          </p:nvSpPr>
          <p:spPr>
            <a:xfrm>
              <a:off x="2221301" y="3296141"/>
              <a:ext cx="174172" cy="174172"/>
            </a:xfrm>
            <a:prstGeom prst="ellipse">
              <a:avLst/>
            </a:prstGeom>
            <a:grp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8" name="Oval 12"/>
            <p:cNvSpPr/>
            <p:nvPr/>
          </p:nvSpPr>
          <p:spPr>
            <a:xfrm>
              <a:off x="2700869" y="5282871"/>
              <a:ext cx="174172" cy="174172"/>
            </a:xfrm>
            <a:prstGeom prst="ellipse">
              <a:avLst/>
            </a:prstGeom>
            <a:grp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41" name="TextBox 15"/>
          <p:cNvSpPr txBox="1"/>
          <p:nvPr/>
        </p:nvSpPr>
        <p:spPr>
          <a:xfrm>
            <a:off x="621595" y="1137622"/>
            <a:ext cx="1178530" cy="384081"/>
          </a:xfrm>
          <a:prstGeom prst="rect">
            <a:avLst/>
          </a:prstGeom>
          <a:noFill/>
        </p:spPr>
        <p:txBody>
          <a:bodyPr wrap="none" lIns="75566" tIns="37783" rIns="75566" bIns="3778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000" b="1" kern="0" dirty="0">
                <a:solidFill>
                  <a:srgbClr val="EAB8D5"/>
                </a:solidFill>
                <a:latin typeface="华文楷体" panose="02010600040101010101" pitchFamily="2" charset="-122"/>
                <a:ea typeface="华文楷体" panose="02010600040101010101" pitchFamily="2" charset="-122"/>
              </a:rPr>
              <a:t>添</a:t>
            </a:r>
            <a:r>
              <a:rPr kumimoji="0" lang="zh-CN" altLang="en-US" sz="2000" b="1" i="0" u="none" strike="noStrike" kern="0" cap="none" spc="0" normalizeH="0" baseline="0" noProof="0" dirty="0" smtClean="0">
                <a:ln>
                  <a:noFill/>
                </a:ln>
                <a:solidFill>
                  <a:srgbClr val="EAB8D5"/>
                </a:solidFill>
                <a:effectLst/>
                <a:uLnTx/>
                <a:uFillTx/>
                <a:latin typeface="华文楷体" panose="02010600040101010101" pitchFamily="2" charset="-122"/>
                <a:ea typeface="华文楷体" panose="02010600040101010101" pitchFamily="2" charset="-122"/>
              </a:rPr>
              <a:t>加标题</a:t>
            </a:r>
            <a:endParaRPr kumimoji="0" lang="id-ID" sz="2000" b="1" i="0" u="none" strike="noStrike" kern="0" cap="none" spc="0" normalizeH="0" baseline="0" noProof="0" dirty="0">
              <a:ln>
                <a:noFill/>
              </a:ln>
              <a:solidFill>
                <a:srgbClr val="EAB8D5"/>
              </a:solidFill>
              <a:effectLst/>
              <a:uLnTx/>
              <a:uFillTx/>
              <a:latin typeface="华文楷体" panose="02010600040101010101" pitchFamily="2" charset="-122"/>
              <a:ea typeface="华文楷体" panose="02010600040101010101" pitchFamily="2" charset="-122"/>
            </a:endParaRPr>
          </a:p>
        </p:txBody>
      </p:sp>
      <p:sp>
        <p:nvSpPr>
          <p:cNvPr id="42" name="TextBox 16"/>
          <p:cNvSpPr txBox="1"/>
          <p:nvPr/>
        </p:nvSpPr>
        <p:spPr>
          <a:xfrm>
            <a:off x="621596" y="1456065"/>
            <a:ext cx="2228041" cy="445636"/>
          </a:xfrm>
          <a:prstGeom prst="rect">
            <a:avLst/>
          </a:prstGeom>
          <a:noFill/>
        </p:spPr>
        <p:txBody>
          <a:bodyPr wrap="square" lIns="75566" tIns="37783" rIns="75566" bIns="37783"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rPr>
              <a:t>此处添加详细文本描述，建议与标题相关并符合整体语言风格</a:t>
            </a:r>
            <a:endParaRPr kumimoji="0" lang="en-US" sz="800" b="1"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endParaRPr>
          </a:p>
        </p:txBody>
      </p:sp>
      <p:grpSp>
        <p:nvGrpSpPr>
          <p:cNvPr id="43" name="Group 17"/>
          <p:cNvGrpSpPr/>
          <p:nvPr/>
        </p:nvGrpSpPr>
        <p:grpSpPr>
          <a:xfrm>
            <a:off x="6012162" y="1360171"/>
            <a:ext cx="2228041" cy="780110"/>
            <a:chOff x="8198838" y="2976912"/>
            <a:chExt cx="2694701" cy="943998"/>
          </a:xfrm>
        </p:grpSpPr>
        <p:sp>
          <p:nvSpPr>
            <p:cNvPr id="44" name="TextBox 18"/>
            <p:cNvSpPr txBox="1"/>
            <p:nvPr/>
          </p:nvSpPr>
          <p:spPr>
            <a:xfrm>
              <a:off x="8198838" y="2976912"/>
              <a:ext cx="1464144" cy="4841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000" b="1" kern="0" dirty="0">
                  <a:solidFill>
                    <a:srgbClr val="EAB8D5"/>
                  </a:solidFill>
                  <a:latin typeface="华文楷体" panose="02010600040101010101" pitchFamily="2" charset="-122"/>
                  <a:ea typeface="华文楷体" panose="02010600040101010101" pitchFamily="2" charset="-122"/>
                </a:rPr>
                <a:t>添</a:t>
              </a:r>
              <a:r>
                <a:rPr kumimoji="0" lang="zh-CN" altLang="en-US" sz="2000" b="1" i="0" u="none" strike="noStrike" kern="0" cap="none" spc="0" normalizeH="0" baseline="0" noProof="0" dirty="0" smtClean="0">
                  <a:ln>
                    <a:noFill/>
                  </a:ln>
                  <a:solidFill>
                    <a:srgbClr val="EAB8D5"/>
                  </a:solidFill>
                  <a:effectLst/>
                  <a:uLnTx/>
                  <a:uFillTx/>
                  <a:latin typeface="华文楷体" panose="02010600040101010101" pitchFamily="2" charset="-122"/>
                  <a:ea typeface="华文楷体" panose="02010600040101010101" pitchFamily="2" charset="-122"/>
                </a:rPr>
                <a:t>加</a:t>
              </a:r>
              <a:r>
                <a:rPr kumimoji="0" lang="zh-CN" altLang="en-US" sz="2000" b="1" i="0" u="none" strike="noStrike" kern="0" cap="none" spc="0" normalizeH="0" baseline="0" noProof="0" dirty="0">
                  <a:ln>
                    <a:noFill/>
                  </a:ln>
                  <a:solidFill>
                    <a:srgbClr val="EAB8D5"/>
                  </a:solidFill>
                  <a:effectLst/>
                  <a:uLnTx/>
                  <a:uFillTx/>
                  <a:latin typeface="华文楷体" panose="02010600040101010101" pitchFamily="2" charset="-122"/>
                  <a:ea typeface="华文楷体" panose="02010600040101010101" pitchFamily="2" charset="-122"/>
                </a:rPr>
                <a:t>标题</a:t>
              </a:r>
              <a:endParaRPr kumimoji="0" lang="id-ID" altLang="zh-CN" sz="2000" b="1" i="0" u="none" strike="noStrike" kern="0" cap="none" spc="0" normalizeH="0" baseline="0" noProof="0" dirty="0">
                <a:ln>
                  <a:noFill/>
                </a:ln>
                <a:solidFill>
                  <a:srgbClr val="EAB8D5"/>
                </a:solidFill>
                <a:effectLst/>
                <a:uLnTx/>
                <a:uFillTx/>
                <a:latin typeface="华文楷体" panose="02010600040101010101" pitchFamily="2" charset="-122"/>
                <a:ea typeface="华文楷体" panose="02010600040101010101" pitchFamily="2" charset="-122"/>
              </a:endParaRPr>
            </a:p>
          </p:txBody>
        </p:sp>
        <p:sp>
          <p:nvSpPr>
            <p:cNvPr id="45" name="TextBox 19"/>
            <p:cNvSpPr txBox="1"/>
            <p:nvPr/>
          </p:nvSpPr>
          <p:spPr>
            <a:xfrm>
              <a:off x="8198838" y="3362257"/>
              <a:ext cx="2694701" cy="55865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rPr>
                <a:t>此处添加详细文本描述，建议与标题相关并符合整体语言风格</a:t>
              </a:r>
              <a:endParaRPr kumimoji="0" lang="en-US" sz="800" b="1"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endParaRPr>
            </a:p>
          </p:txBody>
        </p:sp>
      </p:grpSp>
      <p:grpSp>
        <p:nvGrpSpPr>
          <p:cNvPr id="46" name="Group 20"/>
          <p:cNvGrpSpPr/>
          <p:nvPr/>
        </p:nvGrpSpPr>
        <p:grpSpPr>
          <a:xfrm>
            <a:off x="6012162" y="3579865"/>
            <a:ext cx="2228041" cy="780110"/>
            <a:chOff x="8198838" y="3752829"/>
            <a:chExt cx="2694701" cy="943998"/>
          </a:xfrm>
        </p:grpSpPr>
        <p:sp>
          <p:nvSpPr>
            <p:cNvPr id="47" name="TextBox 21"/>
            <p:cNvSpPr txBox="1"/>
            <p:nvPr/>
          </p:nvSpPr>
          <p:spPr>
            <a:xfrm>
              <a:off x="8198838" y="3752829"/>
              <a:ext cx="1464144" cy="4841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000" b="1" kern="0" noProof="0" dirty="0">
                  <a:solidFill>
                    <a:srgbClr val="EAB8D5"/>
                  </a:solidFill>
                  <a:latin typeface="华文楷体" panose="02010600040101010101" pitchFamily="2" charset="-122"/>
                  <a:ea typeface="华文楷体" panose="02010600040101010101" pitchFamily="2" charset="-122"/>
                </a:rPr>
                <a:t>添</a:t>
              </a:r>
              <a:r>
                <a:rPr kumimoji="0" lang="zh-CN" altLang="en-US" sz="2000" b="1" i="0" u="none" strike="noStrike" kern="0" cap="none" spc="0" normalizeH="0" baseline="0" noProof="0" dirty="0" smtClean="0">
                  <a:ln>
                    <a:noFill/>
                  </a:ln>
                  <a:solidFill>
                    <a:srgbClr val="EAB8D5"/>
                  </a:solidFill>
                  <a:effectLst/>
                  <a:uLnTx/>
                  <a:uFillTx/>
                  <a:latin typeface="华文楷体" panose="02010600040101010101" pitchFamily="2" charset="-122"/>
                  <a:ea typeface="华文楷体" panose="02010600040101010101" pitchFamily="2" charset="-122"/>
                </a:rPr>
                <a:t>加</a:t>
              </a:r>
              <a:r>
                <a:rPr kumimoji="0" lang="zh-CN" altLang="en-US" sz="2000" b="1" i="0" u="none" strike="noStrike" kern="0" cap="none" spc="0" normalizeH="0" baseline="0" noProof="0" dirty="0">
                  <a:ln>
                    <a:noFill/>
                  </a:ln>
                  <a:solidFill>
                    <a:srgbClr val="EAB8D5"/>
                  </a:solidFill>
                  <a:effectLst/>
                  <a:uLnTx/>
                  <a:uFillTx/>
                  <a:latin typeface="华文楷体" panose="02010600040101010101" pitchFamily="2" charset="-122"/>
                  <a:ea typeface="华文楷体" panose="02010600040101010101" pitchFamily="2" charset="-122"/>
                </a:rPr>
                <a:t>标题</a:t>
              </a:r>
              <a:endParaRPr kumimoji="0" lang="id-ID" altLang="zh-CN" sz="2000" b="1" i="0" u="none" strike="noStrike" kern="0" cap="none" spc="0" normalizeH="0" baseline="0" noProof="0" dirty="0">
                <a:ln>
                  <a:noFill/>
                </a:ln>
                <a:solidFill>
                  <a:srgbClr val="EAB8D5"/>
                </a:solidFill>
                <a:effectLst/>
                <a:uLnTx/>
                <a:uFillTx/>
                <a:latin typeface="华文楷体" panose="02010600040101010101" pitchFamily="2" charset="-122"/>
                <a:ea typeface="华文楷体" panose="02010600040101010101" pitchFamily="2" charset="-122"/>
              </a:endParaRPr>
            </a:p>
          </p:txBody>
        </p:sp>
        <p:sp>
          <p:nvSpPr>
            <p:cNvPr id="48" name="TextBox 22"/>
            <p:cNvSpPr txBox="1"/>
            <p:nvPr/>
          </p:nvSpPr>
          <p:spPr>
            <a:xfrm>
              <a:off x="8198838" y="4138174"/>
              <a:ext cx="2694701" cy="55865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rPr>
                <a:t>此处添加详细文本描述，建议与标题相关并符合整体语言风格</a:t>
              </a:r>
              <a:endParaRPr kumimoji="0" lang="en-US" sz="800" b="1"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endParaRPr>
            </a:p>
          </p:txBody>
        </p:sp>
      </p:grpSp>
      <p:sp>
        <p:nvSpPr>
          <p:cNvPr id="49" name="TextBox 23"/>
          <p:cNvSpPr txBox="1"/>
          <p:nvPr/>
        </p:nvSpPr>
        <p:spPr>
          <a:xfrm>
            <a:off x="6020592" y="2251484"/>
            <a:ext cx="2928164" cy="1230466"/>
          </a:xfrm>
          <a:prstGeom prst="rect">
            <a:avLst/>
          </a:prstGeom>
          <a:noFill/>
        </p:spPr>
        <p:txBody>
          <a:bodyPr wrap="square" lIns="75566" tIns="37783" rIns="75566" bIns="37783"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rPr>
              <a:t>此处添加详细文本描述，建议与标题相关并符合整体语言风格，语言描述尽量简洁生动。</a:t>
            </a:r>
            <a:r>
              <a:rPr kumimoji="0" lang="id-ID" sz="1000" b="1"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rPr>
              <a:t> </a:t>
            </a:r>
            <a:r>
              <a:rPr kumimoji="0" lang="zh-CN" altLang="en-US" sz="1000" b="0"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rPr>
              <a:t>此处添加详细文本描述，并符合整体语言风格，语言描述尽量简洁生动。</a:t>
            </a:r>
            <a:endParaRPr kumimoji="0" lang="id-ID" sz="1000" b="0"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endParaRP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id-ID" sz="1000" b="0" i="0" u="none" strike="noStrike" kern="0" cap="none" spc="0" normalizeH="0" baseline="0" noProof="0" dirty="0">
              <a:ln>
                <a:noFill/>
              </a:ln>
              <a:solidFill>
                <a:schemeClr val="tx1">
                  <a:lumMod val="65000"/>
                  <a:lumOff val="35000"/>
                </a:schemeClr>
              </a:solidFill>
              <a:effectLst/>
              <a:uLnTx/>
              <a:uFillTx/>
              <a:latin typeface="华文楷体" panose="02010600040101010101" pitchFamily="2" charset="-122"/>
              <a:ea typeface="华文楷体" panose="02010600040101010101" pitchFamily="2" charset="-122"/>
            </a:endParaRPr>
          </a:p>
        </p:txBody>
      </p:sp>
      <p:cxnSp>
        <p:nvCxnSpPr>
          <p:cNvPr id="50" name="Straight Connector 24"/>
          <p:cNvCxnSpPr/>
          <p:nvPr/>
        </p:nvCxnSpPr>
        <p:spPr>
          <a:xfrm>
            <a:off x="4023193" y="4087875"/>
            <a:ext cx="1967751" cy="0"/>
          </a:xfrm>
          <a:prstGeom prst="line">
            <a:avLst/>
          </a:prstGeom>
          <a:noFill/>
          <a:ln w="28575" cap="flat" cmpd="sng" algn="ctr">
            <a:solidFill>
              <a:srgbClr val="EAB8D5"/>
            </a:solidFill>
            <a:prstDash val="sysDash"/>
            <a:tailEnd type="oval"/>
          </a:ln>
          <a:effectLst/>
        </p:spPr>
      </p:cxnSp>
    </p:spTree>
    <p:extLst>
      <p:ext uri="{BB962C8B-B14F-4D97-AF65-F5344CB8AC3E}">
        <p14:creationId xmlns:p14="http://schemas.microsoft.com/office/powerpoint/2010/main" val="73006030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300"/>
                                        <p:tgtEl>
                                          <p:spTgt spid="24"/>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down)">
                                      <p:cBhvr>
                                        <p:cTn id="11" dur="200"/>
                                        <p:tgtEl>
                                          <p:spTgt spid="25"/>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300"/>
                                        <p:tgtEl>
                                          <p:spTgt spid="26"/>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300" fill="hold"/>
                                        <p:tgtEl>
                                          <p:spTgt spid="27"/>
                                        </p:tgtEl>
                                        <p:attrNameLst>
                                          <p:attrName>ppt_w</p:attrName>
                                        </p:attrNameLst>
                                      </p:cBhvr>
                                      <p:tavLst>
                                        <p:tav tm="0">
                                          <p:val>
                                            <p:fltVal val="0"/>
                                          </p:val>
                                        </p:tav>
                                        <p:tav tm="100000">
                                          <p:val>
                                            <p:strVal val="#ppt_w"/>
                                          </p:val>
                                        </p:tav>
                                      </p:tavLst>
                                    </p:anim>
                                    <p:anim calcmode="lin" valueType="num">
                                      <p:cBhvr>
                                        <p:cTn id="20" dur="300" fill="hold"/>
                                        <p:tgtEl>
                                          <p:spTgt spid="27"/>
                                        </p:tgtEl>
                                        <p:attrNameLst>
                                          <p:attrName>ppt_h</p:attrName>
                                        </p:attrNameLst>
                                      </p:cBhvr>
                                      <p:tavLst>
                                        <p:tav tm="0">
                                          <p:val>
                                            <p:fltVal val="0"/>
                                          </p:val>
                                        </p:tav>
                                        <p:tav tm="100000">
                                          <p:val>
                                            <p:strVal val="#ppt_h"/>
                                          </p:val>
                                        </p:tav>
                                      </p:tavLst>
                                    </p:anim>
                                    <p:anim calcmode="lin" valueType="num">
                                      <p:cBhvr>
                                        <p:cTn id="21" dur="300" fill="hold"/>
                                        <p:tgtEl>
                                          <p:spTgt spid="27"/>
                                        </p:tgtEl>
                                        <p:attrNameLst>
                                          <p:attrName>style.rotation</p:attrName>
                                        </p:attrNameLst>
                                      </p:cBhvr>
                                      <p:tavLst>
                                        <p:tav tm="0">
                                          <p:val>
                                            <p:fltVal val="90"/>
                                          </p:val>
                                        </p:tav>
                                        <p:tav tm="100000">
                                          <p:val>
                                            <p:fltVal val="0"/>
                                          </p:val>
                                        </p:tav>
                                      </p:tavLst>
                                    </p:anim>
                                    <p:animEffect transition="in" filter="fade">
                                      <p:cBhvr>
                                        <p:cTn id="22" dur="300"/>
                                        <p:tgtEl>
                                          <p:spTgt spid="27"/>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8"/>
                                        </p:tgtEl>
                                        <p:attrNameLst>
                                          <p:attrName>style.visibility</p:attrName>
                                        </p:attrNameLst>
                                      </p:cBhvr>
                                      <p:to>
                                        <p:strVal val="visible"/>
                                      </p:to>
                                    </p:set>
                                    <p:anim calcmode="lin" valueType="num">
                                      <p:cBhvr>
                                        <p:cTn id="26" dur="4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8"/>
                                        </p:tgtEl>
                                        <p:attrNameLst>
                                          <p:attrName>ppt_y</p:attrName>
                                        </p:attrNameLst>
                                      </p:cBhvr>
                                      <p:tavLst>
                                        <p:tav tm="0">
                                          <p:val>
                                            <p:strVal val="#ppt_y"/>
                                          </p:val>
                                        </p:tav>
                                        <p:tav tm="100000">
                                          <p:val>
                                            <p:strVal val="#ppt_y"/>
                                          </p:val>
                                        </p:tav>
                                      </p:tavLst>
                                    </p:anim>
                                    <p:anim calcmode="lin" valueType="num">
                                      <p:cBhvr>
                                        <p:cTn id="28" dur="4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8"/>
                                        </p:tgtEl>
                                      </p:cBhvr>
                                    </p:animEffect>
                                  </p:childTnLst>
                                </p:cTn>
                              </p:par>
                              <p:par>
                                <p:cTn id="31" presetID="53" presetClass="entr" presetSubtype="16"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par>
                                <p:cTn id="36" presetID="53" presetClass="entr" presetSubtype="16" fill="hold" grpId="1"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grpId="1"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childTnLst>
                                </p:cTn>
                              </p:par>
                              <p:par>
                                <p:cTn id="61" presetID="8" presetClass="emph" presetSubtype="0" fill="hold" grpId="0" nodeType="withEffect">
                                  <p:stCondLst>
                                    <p:cond delay="0"/>
                                  </p:stCondLst>
                                  <p:childTnLst>
                                    <p:animRot by="21600000">
                                      <p:cBhvr>
                                        <p:cTn id="62" dur="5750" fill="hold"/>
                                        <p:tgtEl>
                                          <p:spTgt spid="30"/>
                                        </p:tgtEl>
                                        <p:attrNameLst>
                                          <p:attrName>r</p:attrName>
                                        </p:attrNameLst>
                                      </p:cBhvr>
                                    </p:animRot>
                                  </p:childTnLst>
                                </p:cTn>
                              </p:par>
                              <p:par>
                                <p:cTn id="63" presetID="8" presetClass="emph" presetSubtype="0" fill="hold" grpId="0" nodeType="withEffect">
                                  <p:stCondLst>
                                    <p:cond delay="0"/>
                                  </p:stCondLst>
                                  <p:childTnLst>
                                    <p:animRot by="-21600000">
                                      <p:cBhvr>
                                        <p:cTn id="64" dur="5750" fill="hold"/>
                                        <p:tgtEl>
                                          <p:spTgt spid="31"/>
                                        </p:tgtEl>
                                        <p:attrNameLst>
                                          <p:attrName>r</p:attrName>
                                        </p:attrNameLst>
                                      </p:cBhvr>
                                    </p:animRot>
                                  </p:childTnLst>
                                </p:cTn>
                              </p:par>
                              <p:par>
                                <p:cTn id="65" presetID="8" presetClass="emph" presetSubtype="0" fill="hold" grpId="0" nodeType="withEffect">
                                  <p:stCondLst>
                                    <p:cond delay="0"/>
                                  </p:stCondLst>
                                  <p:childTnLst>
                                    <p:animRot by="-21600000">
                                      <p:cBhvr>
                                        <p:cTn id="66" dur="5750" fill="hold"/>
                                        <p:tgtEl>
                                          <p:spTgt spid="29"/>
                                        </p:tgtEl>
                                        <p:attrNameLst>
                                          <p:attrName>r</p:attrName>
                                        </p:attrNameLst>
                                      </p:cBhvr>
                                    </p:animRot>
                                  </p:childTnLst>
                                </p:cTn>
                              </p:par>
                              <p:par>
                                <p:cTn id="67" presetID="22" presetClass="entr" presetSubtype="4" fill="hold" nodeType="withEffect">
                                  <p:stCondLst>
                                    <p:cond delay="1500"/>
                                  </p:stCondLst>
                                  <p:childTnLst>
                                    <p:set>
                                      <p:cBhvr>
                                        <p:cTn id="68" dur="1" fill="hold">
                                          <p:stCondLst>
                                            <p:cond delay="0"/>
                                          </p:stCondLst>
                                        </p:cTn>
                                        <p:tgtEl>
                                          <p:spTgt spid="35"/>
                                        </p:tgtEl>
                                        <p:attrNameLst>
                                          <p:attrName>style.visibility</p:attrName>
                                        </p:attrNameLst>
                                      </p:cBhvr>
                                      <p:to>
                                        <p:strVal val="visible"/>
                                      </p:to>
                                    </p:set>
                                    <p:animEffect transition="in" filter="wipe(down)">
                                      <p:cBhvr>
                                        <p:cTn id="69" dur="500"/>
                                        <p:tgtEl>
                                          <p:spTgt spid="35"/>
                                        </p:tgtEl>
                                      </p:cBhvr>
                                    </p:animEffect>
                                  </p:childTnLst>
                                </p:cTn>
                              </p:par>
                              <p:par>
                                <p:cTn id="70" presetID="10" presetClass="entr" presetSubtype="0" fill="hold" grpId="0" nodeType="withEffect">
                                  <p:stCondLst>
                                    <p:cond delay="200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500"/>
                                        <p:tgtEl>
                                          <p:spTgt spid="42"/>
                                        </p:tgtEl>
                                      </p:cBhvr>
                                    </p:animEffect>
                                  </p:childTnLst>
                                </p:cTn>
                              </p:par>
                              <p:par>
                                <p:cTn id="76" presetID="10" presetClass="entr" presetSubtype="0" fill="hold" nodeType="withEffect">
                                  <p:stCondLst>
                                    <p:cond delay="300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500"/>
                                        <p:tgtEl>
                                          <p:spTgt spid="43"/>
                                        </p:tgtEl>
                                      </p:cBhvr>
                                    </p:animEffect>
                                  </p:childTnLst>
                                </p:cTn>
                              </p:par>
                              <p:par>
                                <p:cTn id="79" presetID="10" presetClass="entr" presetSubtype="0" fill="hold" grpId="0" nodeType="withEffect">
                                  <p:stCondLst>
                                    <p:cond delay="350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500"/>
                                        <p:tgtEl>
                                          <p:spTgt spid="49"/>
                                        </p:tgtEl>
                                      </p:cBhvr>
                                    </p:animEffect>
                                  </p:childTnLst>
                                </p:cTn>
                              </p:par>
                              <p:par>
                                <p:cTn id="82" presetID="22" presetClass="entr" presetSubtype="8" fill="hold" nodeType="withEffect">
                                  <p:stCondLst>
                                    <p:cond delay="400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par>
                                <p:cTn id="85" presetID="10" presetClass="entr" presetSubtype="0" fill="hold" nodeType="withEffect">
                                  <p:stCondLst>
                                    <p:cond delay="4500"/>
                                  </p:stCondLst>
                                  <p:childTnLst>
                                    <p:set>
                                      <p:cBhvr>
                                        <p:cTn id="86" dur="1" fill="hold">
                                          <p:stCondLst>
                                            <p:cond delay="0"/>
                                          </p:stCondLst>
                                        </p:cTn>
                                        <p:tgtEl>
                                          <p:spTgt spid="46"/>
                                        </p:tgtEl>
                                        <p:attrNameLst>
                                          <p:attrName>style.visibility</p:attrName>
                                        </p:attrNameLst>
                                      </p:cBhvr>
                                      <p:to>
                                        <p:strVal val="visible"/>
                                      </p:to>
                                    </p:set>
                                    <p:animEffect transition="in" filter="fade">
                                      <p:cBhvr>
                                        <p:cTn id="8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utoUpdateAnimBg="0"/>
      <p:bldP spid="29" grpId="0" animBg="1"/>
      <p:bldP spid="29" grpId="1" animBg="1"/>
      <p:bldP spid="30" grpId="0" animBg="1"/>
      <p:bldP spid="30" grpId="1" animBg="1"/>
      <p:bldP spid="31" grpId="0" animBg="1"/>
      <p:bldP spid="31" grpId="1" animBg="1"/>
      <p:bldP spid="32" grpId="0" animBg="1"/>
      <p:bldP spid="33" grpId="0" animBg="1"/>
      <p:bldP spid="34" grpId="0" animBg="1"/>
      <p:bldP spid="41" grpId="0"/>
      <p:bldP spid="42"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17"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18"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19"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cxnSp>
        <p:nvCxnSpPr>
          <p:cNvPr id="21" name="直接连接符 20"/>
          <p:cNvCxnSpPr/>
          <p:nvPr/>
        </p:nvCxnSpPr>
        <p:spPr>
          <a:xfrm>
            <a:off x="2847531" y="1751730"/>
            <a:ext cx="0" cy="2700338"/>
          </a:xfrm>
          <a:prstGeom prst="line">
            <a:avLst/>
          </a:prstGeom>
          <a:ln w="19050">
            <a:solidFill>
              <a:srgbClr val="EAB8D5"/>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2599697" y="2558974"/>
            <a:ext cx="0" cy="1107281"/>
          </a:xfrm>
          <a:prstGeom prst="line">
            <a:avLst/>
          </a:prstGeom>
          <a:ln w="19050">
            <a:solidFill>
              <a:srgbClr val="EAB8D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a:off x="2986302" y="4319448"/>
            <a:ext cx="0" cy="270000"/>
          </a:xfrm>
          <a:prstGeom prst="line">
            <a:avLst/>
          </a:prstGeom>
          <a:ln w="19050">
            <a:solidFill>
              <a:srgbClr val="EAB8D5"/>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980632" y="2274414"/>
            <a:ext cx="1645444" cy="1645444"/>
          </a:xfrm>
          <a:prstGeom prst="ellipse">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25" name="圆角矩形 24"/>
          <p:cNvSpPr/>
          <p:nvPr/>
        </p:nvSpPr>
        <p:spPr>
          <a:xfrm>
            <a:off x="3142973" y="1470742"/>
            <a:ext cx="2141935" cy="579834"/>
          </a:xfrm>
          <a:prstGeom prst="roundRect">
            <a:avLst/>
          </a:pr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26" name="圆角矩形 25"/>
          <p:cNvSpPr/>
          <p:nvPr/>
        </p:nvSpPr>
        <p:spPr>
          <a:xfrm>
            <a:off x="3142973" y="2806624"/>
            <a:ext cx="2141935" cy="581025"/>
          </a:xfrm>
          <a:prstGeom prst="roundRect">
            <a:avLst/>
          </a:pr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27" name="圆角矩形 26"/>
          <p:cNvSpPr/>
          <p:nvPr/>
        </p:nvSpPr>
        <p:spPr>
          <a:xfrm>
            <a:off x="3142973" y="4142506"/>
            <a:ext cx="2141935" cy="581025"/>
          </a:xfrm>
          <a:prstGeom prst="roundRect">
            <a:avLst/>
          </a:pr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28" name="矩形 27"/>
          <p:cNvSpPr/>
          <p:nvPr/>
        </p:nvSpPr>
        <p:spPr>
          <a:xfrm>
            <a:off x="3490296" y="1555020"/>
            <a:ext cx="1443672" cy="400110"/>
          </a:xfrm>
          <a:prstGeom prst="rect">
            <a:avLst/>
          </a:prstGeom>
        </p:spPr>
        <p:txBody>
          <a:bodyPr wrap="squar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添 加 标 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9" name="文本框 60"/>
          <p:cNvSpPr>
            <a:spLocks noChangeArrowheads="1"/>
          </p:cNvSpPr>
          <p:nvPr/>
        </p:nvSpPr>
        <p:spPr bwMode="auto">
          <a:xfrm>
            <a:off x="5733098" y="1470743"/>
            <a:ext cx="1723549" cy="802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endParaRPr lang="zh-CN" altLang="en-US" sz="1013"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30" name="文本框 60"/>
          <p:cNvSpPr>
            <a:spLocks noChangeArrowheads="1"/>
          </p:cNvSpPr>
          <p:nvPr/>
        </p:nvSpPr>
        <p:spPr bwMode="auto">
          <a:xfrm>
            <a:off x="5748388" y="2806623"/>
            <a:ext cx="17235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zh-CN" altLang="en-US" sz="1050" dirty="0">
              <a:solidFill>
                <a:schemeClr val="tx1">
                  <a:lumMod val="65000"/>
                  <a:lumOff val="35000"/>
                </a:schemeClr>
              </a:solidFill>
              <a:latin typeface="华文楷体" panose="02010600040101010101" pitchFamily="2" charset="-122"/>
              <a:ea typeface="华文楷体" panose="02010600040101010101" pitchFamily="2" charset="-122"/>
              <a:cs typeface="Calibri" panose="020F0502020204030204" pitchFamily="34" charset="0"/>
              <a:sym typeface="Calibri" panose="020F0502020204030204" pitchFamily="34" charset="0"/>
            </a:endParaRPr>
          </a:p>
        </p:txBody>
      </p:sp>
      <p:sp>
        <p:nvSpPr>
          <p:cNvPr id="31" name="矩形 30"/>
          <p:cNvSpPr/>
          <p:nvPr/>
        </p:nvSpPr>
        <p:spPr>
          <a:xfrm>
            <a:off x="3490296" y="2906164"/>
            <a:ext cx="1441420" cy="400110"/>
          </a:xfrm>
          <a:prstGeom prst="rect">
            <a:avLst/>
          </a:prstGeom>
        </p:spPr>
        <p:txBody>
          <a:bodyPr wrap="non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添 加 标 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3490296" y="4245618"/>
            <a:ext cx="1441420" cy="400110"/>
          </a:xfrm>
          <a:prstGeom prst="rect">
            <a:avLst/>
          </a:prstGeom>
        </p:spPr>
        <p:txBody>
          <a:bodyPr wrap="non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添 加 标 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rot="5400000">
            <a:off x="2986302" y="1616730"/>
            <a:ext cx="0" cy="270000"/>
          </a:xfrm>
          <a:prstGeom prst="line">
            <a:avLst/>
          </a:prstGeom>
          <a:ln w="19050">
            <a:solidFill>
              <a:srgbClr val="EAB8D5"/>
            </a:solidFill>
          </a:ln>
        </p:spPr>
        <p:style>
          <a:lnRef idx="1">
            <a:schemeClr val="accent1"/>
          </a:lnRef>
          <a:fillRef idx="0">
            <a:schemeClr val="accent1"/>
          </a:fillRef>
          <a:effectRef idx="0">
            <a:schemeClr val="accent1"/>
          </a:effectRef>
          <a:fontRef idx="minor">
            <a:schemeClr val="tx1"/>
          </a:fontRef>
        </p:style>
      </p:cxnSp>
      <p:sp>
        <p:nvSpPr>
          <p:cNvPr id="34" name="文本框 60"/>
          <p:cNvSpPr>
            <a:spLocks noChangeArrowheads="1"/>
          </p:cNvSpPr>
          <p:nvPr/>
        </p:nvSpPr>
        <p:spPr bwMode="auto">
          <a:xfrm>
            <a:off x="5733098" y="4044571"/>
            <a:ext cx="1723549" cy="802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r>
              <a:rPr lang="zh-CN" altLang="en-US" sz="1200" dirty="0" smtClean="0">
                <a:solidFill>
                  <a:schemeClr val="tx1">
                    <a:lumMod val="65000"/>
                    <a:lumOff val="35000"/>
                  </a:schemeClr>
                </a:solidFill>
                <a:latin typeface="华文楷体" panose="02010600040101010101" pitchFamily="2" charset="-122"/>
                <a:ea typeface="华文楷体" panose="02010600040101010101" pitchFamily="2" charset="-122"/>
              </a:rPr>
              <a:t>点击添加文字信息内容</a:t>
            </a:r>
            <a:endParaRPr lang="en-US" altLang="zh-CN" sz="1200" dirty="0" smtClean="0">
              <a:solidFill>
                <a:schemeClr val="tx1">
                  <a:lumMod val="65000"/>
                  <a:lumOff val="35000"/>
                </a:schemeClr>
              </a:solidFill>
              <a:latin typeface="华文楷体" panose="02010600040101010101" pitchFamily="2" charset="-122"/>
              <a:ea typeface="华文楷体" panose="02010600040101010101" pitchFamily="2" charset="-122"/>
            </a:endParaRPr>
          </a:p>
          <a:p>
            <a:endParaRPr lang="zh-CN" altLang="en-US" sz="1013"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p:txBody>
      </p:sp>
    </p:spTree>
    <p:extLst>
      <p:ext uri="{BB962C8B-B14F-4D97-AF65-F5344CB8AC3E}">
        <p14:creationId xmlns:p14="http://schemas.microsoft.com/office/powerpoint/2010/main" val="33522014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300"/>
                                        <p:tgtEl>
                                          <p:spTgt spid="16"/>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200"/>
                                        <p:tgtEl>
                                          <p:spTgt spid="17"/>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300"/>
                                        <p:tgtEl>
                                          <p:spTgt spid="18"/>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300" fill="hold"/>
                                        <p:tgtEl>
                                          <p:spTgt spid="19"/>
                                        </p:tgtEl>
                                        <p:attrNameLst>
                                          <p:attrName>ppt_w</p:attrName>
                                        </p:attrNameLst>
                                      </p:cBhvr>
                                      <p:tavLst>
                                        <p:tav tm="0">
                                          <p:val>
                                            <p:fltVal val="0"/>
                                          </p:val>
                                        </p:tav>
                                        <p:tav tm="100000">
                                          <p:val>
                                            <p:strVal val="#ppt_w"/>
                                          </p:val>
                                        </p:tav>
                                      </p:tavLst>
                                    </p:anim>
                                    <p:anim calcmode="lin" valueType="num">
                                      <p:cBhvr>
                                        <p:cTn id="20" dur="300" fill="hold"/>
                                        <p:tgtEl>
                                          <p:spTgt spid="19"/>
                                        </p:tgtEl>
                                        <p:attrNameLst>
                                          <p:attrName>ppt_h</p:attrName>
                                        </p:attrNameLst>
                                      </p:cBhvr>
                                      <p:tavLst>
                                        <p:tav tm="0">
                                          <p:val>
                                            <p:fltVal val="0"/>
                                          </p:val>
                                        </p:tav>
                                        <p:tav tm="100000">
                                          <p:val>
                                            <p:strVal val="#ppt_h"/>
                                          </p:val>
                                        </p:tav>
                                      </p:tavLst>
                                    </p:anim>
                                    <p:anim calcmode="lin" valueType="num">
                                      <p:cBhvr>
                                        <p:cTn id="21" dur="300" fill="hold"/>
                                        <p:tgtEl>
                                          <p:spTgt spid="19"/>
                                        </p:tgtEl>
                                        <p:attrNameLst>
                                          <p:attrName>style.rotation</p:attrName>
                                        </p:attrNameLst>
                                      </p:cBhvr>
                                      <p:tavLst>
                                        <p:tav tm="0">
                                          <p:val>
                                            <p:fltVal val="90"/>
                                          </p:val>
                                        </p:tav>
                                        <p:tav tm="100000">
                                          <p:val>
                                            <p:fltVal val="0"/>
                                          </p:val>
                                        </p:tav>
                                      </p:tavLst>
                                    </p:anim>
                                    <p:animEffect transition="in" filter="fade">
                                      <p:cBhvr>
                                        <p:cTn id="22" dur="300"/>
                                        <p:tgtEl>
                                          <p:spTgt spid="19"/>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0"/>
                                        </p:tgtEl>
                                        <p:attrNameLst>
                                          <p:attrName>style.visibility</p:attrName>
                                        </p:attrNameLst>
                                      </p:cBhvr>
                                      <p:to>
                                        <p:strVal val="visible"/>
                                      </p:to>
                                    </p:set>
                                    <p:anim calcmode="lin" valueType="num">
                                      <p:cBhvr>
                                        <p:cTn id="26"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0"/>
                                        </p:tgtEl>
                                        <p:attrNameLst>
                                          <p:attrName>ppt_y</p:attrName>
                                        </p:attrNameLst>
                                      </p:cBhvr>
                                      <p:tavLst>
                                        <p:tav tm="0">
                                          <p:val>
                                            <p:strVal val="#ppt_y"/>
                                          </p:val>
                                        </p:tav>
                                        <p:tav tm="100000">
                                          <p:val>
                                            <p:strVal val="#ppt_y"/>
                                          </p:val>
                                        </p:tav>
                                      </p:tavLst>
                                    </p:anim>
                                    <p:anim calcmode="lin" valueType="num">
                                      <p:cBhvr>
                                        <p:cTn id="28"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down)">
                                      <p:cBhvr>
                                        <p:cTn id="41" dur="500"/>
                                        <p:tgtEl>
                                          <p:spTgt spid="21"/>
                                        </p:tgtEl>
                                      </p:cBhvr>
                                    </p:animEffect>
                                  </p:childTnLst>
                                </p:cTn>
                              </p:par>
                              <p:par>
                                <p:cTn id="42" presetID="22" presetClass="entr" presetSubtype="4"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down)">
                                      <p:cBhvr>
                                        <p:cTn id="44" dur="500"/>
                                        <p:tgtEl>
                                          <p:spTgt spid="33"/>
                                        </p:tgtEl>
                                      </p:cBhvr>
                                    </p:animEffect>
                                  </p:childTnLst>
                                </p:cTn>
                              </p:par>
                              <p:par>
                                <p:cTn id="45" presetID="22" presetClass="entr" presetSubtype="4"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down)">
                                      <p:cBhvr>
                                        <p:cTn id="47" dur="500"/>
                                        <p:tgtEl>
                                          <p:spTgt spid="22"/>
                                        </p:tgtEl>
                                      </p:cBhvr>
                                    </p:animEffect>
                                  </p:childTnLst>
                                </p:cTn>
                              </p:par>
                              <p:par>
                                <p:cTn id="48" presetID="22" presetClass="entr" presetSubtype="4" fill="hold"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down)">
                                      <p:cBhvr>
                                        <p:cTn id="50" dur="500"/>
                                        <p:tgtEl>
                                          <p:spTgt spid="23"/>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28">
                                            <p:txEl>
                                              <p:pRg st="0" end="0"/>
                                            </p:txEl>
                                          </p:spTgt>
                                        </p:tgtEl>
                                        <p:attrNameLst>
                                          <p:attrName>style.visibility</p:attrName>
                                        </p:attrNameLst>
                                      </p:cBhvr>
                                      <p:to>
                                        <p:strVal val="visible"/>
                                      </p:to>
                                    </p:set>
                                    <p:animEffect transition="in" filter="fade">
                                      <p:cBhvr>
                                        <p:cTn id="61" dur="500"/>
                                        <p:tgtEl>
                                          <p:spTgt spid="28">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1"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ppt_x"/>
                                          </p:val>
                                        </p:tav>
                                        <p:tav tm="100000">
                                          <p:val>
                                            <p:strVal val="#ppt_x"/>
                                          </p:val>
                                        </p:tav>
                                      </p:tavLst>
                                    </p:anim>
                                    <p:anim calcmode="lin" valueType="num">
                                      <p:cBhvr additive="base">
                                        <p:cTn id="67"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31">
                                            <p:txEl>
                                              <p:pRg st="0" end="0"/>
                                            </p:txEl>
                                          </p:spTgt>
                                        </p:tgtEl>
                                        <p:attrNameLst>
                                          <p:attrName>style.visibility</p:attrName>
                                        </p:attrNameLst>
                                      </p:cBhvr>
                                      <p:to>
                                        <p:strVal val="visible"/>
                                      </p:to>
                                    </p:set>
                                    <p:animEffect transition="in" filter="fade">
                                      <p:cBhvr>
                                        <p:cTn id="72" dur="500"/>
                                        <p:tgtEl>
                                          <p:spTgt spid="31">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 presetClass="entr" presetSubtype="1"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fill="hold"/>
                                        <p:tgtEl>
                                          <p:spTgt spid="27"/>
                                        </p:tgtEl>
                                        <p:attrNameLst>
                                          <p:attrName>ppt_x</p:attrName>
                                        </p:attrNameLst>
                                      </p:cBhvr>
                                      <p:tavLst>
                                        <p:tav tm="0">
                                          <p:val>
                                            <p:strVal val="#ppt_x"/>
                                          </p:val>
                                        </p:tav>
                                        <p:tav tm="100000">
                                          <p:val>
                                            <p:strVal val="#ppt_x"/>
                                          </p:val>
                                        </p:tav>
                                      </p:tavLst>
                                    </p:anim>
                                    <p:anim calcmode="lin" valueType="num">
                                      <p:cBhvr additive="base">
                                        <p:cTn id="78"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32">
                                            <p:txEl>
                                              <p:pRg st="0" end="0"/>
                                            </p:txEl>
                                          </p:spTgt>
                                        </p:tgtEl>
                                        <p:attrNameLst>
                                          <p:attrName>style.visibility</p:attrName>
                                        </p:attrNameLst>
                                      </p:cBhvr>
                                      <p:to>
                                        <p:strVal val="visible"/>
                                      </p:to>
                                    </p:set>
                                    <p:animEffect transition="in" filter="fade">
                                      <p:cBhvr>
                                        <p:cTn id="83" dur="500"/>
                                        <p:tgtEl>
                                          <p:spTgt spid="32">
                                            <p:txEl>
                                              <p:pRg st="0" end="0"/>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left)">
                                      <p:cBhvr>
                                        <p:cTn id="88" dur="500"/>
                                        <p:tgtEl>
                                          <p:spTgt spid="29"/>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wipe(left)">
                                      <p:cBhvr>
                                        <p:cTn id="93" dur="500"/>
                                        <p:tgtEl>
                                          <p:spTgt spid="30"/>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wipe(left)">
                                      <p:cBhvr>
                                        <p:cTn id="9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utoUpdateAnimBg="0"/>
      <p:bldP spid="24" grpId="0" animBg="1"/>
      <p:bldP spid="25" grpId="0" animBg="1"/>
      <p:bldP spid="26" grpId="0" animBg="1"/>
      <p:bldP spid="27" grpId="0" animBg="1"/>
      <p:bldP spid="29" grpId="0"/>
      <p:bldP spid="30"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28"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29"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30"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32" name="Freeform 6"/>
          <p:cNvSpPr>
            <a:spLocks/>
          </p:cNvSpPr>
          <p:nvPr/>
        </p:nvSpPr>
        <p:spPr bwMode="auto">
          <a:xfrm>
            <a:off x="4463101" y="1519649"/>
            <a:ext cx="1192540" cy="3510972"/>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rgbClr val="EAB8D5"/>
          </a:solidFill>
          <a:ln>
            <a:noFill/>
          </a:ln>
        </p:spPr>
        <p:txBody>
          <a:bodyPr/>
          <a:lstStyle/>
          <a:p>
            <a:endParaRPr lang="zh-CN" altLang="en-US"/>
          </a:p>
        </p:txBody>
      </p:sp>
      <p:sp>
        <p:nvSpPr>
          <p:cNvPr id="33" name="Freeform 7"/>
          <p:cNvSpPr>
            <a:spLocks/>
          </p:cNvSpPr>
          <p:nvPr/>
        </p:nvSpPr>
        <p:spPr bwMode="auto">
          <a:xfrm>
            <a:off x="4799917" y="2574131"/>
            <a:ext cx="840253" cy="245649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rgbClr val="EAB8D5"/>
          </a:solidFill>
          <a:ln>
            <a:noFill/>
          </a:ln>
        </p:spPr>
        <p:txBody>
          <a:bodyPr/>
          <a:lstStyle/>
          <a:p>
            <a:endParaRPr lang="zh-CN" altLang="en-US"/>
          </a:p>
        </p:txBody>
      </p:sp>
      <p:sp>
        <p:nvSpPr>
          <p:cNvPr id="34" name="Freeform 8"/>
          <p:cNvSpPr>
            <a:spLocks/>
          </p:cNvSpPr>
          <p:nvPr/>
        </p:nvSpPr>
        <p:spPr bwMode="auto">
          <a:xfrm>
            <a:off x="3178919" y="2233745"/>
            <a:ext cx="1192540" cy="2796876"/>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rgbClr val="EAB8D5"/>
          </a:solidFill>
          <a:ln>
            <a:noFill/>
          </a:ln>
        </p:spPr>
        <p:txBody>
          <a:bodyPr/>
          <a:lstStyle/>
          <a:p>
            <a:endParaRPr lang="zh-CN" altLang="en-US"/>
          </a:p>
        </p:txBody>
      </p:sp>
      <p:sp>
        <p:nvSpPr>
          <p:cNvPr id="35" name="Freeform 9"/>
          <p:cNvSpPr>
            <a:spLocks/>
          </p:cNvSpPr>
          <p:nvPr/>
        </p:nvSpPr>
        <p:spPr bwMode="auto">
          <a:xfrm>
            <a:off x="3195583" y="3266804"/>
            <a:ext cx="840253" cy="1763817"/>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rgbClr val="EAB8D5"/>
          </a:solidFill>
          <a:ln>
            <a:noFill/>
          </a:ln>
        </p:spPr>
        <p:txBody>
          <a:bodyPr/>
          <a:lstStyle/>
          <a:p>
            <a:endParaRPr lang="zh-CN" altLang="en-US"/>
          </a:p>
        </p:txBody>
      </p:sp>
      <p:sp>
        <p:nvSpPr>
          <p:cNvPr id="36" name="TextBox 11"/>
          <p:cNvSpPr txBox="1">
            <a:spLocks noChangeArrowheads="1"/>
          </p:cNvSpPr>
          <p:nvPr/>
        </p:nvSpPr>
        <p:spPr bwMode="auto">
          <a:xfrm>
            <a:off x="5862731" y="2339671"/>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tx1">
                    <a:lumMod val="65000"/>
                    <a:lumOff val="35000"/>
                  </a:schemeClr>
                </a:solidFill>
                <a:latin typeface="华文楷体" panose="02010600040101010101" pitchFamily="2" charset="-122"/>
                <a:ea typeface="华文楷体" panose="02010600040101010101" pitchFamily="2" charset="-122"/>
              </a:rPr>
              <a:t>添加标题</a:t>
            </a:r>
            <a:endParaRPr lang="zh-CN" altLang="en-US" sz="1499"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7" name="TextBox 12"/>
          <p:cNvSpPr txBox="1">
            <a:spLocks noChangeArrowheads="1"/>
          </p:cNvSpPr>
          <p:nvPr/>
        </p:nvSpPr>
        <p:spPr bwMode="auto">
          <a:xfrm>
            <a:off x="5849640" y="2633639"/>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tx1">
                    <a:lumMod val="65000"/>
                    <a:lumOff val="35000"/>
                  </a:schemeClr>
                </a:solidFill>
                <a:latin typeface="华文楷体" panose="02010600040101010101" pitchFamily="2" charset="-122"/>
                <a:ea typeface="华文楷体" panose="02010600040101010101" pitchFamily="2" charset="-122"/>
              </a:rPr>
              <a:t>请在这里输入段落文本内容请在这里输入段落文本内容</a:t>
            </a:r>
          </a:p>
        </p:txBody>
      </p:sp>
      <p:sp>
        <p:nvSpPr>
          <p:cNvPr id="38" name="TextBox 13"/>
          <p:cNvSpPr txBox="1">
            <a:spLocks noChangeArrowheads="1"/>
          </p:cNvSpPr>
          <p:nvPr/>
        </p:nvSpPr>
        <p:spPr bwMode="auto">
          <a:xfrm>
            <a:off x="5862731" y="1311372"/>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tx1">
                    <a:lumMod val="65000"/>
                    <a:lumOff val="35000"/>
                  </a:schemeClr>
                </a:solidFill>
                <a:latin typeface="华文楷体" panose="02010600040101010101" pitchFamily="2" charset="-122"/>
                <a:ea typeface="华文楷体" panose="02010600040101010101" pitchFamily="2" charset="-122"/>
              </a:rPr>
              <a:t>添加标题</a:t>
            </a:r>
            <a:endParaRPr lang="zh-CN" altLang="en-US" sz="1499"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9" name="TextBox 14"/>
          <p:cNvSpPr txBox="1">
            <a:spLocks noChangeArrowheads="1"/>
          </p:cNvSpPr>
          <p:nvPr/>
        </p:nvSpPr>
        <p:spPr bwMode="auto">
          <a:xfrm>
            <a:off x="5849640" y="1605341"/>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tx1">
                    <a:lumMod val="65000"/>
                    <a:lumOff val="35000"/>
                  </a:schemeClr>
                </a:solidFill>
                <a:latin typeface="华文楷体" panose="02010600040101010101" pitchFamily="2" charset="-122"/>
                <a:ea typeface="华文楷体" panose="02010600040101010101" pitchFamily="2" charset="-122"/>
              </a:rPr>
              <a:t>请在这里输入段落文本内容请在这里输入段落文本内容</a:t>
            </a:r>
          </a:p>
        </p:txBody>
      </p:sp>
      <p:sp>
        <p:nvSpPr>
          <p:cNvPr id="40" name="TextBox 15"/>
          <p:cNvSpPr txBox="1">
            <a:spLocks noChangeArrowheads="1"/>
          </p:cNvSpPr>
          <p:nvPr/>
        </p:nvSpPr>
        <p:spPr bwMode="auto">
          <a:xfrm>
            <a:off x="1663847" y="1938586"/>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tx1">
                    <a:lumMod val="65000"/>
                    <a:lumOff val="35000"/>
                  </a:schemeClr>
                </a:solidFill>
                <a:latin typeface="华文楷体" panose="02010600040101010101" pitchFamily="2" charset="-122"/>
                <a:ea typeface="华文楷体" panose="02010600040101010101" pitchFamily="2" charset="-122"/>
              </a:rPr>
              <a:t>添加标题</a:t>
            </a:r>
            <a:endParaRPr lang="zh-CN" altLang="en-US" sz="1499"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41" name="TextBox 16"/>
          <p:cNvSpPr txBox="1">
            <a:spLocks noChangeArrowheads="1"/>
          </p:cNvSpPr>
          <p:nvPr/>
        </p:nvSpPr>
        <p:spPr bwMode="auto">
          <a:xfrm>
            <a:off x="605794" y="2233746"/>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a:solidFill>
                  <a:schemeClr val="tx1">
                    <a:lumMod val="65000"/>
                    <a:lumOff val="35000"/>
                  </a:schemeClr>
                </a:solidFill>
                <a:latin typeface="华文楷体" panose="02010600040101010101" pitchFamily="2" charset="-122"/>
                <a:ea typeface="华文楷体" panose="02010600040101010101" pitchFamily="2" charset="-122"/>
              </a:rPr>
              <a:t>请在这里输入段落文本内容请在这里输入段落文本内容</a:t>
            </a:r>
          </a:p>
        </p:txBody>
      </p:sp>
      <p:sp>
        <p:nvSpPr>
          <p:cNvPr id="42" name="TextBox 17"/>
          <p:cNvSpPr txBox="1">
            <a:spLocks noChangeArrowheads="1"/>
          </p:cNvSpPr>
          <p:nvPr/>
        </p:nvSpPr>
        <p:spPr bwMode="auto">
          <a:xfrm>
            <a:off x="1663847" y="3144219"/>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tx1">
                    <a:lumMod val="65000"/>
                    <a:lumOff val="35000"/>
                  </a:schemeClr>
                </a:solidFill>
                <a:latin typeface="华文楷体" panose="02010600040101010101" pitchFamily="2" charset="-122"/>
                <a:ea typeface="华文楷体" panose="02010600040101010101" pitchFamily="2" charset="-122"/>
              </a:rPr>
              <a:t>添加标题</a:t>
            </a:r>
            <a:endParaRPr lang="zh-CN" altLang="en-US" sz="1499"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43" name="TextBox 18"/>
          <p:cNvSpPr txBox="1">
            <a:spLocks noChangeArrowheads="1"/>
          </p:cNvSpPr>
          <p:nvPr/>
        </p:nvSpPr>
        <p:spPr bwMode="auto">
          <a:xfrm>
            <a:off x="605794" y="3439378"/>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a:solidFill>
                  <a:schemeClr val="tx1">
                    <a:lumMod val="65000"/>
                    <a:lumOff val="35000"/>
                  </a:schemeClr>
                </a:solidFill>
                <a:latin typeface="华文楷体" panose="02010600040101010101" pitchFamily="2" charset="-122"/>
                <a:ea typeface="华文楷体" panose="02010600040101010101" pitchFamily="2" charset="-122"/>
              </a:rPr>
              <a:t>请在这里输入段落文本内容请在这里输入段落文本内容</a:t>
            </a:r>
          </a:p>
        </p:txBody>
      </p:sp>
    </p:spTree>
    <p:extLst>
      <p:ext uri="{BB962C8B-B14F-4D97-AF65-F5344CB8AC3E}">
        <p14:creationId xmlns:p14="http://schemas.microsoft.com/office/powerpoint/2010/main" val="41671404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200"/>
                                        <p:tgtEl>
                                          <p:spTgt spid="28"/>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300"/>
                                        <p:tgtEl>
                                          <p:spTgt spid="29"/>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300" fill="hold"/>
                                        <p:tgtEl>
                                          <p:spTgt spid="30"/>
                                        </p:tgtEl>
                                        <p:attrNameLst>
                                          <p:attrName>ppt_w</p:attrName>
                                        </p:attrNameLst>
                                      </p:cBhvr>
                                      <p:tavLst>
                                        <p:tav tm="0">
                                          <p:val>
                                            <p:fltVal val="0"/>
                                          </p:val>
                                        </p:tav>
                                        <p:tav tm="100000">
                                          <p:val>
                                            <p:strVal val="#ppt_w"/>
                                          </p:val>
                                        </p:tav>
                                      </p:tavLst>
                                    </p:anim>
                                    <p:anim calcmode="lin" valueType="num">
                                      <p:cBhvr>
                                        <p:cTn id="20" dur="300" fill="hold"/>
                                        <p:tgtEl>
                                          <p:spTgt spid="30"/>
                                        </p:tgtEl>
                                        <p:attrNameLst>
                                          <p:attrName>ppt_h</p:attrName>
                                        </p:attrNameLst>
                                      </p:cBhvr>
                                      <p:tavLst>
                                        <p:tav tm="0">
                                          <p:val>
                                            <p:fltVal val="0"/>
                                          </p:val>
                                        </p:tav>
                                        <p:tav tm="100000">
                                          <p:val>
                                            <p:strVal val="#ppt_h"/>
                                          </p:val>
                                        </p:tav>
                                      </p:tavLst>
                                    </p:anim>
                                    <p:anim calcmode="lin" valueType="num">
                                      <p:cBhvr>
                                        <p:cTn id="21" dur="300" fill="hold"/>
                                        <p:tgtEl>
                                          <p:spTgt spid="30"/>
                                        </p:tgtEl>
                                        <p:attrNameLst>
                                          <p:attrName>style.rotation</p:attrName>
                                        </p:attrNameLst>
                                      </p:cBhvr>
                                      <p:tavLst>
                                        <p:tav tm="0">
                                          <p:val>
                                            <p:fltVal val="90"/>
                                          </p:val>
                                        </p:tav>
                                        <p:tav tm="100000">
                                          <p:val>
                                            <p:fltVal val="0"/>
                                          </p:val>
                                        </p:tav>
                                      </p:tavLst>
                                    </p:anim>
                                    <p:animEffect transition="in" filter="fade">
                                      <p:cBhvr>
                                        <p:cTn id="22" dur="300"/>
                                        <p:tgtEl>
                                          <p:spTgt spid="30"/>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1"/>
                                        </p:tgtEl>
                                        <p:attrNameLst>
                                          <p:attrName>style.visibility</p:attrName>
                                        </p:attrNameLst>
                                      </p:cBhvr>
                                      <p:to>
                                        <p:strVal val="visible"/>
                                      </p:to>
                                    </p:set>
                                    <p:anim calcmode="lin" valueType="num">
                                      <p:cBhvr>
                                        <p:cTn id="26" dur="4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1"/>
                                        </p:tgtEl>
                                        <p:attrNameLst>
                                          <p:attrName>ppt_y</p:attrName>
                                        </p:attrNameLst>
                                      </p:cBhvr>
                                      <p:tavLst>
                                        <p:tav tm="0">
                                          <p:val>
                                            <p:strVal val="#ppt_y"/>
                                          </p:val>
                                        </p:tav>
                                        <p:tav tm="100000">
                                          <p:val>
                                            <p:strVal val="#ppt_y"/>
                                          </p:val>
                                        </p:tav>
                                      </p:tavLst>
                                    </p:anim>
                                    <p:anim calcmode="lin" valueType="num">
                                      <p:cBhvr>
                                        <p:cTn id="28" dur="4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1"/>
                                        </p:tgtEl>
                                      </p:cBhvr>
                                    </p:animEffect>
                                  </p:childTnLst>
                                </p:cTn>
                              </p:par>
                            </p:childTnLst>
                          </p:cTn>
                        </p:par>
                        <p:par>
                          <p:cTn id="31" fill="hold">
                            <p:stCondLst>
                              <p:cond delay="1860"/>
                            </p:stCondLst>
                            <p:childTnLst>
                              <p:par>
                                <p:cTn id="32" presetID="2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down)">
                                      <p:cBhvr>
                                        <p:cTn id="34" dur="500"/>
                                        <p:tgtEl>
                                          <p:spTgt spid="35"/>
                                        </p:tgtEl>
                                      </p:cBhvr>
                                    </p:animEffect>
                                  </p:childTnLst>
                                </p:cTn>
                              </p:par>
                            </p:childTnLst>
                          </p:cTn>
                        </p:par>
                        <p:par>
                          <p:cTn id="35" fill="hold">
                            <p:stCondLst>
                              <p:cond delay="2360"/>
                            </p:stCondLst>
                            <p:childTnLst>
                              <p:par>
                                <p:cTn id="36" presetID="31" presetClass="entr" presetSubtype="0"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300" fill="hold"/>
                                        <p:tgtEl>
                                          <p:spTgt spid="42"/>
                                        </p:tgtEl>
                                        <p:attrNameLst>
                                          <p:attrName>ppt_w</p:attrName>
                                        </p:attrNameLst>
                                      </p:cBhvr>
                                      <p:tavLst>
                                        <p:tav tm="0">
                                          <p:val>
                                            <p:fltVal val="0"/>
                                          </p:val>
                                        </p:tav>
                                        <p:tav tm="100000">
                                          <p:val>
                                            <p:strVal val="#ppt_w"/>
                                          </p:val>
                                        </p:tav>
                                      </p:tavLst>
                                    </p:anim>
                                    <p:anim calcmode="lin" valueType="num">
                                      <p:cBhvr>
                                        <p:cTn id="39" dur="300" fill="hold"/>
                                        <p:tgtEl>
                                          <p:spTgt spid="42"/>
                                        </p:tgtEl>
                                        <p:attrNameLst>
                                          <p:attrName>ppt_h</p:attrName>
                                        </p:attrNameLst>
                                      </p:cBhvr>
                                      <p:tavLst>
                                        <p:tav tm="0">
                                          <p:val>
                                            <p:fltVal val="0"/>
                                          </p:val>
                                        </p:tav>
                                        <p:tav tm="100000">
                                          <p:val>
                                            <p:strVal val="#ppt_h"/>
                                          </p:val>
                                        </p:tav>
                                      </p:tavLst>
                                    </p:anim>
                                    <p:anim calcmode="lin" valueType="num">
                                      <p:cBhvr>
                                        <p:cTn id="40" dur="300" fill="hold"/>
                                        <p:tgtEl>
                                          <p:spTgt spid="42"/>
                                        </p:tgtEl>
                                        <p:attrNameLst>
                                          <p:attrName>style.rotation</p:attrName>
                                        </p:attrNameLst>
                                      </p:cBhvr>
                                      <p:tavLst>
                                        <p:tav tm="0">
                                          <p:val>
                                            <p:fltVal val="90"/>
                                          </p:val>
                                        </p:tav>
                                        <p:tav tm="100000">
                                          <p:val>
                                            <p:fltVal val="0"/>
                                          </p:val>
                                        </p:tav>
                                      </p:tavLst>
                                    </p:anim>
                                    <p:animEffect transition="in" filter="fade">
                                      <p:cBhvr>
                                        <p:cTn id="41" dur="300"/>
                                        <p:tgtEl>
                                          <p:spTgt spid="42"/>
                                        </p:tgtEl>
                                      </p:cBhvr>
                                    </p:animEffect>
                                  </p:childTnLst>
                                </p:cTn>
                              </p:par>
                            </p:childTnLst>
                          </p:cTn>
                        </p:par>
                        <p:par>
                          <p:cTn id="42" fill="hold">
                            <p:stCondLst>
                              <p:cond delay="2660"/>
                            </p:stCondLst>
                            <p:childTnLst>
                              <p:par>
                                <p:cTn id="43" presetID="22" presetClass="entr" presetSubtype="1"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up)">
                                      <p:cBhvr>
                                        <p:cTn id="45" dur="500"/>
                                        <p:tgtEl>
                                          <p:spTgt spid="43"/>
                                        </p:tgtEl>
                                      </p:cBhvr>
                                    </p:animEffect>
                                  </p:childTnLst>
                                </p:cTn>
                              </p:par>
                            </p:childTnLst>
                          </p:cTn>
                        </p:par>
                        <p:par>
                          <p:cTn id="46" fill="hold">
                            <p:stCondLst>
                              <p:cond delay="3160"/>
                            </p:stCondLst>
                            <p:childTnLst>
                              <p:par>
                                <p:cTn id="47" presetID="22" presetClass="entr" presetSubtype="4"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down)">
                                      <p:cBhvr>
                                        <p:cTn id="49" dur="500"/>
                                        <p:tgtEl>
                                          <p:spTgt spid="33"/>
                                        </p:tgtEl>
                                      </p:cBhvr>
                                    </p:animEffect>
                                  </p:childTnLst>
                                </p:cTn>
                              </p:par>
                            </p:childTnLst>
                          </p:cTn>
                        </p:par>
                        <p:par>
                          <p:cTn id="50" fill="hold">
                            <p:stCondLst>
                              <p:cond delay="3660"/>
                            </p:stCondLst>
                            <p:childTnLst>
                              <p:par>
                                <p:cTn id="51" presetID="31" presetClass="entr" presetSubtype="0"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300" fill="hold"/>
                                        <p:tgtEl>
                                          <p:spTgt spid="36"/>
                                        </p:tgtEl>
                                        <p:attrNameLst>
                                          <p:attrName>ppt_w</p:attrName>
                                        </p:attrNameLst>
                                      </p:cBhvr>
                                      <p:tavLst>
                                        <p:tav tm="0">
                                          <p:val>
                                            <p:fltVal val="0"/>
                                          </p:val>
                                        </p:tav>
                                        <p:tav tm="100000">
                                          <p:val>
                                            <p:strVal val="#ppt_w"/>
                                          </p:val>
                                        </p:tav>
                                      </p:tavLst>
                                    </p:anim>
                                    <p:anim calcmode="lin" valueType="num">
                                      <p:cBhvr>
                                        <p:cTn id="54" dur="300" fill="hold"/>
                                        <p:tgtEl>
                                          <p:spTgt spid="36"/>
                                        </p:tgtEl>
                                        <p:attrNameLst>
                                          <p:attrName>ppt_h</p:attrName>
                                        </p:attrNameLst>
                                      </p:cBhvr>
                                      <p:tavLst>
                                        <p:tav tm="0">
                                          <p:val>
                                            <p:fltVal val="0"/>
                                          </p:val>
                                        </p:tav>
                                        <p:tav tm="100000">
                                          <p:val>
                                            <p:strVal val="#ppt_h"/>
                                          </p:val>
                                        </p:tav>
                                      </p:tavLst>
                                    </p:anim>
                                    <p:anim calcmode="lin" valueType="num">
                                      <p:cBhvr>
                                        <p:cTn id="55" dur="300" fill="hold"/>
                                        <p:tgtEl>
                                          <p:spTgt spid="36"/>
                                        </p:tgtEl>
                                        <p:attrNameLst>
                                          <p:attrName>style.rotation</p:attrName>
                                        </p:attrNameLst>
                                      </p:cBhvr>
                                      <p:tavLst>
                                        <p:tav tm="0">
                                          <p:val>
                                            <p:fltVal val="90"/>
                                          </p:val>
                                        </p:tav>
                                        <p:tav tm="100000">
                                          <p:val>
                                            <p:fltVal val="0"/>
                                          </p:val>
                                        </p:tav>
                                      </p:tavLst>
                                    </p:anim>
                                    <p:animEffect transition="in" filter="fade">
                                      <p:cBhvr>
                                        <p:cTn id="56" dur="300"/>
                                        <p:tgtEl>
                                          <p:spTgt spid="36"/>
                                        </p:tgtEl>
                                      </p:cBhvr>
                                    </p:animEffect>
                                  </p:childTnLst>
                                </p:cTn>
                              </p:par>
                            </p:childTnLst>
                          </p:cTn>
                        </p:par>
                        <p:par>
                          <p:cTn id="57" fill="hold">
                            <p:stCondLst>
                              <p:cond delay="3960"/>
                            </p:stCondLst>
                            <p:childTnLst>
                              <p:par>
                                <p:cTn id="58" presetID="22" presetClass="entr" presetSubtype="1"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up)">
                                      <p:cBhvr>
                                        <p:cTn id="60" dur="500"/>
                                        <p:tgtEl>
                                          <p:spTgt spid="37"/>
                                        </p:tgtEl>
                                      </p:cBhvr>
                                    </p:animEffect>
                                  </p:childTnLst>
                                </p:cTn>
                              </p:par>
                            </p:childTnLst>
                          </p:cTn>
                        </p:par>
                        <p:par>
                          <p:cTn id="61" fill="hold">
                            <p:stCondLst>
                              <p:cond delay="4460"/>
                            </p:stCondLst>
                            <p:childTnLst>
                              <p:par>
                                <p:cTn id="62" presetID="22" presetClass="entr" presetSubtype="4"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down)">
                                      <p:cBhvr>
                                        <p:cTn id="64" dur="500"/>
                                        <p:tgtEl>
                                          <p:spTgt spid="34"/>
                                        </p:tgtEl>
                                      </p:cBhvr>
                                    </p:animEffect>
                                  </p:childTnLst>
                                </p:cTn>
                              </p:par>
                            </p:childTnLst>
                          </p:cTn>
                        </p:par>
                        <p:par>
                          <p:cTn id="65" fill="hold">
                            <p:stCondLst>
                              <p:cond delay="4960"/>
                            </p:stCondLst>
                            <p:childTnLst>
                              <p:par>
                                <p:cTn id="66" presetID="31" presetClass="entr" presetSubtype="0" fill="hold" grpId="0" nodeType="after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p:cTn id="68" dur="300" fill="hold"/>
                                        <p:tgtEl>
                                          <p:spTgt spid="40"/>
                                        </p:tgtEl>
                                        <p:attrNameLst>
                                          <p:attrName>ppt_w</p:attrName>
                                        </p:attrNameLst>
                                      </p:cBhvr>
                                      <p:tavLst>
                                        <p:tav tm="0">
                                          <p:val>
                                            <p:fltVal val="0"/>
                                          </p:val>
                                        </p:tav>
                                        <p:tav tm="100000">
                                          <p:val>
                                            <p:strVal val="#ppt_w"/>
                                          </p:val>
                                        </p:tav>
                                      </p:tavLst>
                                    </p:anim>
                                    <p:anim calcmode="lin" valueType="num">
                                      <p:cBhvr>
                                        <p:cTn id="69" dur="300" fill="hold"/>
                                        <p:tgtEl>
                                          <p:spTgt spid="40"/>
                                        </p:tgtEl>
                                        <p:attrNameLst>
                                          <p:attrName>ppt_h</p:attrName>
                                        </p:attrNameLst>
                                      </p:cBhvr>
                                      <p:tavLst>
                                        <p:tav tm="0">
                                          <p:val>
                                            <p:fltVal val="0"/>
                                          </p:val>
                                        </p:tav>
                                        <p:tav tm="100000">
                                          <p:val>
                                            <p:strVal val="#ppt_h"/>
                                          </p:val>
                                        </p:tav>
                                      </p:tavLst>
                                    </p:anim>
                                    <p:anim calcmode="lin" valueType="num">
                                      <p:cBhvr>
                                        <p:cTn id="70" dur="300" fill="hold"/>
                                        <p:tgtEl>
                                          <p:spTgt spid="40"/>
                                        </p:tgtEl>
                                        <p:attrNameLst>
                                          <p:attrName>style.rotation</p:attrName>
                                        </p:attrNameLst>
                                      </p:cBhvr>
                                      <p:tavLst>
                                        <p:tav tm="0">
                                          <p:val>
                                            <p:fltVal val="90"/>
                                          </p:val>
                                        </p:tav>
                                        <p:tav tm="100000">
                                          <p:val>
                                            <p:fltVal val="0"/>
                                          </p:val>
                                        </p:tav>
                                      </p:tavLst>
                                    </p:anim>
                                    <p:animEffect transition="in" filter="fade">
                                      <p:cBhvr>
                                        <p:cTn id="71" dur="300"/>
                                        <p:tgtEl>
                                          <p:spTgt spid="40"/>
                                        </p:tgtEl>
                                      </p:cBhvr>
                                    </p:animEffect>
                                  </p:childTnLst>
                                </p:cTn>
                              </p:par>
                            </p:childTnLst>
                          </p:cTn>
                        </p:par>
                        <p:par>
                          <p:cTn id="72" fill="hold">
                            <p:stCondLst>
                              <p:cond delay="5260"/>
                            </p:stCondLst>
                            <p:childTnLst>
                              <p:par>
                                <p:cTn id="73" presetID="22" presetClass="entr" presetSubtype="1"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up)">
                                      <p:cBhvr>
                                        <p:cTn id="75" dur="500"/>
                                        <p:tgtEl>
                                          <p:spTgt spid="41"/>
                                        </p:tgtEl>
                                      </p:cBhvr>
                                    </p:animEffect>
                                  </p:childTnLst>
                                </p:cTn>
                              </p:par>
                            </p:childTnLst>
                          </p:cTn>
                        </p:par>
                        <p:par>
                          <p:cTn id="76" fill="hold">
                            <p:stCondLst>
                              <p:cond delay="5760"/>
                            </p:stCondLst>
                            <p:childTnLst>
                              <p:par>
                                <p:cTn id="77" presetID="22" presetClass="entr" presetSubtype="4"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down)">
                                      <p:cBhvr>
                                        <p:cTn id="79" dur="500"/>
                                        <p:tgtEl>
                                          <p:spTgt spid="32"/>
                                        </p:tgtEl>
                                      </p:cBhvr>
                                    </p:animEffect>
                                  </p:childTnLst>
                                </p:cTn>
                              </p:par>
                            </p:childTnLst>
                          </p:cTn>
                        </p:par>
                        <p:par>
                          <p:cTn id="80" fill="hold">
                            <p:stCondLst>
                              <p:cond delay="6260"/>
                            </p:stCondLst>
                            <p:childTnLst>
                              <p:par>
                                <p:cTn id="81" presetID="31" presetClass="entr" presetSubtype="0"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p:cTn id="83" dur="300" fill="hold"/>
                                        <p:tgtEl>
                                          <p:spTgt spid="38"/>
                                        </p:tgtEl>
                                        <p:attrNameLst>
                                          <p:attrName>ppt_w</p:attrName>
                                        </p:attrNameLst>
                                      </p:cBhvr>
                                      <p:tavLst>
                                        <p:tav tm="0">
                                          <p:val>
                                            <p:fltVal val="0"/>
                                          </p:val>
                                        </p:tav>
                                        <p:tav tm="100000">
                                          <p:val>
                                            <p:strVal val="#ppt_w"/>
                                          </p:val>
                                        </p:tav>
                                      </p:tavLst>
                                    </p:anim>
                                    <p:anim calcmode="lin" valueType="num">
                                      <p:cBhvr>
                                        <p:cTn id="84" dur="300" fill="hold"/>
                                        <p:tgtEl>
                                          <p:spTgt spid="38"/>
                                        </p:tgtEl>
                                        <p:attrNameLst>
                                          <p:attrName>ppt_h</p:attrName>
                                        </p:attrNameLst>
                                      </p:cBhvr>
                                      <p:tavLst>
                                        <p:tav tm="0">
                                          <p:val>
                                            <p:fltVal val="0"/>
                                          </p:val>
                                        </p:tav>
                                        <p:tav tm="100000">
                                          <p:val>
                                            <p:strVal val="#ppt_h"/>
                                          </p:val>
                                        </p:tav>
                                      </p:tavLst>
                                    </p:anim>
                                    <p:anim calcmode="lin" valueType="num">
                                      <p:cBhvr>
                                        <p:cTn id="85" dur="300" fill="hold"/>
                                        <p:tgtEl>
                                          <p:spTgt spid="38"/>
                                        </p:tgtEl>
                                        <p:attrNameLst>
                                          <p:attrName>style.rotation</p:attrName>
                                        </p:attrNameLst>
                                      </p:cBhvr>
                                      <p:tavLst>
                                        <p:tav tm="0">
                                          <p:val>
                                            <p:fltVal val="90"/>
                                          </p:val>
                                        </p:tav>
                                        <p:tav tm="100000">
                                          <p:val>
                                            <p:fltVal val="0"/>
                                          </p:val>
                                        </p:tav>
                                      </p:tavLst>
                                    </p:anim>
                                    <p:animEffect transition="in" filter="fade">
                                      <p:cBhvr>
                                        <p:cTn id="86" dur="300"/>
                                        <p:tgtEl>
                                          <p:spTgt spid="38"/>
                                        </p:tgtEl>
                                      </p:cBhvr>
                                    </p:animEffect>
                                  </p:childTnLst>
                                </p:cTn>
                              </p:par>
                            </p:childTnLst>
                          </p:cTn>
                        </p:par>
                        <p:par>
                          <p:cTn id="87" fill="hold">
                            <p:stCondLst>
                              <p:cond delay="6560"/>
                            </p:stCondLst>
                            <p:childTnLst>
                              <p:par>
                                <p:cTn id="88" presetID="22" presetClass="entr" presetSubtype="1"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wipe(up)">
                                      <p:cBhvr>
                                        <p:cTn id="9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utoUpdateAnimBg="0"/>
      <p:bldP spid="32" grpId="0" animBg="1"/>
      <p:bldP spid="33" grpId="0" animBg="1"/>
      <p:bldP spid="34" grpId="0" animBg="1"/>
      <p:bldP spid="35" grpId="0" animBg="1"/>
      <p:bldP spid="36" grpId="0" autoUpdateAnimBg="0"/>
      <p:bldP spid="37" grpId="0" autoUpdateAnimBg="0"/>
      <p:bldP spid="38" grpId="0" autoUpdateAnimBg="0"/>
      <p:bldP spid="39" grpId="0" autoUpdateAnimBg="0"/>
      <p:bldP spid="40" grpId="0" autoUpdateAnimBg="0"/>
      <p:bldP spid="41" grpId="0" autoUpdateAnimBg="0"/>
      <p:bldP spid="42" grpId="0" autoUpdateAnimBg="0"/>
      <p:bldP spid="4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7" name="TextBox 5"/>
          <p:cNvSpPr txBox="1"/>
          <p:nvPr/>
        </p:nvSpPr>
        <p:spPr>
          <a:xfrm>
            <a:off x="4778002" y="3187800"/>
            <a:ext cx="2172390" cy="5847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rPr>
              <a:t>点击此处输入文字</a:t>
            </a:r>
            <a:endParaRPr lang="en-US" altLang="zh-CN" sz="1600" dirty="0">
              <a:solidFill>
                <a:schemeClr val="tx1">
                  <a:lumMod val="65000"/>
                  <a:lumOff val="35000"/>
                </a:schemeClr>
              </a:solidFill>
              <a:latin typeface="华文楷体" panose="02010600040101010101" pitchFamily="2" charset="-122"/>
              <a:ea typeface="华文楷体" panose="02010600040101010101" pitchFamily="2" charset="-122"/>
            </a:endParaRPr>
          </a:p>
          <a:p>
            <a:pPr marL="342900" indent="-342900" fontAlgn="base">
              <a:spcBef>
                <a:spcPct val="0"/>
              </a:spcBef>
              <a:spcAft>
                <a:spcPct val="0"/>
              </a:spcAft>
              <a:buFont typeface="Arial" pitchFamily="34" charset="0"/>
              <a:buChar char="•"/>
              <a:defRPr/>
            </a:pPr>
            <a:r>
              <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rPr>
              <a:t>点击此处输入文字</a:t>
            </a:r>
            <a:endParaRPr lang="en-US" altLang="zh-CN" sz="16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8" name="TextBox 6"/>
          <p:cNvSpPr txBox="1"/>
          <p:nvPr/>
        </p:nvSpPr>
        <p:spPr>
          <a:xfrm>
            <a:off x="2906342" y="3941862"/>
            <a:ext cx="1915909" cy="507831"/>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b="1" dirty="0">
                <a:solidFill>
                  <a:schemeClr val="tx1">
                    <a:lumMod val="65000"/>
                    <a:lumOff val="35000"/>
                  </a:schemeClr>
                </a:solidFill>
                <a:latin typeface="华文楷体" panose="02010600040101010101" pitchFamily="2" charset="-122"/>
                <a:ea typeface="华文楷体" panose="02010600040101010101" pitchFamily="2" charset="-122"/>
              </a:rPr>
              <a:t>点击此处输入文字</a:t>
            </a:r>
            <a:endParaRPr lang="en-US" altLang="zh-CN" b="1" dirty="0">
              <a:solidFill>
                <a:schemeClr val="tx1">
                  <a:lumMod val="65000"/>
                  <a:lumOff val="35000"/>
                </a:schemeClr>
              </a:solidFill>
              <a:latin typeface="华文楷体" panose="02010600040101010101" pitchFamily="2" charset="-122"/>
              <a:ea typeface="华文楷体" panose="02010600040101010101" pitchFamily="2" charset="-122"/>
            </a:endParaRPr>
          </a:p>
          <a:p>
            <a:pPr marL="342900" indent="-342900" fontAlgn="base">
              <a:spcBef>
                <a:spcPct val="0"/>
              </a:spcBef>
              <a:spcAft>
                <a:spcPct val="0"/>
              </a:spcAft>
              <a:buFont typeface="Arial" pitchFamily="34" charset="0"/>
              <a:buChar char="•"/>
              <a:defRPr/>
            </a:pPr>
            <a:r>
              <a:rPr lang="zh-CN" altLang="en-US" b="1" dirty="0">
                <a:solidFill>
                  <a:schemeClr val="tx1">
                    <a:lumMod val="65000"/>
                    <a:lumOff val="35000"/>
                  </a:schemeClr>
                </a:solidFill>
                <a:latin typeface="华文楷体" panose="02010600040101010101" pitchFamily="2" charset="-122"/>
                <a:ea typeface="华文楷体" panose="02010600040101010101" pitchFamily="2" charset="-122"/>
              </a:rPr>
              <a:t>点击此处输入文字</a:t>
            </a:r>
            <a:endParaRPr lang="en-US" altLang="zh-CN"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9" name="TextBox 7"/>
          <p:cNvSpPr txBox="1"/>
          <p:nvPr/>
        </p:nvSpPr>
        <p:spPr>
          <a:xfrm>
            <a:off x="6565529" y="2227361"/>
            <a:ext cx="1967205" cy="523220"/>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400" dirty="0">
                <a:solidFill>
                  <a:schemeClr val="tx1">
                    <a:lumMod val="65000"/>
                    <a:lumOff val="35000"/>
                  </a:schemeClr>
                </a:solidFill>
                <a:latin typeface="华文楷体" panose="02010600040101010101" pitchFamily="2" charset="-122"/>
                <a:ea typeface="华文楷体" panose="02010600040101010101" pitchFamily="2" charset="-122"/>
              </a:rPr>
              <a:t>点击此处输入文字</a:t>
            </a:r>
            <a:endParaRPr lang="en-US" altLang="zh-CN" sz="1400" dirty="0">
              <a:solidFill>
                <a:schemeClr val="tx1">
                  <a:lumMod val="65000"/>
                  <a:lumOff val="35000"/>
                </a:schemeClr>
              </a:solidFill>
              <a:latin typeface="华文楷体" panose="02010600040101010101" pitchFamily="2" charset="-122"/>
              <a:ea typeface="华文楷体" panose="02010600040101010101" pitchFamily="2" charset="-122"/>
            </a:endParaRPr>
          </a:p>
          <a:p>
            <a:pPr marL="342900" indent="-342900" fontAlgn="base">
              <a:spcBef>
                <a:spcPct val="0"/>
              </a:spcBef>
              <a:spcAft>
                <a:spcPct val="0"/>
              </a:spcAft>
              <a:buFont typeface="Arial" pitchFamily="34" charset="0"/>
              <a:buChar char="•"/>
              <a:defRPr/>
            </a:pPr>
            <a:r>
              <a:rPr lang="zh-CN" altLang="en-US" sz="1400" dirty="0">
                <a:solidFill>
                  <a:schemeClr val="tx1">
                    <a:lumMod val="65000"/>
                    <a:lumOff val="35000"/>
                  </a:schemeClr>
                </a:solidFill>
                <a:latin typeface="华文楷体" panose="02010600040101010101" pitchFamily="2" charset="-122"/>
                <a:ea typeface="华文楷体" panose="02010600040101010101" pitchFamily="2" charset="-122"/>
              </a:rPr>
              <a:t>点击此处输入文字</a:t>
            </a:r>
            <a:endParaRPr lang="en-US" altLang="zh-CN" sz="1400" dirty="0">
              <a:solidFill>
                <a:schemeClr val="tx1">
                  <a:lumMod val="65000"/>
                  <a:lumOff val="35000"/>
                </a:schemeClr>
              </a:solidFill>
              <a:latin typeface="华文楷体" panose="02010600040101010101" pitchFamily="2" charset="-122"/>
              <a:ea typeface="华文楷体" panose="02010600040101010101" pitchFamily="2" charset="-122"/>
            </a:endParaRPr>
          </a:p>
        </p:txBody>
      </p:sp>
      <p:grpSp>
        <p:nvGrpSpPr>
          <p:cNvPr id="10" name="组合 9"/>
          <p:cNvGrpSpPr/>
          <p:nvPr/>
        </p:nvGrpSpPr>
        <p:grpSpPr>
          <a:xfrm>
            <a:off x="1295027" y="1900337"/>
            <a:ext cx="1944688" cy="2681281"/>
            <a:chOff x="681032" y="1902140"/>
            <a:chExt cx="1944688" cy="2681281"/>
          </a:xfrm>
          <a:solidFill>
            <a:srgbClr val="EAB8D5"/>
          </a:solidFill>
        </p:grpSpPr>
        <p:sp>
          <p:nvSpPr>
            <p:cNvPr id="11"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pFill/>
            <a:ln>
              <a:solidFill>
                <a:srgbClr val="EAB8D5"/>
              </a:solid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Arial" pitchFamily="34" charset="0"/>
                <a:ea typeface="华文细黑" pitchFamily="2" charset="-122"/>
              </a:endParaRPr>
            </a:p>
          </p:txBody>
        </p:sp>
        <p:sp>
          <p:nvSpPr>
            <p:cNvPr id="12" name="椭圆​​ 6"/>
            <p:cNvSpPr/>
            <p:nvPr/>
          </p:nvSpPr>
          <p:spPr>
            <a:xfrm>
              <a:off x="897230" y="4432300"/>
              <a:ext cx="1512168" cy="151121"/>
            </a:xfrm>
            <a:prstGeom prst="ellipse">
              <a:avLst/>
            </a:prstGeom>
            <a:grpFill/>
            <a:ln w="25400" cap="flat" cmpd="sng" algn="ctr">
              <a:solidFill>
                <a:srgbClr val="EAB8D5"/>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13" name="矩形​​ 16"/>
            <p:cNvSpPr>
              <a:spLocks noChangeArrowheads="1"/>
            </p:cNvSpPr>
            <p:nvPr/>
          </p:nvSpPr>
          <p:spPr bwMode="auto">
            <a:xfrm>
              <a:off x="1087761" y="2412848"/>
              <a:ext cx="1107996" cy="8309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grpSp>
        <p:nvGrpSpPr>
          <p:cNvPr id="14" name="组合 13"/>
          <p:cNvGrpSpPr/>
          <p:nvPr/>
        </p:nvGrpSpPr>
        <p:grpSpPr>
          <a:xfrm>
            <a:off x="3760415" y="1527275"/>
            <a:ext cx="1439862" cy="1946260"/>
            <a:chOff x="3146420" y="1529078"/>
            <a:chExt cx="1439862" cy="1946260"/>
          </a:xfrm>
        </p:grpSpPr>
        <p:sp>
          <p:nvSpPr>
            <p:cNvPr id="15"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EAB8D5"/>
            </a:solidFill>
            <a:ln>
              <a:solidFill>
                <a:srgbClr val="EAB8D5"/>
              </a:solid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itchFamily="34" charset="0"/>
                <a:ea typeface="华文细黑" pitchFamily="2" charset="-122"/>
              </a:endParaRPr>
            </a:p>
          </p:txBody>
        </p:sp>
        <p:sp>
          <p:nvSpPr>
            <p:cNvPr id="16" name="椭圆​​ 9"/>
            <p:cNvSpPr/>
            <p:nvPr/>
          </p:nvSpPr>
          <p:spPr>
            <a:xfrm>
              <a:off x="3273494" y="3380494"/>
              <a:ext cx="1116000" cy="94844"/>
            </a:xfrm>
            <a:prstGeom prst="ellipse">
              <a:avLst/>
            </a:prstGeom>
            <a:solidFill>
              <a:srgbClr val="EAB8D5"/>
            </a:solidFill>
            <a:ln w="25400" cap="flat" cmpd="sng" algn="ctr">
              <a:solidFill>
                <a:srgbClr val="EAB8D5"/>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17" name="矩形​​ 17"/>
            <p:cNvSpPr>
              <a:spLocks noChangeArrowheads="1"/>
            </p:cNvSpPr>
            <p:nvPr/>
          </p:nvSpPr>
          <p:spPr bwMode="auto">
            <a:xfrm>
              <a:off x="3360312" y="1855757"/>
              <a:ext cx="9541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grpSp>
        <p:nvGrpSpPr>
          <p:cNvPr id="18" name="组合 17"/>
          <p:cNvGrpSpPr/>
          <p:nvPr/>
        </p:nvGrpSpPr>
        <p:grpSpPr>
          <a:xfrm>
            <a:off x="5687642" y="1251049"/>
            <a:ext cx="1012825" cy="1357676"/>
            <a:chOff x="5073645" y="1252853"/>
            <a:chExt cx="1012825" cy="1357676"/>
          </a:xfrm>
        </p:grpSpPr>
        <p:sp>
          <p:nvSpPr>
            <p:cNvPr id="19"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EAB8D5"/>
            </a:solidFill>
            <a:ln>
              <a:solidFill>
                <a:srgbClr val="EAB8D5"/>
              </a:solid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itchFamily="34" charset="0"/>
                <a:ea typeface="华文细黑" pitchFamily="2" charset="-122"/>
              </a:endParaRPr>
            </a:p>
          </p:txBody>
        </p:sp>
        <p:sp>
          <p:nvSpPr>
            <p:cNvPr id="20" name="椭圆​​ 10"/>
            <p:cNvSpPr/>
            <p:nvPr/>
          </p:nvSpPr>
          <p:spPr>
            <a:xfrm>
              <a:off x="5217790" y="2515685"/>
              <a:ext cx="720000" cy="94844"/>
            </a:xfrm>
            <a:prstGeom prst="ellipse">
              <a:avLst/>
            </a:prstGeom>
            <a:solidFill>
              <a:srgbClr val="EAB8D5"/>
            </a:solidFill>
            <a:ln w="25400" cap="flat" cmpd="sng" algn="ctr">
              <a:solidFill>
                <a:srgbClr val="EAB8D5"/>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21" name="矩形​​ 18"/>
            <p:cNvSpPr>
              <a:spLocks noChangeArrowheads="1"/>
            </p:cNvSpPr>
            <p:nvPr/>
          </p:nvSpPr>
          <p:spPr bwMode="auto">
            <a:xfrm>
              <a:off x="5179154" y="1463486"/>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94998328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26"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362">
                                          <p:stCondLst>
                                            <p:cond delay="0"/>
                                          </p:stCondLst>
                                        </p:cTn>
                                        <p:tgtEl>
                                          <p:spTgt spid="10"/>
                                        </p:tgtEl>
                                      </p:cBhvr>
                                    </p:animEffect>
                                    <p:anim calcmode="lin" valueType="num">
                                      <p:cBhvr>
                                        <p:cTn id="35" dur="1139"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6" dur="415"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7" dur="415" tmFilter="0, 0; 0.125,0.2665; 0.25,0.4; 0.375,0.465; 0.5,0.5;  0.625,0.535; 0.75,0.6; 0.875,0.7335; 1,1">
                                          <p:stCondLst>
                                            <p:cond delay="415"/>
                                          </p:stCondLst>
                                        </p:cTn>
                                        <p:tgtEl>
                                          <p:spTgt spid="10"/>
                                        </p:tgtEl>
                                        <p:attrNameLst>
                                          <p:attrName>ppt_y</p:attrName>
                                        </p:attrNameLst>
                                      </p:cBhvr>
                                      <p:tavLst>
                                        <p:tav tm="0" fmla="#ppt_y-sin(pi*$)/9">
                                          <p:val>
                                            <p:fltVal val="0"/>
                                          </p:val>
                                        </p:tav>
                                        <p:tav tm="100000">
                                          <p:val>
                                            <p:fltVal val="1"/>
                                          </p:val>
                                        </p:tav>
                                      </p:tavLst>
                                    </p:anim>
                                    <p:anim calcmode="lin" valueType="num">
                                      <p:cBhvr>
                                        <p:cTn id="38" dur="207" tmFilter="0, 0; 0.125,0.2665; 0.25,0.4; 0.375,0.465; 0.5,0.5;  0.625,0.535; 0.75,0.6; 0.875,0.7335; 1,1">
                                          <p:stCondLst>
                                            <p:cond delay="828"/>
                                          </p:stCondLst>
                                        </p:cTn>
                                        <p:tgtEl>
                                          <p:spTgt spid="10"/>
                                        </p:tgtEl>
                                        <p:attrNameLst>
                                          <p:attrName>ppt_y</p:attrName>
                                        </p:attrNameLst>
                                      </p:cBhvr>
                                      <p:tavLst>
                                        <p:tav tm="0" fmla="#ppt_y-sin(pi*$)/27">
                                          <p:val>
                                            <p:fltVal val="0"/>
                                          </p:val>
                                        </p:tav>
                                        <p:tav tm="100000">
                                          <p:val>
                                            <p:fltVal val="1"/>
                                          </p:val>
                                        </p:tav>
                                      </p:tavLst>
                                    </p:anim>
                                    <p:anim calcmode="lin" valueType="num">
                                      <p:cBhvr>
                                        <p:cTn id="39" dur="103" tmFilter="0, 0; 0.125,0.2665; 0.25,0.4; 0.375,0.465; 0.5,0.5;  0.625,0.535; 0.75,0.6; 0.875,0.7335; 1,1">
                                          <p:stCondLst>
                                            <p:cond delay="1035"/>
                                          </p:stCondLst>
                                        </p:cTn>
                                        <p:tgtEl>
                                          <p:spTgt spid="10"/>
                                        </p:tgtEl>
                                        <p:attrNameLst>
                                          <p:attrName>ppt_y</p:attrName>
                                        </p:attrNameLst>
                                      </p:cBhvr>
                                      <p:tavLst>
                                        <p:tav tm="0" fmla="#ppt_y-sin(pi*$)/81">
                                          <p:val>
                                            <p:fltVal val="0"/>
                                          </p:val>
                                        </p:tav>
                                        <p:tav tm="100000">
                                          <p:val>
                                            <p:fltVal val="1"/>
                                          </p:val>
                                        </p:tav>
                                      </p:tavLst>
                                    </p:anim>
                                    <p:animScale>
                                      <p:cBhvr>
                                        <p:cTn id="40" dur="16">
                                          <p:stCondLst>
                                            <p:cond delay="406"/>
                                          </p:stCondLst>
                                        </p:cTn>
                                        <p:tgtEl>
                                          <p:spTgt spid="10"/>
                                        </p:tgtEl>
                                      </p:cBhvr>
                                      <p:to x="100000" y="60000"/>
                                    </p:animScale>
                                    <p:animScale>
                                      <p:cBhvr>
                                        <p:cTn id="41" dur="104" decel="50000">
                                          <p:stCondLst>
                                            <p:cond delay="423"/>
                                          </p:stCondLst>
                                        </p:cTn>
                                        <p:tgtEl>
                                          <p:spTgt spid="10"/>
                                        </p:tgtEl>
                                      </p:cBhvr>
                                      <p:to x="100000" y="100000"/>
                                    </p:animScale>
                                    <p:animScale>
                                      <p:cBhvr>
                                        <p:cTn id="42" dur="16">
                                          <p:stCondLst>
                                            <p:cond delay="820"/>
                                          </p:stCondLst>
                                        </p:cTn>
                                        <p:tgtEl>
                                          <p:spTgt spid="10"/>
                                        </p:tgtEl>
                                      </p:cBhvr>
                                      <p:to x="100000" y="80000"/>
                                    </p:animScale>
                                    <p:animScale>
                                      <p:cBhvr>
                                        <p:cTn id="43" dur="104" decel="50000">
                                          <p:stCondLst>
                                            <p:cond delay="836"/>
                                          </p:stCondLst>
                                        </p:cTn>
                                        <p:tgtEl>
                                          <p:spTgt spid="10"/>
                                        </p:tgtEl>
                                      </p:cBhvr>
                                      <p:to x="100000" y="100000"/>
                                    </p:animScale>
                                    <p:animScale>
                                      <p:cBhvr>
                                        <p:cTn id="44" dur="16">
                                          <p:stCondLst>
                                            <p:cond delay="1026"/>
                                          </p:stCondLst>
                                        </p:cTn>
                                        <p:tgtEl>
                                          <p:spTgt spid="10"/>
                                        </p:tgtEl>
                                      </p:cBhvr>
                                      <p:to x="100000" y="90000"/>
                                    </p:animScale>
                                    <p:animScale>
                                      <p:cBhvr>
                                        <p:cTn id="45" dur="104" decel="50000">
                                          <p:stCondLst>
                                            <p:cond delay="1042"/>
                                          </p:stCondLst>
                                        </p:cTn>
                                        <p:tgtEl>
                                          <p:spTgt spid="10"/>
                                        </p:tgtEl>
                                      </p:cBhvr>
                                      <p:to x="100000" y="100000"/>
                                    </p:animScale>
                                    <p:animScale>
                                      <p:cBhvr>
                                        <p:cTn id="46" dur="16">
                                          <p:stCondLst>
                                            <p:cond delay="1130"/>
                                          </p:stCondLst>
                                        </p:cTn>
                                        <p:tgtEl>
                                          <p:spTgt spid="10"/>
                                        </p:tgtEl>
                                      </p:cBhvr>
                                      <p:to x="100000" y="95000"/>
                                    </p:animScale>
                                    <p:animScale>
                                      <p:cBhvr>
                                        <p:cTn id="47" dur="104" decel="50000">
                                          <p:stCondLst>
                                            <p:cond delay="1146"/>
                                          </p:stCondLst>
                                        </p:cTn>
                                        <p:tgtEl>
                                          <p:spTgt spid="10"/>
                                        </p:tgtEl>
                                      </p:cBhvr>
                                      <p:to x="100000" y="100000"/>
                                    </p:animScale>
                                  </p:childTnLst>
                                </p:cTn>
                              </p:par>
                              <p:par>
                                <p:cTn id="48" presetID="26" presetClass="entr" presetSubtype="0" fill="hold" nodeType="withEffect">
                                  <p:stCondLst>
                                    <p:cond delay="250"/>
                                  </p:stCondLst>
                                  <p:childTnLst>
                                    <p:set>
                                      <p:cBhvr>
                                        <p:cTn id="49" dur="1" fill="hold">
                                          <p:stCondLst>
                                            <p:cond delay="0"/>
                                          </p:stCondLst>
                                        </p:cTn>
                                        <p:tgtEl>
                                          <p:spTgt spid="14"/>
                                        </p:tgtEl>
                                        <p:attrNameLst>
                                          <p:attrName>style.visibility</p:attrName>
                                        </p:attrNameLst>
                                      </p:cBhvr>
                                      <p:to>
                                        <p:strVal val="visible"/>
                                      </p:to>
                                    </p:set>
                                    <p:animEffect transition="in" filter="wipe(down)">
                                      <p:cBhvr>
                                        <p:cTn id="50" dur="362">
                                          <p:stCondLst>
                                            <p:cond delay="0"/>
                                          </p:stCondLst>
                                        </p:cTn>
                                        <p:tgtEl>
                                          <p:spTgt spid="14"/>
                                        </p:tgtEl>
                                      </p:cBhvr>
                                    </p:animEffect>
                                    <p:anim calcmode="lin" valueType="num">
                                      <p:cBhvr>
                                        <p:cTn id="51" dur="1139"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52" dur="41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53" dur="415" tmFilter="0, 0; 0.125,0.2665; 0.25,0.4; 0.375,0.465; 0.5,0.5;  0.625,0.535; 0.75,0.6; 0.875,0.7335; 1,1">
                                          <p:stCondLst>
                                            <p:cond delay="415"/>
                                          </p:stCondLst>
                                        </p:cTn>
                                        <p:tgtEl>
                                          <p:spTgt spid="14"/>
                                        </p:tgtEl>
                                        <p:attrNameLst>
                                          <p:attrName>ppt_y</p:attrName>
                                        </p:attrNameLst>
                                      </p:cBhvr>
                                      <p:tavLst>
                                        <p:tav tm="0" fmla="#ppt_y-sin(pi*$)/9">
                                          <p:val>
                                            <p:fltVal val="0"/>
                                          </p:val>
                                        </p:tav>
                                        <p:tav tm="100000">
                                          <p:val>
                                            <p:fltVal val="1"/>
                                          </p:val>
                                        </p:tav>
                                      </p:tavLst>
                                    </p:anim>
                                    <p:anim calcmode="lin" valueType="num">
                                      <p:cBhvr>
                                        <p:cTn id="54" dur="207" tmFilter="0, 0; 0.125,0.2665; 0.25,0.4; 0.375,0.465; 0.5,0.5;  0.625,0.535; 0.75,0.6; 0.875,0.7335; 1,1">
                                          <p:stCondLst>
                                            <p:cond delay="828"/>
                                          </p:stCondLst>
                                        </p:cTn>
                                        <p:tgtEl>
                                          <p:spTgt spid="14"/>
                                        </p:tgtEl>
                                        <p:attrNameLst>
                                          <p:attrName>ppt_y</p:attrName>
                                        </p:attrNameLst>
                                      </p:cBhvr>
                                      <p:tavLst>
                                        <p:tav tm="0" fmla="#ppt_y-sin(pi*$)/27">
                                          <p:val>
                                            <p:fltVal val="0"/>
                                          </p:val>
                                        </p:tav>
                                        <p:tav tm="100000">
                                          <p:val>
                                            <p:fltVal val="1"/>
                                          </p:val>
                                        </p:tav>
                                      </p:tavLst>
                                    </p:anim>
                                    <p:anim calcmode="lin" valueType="num">
                                      <p:cBhvr>
                                        <p:cTn id="55" dur="103" tmFilter="0, 0; 0.125,0.2665; 0.25,0.4; 0.375,0.465; 0.5,0.5;  0.625,0.535; 0.75,0.6; 0.875,0.7335; 1,1">
                                          <p:stCondLst>
                                            <p:cond delay="1035"/>
                                          </p:stCondLst>
                                        </p:cTn>
                                        <p:tgtEl>
                                          <p:spTgt spid="14"/>
                                        </p:tgtEl>
                                        <p:attrNameLst>
                                          <p:attrName>ppt_y</p:attrName>
                                        </p:attrNameLst>
                                      </p:cBhvr>
                                      <p:tavLst>
                                        <p:tav tm="0" fmla="#ppt_y-sin(pi*$)/81">
                                          <p:val>
                                            <p:fltVal val="0"/>
                                          </p:val>
                                        </p:tav>
                                        <p:tav tm="100000">
                                          <p:val>
                                            <p:fltVal val="1"/>
                                          </p:val>
                                        </p:tav>
                                      </p:tavLst>
                                    </p:anim>
                                    <p:animScale>
                                      <p:cBhvr>
                                        <p:cTn id="56" dur="16">
                                          <p:stCondLst>
                                            <p:cond delay="406"/>
                                          </p:stCondLst>
                                        </p:cTn>
                                        <p:tgtEl>
                                          <p:spTgt spid="14"/>
                                        </p:tgtEl>
                                      </p:cBhvr>
                                      <p:to x="100000" y="60000"/>
                                    </p:animScale>
                                    <p:animScale>
                                      <p:cBhvr>
                                        <p:cTn id="57" dur="104" decel="50000">
                                          <p:stCondLst>
                                            <p:cond delay="423"/>
                                          </p:stCondLst>
                                        </p:cTn>
                                        <p:tgtEl>
                                          <p:spTgt spid="14"/>
                                        </p:tgtEl>
                                      </p:cBhvr>
                                      <p:to x="100000" y="100000"/>
                                    </p:animScale>
                                    <p:animScale>
                                      <p:cBhvr>
                                        <p:cTn id="58" dur="16">
                                          <p:stCondLst>
                                            <p:cond delay="820"/>
                                          </p:stCondLst>
                                        </p:cTn>
                                        <p:tgtEl>
                                          <p:spTgt spid="14"/>
                                        </p:tgtEl>
                                      </p:cBhvr>
                                      <p:to x="100000" y="80000"/>
                                    </p:animScale>
                                    <p:animScale>
                                      <p:cBhvr>
                                        <p:cTn id="59" dur="104" decel="50000">
                                          <p:stCondLst>
                                            <p:cond delay="836"/>
                                          </p:stCondLst>
                                        </p:cTn>
                                        <p:tgtEl>
                                          <p:spTgt spid="14"/>
                                        </p:tgtEl>
                                      </p:cBhvr>
                                      <p:to x="100000" y="100000"/>
                                    </p:animScale>
                                    <p:animScale>
                                      <p:cBhvr>
                                        <p:cTn id="60" dur="16">
                                          <p:stCondLst>
                                            <p:cond delay="1026"/>
                                          </p:stCondLst>
                                        </p:cTn>
                                        <p:tgtEl>
                                          <p:spTgt spid="14"/>
                                        </p:tgtEl>
                                      </p:cBhvr>
                                      <p:to x="100000" y="90000"/>
                                    </p:animScale>
                                    <p:animScale>
                                      <p:cBhvr>
                                        <p:cTn id="61" dur="104" decel="50000">
                                          <p:stCondLst>
                                            <p:cond delay="1042"/>
                                          </p:stCondLst>
                                        </p:cTn>
                                        <p:tgtEl>
                                          <p:spTgt spid="14"/>
                                        </p:tgtEl>
                                      </p:cBhvr>
                                      <p:to x="100000" y="100000"/>
                                    </p:animScale>
                                    <p:animScale>
                                      <p:cBhvr>
                                        <p:cTn id="62" dur="16">
                                          <p:stCondLst>
                                            <p:cond delay="1130"/>
                                          </p:stCondLst>
                                        </p:cTn>
                                        <p:tgtEl>
                                          <p:spTgt spid="14"/>
                                        </p:tgtEl>
                                      </p:cBhvr>
                                      <p:to x="100000" y="95000"/>
                                    </p:animScale>
                                    <p:animScale>
                                      <p:cBhvr>
                                        <p:cTn id="63" dur="104" decel="50000">
                                          <p:stCondLst>
                                            <p:cond delay="1146"/>
                                          </p:stCondLst>
                                        </p:cTn>
                                        <p:tgtEl>
                                          <p:spTgt spid="14"/>
                                        </p:tgtEl>
                                      </p:cBhvr>
                                      <p:to x="100000" y="100000"/>
                                    </p:animScale>
                                  </p:childTnLst>
                                </p:cTn>
                              </p:par>
                              <p:par>
                                <p:cTn id="64" presetID="26" presetClass="entr" presetSubtype="0" fill="hold" nodeType="withEffect">
                                  <p:stCondLst>
                                    <p:cond delay="500"/>
                                  </p:stCondLst>
                                  <p:childTnLst>
                                    <p:set>
                                      <p:cBhvr>
                                        <p:cTn id="65" dur="1" fill="hold">
                                          <p:stCondLst>
                                            <p:cond delay="0"/>
                                          </p:stCondLst>
                                        </p:cTn>
                                        <p:tgtEl>
                                          <p:spTgt spid="18"/>
                                        </p:tgtEl>
                                        <p:attrNameLst>
                                          <p:attrName>style.visibility</p:attrName>
                                        </p:attrNameLst>
                                      </p:cBhvr>
                                      <p:to>
                                        <p:strVal val="visible"/>
                                      </p:to>
                                    </p:set>
                                    <p:animEffect transition="in" filter="wipe(down)">
                                      <p:cBhvr>
                                        <p:cTn id="66" dur="362">
                                          <p:stCondLst>
                                            <p:cond delay="0"/>
                                          </p:stCondLst>
                                        </p:cTn>
                                        <p:tgtEl>
                                          <p:spTgt spid="18"/>
                                        </p:tgtEl>
                                      </p:cBhvr>
                                    </p:animEffect>
                                    <p:anim calcmode="lin" valueType="num">
                                      <p:cBhvr>
                                        <p:cTn id="67" dur="1139"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68" dur="415"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69" dur="415" tmFilter="0, 0; 0.125,0.2665; 0.25,0.4; 0.375,0.465; 0.5,0.5;  0.625,0.535; 0.75,0.6; 0.875,0.7335; 1,1">
                                          <p:stCondLst>
                                            <p:cond delay="415"/>
                                          </p:stCondLst>
                                        </p:cTn>
                                        <p:tgtEl>
                                          <p:spTgt spid="18"/>
                                        </p:tgtEl>
                                        <p:attrNameLst>
                                          <p:attrName>ppt_y</p:attrName>
                                        </p:attrNameLst>
                                      </p:cBhvr>
                                      <p:tavLst>
                                        <p:tav tm="0" fmla="#ppt_y-sin(pi*$)/9">
                                          <p:val>
                                            <p:fltVal val="0"/>
                                          </p:val>
                                        </p:tav>
                                        <p:tav tm="100000">
                                          <p:val>
                                            <p:fltVal val="1"/>
                                          </p:val>
                                        </p:tav>
                                      </p:tavLst>
                                    </p:anim>
                                    <p:anim calcmode="lin" valueType="num">
                                      <p:cBhvr>
                                        <p:cTn id="70" dur="207" tmFilter="0, 0; 0.125,0.2665; 0.25,0.4; 0.375,0.465; 0.5,0.5;  0.625,0.535; 0.75,0.6; 0.875,0.7335; 1,1">
                                          <p:stCondLst>
                                            <p:cond delay="828"/>
                                          </p:stCondLst>
                                        </p:cTn>
                                        <p:tgtEl>
                                          <p:spTgt spid="18"/>
                                        </p:tgtEl>
                                        <p:attrNameLst>
                                          <p:attrName>ppt_y</p:attrName>
                                        </p:attrNameLst>
                                      </p:cBhvr>
                                      <p:tavLst>
                                        <p:tav tm="0" fmla="#ppt_y-sin(pi*$)/27">
                                          <p:val>
                                            <p:fltVal val="0"/>
                                          </p:val>
                                        </p:tav>
                                        <p:tav tm="100000">
                                          <p:val>
                                            <p:fltVal val="1"/>
                                          </p:val>
                                        </p:tav>
                                      </p:tavLst>
                                    </p:anim>
                                    <p:anim calcmode="lin" valueType="num">
                                      <p:cBhvr>
                                        <p:cTn id="71" dur="103" tmFilter="0, 0; 0.125,0.2665; 0.25,0.4; 0.375,0.465; 0.5,0.5;  0.625,0.535; 0.75,0.6; 0.875,0.7335; 1,1">
                                          <p:stCondLst>
                                            <p:cond delay="1035"/>
                                          </p:stCondLst>
                                        </p:cTn>
                                        <p:tgtEl>
                                          <p:spTgt spid="18"/>
                                        </p:tgtEl>
                                        <p:attrNameLst>
                                          <p:attrName>ppt_y</p:attrName>
                                        </p:attrNameLst>
                                      </p:cBhvr>
                                      <p:tavLst>
                                        <p:tav tm="0" fmla="#ppt_y-sin(pi*$)/81">
                                          <p:val>
                                            <p:fltVal val="0"/>
                                          </p:val>
                                        </p:tav>
                                        <p:tav tm="100000">
                                          <p:val>
                                            <p:fltVal val="1"/>
                                          </p:val>
                                        </p:tav>
                                      </p:tavLst>
                                    </p:anim>
                                    <p:animScale>
                                      <p:cBhvr>
                                        <p:cTn id="72" dur="16">
                                          <p:stCondLst>
                                            <p:cond delay="406"/>
                                          </p:stCondLst>
                                        </p:cTn>
                                        <p:tgtEl>
                                          <p:spTgt spid="18"/>
                                        </p:tgtEl>
                                      </p:cBhvr>
                                      <p:to x="100000" y="60000"/>
                                    </p:animScale>
                                    <p:animScale>
                                      <p:cBhvr>
                                        <p:cTn id="73" dur="104" decel="50000">
                                          <p:stCondLst>
                                            <p:cond delay="423"/>
                                          </p:stCondLst>
                                        </p:cTn>
                                        <p:tgtEl>
                                          <p:spTgt spid="18"/>
                                        </p:tgtEl>
                                      </p:cBhvr>
                                      <p:to x="100000" y="100000"/>
                                    </p:animScale>
                                    <p:animScale>
                                      <p:cBhvr>
                                        <p:cTn id="74" dur="16">
                                          <p:stCondLst>
                                            <p:cond delay="820"/>
                                          </p:stCondLst>
                                        </p:cTn>
                                        <p:tgtEl>
                                          <p:spTgt spid="18"/>
                                        </p:tgtEl>
                                      </p:cBhvr>
                                      <p:to x="100000" y="80000"/>
                                    </p:animScale>
                                    <p:animScale>
                                      <p:cBhvr>
                                        <p:cTn id="75" dur="104" decel="50000">
                                          <p:stCondLst>
                                            <p:cond delay="836"/>
                                          </p:stCondLst>
                                        </p:cTn>
                                        <p:tgtEl>
                                          <p:spTgt spid="18"/>
                                        </p:tgtEl>
                                      </p:cBhvr>
                                      <p:to x="100000" y="100000"/>
                                    </p:animScale>
                                    <p:animScale>
                                      <p:cBhvr>
                                        <p:cTn id="76" dur="16">
                                          <p:stCondLst>
                                            <p:cond delay="1026"/>
                                          </p:stCondLst>
                                        </p:cTn>
                                        <p:tgtEl>
                                          <p:spTgt spid="18"/>
                                        </p:tgtEl>
                                      </p:cBhvr>
                                      <p:to x="100000" y="90000"/>
                                    </p:animScale>
                                    <p:animScale>
                                      <p:cBhvr>
                                        <p:cTn id="77" dur="104" decel="50000">
                                          <p:stCondLst>
                                            <p:cond delay="1042"/>
                                          </p:stCondLst>
                                        </p:cTn>
                                        <p:tgtEl>
                                          <p:spTgt spid="18"/>
                                        </p:tgtEl>
                                      </p:cBhvr>
                                      <p:to x="100000" y="100000"/>
                                    </p:animScale>
                                    <p:animScale>
                                      <p:cBhvr>
                                        <p:cTn id="78" dur="16">
                                          <p:stCondLst>
                                            <p:cond delay="1130"/>
                                          </p:stCondLst>
                                        </p:cTn>
                                        <p:tgtEl>
                                          <p:spTgt spid="18"/>
                                        </p:tgtEl>
                                      </p:cBhvr>
                                      <p:to x="100000" y="95000"/>
                                    </p:animScale>
                                    <p:animScale>
                                      <p:cBhvr>
                                        <p:cTn id="79" dur="104" decel="50000">
                                          <p:stCondLst>
                                            <p:cond delay="1146"/>
                                          </p:stCondLst>
                                        </p:cTn>
                                        <p:tgtEl>
                                          <p:spTgt spid="18"/>
                                        </p:tgtEl>
                                      </p:cBhvr>
                                      <p:to x="100000" y="100000"/>
                                    </p:animScale>
                                  </p:childTnLst>
                                </p:cTn>
                              </p:par>
                            </p:childTnLst>
                          </p:cTn>
                        </p:par>
                        <p:par>
                          <p:cTn id="80" fill="hold">
                            <p:stCondLst>
                              <p:cond delay="3610"/>
                            </p:stCondLst>
                            <p:childTnLst>
                              <p:par>
                                <p:cTn id="81" presetID="22" presetClass="entr" presetSubtype="2"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wipe(right)">
                                      <p:cBhvr>
                                        <p:cTn id="83" dur="250"/>
                                        <p:tgtEl>
                                          <p:spTgt spid="9"/>
                                        </p:tgtEl>
                                      </p:cBhvr>
                                    </p:animEffect>
                                  </p:childTnLst>
                                </p:cTn>
                              </p:par>
                              <p:par>
                                <p:cTn id="84" presetID="22" presetClass="entr" presetSubtype="2" fill="hold" grpId="0" nodeType="withEffect">
                                  <p:stCondLst>
                                    <p:cond delay="250"/>
                                  </p:stCondLst>
                                  <p:childTnLst>
                                    <p:set>
                                      <p:cBhvr>
                                        <p:cTn id="85" dur="1" fill="hold">
                                          <p:stCondLst>
                                            <p:cond delay="0"/>
                                          </p:stCondLst>
                                        </p:cTn>
                                        <p:tgtEl>
                                          <p:spTgt spid="7"/>
                                        </p:tgtEl>
                                        <p:attrNameLst>
                                          <p:attrName>style.visibility</p:attrName>
                                        </p:attrNameLst>
                                      </p:cBhvr>
                                      <p:to>
                                        <p:strVal val="visible"/>
                                      </p:to>
                                    </p:set>
                                    <p:animEffect transition="in" filter="wipe(right)">
                                      <p:cBhvr>
                                        <p:cTn id="86" dur="250"/>
                                        <p:tgtEl>
                                          <p:spTgt spid="7"/>
                                        </p:tgtEl>
                                      </p:cBhvr>
                                    </p:animEffect>
                                  </p:childTnLst>
                                </p:cTn>
                              </p:par>
                              <p:par>
                                <p:cTn id="87" presetID="22" presetClass="entr" presetSubtype="2" fill="hold" grpId="0" nodeType="withEffect">
                                  <p:stCondLst>
                                    <p:cond delay="500"/>
                                  </p:stCondLst>
                                  <p:childTnLst>
                                    <p:set>
                                      <p:cBhvr>
                                        <p:cTn id="88" dur="1" fill="hold">
                                          <p:stCondLst>
                                            <p:cond delay="0"/>
                                          </p:stCondLst>
                                        </p:cTn>
                                        <p:tgtEl>
                                          <p:spTgt spid="8"/>
                                        </p:tgtEl>
                                        <p:attrNameLst>
                                          <p:attrName>style.visibility</p:attrName>
                                        </p:attrNameLst>
                                      </p:cBhvr>
                                      <p:to>
                                        <p:strVal val="visible"/>
                                      </p:to>
                                    </p:set>
                                    <p:animEffect transition="in" filter="wipe(right)">
                                      <p:cBhvr>
                                        <p:cTn id="89"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P spid="7"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7" name="六边形 6"/>
          <p:cNvSpPr/>
          <p:nvPr/>
        </p:nvSpPr>
        <p:spPr>
          <a:xfrm rot="5400000">
            <a:off x="3507421" y="3085324"/>
            <a:ext cx="804802" cy="685187"/>
          </a:xfrm>
          <a:prstGeom prst="hexagon">
            <a:avLst>
              <a:gd name="adj" fmla="val 30879"/>
              <a:gd name="vf" fmla="val 115470"/>
            </a:avLst>
          </a:prstGeom>
          <a:solidFill>
            <a:srgbClr val="EAB8D5"/>
          </a:solidFill>
          <a:ln w="38100" cap="flat" cmpd="sng" algn="ctr">
            <a:solidFill>
              <a:srgbClr val="EAB8D5"/>
            </a:solidFill>
            <a:prstDash val="solid"/>
          </a:ln>
          <a:effectLst>
            <a:outerShdw blurRad="393700" dist="38100" dir="5400000" algn="t" rotWithShape="0">
              <a:schemeClr val="tx1">
                <a:alpha val="37000"/>
              </a:schemeClr>
            </a:outerShdw>
          </a:effectLst>
        </p:spPr>
        <p:txBody>
          <a:bodyPr lIns="86383" tIns="43192" rIns="86383" bIns="43192" rtlCol="0" anchor="ctr"/>
          <a:lstStyle/>
          <a:p>
            <a:pPr algn="ctr"/>
            <a:endParaRPr lang="zh-CN" altLang="en-US" kern="0">
              <a:solidFill>
                <a:schemeClr val="accent5">
                  <a:lumMod val="50000"/>
                </a:schemeClr>
              </a:solidFill>
              <a:latin typeface="Calibri"/>
            </a:endParaRPr>
          </a:p>
        </p:txBody>
      </p:sp>
      <p:sp>
        <p:nvSpPr>
          <p:cNvPr id="8" name="六边形 7"/>
          <p:cNvSpPr/>
          <p:nvPr/>
        </p:nvSpPr>
        <p:spPr>
          <a:xfrm rot="5400000">
            <a:off x="1416616" y="1310821"/>
            <a:ext cx="1127903" cy="960265"/>
          </a:xfrm>
          <a:prstGeom prst="hexagon">
            <a:avLst>
              <a:gd name="adj" fmla="val 30879"/>
              <a:gd name="vf" fmla="val 115470"/>
            </a:avLst>
          </a:prstGeom>
          <a:solidFill>
            <a:srgbClr val="EAB8D5"/>
          </a:solidFill>
          <a:ln w="38100" cap="flat" cmpd="sng" algn="ctr">
            <a:solidFill>
              <a:srgbClr val="EAB8D5"/>
            </a:solidFill>
            <a:prstDash val="solid"/>
          </a:ln>
          <a:effectLst>
            <a:outerShdw blurRad="393700" dist="38100" dir="5400000" algn="t" rotWithShape="0">
              <a:schemeClr val="tx1">
                <a:alpha val="37000"/>
              </a:schemeClr>
            </a:outerShdw>
          </a:effectLst>
        </p:spPr>
        <p:txBody>
          <a:bodyPr lIns="86383" tIns="43192" rIns="86383" bIns="43192" rtlCol="0" anchor="ctr"/>
          <a:lstStyle/>
          <a:p>
            <a:pPr algn="ctr"/>
            <a:endParaRPr lang="zh-CN" altLang="en-US" kern="0">
              <a:solidFill>
                <a:schemeClr val="accent5">
                  <a:lumMod val="50000"/>
                </a:schemeClr>
              </a:solidFill>
              <a:latin typeface="Calibri"/>
            </a:endParaRPr>
          </a:p>
        </p:txBody>
      </p:sp>
      <p:sp>
        <p:nvSpPr>
          <p:cNvPr id="9" name="六边形 8"/>
          <p:cNvSpPr/>
          <p:nvPr/>
        </p:nvSpPr>
        <p:spPr>
          <a:xfrm rot="5400000">
            <a:off x="476733" y="2513011"/>
            <a:ext cx="878638" cy="748048"/>
          </a:xfrm>
          <a:prstGeom prst="hexagon">
            <a:avLst>
              <a:gd name="adj" fmla="val 30879"/>
              <a:gd name="vf" fmla="val 115470"/>
            </a:avLst>
          </a:prstGeom>
          <a:solidFill>
            <a:srgbClr val="EAB8D5"/>
          </a:solidFill>
          <a:ln w="38100" cap="flat" cmpd="sng" algn="ctr">
            <a:solidFill>
              <a:srgbClr val="EAB8D5"/>
            </a:solidFill>
            <a:prstDash val="solid"/>
          </a:ln>
          <a:effectLst>
            <a:outerShdw blurRad="393700" dist="38100" dir="5400000" algn="t" rotWithShape="0">
              <a:schemeClr val="tx1">
                <a:alpha val="37000"/>
              </a:schemeClr>
            </a:outerShdw>
          </a:effectLst>
        </p:spPr>
        <p:txBody>
          <a:bodyPr lIns="86383" tIns="43192" rIns="86383" bIns="43192" rtlCol="0" anchor="ctr"/>
          <a:lstStyle/>
          <a:p>
            <a:pPr algn="ctr"/>
            <a:endParaRPr lang="zh-CN" altLang="en-US" kern="0">
              <a:solidFill>
                <a:schemeClr val="accent5">
                  <a:lumMod val="50000"/>
                </a:schemeClr>
              </a:solidFill>
              <a:latin typeface="Calibri"/>
            </a:endParaRPr>
          </a:p>
        </p:txBody>
      </p:sp>
      <p:grpSp>
        <p:nvGrpSpPr>
          <p:cNvPr id="10" name="组合 9"/>
          <p:cNvGrpSpPr/>
          <p:nvPr/>
        </p:nvGrpSpPr>
        <p:grpSpPr>
          <a:xfrm>
            <a:off x="2637008" y="830988"/>
            <a:ext cx="1167482" cy="1371296"/>
            <a:chOff x="2803652" y="1116161"/>
            <a:chExt cx="1241260" cy="1439861"/>
          </a:xfrm>
          <a:solidFill>
            <a:srgbClr val="EAB8D5"/>
          </a:solidFill>
        </p:grpSpPr>
        <p:sp>
          <p:nvSpPr>
            <p:cNvPr id="11" name="六边形 10"/>
            <p:cNvSpPr/>
            <p:nvPr/>
          </p:nvSpPr>
          <p:spPr>
            <a:xfrm rot="5400000">
              <a:off x="2704351" y="1215462"/>
              <a:ext cx="1439861" cy="1241260"/>
            </a:xfrm>
            <a:prstGeom prst="hexagon">
              <a:avLst>
                <a:gd name="adj" fmla="val 30879"/>
                <a:gd name="vf" fmla="val 115470"/>
              </a:avLst>
            </a:prstGeom>
            <a:grpFill/>
            <a:ln w="19050" cap="flat" cmpd="sng" algn="ctr">
              <a:solidFill>
                <a:srgbClr val="EAB8D5"/>
              </a:solidFill>
              <a:prstDash val="solid"/>
            </a:ln>
            <a:effectLst>
              <a:outerShdw blurRad="393700" dist="38100" dir="5400000" algn="t" rotWithShape="0">
                <a:schemeClr val="tx1">
                  <a:alpha val="37000"/>
                </a:schemeClr>
              </a:outerShdw>
            </a:effectLst>
          </p:spPr>
          <p:txBody>
            <a:bodyPr rtlCol="0" anchor="ctr"/>
            <a:lstStyle/>
            <a:p>
              <a:pPr algn="ctr"/>
              <a:endParaRPr lang="zh-CN" altLang="en-US" kern="0">
                <a:solidFill>
                  <a:schemeClr val="accent5">
                    <a:lumMod val="50000"/>
                  </a:schemeClr>
                </a:solidFill>
                <a:latin typeface="Calibri"/>
              </a:endParaRPr>
            </a:p>
          </p:txBody>
        </p:sp>
        <p:sp>
          <p:nvSpPr>
            <p:cNvPr id="12" name="Title 3"/>
            <p:cNvSpPr txBox="1">
              <a:spLocks/>
            </p:cNvSpPr>
            <p:nvPr/>
          </p:nvSpPr>
          <p:spPr>
            <a:xfrm>
              <a:off x="3056114" y="1517664"/>
              <a:ext cx="796699" cy="318577"/>
            </a:xfrm>
            <a:prstGeom prst="rect">
              <a:avLst/>
            </a:prstGeom>
            <a:grpFill/>
            <a:ln>
              <a:solidFill>
                <a:srgbClr val="EAB8D5"/>
              </a:solidFill>
            </a:ln>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3400" b="1" dirty="0">
                  <a:solidFill>
                    <a:schemeClr val="bg2"/>
                  </a:solidFill>
                  <a:effectLst>
                    <a:innerShdw blurRad="63500" dist="50800" dir="13500000">
                      <a:prstClr val="black">
                        <a:alpha val="50000"/>
                      </a:prstClr>
                    </a:innerShdw>
                  </a:effectLst>
                  <a:latin typeface="微软雅黑" pitchFamily="34" charset="-122"/>
                  <a:ea typeface="微软雅黑" pitchFamily="34" charset="-122"/>
                </a:rPr>
                <a:t>01</a:t>
              </a:r>
              <a:endParaRPr lang="en-US" sz="3400" b="1" dirty="0">
                <a:solidFill>
                  <a:schemeClr val="bg2"/>
                </a:solidFill>
                <a:effectLst>
                  <a:innerShdw blurRad="63500" dist="50800" dir="13500000">
                    <a:prstClr val="black">
                      <a:alpha val="50000"/>
                    </a:prstClr>
                  </a:innerShdw>
                </a:effectLst>
                <a:latin typeface="微软雅黑" pitchFamily="34" charset="-122"/>
                <a:ea typeface="微软雅黑" pitchFamily="34" charset="-122"/>
              </a:endParaRPr>
            </a:p>
          </p:txBody>
        </p:sp>
      </p:grpSp>
      <p:grpSp>
        <p:nvGrpSpPr>
          <p:cNvPr id="13" name="组合 12"/>
          <p:cNvGrpSpPr/>
          <p:nvPr/>
        </p:nvGrpSpPr>
        <p:grpSpPr>
          <a:xfrm>
            <a:off x="1980566" y="2001298"/>
            <a:ext cx="1167482" cy="1371296"/>
            <a:chOff x="2105727" y="2344988"/>
            <a:chExt cx="1241260" cy="1439861"/>
          </a:xfrm>
          <a:solidFill>
            <a:srgbClr val="EAB8D5"/>
          </a:solidFill>
        </p:grpSpPr>
        <p:sp>
          <p:nvSpPr>
            <p:cNvPr id="14" name="六边形 13"/>
            <p:cNvSpPr/>
            <p:nvPr/>
          </p:nvSpPr>
          <p:spPr>
            <a:xfrm rot="5400000">
              <a:off x="2006426" y="2444289"/>
              <a:ext cx="1439861" cy="1241260"/>
            </a:xfrm>
            <a:prstGeom prst="hexagon">
              <a:avLst>
                <a:gd name="adj" fmla="val 30879"/>
                <a:gd name="vf" fmla="val 115470"/>
              </a:avLst>
            </a:prstGeom>
            <a:grpFill/>
            <a:ln w="19050" cap="flat" cmpd="sng" algn="ctr">
              <a:solidFill>
                <a:srgbClr val="EAB8D5"/>
              </a:solidFill>
              <a:prstDash val="solid"/>
            </a:ln>
            <a:effectLst>
              <a:outerShdw blurRad="393700" dist="38100" dir="5400000" algn="t" rotWithShape="0">
                <a:schemeClr val="tx1">
                  <a:alpha val="37000"/>
                </a:schemeClr>
              </a:outerShdw>
            </a:effectLst>
          </p:spPr>
          <p:txBody>
            <a:bodyPr rtlCol="0" anchor="ctr"/>
            <a:lstStyle/>
            <a:p>
              <a:pPr algn="ctr"/>
              <a:endParaRPr lang="zh-CN" altLang="en-US" kern="0">
                <a:solidFill>
                  <a:schemeClr val="accent5">
                    <a:lumMod val="50000"/>
                  </a:schemeClr>
                </a:solidFill>
                <a:latin typeface="Calibri"/>
              </a:endParaRPr>
            </a:p>
          </p:txBody>
        </p:sp>
        <p:sp>
          <p:nvSpPr>
            <p:cNvPr id="15" name="Title 3"/>
            <p:cNvSpPr txBox="1">
              <a:spLocks/>
            </p:cNvSpPr>
            <p:nvPr/>
          </p:nvSpPr>
          <p:spPr>
            <a:xfrm>
              <a:off x="2343729" y="2746341"/>
              <a:ext cx="796699" cy="318577"/>
            </a:xfrm>
            <a:prstGeom prst="rect">
              <a:avLst/>
            </a:prstGeom>
            <a:grpFill/>
            <a:ln>
              <a:solidFill>
                <a:srgbClr val="EAB8D5"/>
              </a:solidFill>
            </a:ln>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3400" b="1" dirty="0">
                  <a:solidFill>
                    <a:schemeClr val="bg1"/>
                  </a:solidFill>
                  <a:effectLst>
                    <a:innerShdw blurRad="63500" dist="50800" dir="13500000">
                      <a:prstClr val="black">
                        <a:alpha val="50000"/>
                      </a:prstClr>
                    </a:innerShdw>
                  </a:effectLst>
                  <a:latin typeface="微软雅黑" pitchFamily="34" charset="-122"/>
                  <a:ea typeface="微软雅黑" pitchFamily="34" charset="-122"/>
                </a:rPr>
                <a:t>02</a:t>
              </a:r>
              <a:endParaRPr lang="en-US" sz="3400" b="1" dirty="0">
                <a:solidFill>
                  <a:schemeClr val="bg1"/>
                </a:solidFill>
                <a:effectLst>
                  <a:innerShdw blurRad="63500" dist="50800" dir="13500000">
                    <a:prstClr val="black">
                      <a:alpha val="50000"/>
                    </a:prstClr>
                  </a:innerShdw>
                </a:effectLst>
                <a:latin typeface="微软雅黑" pitchFamily="34" charset="-122"/>
                <a:ea typeface="微软雅黑" pitchFamily="34" charset="-122"/>
              </a:endParaRPr>
            </a:p>
          </p:txBody>
        </p:sp>
      </p:grpSp>
      <p:grpSp>
        <p:nvGrpSpPr>
          <p:cNvPr id="16" name="组合 15"/>
          <p:cNvGrpSpPr/>
          <p:nvPr/>
        </p:nvGrpSpPr>
        <p:grpSpPr>
          <a:xfrm>
            <a:off x="2637008" y="3144670"/>
            <a:ext cx="1167482" cy="1371296"/>
            <a:chOff x="2803652" y="3545528"/>
            <a:chExt cx="1241260" cy="1439861"/>
          </a:xfrm>
          <a:solidFill>
            <a:srgbClr val="EAB8D5"/>
          </a:solidFill>
        </p:grpSpPr>
        <p:sp>
          <p:nvSpPr>
            <p:cNvPr id="17" name="六边形 16"/>
            <p:cNvSpPr/>
            <p:nvPr/>
          </p:nvSpPr>
          <p:spPr>
            <a:xfrm rot="5400000">
              <a:off x="2704351" y="3644829"/>
              <a:ext cx="1439861" cy="1241260"/>
            </a:xfrm>
            <a:prstGeom prst="hexagon">
              <a:avLst>
                <a:gd name="adj" fmla="val 30879"/>
                <a:gd name="vf" fmla="val 115470"/>
              </a:avLst>
            </a:prstGeom>
            <a:grpFill/>
            <a:ln w="19050" cap="flat" cmpd="sng" algn="ctr">
              <a:solidFill>
                <a:srgbClr val="EAB8D5"/>
              </a:solidFill>
              <a:prstDash val="solid"/>
            </a:ln>
            <a:effectLst>
              <a:outerShdw blurRad="393700" dist="38100" dir="5400000" algn="t" rotWithShape="0">
                <a:schemeClr val="tx1">
                  <a:alpha val="37000"/>
                </a:schemeClr>
              </a:outerShdw>
            </a:effectLst>
          </p:spPr>
          <p:txBody>
            <a:bodyPr rtlCol="0" anchor="ctr"/>
            <a:lstStyle/>
            <a:p>
              <a:pPr algn="ctr"/>
              <a:endParaRPr lang="zh-CN" altLang="en-US" kern="0">
                <a:solidFill>
                  <a:schemeClr val="accent5">
                    <a:lumMod val="50000"/>
                  </a:schemeClr>
                </a:solidFill>
                <a:latin typeface="Calibri"/>
              </a:endParaRPr>
            </a:p>
          </p:txBody>
        </p:sp>
        <p:sp>
          <p:nvSpPr>
            <p:cNvPr id="18" name="Title 3"/>
            <p:cNvSpPr txBox="1">
              <a:spLocks/>
            </p:cNvSpPr>
            <p:nvPr/>
          </p:nvSpPr>
          <p:spPr>
            <a:xfrm>
              <a:off x="3025931" y="3946882"/>
              <a:ext cx="796699" cy="318577"/>
            </a:xfrm>
            <a:prstGeom prst="rect">
              <a:avLst/>
            </a:prstGeom>
            <a:grpFill/>
            <a:ln>
              <a:solidFill>
                <a:srgbClr val="EAB8D5"/>
              </a:solidFill>
            </a:ln>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3400" b="1" dirty="0">
                  <a:solidFill>
                    <a:schemeClr val="bg1"/>
                  </a:solidFill>
                  <a:effectLst>
                    <a:innerShdw blurRad="63500" dist="50800" dir="13500000">
                      <a:prstClr val="black">
                        <a:alpha val="50000"/>
                      </a:prstClr>
                    </a:innerShdw>
                  </a:effectLst>
                  <a:latin typeface="微软雅黑" pitchFamily="34" charset="-122"/>
                  <a:ea typeface="微软雅黑" pitchFamily="34" charset="-122"/>
                </a:rPr>
                <a:t>03</a:t>
              </a:r>
              <a:endParaRPr lang="en-US" sz="3400" b="1" dirty="0">
                <a:solidFill>
                  <a:schemeClr val="bg1"/>
                </a:solidFill>
                <a:effectLst>
                  <a:innerShdw blurRad="63500" dist="50800" dir="13500000">
                    <a:prstClr val="black">
                      <a:alpha val="50000"/>
                    </a:prstClr>
                  </a:innerShdw>
                </a:effectLst>
                <a:latin typeface="微软雅黑" pitchFamily="34" charset="-122"/>
                <a:ea typeface="微软雅黑" pitchFamily="34" charset="-122"/>
              </a:endParaRPr>
            </a:p>
          </p:txBody>
        </p:sp>
      </p:grpSp>
      <p:grpSp>
        <p:nvGrpSpPr>
          <p:cNvPr id="19" name="组合 18"/>
          <p:cNvGrpSpPr/>
          <p:nvPr/>
        </p:nvGrpSpPr>
        <p:grpSpPr>
          <a:xfrm>
            <a:off x="4799683" y="1067053"/>
            <a:ext cx="2184125" cy="353292"/>
            <a:chOff x="1574602" y="3235045"/>
            <a:chExt cx="2322150" cy="370957"/>
          </a:xfrm>
        </p:grpSpPr>
        <p:sp>
          <p:nvSpPr>
            <p:cNvPr id="20" name="五边形 19"/>
            <p:cNvSpPr/>
            <p:nvPr/>
          </p:nvSpPr>
          <p:spPr>
            <a:xfrm>
              <a:off x="1574602" y="3235045"/>
              <a:ext cx="2322150" cy="370957"/>
            </a:xfrm>
            <a:prstGeom prst="homePlate">
              <a:avLst/>
            </a:prstGeom>
            <a:solidFill>
              <a:srgbClr val="EAB8D5"/>
            </a:solidFill>
            <a:ln>
              <a:solidFill>
                <a:srgbClr val="EAB8D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1700" b="1" dirty="0">
                  <a:solidFill>
                    <a:schemeClr val="bg1"/>
                  </a:solidFill>
                  <a:latin typeface="华文楷体" panose="02010600040101010101" pitchFamily="2" charset="-122"/>
                  <a:ea typeface="华文楷体" panose="02010600040101010101" pitchFamily="2" charset="-122"/>
                </a:rPr>
                <a:t>01</a:t>
              </a:r>
              <a:r>
                <a:rPr lang="zh-CN" altLang="en-US" sz="1700" b="1" dirty="0" smtClean="0">
                  <a:solidFill>
                    <a:schemeClr val="bg1"/>
                  </a:solidFill>
                  <a:latin typeface="华文楷体" panose="02010600040101010101" pitchFamily="2" charset="-122"/>
                  <a:ea typeface="华文楷体" panose="02010600040101010101" pitchFamily="2" charset="-122"/>
                </a:rPr>
                <a:t>单击添加</a:t>
              </a:r>
              <a:r>
                <a:rPr lang="zh-CN" altLang="en-US" sz="1700" b="1" dirty="0">
                  <a:solidFill>
                    <a:schemeClr val="bg1"/>
                  </a:solidFill>
                  <a:latin typeface="华文楷体" panose="02010600040101010101" pitchFamily="2" charset="-122"/>
                  <a:ea typeface="华文楷体" panose="02010600040101010101" pitchFamily="2" charset="-122"/>
                </a:rPr>
                <a:t>标题</a:t>
              </a:r>
              <a:endParaRPr lang="en-US" sz="1700" b="1" dirty="0">
                <a:solidFill>
                  <a:schemeClr val="bg1"/>
                </a:solidFill>
                <a:latin typeface="华文楷体" panose="02010600040101010101" pitchFamily="2" charset="-122"/>
                <a:ea typeface="华文楷体" panose="02010600040101010101" pitchFamily="2" charset="-122"/>
              </a:endParaRPr>
            </a:p>
          </p:txBody>
        </p:sp>
      </p:grpSp>
      <p:sp>
        <p:nvSpPr>
          <p:cNvPr id="22" name="TextBox 20"/>
          <p:cNvSpPr txBox="1"/>
          <p:nvPr/>
        </p:nvSpPr>
        <p:spPr>
          <a:xfrm>
            <a:off x="4775184" y="1478527"/>
            <a:ext cx="3318670" cy="577043"/>
          </a:xfrm>
          <a:prstGeom prst="rect">
            <a:avLst/>
          </a:prstGeom>
          <a:noFill/>
        </p:spPr>
        <p:txBody>
          <a:bodyPr wrap="square" lIns="68544" tIns="34271" rIns="68544" bIns="34271" rtlCol="0">
            <a:spAutoFit/>
          </a:bodyPr>
          <a:lstStyle/>
          <a:p>
            <a:pPr>
              <a:lnSpc>
                <a:spcPct val="150000"/>
              </a:lnSpc>
            </a:pPr>
            <a:r>
              <a:rPr lang="zh-CN" altLang="en-US" sz="1100" dirty="0">
                <a:solidFill>
                  <a:schemeClr val="tx1">
                    <a:lumMod val="65000"/>
                    <a:lumOff val="35000"/>
                  </a:schemeClr>
                </a:solidFill>
                <a:latin typeface="华文楷体" panose="02010600040101010101" pitchFamily="2" charset="-122"/>
                <a:ea typeface="华文楷体" panose="02010600040101010101" pitchFamily="2" charset="-122"/>
              </a:rPr>
              <a:t>请输入您的文字  请输入您的文字 请输入您的文字</a:t>
            </a:r>
            <a:endParaRPr lang="en-US" altLang="zh-CN" sz="1100" dirty="0">
              <a:solidFill>
                <a:schemeClr val="tx1">
                  <a:lumMod val="65000"/>
                  <a:lumOff val="35000"/>
                </a:schemeClr>
              </a:solidFill>
              <a:latin typeface="华文楷体" panose="02010600040101010101" pitchFamily="2" charset="-122"/>
              <a:ea typeface="华文楷体" panose="02010600040101010101" pitchFamily="2" charset="-122"/>
            </a:endParaRPr>
          </a:p>
          <a:p>
            <a:pPr>
              <a:lnSpc>
                <a:spcPct val="150000"/>
              </a:lnSpc>
            </a:pPr>
            <a:r>
              <a:rPr lang="zh-CN" altLang="en-US" sz="1100" dirty="0">
                <a:solidFill>
                  <a:schemeClr val="tx1">
                    <a:lumMod val="65000"/>
                    <a:lumOff val="35000"/>
                  </a:schemeClr>
                </a:solidFill>
                <a:latin typeface="华文楷体" panose="02010600040101010101" pitchFamily="2" charset="-122"/>
                <a:ea typeface="华文楷体" panose="02010600040101010101" pitchFamily="2" charset="-122"/>
              </a:rPr>
              <a:t>请输入您的文字  请输入您的文字 请输入您的文字</a:t>
            </a:r>
            <a:endParaRPr lang="en-US" altLang="zh-CN" sz="1100" dirty="0">
              <a:solidFill>
                <a:schemeClr val="tx1">
                  <a:lumMod val="65000"/>
                  <a:lumOff val="35000"/>
                </a:schemeClr>
              </a:solidFill>
              <a:latin typeface="华文楷体" panose="02010600040101010101" pitchFamily="2" charset="-122"/>
              <a:ea typeface="华文楷体" panose="02010600040101010101" pitchFamily="2" charset="-122"/>
            </a:endParaRPr>
          </a:p>
        </p:txBody>
      </p:sp>
      <p:grpSp>
        <p:nvGrpSpPr>
          <p:cNvPr id="23" name="组合 22"/>
          <p:cNvGrpSpPr/>
          <p:nvPr/>
        </p:nvGrpSpPr>
        <p:grpSpPr>
          <a:xfrm>
            <a:off x="4799683" y="2202284"/>
            <a:ext cx="2184125" cy="353292"/>
            <a:chOff x="1574602" y="3235045"/>
            <a:chExt cx="2322150" cy="370957"/>
          </a:xfrm>
        </p:grpSpPr>
        <p:sp>
          <p:nvSpPr>
            <p:cNvPr id="24" name="五边形 23"/>
            <p:cNvSpPr/>
            <p:nvPr/>
          </p:nvSpPr>
          <p:spPr>
            <a:xfrm>
              <a:off x="1574602" y="3235045"/>
              <a:ext cx="2322150" cy="370957"/>
            </a:xfrm>
            <a:prstGeom prst="homePlate">
              <a:avLst/>
            </a:prstGeom>
            <a:solidFill>
              <a:srgbClr val="EAB8D5"/>
            </a:solidFill>
            <a:ln>
              <a:solidFill>
                <a:srgbClr val="EAB8D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1700" b="1" dirty="0">
                  <a:solidFill>
                    <a:schemeClr val="bg1"/>
                  </a:solidFill>
                  <a:latin typeface="华文楷体" panose="02010600040101010101" pitchFamily="2" charset="-122"/>
                  <a:ea typeface="华文楷体" panose="02010600040101010101" pitchFamily="2" charset="-122"/>
                </a:rPr>
                <a:t>02</a:t>
              </a:r>
              <a:r>
                <a:rPr lang="zh-CN" altLang="en-US" sz="1700" b="1" dirty="0" smtClean="0">
                  <a:solidFill>
                    <a:schemeClr val="bg1"/>
                  </a:solidFill>
                  <a:latin typeface="华文楷体" panose="02010600040101010101" pitchFamily="2" charset="-122"/>
                  <a:ea typeface="华文楷体" panose="02010600040101010101" pitchFamily="2" charset="-122"/>
                </a:rPr>
                <a:t>单击添加</a:t>
              </a:r>
              <a:r>
                <a:rPr lang="zh-CN" altLang="en-US" sz="1700" b="1" dirty="0">
                  <a:solidFill>
                    <a:schemeClr val="bg1"/>
                  </a:solidFill>
                  <a:latin typeface="华文楷体" panose="02010600040101010101" pitchFamily="2" charset="-122"/>
                  <a:ea typeface="华文楷体" panose="02010600040101010101" pitchFamily="2" charset="-122"/>
                </a:rPr>
                <a:t>标题</a:t>
              </a:r>
              <a:endParaRPr lang="en-US" sz="1700" b="1" dirty="0">
                <a:solidFill>
                  <a:schemeClr val="bg1"/>
                </a:solidFill>
                <a:latin typeface="华文楷体" panose="02010600040101010101" pitchFamily="2" charset="-122"/>
                <a:ea typeface="华文楷体" panose="02010600040101010101" pitchFamily="2" charset="-122"/>
              </a:endParaRPr>
            </a:p>
          </p:txBody>
        </p:sp>
      </p:grpSp>
      <p:sp>
        <p:nvSpPr>
          <p:cNvPr id="26" name="TextBox 24"/>
          <p:cNvSpPr txBox="1"/>
          <p:nvPr/>
        </p:nvSpPr>
        <p:spPr>
          <a:xfrm>
            <a:off x="4775184" y="2613759"/>
            <a:ext cx="3318670" cy="577043"/>
          </a:xfrm>
          <a:prstGeom prst="rect">
            <a:avLst/>
          </a:prstGeom>
          <a:noFill/>
        </p:spPr>
        <p:txBody>
          <a:bodyPr wrap="square" lIns="68544" tIns="34271" rIns="68544" bIns="34271" rtlCol="0">
            <a:spAutoFit/>
          </a:bodyPr>
          <a:lstStyle/>
          <a:p>
            <a:pPr>
              <a:lnSpc>
                <a:spcPct val="150000"/>
              </a:lnSpc>
            </a:pPr>
            <a:r>
              <a:rPr lang="zh-CN" altLang="en-US" sz="1100" dirty="0">
                <a:solidFill>
                  <a:schemeClr val="tx1">
                    <a:lumMod val="65000"/>
                    <a:lumOff val="35000"/>
                  </a:schemeClr>
                </a:solidFill>
                <a:latin typeface="华文楷体" panose="02010600040101010101" pitchFamily="2" charset="-122"/>
                <a:ea typeface="华文楷体" panose="02010600040101010101" pitchFamily="2" charset="-122"/>
              </a:rPr>
              <a:t>请输入您的文字  请输入您的文字 请输入您的文字</a:t>
            </a:r>
            <a:endParaRPr lang="en-US" altLang="zh-CN" sz="1100" dirty="0">
              <a:solidFill>
                <a:schemeClr val="tx1">
                  <a:lumMod val="65000"/>
                  <a:lumOff val="35000"/>
                </a:schemeClr>
              </a:solidFill>
              <a:latin typeface="华文楷体" panose="02010600040101010101" pitchFamily="2" charset="-122"/>
              <a:ea typeface="华文楷体" panose="02010600040101010101" pitchFamily="2" charset="-122"/>
            </a:endParaRPr>
          </a:p>
          <a:p>
            <a:pPr>
              <a:lnSpc>
                <a:spcPct val="150000"/>
              </a:lnSpc>
            </a:pPr>
            <a:r>
              <a:rPr lang="zh-CN" altLang="en-US" sz="1100" dirty="0">
                <a:solidFill>
                  <a:schemeClr val="tx1">
                    <a:lumMod val="65000"/>
                    <a:lumOff val="35000"/>
                  </a:schemeClr>
                </a:solidFill>
                <a:latin typeface="华文楷体" panose="02010600040101010101" pitchFamily="2" charset="-122"/>
                <a:ea typeface="华文楷体" panose="02010600040101010101" pitchFamily="2" charset="-122"/>
              </a:rPr>
              <a:t>请输入您的文字  请输入您的文字 请输入您的文字</a:t>
            </a:r>
            <a:endParaRPr lang="en-US" altLang="zh-CN" sz="1100" dirty="0">
              <a:solidFill>
                <a:schemeClr val="tx1">
                  <a:lumMod val="65000"/>
                  <a:lumOff val="35000"/>
                </a:schemeClr>
              </a:solidFill>
              <a:latin typeface="华文楷体" panose="02010600040101010101" pitchFamily="2" charset="-122"/>
              <a:ea typeface="华文楷体" panose="02010600040101010101" pitchFamily="2" charset="-122"/>
            </a:endParaRPr>
          </a:p>
        </p:txBody>
      </p:sp>
      <p:grpSp>
        <p:nvGrpSpPr>
          <p:cNvPr id="27" name="组合 26"/>
          <p:cNvGrpSpPr/>
          <p:nvPr/>
        </p:nvGrpSpPr>
        <p:grpSpPr>
          <a:xfrm>
            <a:off x="4799683" y="3388233"/>
            <a:ext cx="2184125" cy="353292"/>
            <a:chOff x="1574602" y="3235045"/>
            <a:chExt cx="2322150" cy="370957"/>
          </a:xfrm>
        </p:grpSpPr>
        <p:sp>
          <p:nvSpPr>
            <p:cNvPr id="28" name="五边形 27"/>
            <p:cNvSpPr/>
            <p:nvPr/>
          </p:nvSpPr>
          <p:spPr>
            <a:xfrm>
              <a:off x="1574602" y="3235045"/>
              <a:ext cx="2322150" cy="370957"/>
            </a:xfrm>
            <a:prstGeom prst="homePlate">
              <a:avLst/>
            </a:prstGeom>
            <a:solidFill>
              <a:srgbClr val="EAB8D5"/>
            </a:solidFill>
            <a:ln>
              <a:solidFill>
                <a:srgbClr val="EAB8D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1700" b="1" dirty="0">
                  <a:solidFill>
                    <a:schemeClr val="bg1"/>
                  </a:solidFill>
                  <a:latin typeface="华文楷体" panose="02010600040101010101" pitchFamily="2" charset="-122"/>
                  <a:ea typeface="华文楷体" panose="02010600040101010101" pitchFamily="2" charset="-122"/>
                </a:rPr>
                <a:t>03</a:t>
              </a:r>
              <a:r>
                <a:rPr lang="zh-CN" altLang="en-US" sz="1700" b="1" dirty="0" smtClean="0">
                  <a:solidFill>
                    <a:schemeClr val="bg1"/>
                  </a:solidFill>
                  <a:latin typeface="华文楷体" panose="02010600040101010101" pitchFamily="2" charset="-122"/>
                  <a:ea typeface="华文楷体" panose="02010600040101010101" pitchFamily="2" charset="-122"/>
                </a:rPr>
                <a:t>单击添加</a:t>
              </a:r>
              <a:r>
                <a:rPr lang="zh-CN" altLang="en-US" sz="1700" b="1" dirty="0">
                  <a:solidFill>
                    <a:schemeClr val="bg1"/>
                  </a:solidFill>
                  <a:latin typeface="华文楷体" panose="02010600040101010101" pitchFamily="2" charset="-122"/>
                  <a:ea typeface="华文楷体" panose="02010600040101010101" pitchFamily="2" charset="-122"/>
                </a:rPr>
                <a:t>标题</a:t>
              </a:r>
              <a:endParaRPr lang="en-US" sz="1700" b="1" dirty="0">
                <a:solidFill>
                  <a:schemeClr val="bg1"/>
                </a:solidFill>
                <a:latin typeface="华文楷体" panose="02010600040101010101" pitchFamily="2" charset="-122"/>
                <a:ea typeface="华文楷体" panose="02010600040101010101" pitchFamily="2" charset="-122"/>
              </a:endParaRPr>
            </a:p>
          </p:txBody>
        </p:sp>
      </p:grpSp>
      <p:sp>
        <p:nvSpPr>
          <p:cNvPr id="30" name="TextBox 28"/>
          <p:cNvSpPr txBox="1"/>
          <p:nvPr/>
        </p:nvSpPr>
        <p:spPr>
          <a:xfrm>
            <a:off x="4775184" y="3799708"/>
            <a:ext cx="3318670" cy="577043"/>
          </a:xfrm>
          <a:prstGeom prst="rect">
            <a:avLst/>
          </a:prstGeom>
          <a:noFill/>
        </p:spPr>
        <p:txBody>
          <a:bodyPr wrap="square" lIns="68544" tIns="34271" rIns="68544" bIns="34271" rtlCol="0">
            <a:spAutoFit/>
          </a:bodyPr>
          <a:lstStyle/>
          <a:p>
            <a:pPr>
              <a:lnSpc>
                <a:spcPct val="150000"/>
              </a:lnSpc>
            </a:pPr>
            <a:r>
              <a:rPr lang="zh-CN" altLang="en-US" sz="1100" dirty="0">
                <a:solidFill>
                  <a:schemeClr val="tx1">
                    <a:lumMod val="65000"/>
                    <a:lumOff val="35000"/>
                  </a:schemeClr>
                </a:solidFill>
                <a:latin typeface="华文楷体" panose="02010600040101010101" pitchFamily="2" charset="-122"/>
                <a:ea typeface="华文楷体" panose="02010600040101010101" pitchFamily="2" charset="-122"/>
              </a:rPr>
              <a:t>请输入您的文字  请输入您的文字 请输入您的文字</a:t>
            </a:r>
            <a:endParaRPr lang="en-US" altLang="zh-CN" sz="1100" dirty="0">
              <a:solidFill>
                <a:schemeClr val="tx1">
                  <a:lumMod val="65000"/>
                  <a:lumOff val="35000"/>
                </a:schemeClr>
              </a:solidFill>
              <a:latin typeface="华文楷体" panose="02010600040101010101" pitchFamily="2" charset="-122"/>
              <a:ea typeface="华文楷体" panose="02010600040101010101" pitchFamily="2" charset="-122"/>
            </a:endParaRPr>
          </a:p>
          <a:p>
            <a:pPr>
              <a:lnSpc>
                <a:spcPct val="150000"/>
              </a:lnSpc>
            </a:pPr>
            <a:r>
              <a:rPr lang="zh-CN" altLang="en-US" sz="1100" dirty="0">
                <a:solidFill>
                  <a:schemeClr val="tx1">
                    <a:lumMod val="65000"/>
                    <a:lumOff val="35000"/>
                  </a:schemeClr>
                </a:solidFill>
                <a:latin typeface="华文楷体" panose="02010600040101010101" pitchFamily="2" charset="-122"/>
                <a:ea typeface="华文楷体" panose="02010600040101010101" pitchFamily="2" charset="-122"/>
              </a:rPr>
              <a:t>请输入您的文字  请输入您的文字 请输入您的文字</a:t>
            </a:r>
            <a:endParaRPr lang="en-US" altLang="zh-CN" sz="11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1745172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 calcmode="lin" valueType="num">
                                      <p:cBhvr>
                                        <p:cTn id="37" dur="500" fill="hold"/>
                                        <p:tgtEl>
                                          <p:spTgt spid="10"/>
                                        </p:tgtEl>
                                        <p:attrNameLst>
                                          <p:attrName>style.rotation</p:attrName>
                                        </p:attrNameLst>
                                      </p:cBhvr>
                                      <p:tavLst>
                                        <p:tav tm="0">
                                          <p:val>
                                            <p:fltVal val="90"/>
                                          </p:val>
                                        </p:tav>
                                        <p:tav tm="100000">
                                          <p:val>
                                            <p:fltVal val="0"/>
                                          </p:val>
                                        </p:tav>
                                      </p:tavLst>
                                    </p:anim>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 calcmode="lin" valueType="num">
                                      <p:cBhvr>
                                        <p:cTn id="45" dur="500" fill="hold"/>
                                        <p:tgtEl>
                                          <p:spTgt spid="13"/>
                                        </p:tgtEl>
                                        <p:attrNameLst>
                                          <p:attrName>style.rotation</p:attrName>
                                        </p:attrNameLst>
                                      </p:cBhvr>
                                      <p:tavLst>
                                        <p:tav tm="0">
                                          <p:val>
                                            <p:fltVal val="90"/>
                                          </p:val>
                                        </p:tav>
                                        <p:tav tm="100000">
                                          <p:val>
                                            <p:fltVal val="0"/>
                                          </p:val>
                                        </p:tav>
                                      </p:tavLst>
                                    </p:anim>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 calcmode="lin" valueType="num">
                                      <p:cBhvr>
                                        <p:cTn id="53" dur="500" fill="hold"/>
                                        <p:tgtEl>
                                          <p:spTgt spid="16"/>
                                        </p:tgtEl>
                                        <p:attrNameLst>
                                          <p:attrName>style.rotation</p:attrName>
                                        </p:attrNameLst>
                                      </p:cBhvr>
                                      <p:tavLst>
                                        <p:tav tm="0">
                                          <p:val>
                                            <p:fltVal val="90"/>
                                          </p:val>
                                        </p:tav>
                                        <p:tav tm="100000">
                                          <p:val>
                                            <p:fltVal val="0"/>
                                          </p:val>
                                        </p:tav>
                                      </p:tavLst>
                                    </p:anim>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 calcmode="lin" valueType="num">
                                      <p:cBhvr>
                                        <p:cTn id="61" dur="500" fill="hold"/>
                                        <p:tgtEl>
                                          <p:spTgt spid="8"/>
                                        </p:tgtEl>
                                        <p:attrNameLst>
                                          <p:attrName>style.rotation</p:attrName>
                                        </p:attrNameLst>
                                      </p:cBhvr>
                                      <p:tavLst>
                                        <p:tav tm="0">
                                          <p:val>
                                            <p:fltVal val="90"/>
                                          </p:val>
                                        </p:tav>
                                        <p:tav tm="100000">
                                          <p:val>
                                            <p:fltVal val="0"/>
                                          </p:val>
                                        </p:tav>
                                      </p:tavLst>
                                    </p:anim>
                                    <p:animEffect transition="in" filter="fade">
                                      <p:cBhvr>
                                        <p:cTn id="62" dur="500"/>
                                        <p:tgtEl>
                                          <p:spTgt spid="8"/>
                                        </p:tgtEl>
                                      </p:cBhvr>
                                    </p:animEffect>
                                  </p:childTnLst>
                                </p:cTn>
                              </p:par>
                            </p:childTnLst>
                          </p:cTn>
                        </p:par>
                      </p:childTnLst>
                    </p:cTn>
                  </p:par>
                  <p:par>
                    <p:cTn id="63" fill="hold">
                      <p:stCondLst>
                        <p:cond delay="indefinite"/>
                      </p:stCondLst>
                      <p:childTnLst>
                        <p:par>
                          <p:cTn id="64" fill="hold">
                            <p:stCondLst>
                              <p:cond delay="0"/>
                            </p:stCondLst>
                            <p:childTnLst>
                              <p:par>
                                <p:cTn id="65" presetID="31"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90"/>
                                          </p:val>
                                        </p:tav>
                                        <p:tav tm="100000">
                                          <p:val>
                                            <p:fltVal val="0"/>
                                          </p:val>
                                        </p:tav>
                                      </p:tavLst>
                                    </p:anim>
                                    <p:animEffect transition="in" filter="fade">
                                      <p:cBhvr>
                                        <p:cTn id="70" dur="500"/>
                                        <p:tgtEl>
                                          <p:spTgt spid="9"/>
                                        </p:tgtEl>
                                      </p:cBhvr>
                                    </p:animEffect>
                                  </p:childTnLst>
                                </p:cTn>
                              </p:par>
                            </p:childTnLst>
                          </p:cTn>
                        </p:par>
                      </p:childTnLst>
                    </p:cTn>
                  </p:par>
                  <p:par>
                    <p:cTn id="71" fill="hold">
                      <p:stCondLst>
                        <p:cond delay="indefinite"/>
                      </p:stCondLst>
                      <p:childTnLst>
                        <p:par>
                          <p:cTn id="72" fill="hold">
                            <p:stCondLst>
                              <p:cond delay="0"/>
                            </p:stCondLst>
                            <p:childTnLst>
                              <p:par>
                                <p:cTn id="73" presetID="31" presetClass="entr" presetSubtype="0" fill="hold" grpId="0" nodeType="click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90"/>
                                          </p:val>
                                        </p:tav>
                                        <p:tav tm="100000">
                                          <p:val>
                                            <p:fltVal val="0"/>
                                          </p:val>
                                        </p:tav>
                                      </p:tavLst>
                                    </p:anim>
                                    <p:animEffect transition="in" filter="fade">
                                      <p:cBhvr>
                                        <p:cTn id="78" dur="500"/>
                                        <p:tgtEl>
                                          <p:spTgt spid="7"/>
                                        </p:tgtEl>
                                      </p:cBhvr>
                                    </p:animEffect>
                                  </p:childTnLst>
                                </p:cTn>
                              </p:par>
                            </p:childTnLst>
                          </p:cTn>
                        </p:par>
                        <p:par>
                          <p:cTn id="79" fill="hold">
                            <p:stCondLst>
                              <p:cond delay="500"/>
                            </p:stCondLst>
                            <p:childTnLst>
                              <p:par>
                                <p:cTn id="80" presetID="22" presetClass="entr" presetSubtype="8"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left)">
                                      <p:cBhvr>
                                        <p:cTn id="82" dur="500"/>
                                        <p:tgtEl>
                                          <p:spTgt spid="19"/>
                                        </p:tgtEl>
                                      </p:cBhvr>
                                    </p:animEffect>
                                  </p:childTnLst>
                                </p:cTn>
                              </p:par>
                            </p:childTnLst>
                          </p:cTn>
                        </p:par>
                        <p:par>
                          <p:cTn id="83" fill="hold">
                            <p:stCondLst>
                              <p:cond delay="1000"/>
                            </p:stCondLst>
                            <p:childTnLst>
                              <p:par>
                                <p:cTn id="84" presetID="22" presetClass="entr" presetSubtype="8"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wipe(left)">
                                      <p:cBhvr>
                                        <p:cTn id="86" dur="500"/>
                                        <p:tgtEl>
                                          <p:spTgt spid="22"/>
                                        </p:tgtEl>
                                      </p:cBhvr>
                                    </p:animEffect>
                                  </p:childTnLst>
                                </p:cTn>
                              </p:par>
                            </p:childTnLst>
                          </p:cTn>
                        </p:par>
                        <p:par>
                          <p:cTn id="87" fill="hold">
                            <p:stCondLst>
                              <p:cond delay="1500"/>
                            </p:stCondLst>
                            <p:childTnLst>
                              <p:par>
                                <p:cTn id="88" presetID="22" presetClass="entr" presetSubtype="8" fill="hold"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2000"/>
                            </p:stCondLst>
                            <p:childTnLst>
                              <p:par>
                                <p:cTn id="92" presetID="22" presetClass="entr" presetSubtype="8" fill="hold" grpId="0" nodeType="afterEffect">
                                  <p:stCondLst>
                                    <p:cond delay="0"/>
                                  </p:stCondLst>
                                  <p:childTnLst>
                                    <p:set>
                                      <p:cBhvr>
                                        <p:cTn id="93" dur="1" fill="hold">
                                          <p:stCondLst>
                                            <p:cond delay="0"/>
                                          </p:stCondLst>
                                        </p:cTn>
                                        <p:tgtEl>
                                          <p:spTgt spid="26"/>
                                        </p:tgtEl>
                                        <p:attrNameLst>
                                          <p:attrName>style.visibility</p:attrName>
                                        </p:attrNameLst>
                                      </p:cBhvr>
                                      <p:to>
                                        <p:strVal val="visible"/>
                                      </p:to>
                                    </p:set>
                                    <p:animEffect transition="in" filter="wipe(left)">
                                      <p:cBhvr>
                                        <p:cTn id="94" dur="500"/>
                                        <p:tgtEl>
                                          <p:spTgt spid="26"/>
                                        </p:tgtEl>
                                      </p:cBhvr>
                                    </p:animEffect>
                                  </p:childTnLst>
                                </p:cTn>
                              </p:par>
                            </p:childTnLst>
                          </p:cTn>
                        </p:par>
                        <p:par>
                          <p:cTn id="95" fill="hold">
                            <p:stCondLst>
                              <p:cond delay="2500"/>
                            </p:stCondLst>
                            <p:childTnLst>
                              <p:par>
                                <p:cTn id="96" presetID="22" presetClass="entr" presetSubtype="8" fill="hold" nodeType="after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wipe(left)">
                                      <p:cBhvr>
                                        <p:cTn id="98" dur="500"/>
                                        <p:tgtEl>
                                          <p:spTgt spid="27"/>
                                        </p:tgtEl>
                                      </p:cBhvr>
                                    </p:animEffect>
                                  </p:childTnLst>
                                </p:cTn>
                              </p:par>
                            </p:childTnLst>
                          </p:cTn>
                        </p:par>
                        <p:par>
                          <p:cTn id="99" fill="hold">
                            <p:stCondLst>
                              <p:cond delay="3000"/>
                            </p:stCondLst>
                            <p:childTnLst>
                              <p:par>
                                <p:cTn id="100" presetID="22" presetClass="entr" presetSubtype="8" fill="hold" grpId="0" nodeType="after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wipe(left)">
                                      <p:cBhvr>
                                        <p:cTn id="10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P spid="7" grpId="0" animBg="1"/>
      <p:bldP spid="8" grpId="0" animBg="1"/>
      <p:bldP spid="9" grpId="0" animBg="1"/>
      <p:bldP spid="22" grpId="0"/>
      <p:bldP spid="26"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69615" y="573207"/>
            <a:ext cx="2533043" cy="1446358"/>
            <a:chOff x="3383261" y="184244"/>
            <a:chExt cx="2533043" cy="1446358"/>
          </a:xfrm>
        </p:grpSpPr>
        <p:pic>
          <p:nvPicPr>
            <p:cNvPr id="5" name="图片 4"/>
            <p:cNvPicPr>
              <a:picLocks noChangeAspect="1"/>
            </p:cNvPicPr>
            <p:nvPr/>
          </p:nvPicPr>
          <p:blipFill>
            <a:blip r:embed="rId2" cstate="screen">
              <a:duotone>
                <a:prstClr val="black"/>
                <a:srgbClr val="EAB8D5">
                  <a:tint val="45000"/>
                  <a:satMod val="400000"/>
                </a:srgbClr>
              </a:duotone>
              <a:extLst>
                <a:ext uri="{BEBA8EAE-BF5A-486C-A8C5-ECC9F3942E4B}">
                  <a14:imgProps xmlns:a14="http://schemas.microsoft.com/office/drawing/2010/main">
                    <a14:imgLayer r:embed="rId3">
                      <a14:imgEffect>
                        <a14:colorTemperature colorTemp="4700"/>
                      </a14:imgEffect>
                      <a14:imgEffect>
                        <a14:saturation sat="0"/>
                      </a14:imgEffect>
                    </a14:imgLayer>
                  </a14:imgProps>
                </a:ext>
                <a:ext uri="{28A0092B-C50C-407E-A947-70E740481C1C}">
                  <a14:useLocalDpi xmlns:a14="http://schemas.microsoft.com/office/drawing/2010/main"/>
                </a:ext>
              </a:extLst>
            </a:blip>
            <a:stretch>
              <a:fillRect/>
            </a:stretch>
          </p:blipFill>
          <p:spPr>
            <a:xfrm>
              <a:off x="3383261" y="465176"/>
              <a:ext cx="1939366" cy="1165426"/>
            </a:xfrm>
            <a:prstGeom prst="rect">
              <a:avLst/>
            </a:prstGeom>
          </p:spPr>
        </p:pic>
        <p:pic>
          <p:nvPicPr>
            <p:cNvPr id="6" name="图片 5"/>
            <p:cNvPicPr>
              <a:picLocks noChangeAspect="1"/>
            </p:cNvPicPr>
            <p:nvPr/>
          </p:nvPicPr>
          <p:blipFill>
            <a:blip r:embed="rId4" cstate="screen">
              <a:lum bright="70000" contrast="-70000"/>
              <a:extLst>
                <a:ext uri="{BEBA8EAE-BF5A-486C-A8C5-ECC9F3942E4B}">
                  <a14:imgProps xmlns:a14="http://schemas.microsoft.com/office/drawing/2010/main">
                    <a14:imgLayer r:embed="rId5">
                      <a14:imgEffect>
                        <a14:colorTemperature colorTemp="4700"/>
                      </a14:imgEffect>
                      <a14:imgEffect>
                        <a14:saturation sat="400000"/>
                      </a14:imgEffect>
                    </a14:imgLayer>
                  </a14:imgProps>
                </a:ext>
                <a:ext uri="{28A0092B-C50C-407E-A947-70E740481C1C}">
                  <a14:useLocalDpi xmlns:a14="http://schemas.microsoft.com/office/drawing/2010/main"/>
                </a:ext>
              </a:extLst>
            </a:blip>
            <a:stretch>
              <a:fillRect/>
            </a:stretch>
          </p:blipFill>
          <p:spPr>
            <a:xfrm>
              <a:off x="3522765" y="184244"/>
              <a:ext cx="2393539" cy="1193006"/>
            </a:xfrm>
            <a:prstGeom prst="rect">
              <a:avLst/>
            </a:prstGeom>
          </p:spPr>
        </p:pic>
      </p:grpSp>
      <p:sp>
        <p:nvSpPr>
          <p:cNvPr id="7" name="TextBox 3"/>
          <p:cNvSpPr txBox="1"/>
          <p:nvPr/>
        </p:nvSpPr>
        <p:spPr>
          <a:xfrm>
            <a:off x="3488251" y="2359316"/>
            <a:ext cx="1944891" cy="523220"/>
          </a:xfrm>
          <a:prstGeom prst="rect">
            <a:avLst/>
          </a:prstGeom>
          <a:solidFill>
            <a:srgbClr val="00B050">
              <a:alpha val="0"/>
            </a:srgbClr>
          </a:solidFill>
          <a:ln>
            <a:solidFill>
              <a:srgbClr val="00B050">
                <a:alpha val="0"/>
              </a:srgbClr>
            </a:solidFill>
          </a:ln>
        </p:spPr>
        <p:txBody>
          <a:bodyPr wrap="none" rtlCol="0">
            <a:spAutoFit/>
          </a:bodyPr>
          <a:lstStyle/>
          <a:p>
            <a:r>
              <a:rPr lang="en-US" altLang="zh-CN" sz="2800" dirty="0" smtClean="0">
                <a:solidFill>
                  <a:srgbClr val="EAB8D5"/>
                </a:solidFill>
                <a:latin typeface="微软雅黑" pitchFamily="34" charset="-122"/>
                <a:ea typeface="微软雅黑" pitchFamily="34" charset="-122"/>
              </a:rPr>
              <a:t>Part Three</a:t>
            </a:r>
          </a:p>
        </p:txBody>
      </p:sp>
      <p:sp>
        <p:nvSpPr>
          <p:cNvPr id="8" name="TextBox 4"/>
          <p:cNvSpPr txBox="1"/>
          <p:nvPr/>
        </p:nvSpPr>
        <p:spPr>
          <a:xfrm>
            <a:off x="3889142" y="3020908"/>
            <a:ext cx="2829450" cy="523220"/>
          </a:xfrm>
          <a:prstGeom prst="rect">
            <a:avLst/>
          </a:prstGeom>
          <a:noFill/>
        </p:spPr>
        <p:txBody>
          <a:bodyPr wrap="square" rtlCol="0">
            <a:spAutoFit/>
          </a:bodyPr>
          <a:lstStyle/>
          <a:p>
            <a:r>
              <a:rPr lang="zh-CN" altLang="en-US" sz="2800" b="1" dirty="0" smtClean="0">
                <a:solidFill>
                  <a:srgbClr val="EAB8D5"/>
                </a:solidFill>
              </a:rPr>
              <a:t>单击添加标题</a:t>
            </a:r>
            <a:endParaRPr lang="zh-CN" altLang="en-US" sz="2800" b="1" dirty="0">
              <a:solidFill>
                <a:srgbClr val="EAB8D5"/>
              </a:solidFill>
            </a:endParaRPr>
          </a:p>
        </p:txBody>
      </p:sp>
      <p:sp>
        <p:nvSpPr>
          <p:cNvPr id="9" name="TextBox 5"/>
          <p:cNvSpPr txBox="1"/>
          <p:nvPr/>
        </p:nvSpPr>
        <p:spPr>
          <a:xfrm>
            <a:off x="2148259" y="2203804"/>
            <a:ext cx="1425390" cy="1569660"/>
          </a:xfrm>
          <a:prstGeom prst="rect">
            <a:avLst/>
          </a:prstGeom>
          <a:noFill/>
        </p:spPr>
        <p:txBody>
          <a:bodyPr wrap="none" rtlCol="0">
            <a:spAutoFit/>
          </a:bodyPr>
          <a:lstStyle/>
          <a:p>
            <a:r>
              <a:rPr lang="en-US" altLang="zh-CN" sz="9600" b="1" dirty="0" smtClean="0">
                <a:solidFill>
                  <a:srgbClr val="EAB8D5"/>
                </a:solidFill>
                <a:latin typeface="Kozuka Mincho Pr6N H" pitchFamily="18" charset="-128"/>
                <a:ea typeface="Kozuka Mincho Pr6N H" pitchFamily="18" charset="-128"/>
              </a:rPr>
              <a:t>03</a:t>
            </a:r>
            <a:endParaRPr lang="zh-CN" altLang="en-US" sz="9600" b="1" dirty="0">
              <a:solidFill>
                <a:srgbClr val="EAB8D5"/>
              </a:solidFill>
              <a:latin typeface="Kozuka Mincho Pr6N H" pitchFamily="18" charset="-128"/>
              <a:ea typeface="Kozuka Mincho Pr6N H" pitchFamily="18" charset="-128"/>
            </a:endParaRPr>
          </a:p>
        </p:txBody>
      </p:sp>
      <p:cxnSp>
        <p:nvCxnSpPr>
          <p:cNvPr id="10" name="直接连接符 9"/>
          <p:cNvCxnSpPr/>
          <p:nvPr/>
        </p:nvCxnSpPr>
        <p:spPr>
          <a:xfrm>
            <a:off x="2298672" y="3556429"/>
            <a:ext cx="4248472" cy="0"/>
          </a:xfrm>
          <a:prstGeom prst="line">
            <a:avLst/>
          </a:prstGeom>
          <a:ln>
            <a:solidFill>
              <a:srgbClr val="EAB8D5"/>
            </a:solidFill>
            <a:prstDash val="sysDot"/>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298672" y="2208643"/>
            <a:ext cx="4248472" cy="0"/>
          </a:xfrm>
          <a:prstGeom prst="line">
            <a:avLst/>
          </a:prstGeom>
          <a:ln>
            <a:solidFill>
              <a:srgbClr val="EAB8D5"/>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376789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right)">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1000"/>
                                        <p:tgtEl>
                                          <p:spTgt spid="9"/>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7" name="Oval 6"/>
          <p:cNvSpPr>
            <a:spLocks noChangeArrowheads="1"/>
          </p:cNvSpPr>
          <p:nvPr/>
        </p:nvSpPr>
        <p:spPr bwMode="auto">
          <a:xfrm>
            <a:off x="1036632" y="903147"/>
            <a:ext cx="3768047" cy="3769237"/>
          </a:xfrm>
          <a:prstGeom prst="ellipse">
            <a:avLst/>
          </a:prstGeom>
          <a:noFill/>
          <a:ln w="9" cmpd="sng">
            <a:solidFill>
              <a:srgbClr val="EAB8D5"/>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8" name="Oval 10"/>
          <p:cNvSpPr>
            <a:spLocks noChangeArrowheads="1"/>
          </p:cNvSpPr>
          <p:nvPr/>
        </p:nvSpPr>
        <p:spPr bwMode="auto">
          <a:xfrm>
            <a:off x="3860880" y="1074530"/>
            <a:ext cx="439169" cy="43916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dirty="0">
                <a:solidFill>
                  <a:schemeClr val="bg1">
                    <a:lumMod val="95000"/>
                  </a:schemeClr>
                </a:solidFill>
                <a:latin typeface="微软雅黑" panose="020B0503020204020204" pitchFamily="34" charset="-122"/>
                <a:ea typeface="微软雅黑" panose="020B0503020204020204" pitchFamily="34" charset="-122"/>
              </a:rPr>
              <a:t>1</a:t>
            </a:r>
            <a:endParaRPr lang="zh-CN" altLang="en-US" sz="1799"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 name="Oval 11"/>
          <p:cNvSpPr>
            <a:spLocks noChangeArrowheads="1"/>
          </p:cNvSpPr>
          <p:nvPr/>
        </p:nvSpPr>
        <p:spPr bwMode="auto">
          <a:xfrm>
            <a:off x="3860880" y="4061832"/>
            <a:ext cx="439169" cy="43916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dirty="0">
                <a:solidFill>
                  <a:schemeClr val="bg1">
                    <a:lumMod val="95000"/>
                  </a:schemeClr>
                </a:solidFill>
                <a:latin typeface="微软雅黑" panose="020B0503020204020204" pitchFamily="34" charset="-122"/>
                <a:ea typeface="微软雅黑" panose="020B0503020204020204" pitchFamily="34" charset="-122"/>
              </a:rPr>
              <a:t>5</a:t>
            </a:r>
            <a:endParaRPr lang="zh-CN" altLang="en-US" sz="1799"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 name="Oval 12"/>
          <p:cNvSpPr>
            <a:spLocks noChangeArrowheads="1"/>
          </p:cNvSpPr>
          <p:nvPr/>
        </p:nvSpPr>
        <p:spPr bwMode="auto">
          <a:xfrm>
            <a:off x="4389313" y="3367969"/>
            <a:ext cx="440359" cy="43916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dirty="0">
                <a:solidFill>
                  <a:schemeClr val="bg1">
                    <a:lumMod val="95000"/>
                  </a:schemeClr>
                </a:solidFill>
                <a:latin typeface="微软雅黑" panose="020B0503020204020204" pitchFamily="34" charset="-122"/>
                <a:ea typeface="微软雅黑" panose="020B0503020204020204" pitchFamily="34" charset="-122"/>
              </a:rPr>
              <a:t>4</a:t>
            </a:r>
            <a:endParaRPr lang="zh-CN" altLang="en-US" sz="1799"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1" name="Oval 13"/>
          <p:cNvSpPr>
            <a:spLocks noChangeArrowheads="1"/>
          </p:cNvSpPr>
          <p:nvPr/>
        </p:nvSpPr>
        <p:spPr bwMode="auto">
          <a:xfrm>
            <a:off x="4389313" y="1768394"/>
            <a:ext cx="440359" cy="43916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dirty="0">
                <a:solidFill>
                  <a:schemeClr val="bg1">
                    <a:lumMod val="95000"/>
                  </a:schemeClr>
                </a:solidFill>
                <a:latin typeface="微软雅黑" panose="020B0503020204020204" pitchFamily="34" charset="-122"/>
                <a:ea typeface="微软雅黑" panose="020B0503020204020204" pitchFamily="34" charset="-122"/>
              </a:rPr>
              <a:t>2</a:t>
            </a:r>
            <a:endParaRPr lang="zh-CN" altLang="en-US" sz="1799"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2" name="Oval 14"/>
          <p:cNvSpPr>
            <a:spLocks noChangeArrowheads="1"/>
          </p:cNvSpPr>
          <p:nvPr/>
        </p:nvSpPr>
        <p:spPr bwMode="auto">
          <a:xfrm>
            <a:off x="4560696" y="2568181"/>
            <a:ext cx="439169" cy="43916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dirty="0">
                <a:solidFill>
                  <a:schemeClr val="bg1">
                    <a:lumMod val="95000"/>
                  </a:schemeClr>
                </a:solidFill>
                <a:latin typeface="微软雅黑" panose="020B0503020204020204" pitchFamily="34" charset="-122"/>
                <a:ea typeface="微软雅黑" panose="020B0503020204020204" pitchFamily="34" charset="-122"/>
              </a:rPr>
              <a:t>3</a:t>
            </a:r>
            <a:endParaRPr lang="zh-CN" altLang="en-US" sz="1799"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3" name="TextBox 13"/>
          <p:cNvSpPr txBox="1">
            <a:spLocks noChangeArrowheads="1"/>
          </p:cNvSpPr>
          <p:nvPr/>
        </p:nvSpPr>
        <p:spPr bwMode="auto">
          <a:xfrm>
            <a:off x="4389313" y="832928"/>
            <a:ext cx="38977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smtClean="0">
                <a:solidFill>
                  <a:schemeClr val="tx1">
                    <a:lumMod val="65000"/>
                    <a:lumOff val="35000"/>
                  </a:schemeClr>
                </a:solidFill>
                <a:latin typeface="华文楷体" panose="02010600040101010101" pitchFamily="2" charset="-122"/>
                <a:ea typeface="华文楷体" panose="02010600040101010101" pitchFamily="2" charset="-122"/>
              </a:rPr>
              <a:t>请在这里输入段落文本内容请在这里输入段落文本内容</a:t>
            </a:r>
            <a:endParaRPr lang="zh-CN" altLang="en-US"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4" name="TextBox 14"/>
          <p:cNvSpPr txBox="1">
            <a:spLocks noChangeArrowheads="1"/>
          </p:cNvSpPr>
          <p:nvPr/>
        </p:nvSpPr>
        <p:spPr bwMode="auto">
          <a:xfrm>
            <a:off x="4939164" y="1726737"/>
            <a:ext cx="3519304"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smtClean="0">
                <a:solidFill>
                  <a:schemeClr val="tx1">
                    <a:lumMod val="65000"/>
                    <a:lumOff val="35000"/>
                  </a:schemeClr>
                </a:solidFill>
                <a:latin typeface="华文楷体" panose="02010600040101010101" pitchFamily="2" charset="-122"/>
                <a:ea typeface="华文楷体" panose="02010600040101010101" pitchFamily="2" charset="-122"/>
              </a:rPr>
              <a:t>请在这里输入段落文本内容请在这里输入段落文本内容</a:t>
            </a:r>
          </a:p>
          <a:p>
            <a:pPr eaLnBrk="1" hangingPunct="1"/>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15" name="TextBox 15"/>
          <p:cNvSpPr txBox="1">
            <a:spLocks noChangeArrowheads="1"/>
          </p:cNvSpPr>
          <p:nvPr/>
        </p:nvSpPr>
        <p:spPr bwMode="auto">
          <a:xfrm>
            <a:off x="5072462" y="2472968"/>
            <a:ext cx="338600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smtClean="0">
                <a:solidFill>
                  <a:schemeClr val="tx1">
                    <a:lumMod val="65000"/>
                    <a:lumOff val="35000"/>
                  </a:schemeClr>
                </a:solidFill>
                <a:latin typeface="华文楷体" panose="02010600040101010101" pitchFamily="2" charset="-122"/>
                <a:ea typeface="华文楷体" panose="02010600040101010101" pitchFamily="2" charset="-122"/>
              </a:rPr>
              <a:t>请在这里输入段落文本内容请在这里输入段落文本内容</a:t>
            </a:r>
          </a:p>
        </p:txBody>
      </p:sp>
      <p:sp>
        <p:nvSpPr>
          <p:cNvPr id="16" name="TextBox 16"/>
          <p:cNvSpPr txBox="1">
            <a:spLocks noChangeArrowheads="1"/>
          </p:cNvSpPr>
          <p:nvPr/>
        </p:nvSpPr>
        <p:spPr bwMode="auto">
          <a:xfrm>
            <a:off x="4878467" y="3328693"/>
            <a:ext cx="325627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smtClean="0">
                <a:solidFill>
                  <a:schemeClr val="tx1">
                    <a:lumMod val="65000"/>
                    <a:lumOff val="35000"/>
                  </a:schemeClr>
                </a:solidFill>
                <a:latin typeface="华文楷体" panose="02010600040101010101" pitchFamily="2" charset="-122"/>
                <a:ea typeface="华文楷体" panose="02010600040101010101" pitchFamily="2" charset="-122"/>
              </a:rPr>
              <a:t>请在这里输入段落文本内容请在这里输入段落文本内容</a:t>
            </a:r>
            <a:endParaRPr lang="zh-CN" altLang="en-US"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7" name="TextBox 17"/>
          <p:cNvSpPr txBox="1">
            <a:spLocks noChangeArrowheads="1"/>
          </p:cNvSpPr>
          <p:nvPr/>
        </p:nvSpPr>
        <p:spPr bwMode="auto">
          <a:xfrm>
            <a:off x="4509518" y="4029697"/>
            <a:ext cx="357167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smtClean="0">
                <a:solidFill>
                  <a:schemeClr val="tx1">
                    <a:lumMod val="65000"/>
                    <a:lumOff val="35000"/>
                  </a:schemeClr>
                </a:solidFill>
                <a:latin typeface="华文楷体" panose="02010600040101010101" pitchFamily="2" charset="-122"/>
                <a:ea typeface="华文楷体" panose="02010600040101010101" pitchFamily="2" charset="-122"/>
              </a:rPr>
              <a:t>请在这里输入段落文本内容请在这里输入段落文本内容</a:t>
            </a:r>
            <a:endParaRPr lang="zh-CN" altLang="en-US"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8" name="Oval 7"/>
          <p:cNvSpPr>
            <a:spLocks noChangeArrowheads="1"/>
          </p:cNvSpPr>
          <p:nvPr/>
        </p:nvSpPr>
        <p:spPr bwMode="auto">
          <a:xfrm>
            <a:off x="954511" y="1107855"/>
            <a:ext cx="3338399" cy="333601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19" name="Oval 8"/>
          <p:cNvSpPr>
            <a:spLocks noChangeArrowheads="1"/>
          </p:cNvSpPr>
          <p:nvPr/>
        </p:nvSpPr>
        <p:spPr bwMode="auto">
          <a:xfrm>
            <a:off x="1183019" y="1335176"/>
            <a:ext cx="2881378" cy="2881377"/>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20" name="Oval 9"/>
          <p:cNvSpPr>
            <a:spLocks noChangeArrowheads="1"/>
          </p:cNvSpPr>
          <p:nvPr/>
        </p:nvSpPr>
        <p:spPr bwMode="auto">
          <a:xfrm>
            <a:off x="1027108" y="3377490"/>
            <a:ext cx="814070" cy="814070"/>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21" name="TextBox 21"/>
          <p:cNvSpPr txBox="1">
            <a:spLocks noChangeArrowheads="1"/>
          </p:cNvSpPr>
          <p:nvPr/>
        </p:nvSpPr>
        <p:spPr bwMode="auto">
          <a:xfrm>
            <a:off x="1143744" y="3515548"/>
            <a:ext cx="580798"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chemeClr val="bg1">
                    <a:lumMod val="95000"/>
                  </a:schemeClr>
                </a:solidFill>
                <a:latin typeface="华文楷体" panose="02010600040101010101" pitchFamily="2" charset="-122"/>
                <a:ea typeface="华文楷体" panose="02010600040101010101" pitchFamily="2" charset="-122"/>
              </a:rPr>
              <a:t>添加标题</a:t>
            </a:r>
            <a:endParaRPr lang="en-US" sz="1499" dirty="0">
              <a:solidFill>
                <a:schemeClr val="bg1">
                  <a:lumMod val="95000"/>
                </a:scheme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2474284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21" presetClass="entr" presetSubtype="1"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heel(1)">
                                      <p:cBhvr>
                                        <p:cTn id="34" dur="1000"/>
                                        <p:tgtEl>
                                          <p:spTgt spid="19"/>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heel(1)">
                                      <p:cBhvr>
                                        <p:cTn id="37" dur="1000"/>
                                        <p:tgtEl>
                                          <p:spTgt spid="18"/>
                                        </p:tgtEl>
                                      </p:cBhvr>
                                    </p:animEffect>
                                  </p:childTnLst>
                                </p:cTn>
                              </p:par>
                            </p:childTnLst>
                          </p:cTn>
                        </p:par>
                        <p:par>
                          <p:cTn id="38" fill="hold">
                            <p:stCondLst>
                              <p:cond delay="2860"/>
                            </p:stCondLst>
                            <p:childTnLst>
                              <p:par>
                                <p:cTn id="39" presetID="21" presetClass="entr" presetSubtype="1"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heel(1)">
                                      <p:cBhvr>
                                        <p:cTn id="41" dur="2000"/>
                                        <p:tgtEl>
                                          <p:spTgt spid="7"/>
                                        </p:tgtEl>
                                      </p:cBhvr>
                                    </p:animEffect>
                                  </p:childTnLst>
                                </p:cTn>
                              </p:par>
                            </p:childTnLst>
                          </p:cTn>
                        </p:par>
                        <p:par>
                          <p:cTn id="42" fill="hold">
                            <p:stCondLst>
                              <p:cond delay="4860"/>
                            </p:stCondLst>
                            <p:childTnLst>
                              <p:par>
                                <p:cTn id="43" presetID="1"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35" presetClass="path" presetSubtype="0" accel="50000" decel="50000" fill="hold" grpId="1" nodeType="withEffect">
                                  <p:stCondLst>
                                    <p:cond delay="0"/>
                                  </p:stCondLst>
                                  <p:childTnLst>
                                    <p:animMotion origin="layout" path="M 2.29608E-6 1.11111E-6 L -0.17354 0.29051 " pathEditMode="relative" rAng="0" ptsTypes="AA">
                                      <p:cBhvr>
                                        <p:cTn id="54" dur="500" spd="-99800" fill="hold"/>
                                        <p:tgtEl>
                                          <p:spTgt spid="8"/>
                                        </p:tgtEl>
                                        <p:attrNameLst>
                                          <p:attrName>ppt_x,ppt_y</p:attrName>
                                        </p:attrNameLst>
                                      </p:cBhvr>
                                      <p:rCtr x="-8500" y="14500"/>
                                    </p:animMotion>
                                  </p:childTnLst>
                                </p:cTn>
                              </p:par>
                              <p:par>
                                <p:cTn id="55" presetID="35" presetClass="path" presetSubtype="0" accel="50000" decel="50000" fill="hold" grpId="1" nodeType="withEffect">
                                  <p:stCondLst>
                                    <p:cond delay="0"/>
                                  </p:stCondLst>
                                  <p:childTnLst>
                                    <p:animMotion origin="layout" path="M 2.35202E-6 -2.59259E-6 L -0.23143 0.15556 " pathEditMode="relative" rAng="0" ptsTypes="AA">
                                      <p:cBhvr>
                                        <p:cTn id="56" dur="500" spd="-99800" fill="hold"/>
                                        <p:tgtEl>
                                          <p:spTgt spid="11"/>
                                        </p:tgtEl>
                                        <p:attrNameLst>
                                          <p:attrName>ppt_x,ppt_y</p:attrName>
                                        </p:attrNameLst>
                                      </p:cBhvr>
                                      <p:rCtr x="-11400" y="7800"/>
                                    </p:animMotion>
                                  </p:childTnLst>
                                </p:cTn>
                              </p:par>
                              <p:par>
                                <p:cTn id="57" presetID="35" presetClass="path" presetSubtype="0" accel="50000" decel="50000" fill="hold" grpId="1" nodeType="withEffect">
                                  <p:stCondLst>
                                    <p:cond delay="0"/>
                                  </p:stCondLst>
                                  <p:childTnLst>
                                    <p:animMotion origin="layout" path="M 0 0 L -0.25 0 E" pathEditMode="relative" rAng="0" ptsTypes="">
                                      <p:cBhvr>
                                        <p:cTn id="58" dur="500" spd="-99800" fill="hold"/>
                                        <p:tgtEl>
                                          <p:spTgt spid="12"/>
                                        </p:tgtEl>
                                        <p:attrNameLst>
                                          <p:attrName>ppt_x,ppt_y</p:attrName>
                                        </p:attrNameLst>
                                      </p:cBhvr>
                                      <p:rCtr x="0" y="0"/>
                                    </p:animMotion>
                                  </p:childTnLst>
                                </p:cTn>
                              </p:par>
                              <p:par>
                                <p:cTn id="59" presetID="35" presetClass="path" presetSubtype="0" accel="50000" decel="50000" fill="hold" grpId="1" nodeType="withEffect">
                                  <p:stCondLst>
                                    <p:cond delay="0"/>
                                  </p:stCondLst>
                                  <p:childTnLst>
                                    <p:animMotion origin="layout" path="M 2.35202E-6 -3.7037E-6 L -0.23143 -0.15555 " pathEditMode="relative" rAng="0" ptsTypes="AA">
                                      <p:cBhvr>
                                        <p:cTn id="60" dur="500" spd="-99800" fill="hold"/>
                                        <p:tgtEl>
                                          <p:spTgt spid="10"/>
                                        </p:tgtEl>
                                        <p:attrNameLst>
                                          <p:attrName>ppt_x,ppt_y</p:attrName>
                                        </p:attrNameLst>
                                      </p:cBhvr>
                                      <p:rCtr x="-11400" y="-7600"/>
                                    </p:animMotion>
                                  </p:childTnLst>
                                </p:cTn>
                              </p:par>
                              <p:par>
                                <p:cTn id="61" presetID="35" presetClass="path" presetSubtype="0" accel="50000" decel="50000" fill="hold" grpId="1" nodeType="withEffect">
                                  <p:stCondLst>
                                    <p:cond delay="0"/>
                                  </p:stCondLst>
                                  <p:childTnLst>
                                    <p:animMotion origin="layout" path="M 2.29608E-6 2.59259E-6 L -0.17354 -0.29051 " pathEditMode="relative" rAng="0" ptsTypes="AA">
                                      <p:cBhvr>
                                        <p:cTn id="62" dur="500" spd="-99800" fill="hold"/>
                                        <p:tgtEl>
                                          <p:spTgt spid="9"/>
                                        </p:tgtEl>
                                        <p:attrNameLst>
                                          <p:attrName>ppt_x,ppt_y</p:attrName>
                                        </p:attrNameLst>
                                      </p:cBhvr>
                                      <p:rCtr x="-8500" y="-14300"/>
                                    </p:animMotion>
                                  </p:childTnLst>
                                </p:cTn>
                              </p:par>
                            </p:childTnLst>
                          </p:cTn>
                        </p:par>
                        <p:par>
                          <p:cTn id="63" fill="hold">
                            <p:stCondLst>
                              <p:cond delay="5360"/>
                            </p:stCondLst>
                            <p:childTnLst>
                              <p:par>
                                <p:cTn id="64" presetID="22" presetClass="entr" presetSubtype="8"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left)">
                                      <p:cBhvr>
                                        <p:cTn id="66" dur="500"/>
                                        <p:tgtEl>
                                          <p:spTgt spid="13"/>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left)">
                                      <p:cBhvr>
                                        <p:cTn id="69" dur="500"/>
                                        <p:tgtEl>
                                          <p:spTgt spid="1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500"/>
                                        <p:tgtEl>
                                          <p:spTgt spid="1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wipe(left)">
                                      <p:cBhvr>
                                        <p:cTn id="78" dur="500"/>
                                        <p:tgtEl>
                                          <p:spTgt spid="17"/>
                                        </p:tgtEl>
                                      </p:cBhvr>
                                    </p:animEffect>
                                  </p:childTnLst>
                                </p:cTn>
                              </p:par>
                            </p:childTnLst>
                          </p:cTn>
                        </p:par>
                        <p:par>
                          <p:cTn id="79" fill="hold">
                            <p:stCondLst>
                              <p:cond delay="5860"/>
                            </p:stCondLst>
                            <p:childTnLst>
                              <p:par>
                                <p:cTn id="80" presetID="52" presetClass="entr" presetSubtype="0"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Scale>
                                      <p:cBhvr>
                                        <p:cTn id="8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3" dur="1000" decel="50000" fill="hold">
                                          <p:stCondLst>
                                            <p:cond delay="0"/>
                                          </p:stCondLst>
                                        </p:cTn>
                                        <p:tgtEl>
                                          <p:spTgt spid="20"/>
                                        </p:tgtEl>
                                        <p:attrNameLst>
                                          <p:attrName>ppt_x,ppt_y</p:attrName>
                                        </p:attrNameLst>
                                      </p:cBhvr>
                                      <p:rCtr x="0" y="0"/>
                                    </p:animMotion>
                                    <p:animEffect transition="in" filter="fade">
                                      <p:cBhvr>
                                        <p:cTn id="84" dur="1000"/>
                                        <p:tgtEl>
                                          <p:spTgt spid="20"/>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Scale>
                                      <p:cBhvr>
                                        <p:cTn id="8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8" dur="1000" decel="50000" fill="hold">
                                          <p:stCondLst>
                                            <p:cond delay="0"/>
                                          </p:stCondLst>
                                        </p:cTn>
                                        <p:tgtEl>
                                          <p:spTgt spid="21"/>
                                        </p:tgtEl>
                                        <p:attrNameLst>
                                          <p:attrName>ppt_x,ppt_y</p:attrName>
                                        </p:attrNameLst>
                                      </p:cBhvr>
                                      <p:rCtr x="0" y="0"/>
                                    </p:animMotion>
                                    <p:animEffect transition="in" filter="fade">
                                      <p:cBhvr>
                                        <p:cTn id="8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P spid="7" grpId="0" animBg="1" autoUpdateAnimBg="0"/>
      <p:bldP spid="8" grpId="0" animBg="1" autoUpdateAnimBg="0"/>
      <p:bldP spid="8" grpId="1" animBg="1" autoUpdateAnimBg="0"/>
      <p:bldP spid="9" grpId="0" animBg="1" autoUpdateAnimBg="0"/>
      <p:bldP spid="9" grpId="1" animBg="1" autoUpdateAnimBg="0"/>
      <p:bldP spid="10" grpId="0" animBg="1" autoUpdateAnimBg="0"/>
      <p:bldP spid="10" grpId="1" animBg="1" autoUpdateAnimBg="0"/>
      <p:bldP spid="11" grpId="0" animBg="1" autoUpdateAnimBg="0"/>
      <p:bldP spid="11" grpId="1" animBg="1" autoUpdateAnimBg="0"/>
      <p:bldP spid="12" grpId="0" animBg="1" autoUpdateAnimBg="0"/>
      <p:bldP spid="12" grpId="1" animBg="1" autoUpdateAnimBg="0"/>
      <p:bldP spid="13" grpId="0" autoUpdateAnimBg="0"/>
      <p:bldP spid="14" grpId="0" autoUpdateAnimBg="0"/>
      <p:bldP spid="15" grpId="0" autoUpdateAnimBg="0"/>
      <p:bldP spid="16" grpId="0" autoUpdateAnimBg="0"/>
      <p:bldP spid="17" grpId="0" autoUpdateAnimBg="0"/>
      <p:bldP spid="18" grpId="0" animBg="1" autoUpdateAnimBg="0"/>
      <p:bldP spid="19" grpId="0" animBg="1" autoUpdateAnimBg="0"/>
      <p:bldP spid="20" grpId="0" animBg="1" autoUpdateAnimBg="0"/>
      <p:bldP spid="21"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7" name="六边形 6"/>
          <p:cNvSpPr/>
          <p:nvPr/>
        </p:nvSpPr>
        <p:spPr>
          <a:xfrm>
            <a:off x="4962411" y="2640330"/>
            <a:ext cx="1693199" cy="1477997"/>
          </a:xfrm>
          <a:prstGeom prst="hexagon">
            <a:avLst/>
          </a:prstGeom>
          <a:blipFill>
            <a:blip r:embed="rId2" cstate="screen">
              <a:alphaModFix amt="60000"/>
              <a:extLst>
                <a:ext uri="{28A0092B-C50C-407E-A947-70E740481C1C}">
                  <a14:useLocalDpi xmlns:a14="http://schemas.microsoft.com/office/drawing/2010/main"/>
                </a:ext>
              </a:extLst>
            </a:blip>
            <a:stretch>
              <a:fillRect/>
            </a:stretch>
          </a:blip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2177933" y="1092759"/>
            <a:ext cx="1693199" cy="1477997"/>
          </a:xfrm>
          <a:prstGeom prst="hexagon">
            <a:avLst/>
          </a:prstGeom>
          <a:blipFill>
            <a:blip r:embed="rId3" cstate="screen">
              <a:alphaModFix amt="60000"/>
              <a:extLst>
                <a:ext uri="{28A0092B-C50C-407E-A947-70E740481C1C}">
                  <a14:useLocalDpi xmlns:a14="http://schemas.microsoft.com/office/drawing/2010/main"/>
                </a:ext>
              </a:extLst>
            </a:blip>
            <a:stretch>
              <a:fillRect/>
            </a:stretch>
          </a:blip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779236" y="1840243"/>
            <a:ext cx="1693199" cy="1477997"/>
            <a:chOff x="828477" y="1932254"/>
            <a:chExt cx="1800200" cy="1551897"/>
          </a:xfrm>
          <a:solidFill>
            <a:srgbClr val="EAB8D5"/>
          </a:solidFill>
        </p:grpSpPr>
        <p:grpSp>
          <p:nvGrpSpPr>
            <p:cNvPr id="10" name="组合 9"/>
            <p:cNvGrpSpPr/>
            <p:nvPr/>
          </p:nvGrpSpPr>
          <p:grpSpPr>
            <a:xfrm>
              <a:off x="828477" y="1932254"/>
              <a:ext cx="1800200" cy="1551897"/>
              <a:chOff x="985377" y="1960081"/>
              <a:chExt cx="1800200" cy="1551897"/>
            </a:xfrm>
            <a:grpFill/>
          </p:grpSpPr>
          <p:sp>
            <p:nvSpPr>
              <p:cNvPr id="12" name="六边形 11"/>
              <p:cNvSpPr/>
              <p:nvPr/>
            </p:nvSpPr>
            <p:spPr>
              <a:xfrm>
                <a:off x="985377" y="1960081"/>
                <a:ext cx="1800200" cy="1551897"/>
              </a:xfrm>
              <a:prstGeom prst="hexagon">
                <a:avLst/>
              </a:prstGeom>
              <a:grpFill/>
              <a:ln>
                <a:solidFill>
                  <a:srgbClr val="EAB8D5"/>
                </a:solid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六边形 12"/>
              <p:cNvSpPr/>
              <p:nvPr/>
            </p:nvSpPr>
            <p:spPr>
              <a:xfrm>
                <a:off x="1081631" y="2043058"/>
                <a:ext cx="1607692" cy="1385942"/>
              </a:xfrm>
              <a:prstGeom prst="hexagon">
                <a:avLst/>
              </a:prstGeom>
              <a:grpFill/>
              <a:ln>
                <a:solidFill>
                  <a:srgbClr val="EAB8D5"/>
                </a:solid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3"/>
            <p:cNvSpPr txBox="1"/>
            <p:nvPr/>
          </p:nvSpPr>
          <p:spPr>
            <a:xfrm flipH="1">
              <a:off x="1225322" y="2301388"/>
              <a:ext cx="1043315" cy="840230"/>
            </a:xfrm>
            <a:prstGeom prst="rect">
              <a:avLst/>
            </a:prstGeom>
            <a:grpFill/>
            <a:ln>
              <a:solidFill>
                <a:srgbClr val="EAB8D5"/>
              </a:solid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300" b="1" dirty="0">
                  <a:ln>
                    <a:noFill/>
                  </a:ln>
                  <a:effectLst/>
                  <a:latin typeface="华文楷体" panose="02010600040101010101" pitchFamily="2" charset="-122"/>
                  <a:ea typeface="华文楷体" panose="02010600040101010101" pitchFamily="2" charset="-122"/>
                </a:rPr>
                <a:t>添加</a:t>
              </a:r>
              <a:endParaRPr lang="en-US" altLang="zh-CN" sz="2300" b="1" dirty="0">
                <a:ln>
                  <a:noFill/>
                </a:ln>
                <a:effectLst/>
                <a:latin typeface="华文楷体" panose="02010600040101010101" pitchFamily="2" charset="-122"/>
                <a:ea typeface="华文楷体" panose="02010600040101010101" pitchFamily="2" charset="-122"/>
              </a:endParaRPr>
            </a:p>
            <a:p>
              <a:pPr>
                <a:lnSpc>
                  <a:spcPct val="100000"/>
                </a:lnSpc>
                <a:defRPr/>
              </a:pPr>
              <a:r>
                <a:rPr lang="zh-CN" altLang="en-US" sz="2300" b="1" dirty="0">
                  <a:ln>
                    <a:noFill/>
                  </a:ln>
                  <a:effectLst/>
                  <a:latin typeface="华文楷体" panose="02010600040101010101" pitchFamily="2" charset="-122"/>
                  <a:ea typeface="华文楷体" panose="02010600040101010101" pitchFamily="2" charset="-122"/>
                </a:rPr>
                <a:t>文本</a:t>
              </a:r>
            </a:p>
          </p:txBody>
        </p:sp>
      </p:grpSp>
      <p:grpSp>
        <p:nvGrpSpPr>
          <p:cNvPr id="14" name="组合 13"/>
          <p:cNvGrpSpPr/>
          <p:nvPr/>
        </p:nvGrpSpPr>
        <p:grpSpPr>
          <a:xfrm>
            <a:off x="3568576" y="1866745"/>
            <a:ext cx="1693199" cy="1477997"/>
            <a:chOff x="3794088" y="1960081"/>
            <a:chExt cx="1800200" cy="1551897"/>
          </a:xfrm>
          <a:solidFill>
            <a:srgbClr val="EAB8D5"/>
          </a:solidFill>
        </p:grpSpPr>
        <p:grpSp>
          <p:nvGrpSpPr>
            <p:cNvPr id="15" name="组合 14"/>
            <p:cNvGrpSpPr/>
            <p:nvPr/>
          </p:nvGrpSpPr>
          <p:grpSpPr>
            <a:xfrm>
              <a:off x="3794088" y="1960081"/>
              <a:ext cx="1800200" cy="1551897"/>
              <a:chOff x="985377" y="1960081"/>
              <a:chExt cx="1800200" cy="1551897"/>
            </a:xfrm>
            <a:grpFill/>
          </p:grpSpPr>
          <p:sp>
            <p:nvSpPr>
              <p:cNvPr id="17" name="六边形 16"/>
              <p:cNvSpPr/>
              <p:nvPr/>
            </p:nvSpPr>
            <p:spPr>
              <a:xfrm>
                <a:off x="985377" y="1960081"/>
                <a:ext cx="1800200" cy="1551897"/>
              </a:xfrm>
              <a:prstGeom prst="hexagon">
                <a:avLst/>
              </a:prstGeom>
              <a:grpFill/>
              <a:ln>
                <a:solidFill>
                  <a:srgbClr val="EAB8D5"/>
                </a:solid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六边形 17"/>
              <p:cNvSpPr/>
              <p:nvPr/>
            </p:nvSpPr>
            <p:spPr>
              <a:xfrm>
                <a:off x="1081631" y="2043058"/>
                <a:ext cx="1607692" cy="1385942"/>
              </a:xfrm>
              <a:prstGeom prst="hexagon">
                <a:avLst/>
              </a:prstGeom>
              <a:grpFill/>
              <a:ln>
                <a:solidFill>
                  <a:srgbClr val="EAB8D5"/>
                </a:solid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8"/>
            <p:cNvSpPr txBox="1"/>
            <p:nvPr/>
          </p:nvSpPr>
          <p:spPr>
            <a:xfrm flipH="1">
              <a:off x="4172530" y="2301388"/>
              <a:ext cx="1043315" cy="840230"/>
            </a:xfrm>
            <a:prstGeom prst="rect">
              <a:avLst/>
            </a:prstGeom>
            <a:grpFill/>
            <a:ln>
              <a:solidFill>
                <a:srgbClr val="EAB8D5"/>
              </a:solid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300" b="1" dirty="0">
                  <a:ln>
                    <a:noFill/>
                  </a:ln>
                  <a:effectLst/>
                  <a:latin typeface="华文楷体" panose="02010600040101010101" pitchFamily="2" charset="-122"/>
                  <a:ea typeface="华文楷体" panose="02010600040101010101" pitchFamily="2" charset="-122"/>
                </a:rPr>
                <a:t>添加</a:t>
              </a:r>
              <a:endParaRPr lang="en-US" altLang="zh-CN" sz="2300" b="1" dirty="0">
                <a:ln>
                  <a:noFill/>
                </a:ln>
                <a:effectLst/>
                <a:latin typeface="华文楷体" panose="02010600040101010101" pitchFamily="2" charset="-122"/>
                <a:ea typeface="华文楷体" panose="02010600040101010101" pitchFamily="2" charset="-122"/>
              </a:endParaRPr>
            </a:p>
            <a:p>
              <a:pPr>
                <a:lnSpc>
                  <a:spcPct val="100000"/>
                </a:lnSpc>
                <a:defRPr/>
              </a:pPr>
              <a:r>
                <a:rPr lang="zh-CN" altLang="en-US" sz="2300" b="1" dirty="0">
                  <a:ln>
                    <a:noFill/>
                  </a:ln>
                  <a:effectLst/>
                  <a:latin typeface="华文楷体" panose="02010600040101010101" pitchFamily="2" charset="-122"/>
                  <a:ea typeface="华文楷体" panose="02010600040101010101" pitchFamily="2" charset="-122"/>
                </a:rPr>
                <a:t>文本</a:t>
              </a:r>
            </a:p>
          </p:txBody>
        </p:sp>
      </p:grpSp>
      <p:grpSp>
        <p:nvGrpSpPr>
          <p:cNvPr id="19" name="组合 18"/>
          <p:cNvGrpSpPr/>
          <p:nvPr/>
        </p:nvGrpSpPr>
        <p:grpSpPr>
          <a:xfrm>
            <a:off x="6365734" y="1866744"/>
            <a:ext cx="1693199" cy="1477997"/>
            <a:chOff x="6768011" y="1960080"/>
            <a:chExt cx="1800200" cy="1551897"/>
          </a:xfrm>
          <a:solidFill>
            <a:srgbClr val="EAB8D5"/>
          </a:solidFill>
        </p:grpSpPr>
        <p:grpSp>
          <p:nvGrpSpPr>
            <p:cNvPr id="20" name="组合 19"/>
            <p:cNvGrpSpPr/>
            <p:nvPr/>
          </p:nvGrpSpPr>
          <p:grpSpPr>
            <a:xfrm>
              <a:off x="6768011" y="1960080"/>
              <a:ext cx="1800200" cy="1551897"/>
              <a:chOff x="985377" y="1960081"/>
              <a:chExt cx="1800200" cy="1551897"/>
            </a:xfrm>
            <a:grpFill/>
          </p:grpSpPr>
          <p:sp>
            <p:nvSpPr>
              <p:cNvPr id="22" name="六边形 21"/>
              <p:cNvSpPr/>
              <p:nvPr/>
            </p:nvSpPr>
            <p:spPr>
              <a:xfrm>
                <a:off x="985377" y="1960081"/>
                <a:ext cx="1800200" cy="1551897"/>
              </a:xfrm>
              <a:prstGeom prst="hexagon">
                <a:avLst/>
              </a:prstGeom>
              <a:grpFill/>
              <a:ln>
                <a:solidFill>
                  <a:srgbClr val="EAB8D5"/>
                </a:solid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a:off x="1081631" y="2043058"/>
                <a:ext cx="1607692" cy="1385942"/>
              </a:xfrm>
              <a:prstGeom prst="hexagon">
                <a:avLst/>
              </a:prstGeom>
              <a:grpFill/>
              <a:ln>
                <a:solidFill>
                  <a:srgbClr val="EAB8D5"/>
                </a:solid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3"/>
            <p:cNvSpPr txBox="1"/>
            <p:nvPr/>
          </p:nvSpPr>
          <p:spPr>
            <a:xfrm flipH="1">
              <a:off x="7146453" y="2301388"/>
              <a:ext cx="1043315" cy="840230"/>
            </a:xfrm>
            <a:prstGeom prst="rect">
              <a:avLst/>
            </a:prstGeom>
            <a:grpFill/>
            <a:ln>
              <a:solidFill>
                <a:srgbClr val="EAB8D5"/>
              </a:solid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300" b="1" dirty="0">
                  <a:ln>
                    <a:noFill/>
                  </a:ln>
                  <a:effectLst/>
                  <a:latin typeface="华文楷体" panose="02010600040101010101" pitchFamily="2" charset="-122"/>
                  <a:ea typeface="华文楷体" panose="02010600040101010101" pitchFamily="2" charset="-122"/>
                </a:rPr>
                <a:t>添加</a:t>
              </a:r>
              <a:endParaRPr lang="en-US" altLang="zh-CN" sz="2300" b="1" dirty="0">
                <a:ln>
                  <a:noFill/>
                </a:ln>
                <a:effectLst/>
                <a:latin typeface="华文楷体" panose="02010600040101010101" pitchFamily="2" charset="-122"/>
                <a:ea typeface="华文楷体" panose="02010600040101010101" pitchFamily="2" charset="-122"/>
              </a:endParaRPr>
            </a:p>
            <a:p>
              <a:pPr>
                <a:lnSpc>
                  <a:spcPct val="100000"/>
                </a:lnSpc>
                <a:defRPr/>
              </a:pPr>
              <a:r>
                <a:rPr lang="zh-CN" altLang="en-US" sz="2300" b="1" dirty="0">
                  <a:ln>
                    <a:noFill/>
                  </a:ln>
                  <a:effectLst/>
                  <a:latin typeface="华文楷体" panose="02010600040101010101" pitchFamily="2" charset="-122"/>
                  <a:ea typeface="华文楷体" panose="02010600040101010101" pitchFamily="2" charset="-122"/>
                </a:rPr>
                <a:t>文本</a:t>
              </a:r>
            </a:p>
          </p:txBody>
        </p:sp>
      </p:grpSp>
      <p:grpSp>
        <p:nvGrpSpPr>
          <p:cNvPr id="24" name="组合 23"/>
          <p:cNvGrpSpPr/>
          <p:nvPr/>
        </p:nvGrpSpPr>
        <p:grpSpPr>
          <a:xfrm>
            <a:off x="4962411" y="1092758"/>
            <a:ext cx="1693199" cy="1477997"/>
            <a:chOff x="5276006" y="1147394"/>
            <a:chExt cx="1800200" cy="1551897"/>
          </a:xfrm>
          <a:solidFill>
            <a:srgbClr val="EAB8D5"/>
          </a:solidFill>
        </p:grpSpPr>
        <p:grpSp>
          <p:nvGrpSpPr>
            <p:cNvPr id="25" name="组合 24"/>
            <p:cNvGrpSpPr/>
            <p:nvPr/>
          </p:nvGrpSpPr>
          <p:grpSpPr>
            <a:xfrm>
              <a:off x="5276006" y="1147394"/>
              <a:ext cx="1800200" cy="1551897"/>
              <a:chOff x="985377" y="1960081"/>
              <a:chExt cx="1800200" cy="1551897"/>
            </a:xfrm>
            <a:grpFill/>
          </p:grpSpPr>
          <p:sp>
            <p:nvSpPr>
              <p:cNvPr id="27" name="六边形 26"/>
              <p:cNvSpPr/>
              <p:nvPr/>
            </p:nvSpPr>
            <p:spPr>
              <a:xfrm>
                <a:off x="985377" y="1960081"/>
                <a:ext cx="1800200" cy="1551897"/>
              </a:xfrm>
              <a:prstGeom prst="hexagon">
                <a:avLst/>
              </a:prstGeom>
              <a:grpFill/>
              <a:ln>
                <a:solidFill>
                  <a:srgbClr val="EAB8D5"/>
                </a:solid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p:cNvSpPr/>
              <p:nvPr/>
            </p:nvSpPr>
            <p:spPr>
              <a:xfrm>
                <a:off x="1081631" y="2043058"/>
                <a:ext cx="1607692" cy="1385942"/>
              </a:xfrm>
              <a:prstGeom prst="hexagon">
                <a:avLst/>
              </a:prstGeom>
              <a:grpFill/>
              <a:ln>
                <a:solidFill>
                  <a:srgbClr val="EAB8D5"/>
                </a:solid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8"/>
            <p:cNvSpPr txBox="1"/>
            <p:nvPr/>
          </p:nvSpPr>
          <p:spPr>
            <a:xfrm flipH="1">
              <a:off x="5653013" y="1476200"/>
              <a:ext cx="1043315" cy="840230"/>
            </a:xfrm>
            <a:prstGeom prst="rect">
              <a:avLst/>
            </a:prstGeom>
            <a:grpFill/>
            <a:ln>
              <a:solidFill>
                <a:srgbClr val="EAB8D5"/>
              </a:solid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300" b="1" dirty="0">
                  <a:ln>
                    <a:noFill/>
                  </a:ln>
                  <a:effectLst/>
                  <a:latin typeface="华文楷体" panose="02010600040101010101" pitchFamily="2" charset="-122"/>
                  <a:ea typeface="华文楷体" panose="02010600040101010101" pitchFamily="2" charset="-122"/>
                </a:rPr>
                <a:t>添加</a:t>
              </a:r>
              <a:endParaRPr lang="en-US" altLang="zh-CN" sz="2300" b="1" dirty="0">
                <a:ln>
                  <a:noFill/>
                </a:ln>
                <a:effectLst/>
                <a:latin typeface="华文楷体" panose="02010600040101010101" pitchFamily="2" charset="-122"/>
                <a:ea typeface="华文楷体" panose="02010600040101010101" pitchFamily="2" charset="-122"/>
              </a:endParaRPr>
            </a:p>
            <a:p>
              <a:pPr>
                <a:lnSpc>
                  <a:spcPct val="100000"/>
                </a:lnSpc>
                <a:defRPr/>
              </a:pPr>
              <a:r>
                <a:rPr lang="zh-CN" altLang="en-US" sz="2300" b="1" dirty="0">
                  <a:ln>
                    <a:noFill/>
                  </a:ln>
                  <a:effectLst/>
                  <a:latin typeface="华文楷体" panose="02010600040101010101" pitchFamily="2" charset="-122"/>
                  <a:ea typeface="华文楷体" panose="02010600040101010101" pitchFamily="2" charset="-122"/>
                </a:rPr>
                <a:t>文本</a:t>
              </a:r>
            </a:p>
          </p:txBody>
        </p:sp>
      </p:grpSp>
      <p:sp>
        <p:nvSpPr>
          <p:cNvPr id="29" name="Title 3"/>
          <p:cNvSpPr txBox="1">
            <a:spLocks/>
          </p:cNvSpPr>
          <p:nvPr/>
        </p:nvSpPr>
        <p:spPr>
          <a:xfrm>
            <a:off x="1876517" y="3531856"/>
            <a:ext cx="2670987" cy="237428"/>
          </a:xfrm>
          <a:prstGeom prst="rect">
            <a:avLst/>
          </a:prstGeom>
        </p:spPr>
        <p:txBody>
          <a:bodyPr lIns="86383" tIns="43192" rIns="86383" bIns="43192"/>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zh-CN" altLang="en-US" sz="1700" b="1" dirty="0" smtClean="0">
                <a:solidFill>
                  <a:schemeClr val="tx1">
                    <a:lumMod val="65000"/>
                    <a:lumOff val="35000"/>
                  </a:schemeClr>
                </a:solidFill>
                <a:latin typeface="华文楷体" panose="02010600040101010101" pitchFamily="2" charset="-122"/>
                <a:ea typeface="华文楷体" panose="02010600040101010101" pitchFamily="2" charset="-122"/>
              </a:rPr>
              <a:t>单击</a:t>
            </a:r>
            <a:r>
              <a:rPr lang="zh-CN" altLang="en-US" sz="1700" b="1" dirty="0">
                <a:solidFill>
                  <a:schemeClr val="tx1">
                    <a:lumMod val="65000"/>
                    <a:lumOff val="35000"/>
                  </a:schemeClr>
                </a:solidFill>
                <a:latin typeface="华文楷体" panose="02010600040101010101" pitchFamily="2" charset="-122"/>
                <a:ea typeface="华文楷体" panose="02010600040101010101" pitchFamily="2" charset="-122"/>
              </a:rPr>
              <a:t>添</a:t>
            </a:r>
            <a:r>
              <a:rPr lang="zh-CN" altLang="en-US" sz="1700" b="1" dirty="0" smtClean="0">
                <a:solidFill>
                  <a:schemeClr val="tx1">
                    <a:lumMod val="65000"/>
                    <a:lumOff val="35000"/>
                  </a:schemeClr>
                </a:solidFill>
                <a:latin typeface="华文楷体" panose="02010600040101010101" pitchFamily="2" charset="-122"/>
                <a:ea typeface="华文楷体" panose="02010600040101010101" pitchFamily="2" charset="-122"/>
              </a:rPr>
              <a:t>加</a:t>
            </a:r>
            <a:r>
              <a:rPr lang="zh-CN" altLang="en-US" sz="1700" b="1" dirty="0">
                <a:solidFill>
                  <a:schemeClr val="tx1">
                    <a:lumMod val="65000"/>
                    <a:lumOff val="35000"/>
                  </a:schemeClr>
                </a:solidFill>
                <a:latin typeface="华文楷体" panose="02010600040101010101" pitchFamily="2" charset="-122"/>
                <a:ea typeface="华文楷体" panose="02010600040101010101" pitchFamily="2" charset="-122"/>
              </a:rPr>
              <a:t>标题</a:t>
            </a:r>
            <a:endParaRPr lang="en-US" sz="1700"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0" name="Title 3"/>
          <p:cNvSpPr txBox="1">
            <a:spLocks/>
          </p:cNvSpPr>
          <p:nvPr/>
        </p:nvSpPr>
        <p:spPr>
          <a:xfrm>
            <a:off x="1968743" y="3906276"/>
            <a:ext cx="2670987" cy="761747"/>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nSpc>
                <a:spcPct val="150000"/>
              </a:lnSpc>
            </a:pPr>
            <a:r>
              <a:rPr lang="zh-CN" altLang="en-US" sz="1100" dirty="0">
                <a:solidFill>
                  <a:schemeClr val="tx1">
                    <a:lumMod val="65000"/>
                    <a:lumOff val="35000"/>
                  </a:schemeClr>
                </a:solidFill>
                <a:latin typeface="华文楷体" panose="02010600040101010101" pitchFamily="2" charset="-122"/>
                <a:ea typeface="华文楷体" panose="02010600040101010101" pitchFamily="2" charset="-122"/>
              </a:rPr>
              <a:t>单击填加文字内容单击填加文字内容</a:t>
            </a:r>
            <a:endParaRPr lang="en-US" altLang="zh-CN" sz="1100" dirty="0">
              <a:solidFill>
                <a:schemeClr val="tx1">
                  <a:lumMod val="65000"/>
                  <a:lumOff val="35000"/>
                </a:schemeClr>
              </a:solidFill>
              <a:latin typeface="华文楷体" panose="02010600040101010101" pitchFamily="2" charset="-122"/>
              <a:ea typeface="华文楷体" panose="02010600040101010101" pitchFamily="2" charset="-122"/>
            </a:endParaRPr>
          </a:p>
          <a:p>
            <a:pPr>
              <a:lnSpc>
                <a:spcPct val="150000"/>
              </a:lnSpc>
            </a:pPr>
            <a:r>
              <a:rPr lang="zh-CN" altLang="en-US" sz="1100" dirty="0">
                <a:solidFill>
                  <a:schemeClr val="tx1">
                    <a:lumMod val="65000"/>
                    <a:lumOff val="35000"/>
                  </a:schemeClr>
                </a:solidFill>
                <a:latin typeface="华文楷体" panose="02010600040101010101" pitchFamily="2" charset="-122"/>
                <a:ea typeface="华文楷体" panose="02010600040101010101" pitchFamily="2" charset="-122"/>
              </a:rPr>
              <a:t>单击填加文字内容单击填加文字内容</a:t>
            </a:r>
          </a:p>
          <a:p>
            <a:pPr>
              <a:lnSpc>
                <a:spcPct val="150000"/>
              </a:lnSpc>
            </a:pPr>
            <a:endParaRPr lang="zh-CN" altLang="en-US" sz="11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05342541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53" presetClass="entr" presetSubtype="52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350" fill="hold"/>
                                        <p:tgtEl>
                                          <p:spTgt spid="9"/>
                                        </p:tgtEl>
                                        <p:attrNameLst>
                                          <p:attrName>ppt_w</p:attrName>
                                        </p:attrNameLst>
                                      </p:cBhvr>
                                      <p:tavLst>
                                        <p:tav tm="0">
                                          <p:val>
                                            <p:fltVal val="0"/>
                                          </p:val>
                                        </p:tav>
                                        <p:tav tm="100000">
                                          <p:val>
                                            <p:strVal val="#ppt_w"/>
                                          </p:val>
                                        </p:tav>
                                      </p:tavLst>
                                    </p:anim>
                                    <p:anim calcmode="lin" valueType="num">
                                      <p:cBhvr>
                                        <p:cTn id="35" dur="350" fill="hold"/>
                                        <p:tgtEl>
                                          <p:spTgt spid="9"/>
                                        </p:tgtEl>
                                        <p:attrNameLst>
                                          <p:attrName>ppt_h</p:attrName>
                                        </p:attrNameLst>
                                      </p:cBhvr>
                                      <p:tavLst>
                                        <p:tav tm="0">
                                          <p:val>
                                            <p:fltVal val="0"/>
                                          </p:val>
                                        </p:tav>
                                        <p:tav tm="100000">
                                          <p:val>
                                            <p:strVal val="#ppt_h"/>
                                          </p:val>
                                        </p:tav>
                                      </p:tavLst>
                                    </p:anim>
                                    <p:animEffect transition="in" filter="fade">
                                      <p:cBhvr>
                                        <p:cTn id="36" dur="350"/>
                                        <p:tgtEl>
                                          <p:spTgt spid="9"/>
                                        </p:tgtEl>
                                      </p:cBhvr>
                                    </p:animEffect>
                                    <p:anim calcmode="lin" valueType="num">
                                      <p:cBhvr>
                                        <p:cTn id="37" dur="350" fill="hold"/>
                                        <p:tgtEl>
                                          <p:spTgt spid="9"/>
                                        </p:tgtEl>
                                        <p:attrNameLst>
                                          <p:attrName>ppt_x</p:attrName>
                                        </p:attrNameLst>
                                      </p:cBhvr>
                                      <p:tavLst>
                                        <p:tav tm="0">
                                          <p:val>
                                            <p:fltVal val="0.5"/>
                                          </p:val>
                                        </p:tav>
                                        <p:tav tm="100000">
                                          <p:val>
                                            <p:strVal val="#ppt_x"/>
                                          </p:val>
                                        </p:tav>
                                      </p:tavLst>
                                    </p:anim>
                                    <p:anim calcmode="lin" valueType="num">
                                      <p:cBhvr>
                                        <p:cTn id="38" dur="350" fill="hold"/>
                                        <p:tgtEl>
                                          <p:spTgt spid="9"/>
                                        </p:tgtEl>
                                        <p:attrNameLst>
                                          <p:attrName>ppt_y</p:attrName>
                                        </p:attrNameLst>
                                      </p:cBhvr>
                                      <p:tavLst>
                                        <p:tav tm="0">
                                          <p:val>
                                            <p:fltVal val="0.5"/>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528"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anim calcmode="lin" valueType="num">
                                      <p:cBhvr>
                                        <p:cTn id="46" dur="500" fill="hold"/>
                                        <p:tgtEl>
                                          <p:spTgt spid="8"/>
                                        </p:tgtEl>
                                        <p:attrNameLst>
                                          <p:attrName>ppt_x</p:attrName>
                                        </p:attrNameLst>
                                      </p:cBhvr>
                                      <p:tavLst>
                                        <p:tav tm="0">
                                          <p:val>
                                            <p:fltVal val="0.5"/>
                                          </p:val>
                                        </p:tav>
                                        <p:tav tm="100000">
                                          <p:val>
                                            <p:strVal val="#ppt_x"/>
                                          </p:val>
                                        </p:tav>
                                      </p:tavLst>
                                    </p:anim>
                                    <p:anim calcmode="lin" valueType="num">
                                      <p:cBhvr>
                                        <p:cTn id="47" dur="500" fill="hold"/>
                                        <p:tgtEl>
                                          <p:spTgt spid="8"/>
                                        </p:tgtEl>
                                        <p:attrNameLst>
                                          <p:attrName>ppt_y</p:attrName>
                                        </p:attrNameLst>
                                      </p:cBhvr>
                                      <p:tavLst>
                                        <p:tav tm="0">
                                          <p:val>
                                            <p:fltVal val="0.5"/>
                                          </p:val>
                                        </p:tav>
                                        <p:tav tm="100000">
                                          <p:val>
                                            <p:strVal val="#ppt_y"/>
                                          </p:val>
                                        </p:tav>
                                      </p:tavLst>
                                    </p:anim>
                                  </p:childTnLst>
                                </p:cTn>
                              </p:par>
                            </p:childTnLst>
                          </p:cTn>
                        </p:par>
                        <p:par>
                          <p:cTn id="48" fill="hold">
                            <p:stCondLst>
                              <p:cond delay="500"/>
                            </p:stCondLst>
                            <p:childTnLst>
                              <p:par>
                                <p:cTn id="49" presetID="53" presetClass="entr" presetSubtype="52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350" fill="hold"/>
                                        <p:tgtEl>
                                          <p:spTgt spid="14"/>
                                        </p:tgtEl>
                                        <p:attrNameLst>
                                          <p:attrName>ppt_w</p:attrName>
                                        </p:attrNameLst>
                                      </p:cBhvr>
                                      <p:tavLst>
                                        <p:tav tm="0">
                                          <p:val>
                                            <p:fltVal val="0"/>
                                          </p:val>
                                        </p:tav>
                                        <p:tav tm="100000">
                                          <p:val>
                                            <p:strVal val="#ppt_w"/>
                                          </p:val>
                                        </p:tav>
                                      </p:tavLst>
                                    </p:anim>
                                    <p:anim calcmode="lin" valueType="num">
                                      <p:cBhvr>
                                        <p:cTn id="52" dur="350" fill="hold"/>
                                        <p:tgtEl>
                                          <p:spTgt spid="14"/>
                                        </p:tgtEl>
                                        <p:attrNameLst>
                                          <p:attrName>ppt_h</p:attrName>
                                        </p:attrNameLst>
                                      </p:cBhvr>
                                      <p:tavLst>
                                        <p:tav tm="0">
                                          <p:val>
                                            <p:fltVal val="0"/>
                                          </p:val>
                                        </p:tav>
                                        <p:tav tm="100000">
                                          <p:val>
                                            <p:strVal val="#ppt_h"/>
                                          </p:val>
                                        </p:tav>
                                      </p:tavLst>
                                    </p:anim>
                                    <p:animEffect transition="in" filter="fade">
                                      <p:cBhvr>
                                        <p:cTn id="53" dur="350"/>
                                        <p:tgtEl>
                                          <p:spTgt spid="14"/>
                                        </p:tgtEl>
                                      </p:cBhvr>
                                    </p:animEffect>
                                    <p:anim calcmode="lin" valueType="num">
                                      <p:cBhvr>
                                        <p:cTn id="54" dur="350" fill="hold"/>
                                        <p:tgtEl>
                                          <p:spTgt spid="14"/>
                                        </p:tgtEl>
                                        <p:attrNameLst>
                                          <p:attrName>ppt_x</p:attrName>
                                        </p:attrNameLst>
                                      </p:cBhvr>
                                      <p:tavLst>
                                        <p:tav tm="0">
                                          <p:val>
                                            <p:fltVal val="0.5"/>
                                          </p:val>
                                        </p:tav>
                                        <p:tav tm="100000">
                                          <p:val>
                                            <p:strVal val="#ppt_x"/>
                                          </p:val>
                                        </p:tav>
                                      </p:tavLst>
                                    </p:anim>
                                    <p:anim calcmode="lin" valueType="num">
                                      <p:cBhvr>
                                        <p:cTn id="55" dur="350" fill="hold"/>
                                        <p:tgtEl>
                                          <p:spTgt spid="14"/>
                                        </p:tgtEl>
                                        <p:attrNameLst>
                                          <p:attrName>ppt_y</p:attrName>
                                        </p:attrNameLst>
                                      </p:cBhvr>
                                      <p:tavLst>
                                        <p:tav tm="0">
                                          <p:val>
                                            <p:fltVal val="0.5"/>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53" presetClass="entr" presetSubtype="528" fill="hold" grpId="0" nodeType="click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p:cTn id="60" dur="500" fill="hold"/>
                                        <p:tgtEl>
                                          <p:spTgt spid="7"/>
                                        </p:tgtEl>
                                        <p:attrNameLst>
                                          <p:attrName>ppt_w</p:attrName>
                                        </p:attrNameLst>
                                      </p:cBhvr>
                                      <p:tavLst>
                                        <p:tav tm="0">
                                          <p:val>
                                            <p:fltVal val="0"/>
                                          </p:val>
                                        </p:tav>
                                        <p:tav tm="100000">
                                          <p:val>
                                            <p:strVal val="#ppt_w"/>
                                          </p:val>
                                        </p:tav>
                                      </p:tavLst>
                                    </p:anim>
                                    <p:anim calcmode="lin" valueType="num">
                                      <p:cBhvr>
                                        <p:cTn id="61" dur="500" fill="hold"/>
                                        <p:tgtEl>
                                          <p:spTgt spid="7"/>
                                        </p:tgtEl>
                                        <p:attrNameLst>
                                          <p:attrName>ppt_h</p:attrName>
                                        </p:attrNameLst>
                                      </p:cBhvr>
                                      <p:tavLst>
                                        <p:tav tm="0">
                                          <p:val>
                                            <p:fltVal val="0"/>
                                          </p:val>
                                        </p:tav>
                                        <p:tav tm="100000">
                                          <p:val>
                                            <p:strVal val="#ppt_h"/>
                                          </p:val>
                                        </p:tav>
                                      </p:tavLst>
                                    </p:anim>
                                    <p:animEffect transition="in" filter="fade">
                                      <p:cBhvr>
                                        <p:cTn id="62" dur="500"/>
                                        <p:tgtEl>
                                          <p:spTgt spid="7"/>
                                        </p:tgtEl>
                                      </p:cBhvr>
                                    </p:animEffect>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53" presetClass="entr" presetSubtype="528" fill="hold"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p:cTn id="68" dur="350" fill="hold"/>
                                        <p:tgtEl>
                                          <p:spTgt spid="24"/>
                                        </p:tgtEl>
                                        <p:attrNameLst>
                                          <p:attrName>ppt_w</p:attrName>
                                        </p:attrNameLst>
                                      </p:cBhvr>
                                      <p:tavLst>
                                        <p:tav tm="0">
                                          <p:val>
                                            <p:fltVal val="0"/>
                                          </p:val>
                                        </p:tav>
                                        <p:tav tm="100000">
                                          <p:val>
                                            <p:strVal val="#ppt_w"/>
                                          </p:val>
                                        </p:tav>
                                      </p:tavLst>
                                    </p:anim>
                                    <p:anim calcmode="lin" valueType="num">
                                      <p:cBhvr>
                                        <p:cTn id="69" dur="350" fill="hold"/>
                                        <p:tgtEl>
                                          <p:spTgt spid="24"/>
                                        </p:tgtEl>
                                        <p:attrNameLst>
                                          <p:attrName>ppt_h</p:attrName>
                                        </p:attrNameLst>
                                      </p:cBhvr>
                                      <p:tavLst>
                                        <p:tav tm="0">
                                          <p:val>
                                            <p:fltVal val="0"/>
                                          </p:val>
                                        </p:tav>
                                        <p:tav tm="100000">
                                          <p:val>
                                            <p:strVal val="#ppt_h"/>
                                          </p:val>
                                        </p:tav>
                                      </p:tavLst>
                                    </p:anim>
                                    <p:animEffect transition="in" filter="fade">
                                      <p:cBhvr>
                                        <p:cTn id="70" dur="350"/>
                                        <p:tgtEl>
                                          <p:spTgt spid="24"/>
                                        </p:tgtEl>
                                      </p:cBhvr>
                                    </p:animEffect>
                                    <p:anim calcmode="lin" valueType="num">
                                      <p:cBhvr>
                                        <p:cTn id="71" dur="350" fill="hold"/>
                                        <p:tgtEl>
                                          <p:spTgt spid="24"/>
                                        </p:tgtEl>
                                        <p:attrNameLst>
                                          <p:attrName>ppt_x</p:attrName>
                                        </p:attrNameLst>
                                      </p:cBhvr>
                                      <p:tavLst>
                                        <p:tav tm="0">
                                          <p:val>
                                            <p:fltVal val="0.5"/>
                                          </p:val>
                                        </p:tav>
                                        <p:tav tm="100000">
                                          <p:val>
                                            <p:strVal val="#ppt_x"/>
                                          </p:val>
                                        </p:tav>
                                      </p:tavLst>
                                    </p:anim>
                                    <p:anim calcmode="lin" valueType="num">
                                      <p:cBhvr>
                                        <p:cTn id="72" dur="350" fill="hold"/>
                                        <p:tgtEl>
                                          <p:spTgt spid="24"/>
                                        </p:tgtEl>
                                        <p:attrNameLst>
                                          <p:attrName>ppt_y</p:attrName>
                                        </p:attrNameLst>
                                      </p:cBhvr>
                                      <p:tavLst>
                                        <p:tav tm="0">
                                          <p:val>
                                            <p:fltVal val="0.5"/>
                                          </p:val>
                                        </p:tav>
                                        <p:tav tm="100000">
                                          <p:val>
                                            <p:strVal val="#ppt_y"/>
                                          </p:val>
                                        </p:tav>
                                      </p:tavLst>
                                    </p:anim>
                                  </p:childTnLst>
                                </p:cTn>
                              </p:par>
                            </p:childTnLst>
                          </p:cTn>
                        </p:par>
                        <p:par>
                          <p:cTn id="73" fill="hold">
                            <p:stCondLst>
                              <p:cond delay="850"/>
                            </p:stCondLst>
                            <p:childTnLst>
                              <p:par>
                                <p:cTn id="74" presetID="53" presetClass="entr" presetSubtype="528" fill="hold" nodeType="after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p:cTn id="76" dur="350" fill="hold"/>
                                        <p:tgtEl>
                                          <p:spTgt spid="19"/>
                                        </p:tgtEl>
                                        <p:attrNameLst>
                                          <p:attrName>ppt_w</p:attrName>
                                        </p:attrNameLst>
                                      </p:cBhvr>
                                      <p:tavLst>
                                        <p:tav tm="0">
                                          <p:val>
                                            <p:fltVal val="0"/>
                                          </p:val>
                                        </p:tav>
                                        <p:tav tm="100000">
                                          <p:val>
                                            <p:strVal val="#ppt_w"/>
                                          </p:val>
                                        </p:tav>
                                      </p:tavLst>
                                    </p:anim>
                                    <p:anim calcmode="lin" valueType="num">
                                      <p:cBhvr>
                                        <p:cTn id="77" dur="350" fill="hold"/>
                                        <p:tgtEl>
                                          <p:spTgt spid="19"/>
                                        </p:tgtEl>
                                        <p:attrNameLst>
                                          <p:attrName>ppt_h</p:attrName>
                                        </p:attrNameLst>
                                      </p:cBhvr>
                                      <p:tavLst>
                                        <p:tav tm="0">
                                          <p:val>
                                            <p:fltVal val="0"/>
                                          </p:val>
                                        </p:tav>
                                        <p:tav tm="100000">
                                          <p:val>
                                            <p:strVal val="#ppt_h"/>
                                          </p:val>
                                        </p:tav>
                                      </p:tavLst>
                                    </p:anim>
                                    <p:animEffect transition="in" filter="fade">
                                      <p:cBhvr>
                                        <p:cTn id="78" dur="350"/>
                                        <p:tgtEl>
                                          <p:spTgt spid="19"/>
                                        </p:tgtEl>
                                      </p:cBhvr>
                                    </p:animEffect>
                                    <p:anim calcmode="lin" valueType="num">
                                      <p:cBhvr>
                                        <p:cTn id="79" dur="350" fill="hold"/>
                                        <p:tgtEl>
                                          <p:spTgt spid="19"/>
                                        </p:tgtEl>
                                        <p:attrNameLst>
                                          <p:attrName>ppt_x</p:attrName>
                                        </p:attrNameLst>
                                      </p:cBhvr>
                                      <p:tavLst>
                                        <p:tav tm="0">
                                          <p:val>
                                            <p:fltVal val="0.5"/>
                                          </p:val>
                                        </p:tav>
                                        <p:tav tm="100000">
                                          <p:val>
                                            <p:strVal val="#ppt_x"/>
                                          </p:val>
                                        </p:tav>
                                      </p:tavLst>
                                    </p:anim>
                                    <p:anim calcmode="lin" valueType="num">
                                      <p:cBhvr>
                                        <p:cTn id="80" dur="350" fill="hold"/>
                                        <p:tgtEl>
                                          <p:spTgt spid="19"/>
                                        </p:tgtEl>
                                        <p:attrNameLst>
                                          <p:attrName>ppt_y</p:attrName>
                                        </p:attrNameLst>
                                      </p:cBhvr>
                                      <p:tavLst>
                                        <p:tav tm="0">
                                          <p:val>
                                            <p:fltVal val="0.5"/>
                                          </p:val>
                                        </p:tav>
                                        <p:tav tm="100000">
                                          <p:val>
                                            <p:strVal val="#ppt_y"/>
                                          </p:val>
                                        </p:tav>
                                      </p:tavLst>
                                    </p:anim>
                                  </p:childTnLst>
                                </p:cTn>
                              </p:par>
                            </p:childTnLst>
                          </p:cTn>
                        </p:par>
                        <p:par>
                          <p:cTn id="81" fill="hold">
                            <p:stCondLst>
                              <p:cond delay="1200"/>
                            </p:stCondLst>
                            <p:childTnLst>
                              <p:par>
                                <p:cTn id="82" presetID="16" presetClass="entr" presetSubtype="21" fill="hold" grpId="0" nodeType="after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barn(inVertical)">
                                      <p:cBhvr>
                                        <p:cTn id="84" dur="1000"/>
                                        <p:tgtEl>
                                          <p:spTgt spid="29"/>
                                        </p:tgtEl>
                                      </p:cBhvr>
                                    </p:animEffect>
                                  </p:childTnLst>
                                </p:cTn>
                              </p:par>
                            </p:childTnLst>
                          </p:cTn>
                        </p:par>
                        <p:par>
                          <p:cTn id="85" fill="hold">
                            <p:stCondLst>
                              <p:cond delay="2200"/>
                            </p:stCondLst>
                            <p:childTnLst>
                              <p:par>
                                <p:cTn id="86" presetID="10" presetClass="entr" presetSubtype="0"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P spid="7" grpId="0" animBg="1"/>
      <p:bldP spid="8" grpId="0" animBg="1"/>
      <p:bldP spid="29"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1" y="193810"/>
            <a:ext cx="521290" cy="624834"/>
          </a:xfrm>
          <a:prstGeom prst="rect">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 name="Freeform 6"/>
          <p:cNvSpPr>
            <a:spLocks/>
          </p:cNvSpPr>
          <p:nvPr/>
        </p:nvSpPr>
        <p:spPr bwMode="auto">
          <a:xfrm>
            <a:off x="105927" y="283073"/>
            <a:ext cx="397513" cy="501057"/>
          </a:xfrm>
          <a:custGeom>
            <a:avLst/>
            <a:gdLst>
              <a:gd name="T0" fmla="*/ 1131 w 1173"/>
              <a:gd name="T1" fmla="*/ 535 h 1472"/>
              <a:gd name="T2" fmla="*/ 1095 w 1173"/>
              <a:gd name="T3" fmla="*/ 47 h 1472"/>
              <a:gd name="T4" fmla="*/ 1067 w 1173"/>
              <a:gd name="T5" fmla="*/ 54 h 1472"/>
              <a:gd name="T6" fmla="*/ 1003 w 1173"/>
              <a:gd name="T7" fmla="*/ 68 h 1472"/>
              <a:gd name="T8" fmla="*/ 919 w 1173"/>
              <a:gd name="T9" fmla="*/ 54 h 1472"/>
              <a:gd name="T10" fmla="*/ 629 w 1173"/>
              <a:gd name="T11" fmla="*/ 5 h 1472"/>
              <a:gd name="T12" fmla="*/ 0 w 1173"/>
              <a:gd name="T13" fmla="*/ 768 h 1472"/>
              <a:gd name="T14" fmla="*/ 643 w 1173"/>
              <a:gd name="T15" fmla="*/ 1467 h 1472"/>
              <a:gd name="T16" fmla="*/ 1173 w 1173"/>
              <a:gd name="T17" fmla="*/ 1086 h 1472"/>
              <a:gd name="T18" fmla="*/ 1088 w 1173"/>
              <a:gd name="T19" fmla="*/ 1036 h 1472"/>
              <a:gd name="T20" fmla="*/ 692 w 1173"/>
              <a:gd name="T21" fmla="*/ 1369 h 1472"/>
              <a:gd name="T22" fmla="*/ 290 w 1173"/>
              <a:gd name="T23" fmla="*/ 725 h 1472"/>
              <a:gd name="T24" fmla="*/ 643 w 1173"/>
              <a:gd name="T25" fmla="*/ 104 h 1472"/>
              <a:gd name="T26" fmla="*/ 1046 w 1173"/>
              <a:gd name="T27" fmla="*/ 570 h 1472"/>
              <a:gd name="T28" fmla="*/ 1131 w 1173"/>
              <a:gd name="T29" fmla="*/ 535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7"/>
          <p:cNvSpPr>
            <a:spLocks noEditPoints="1"/>
          </p:cNvSpPr>
          <p:nvPr/>
        </p:nvSpPr>
        <p:spPr bwMode="auto">
          <a:xfrm>
            <a:off x="566516" y="640122"/>
            <a:ext cx="742660" cy="151150"/>
          </a:xfrm>
          <a:custGeom>
            <a:avLst/>
            <a:gdLst>
              <a:gd name="T0" fmla="*/ 49 w 2195"/>
              <a:gd name="T1" fmla="*/ 278 h 445"/>
              <a:gd name="T2" fmla="*/ 252 w 2195"/>
              <a:gd name="T3" fmla="*/ 276 h 445"/>
              <a:gd name="T4" fmla="*/ 152 w 2195"/>
              <a:gd name="T5" fmla="*/ 443 h 445"/>
              <a:gd name="T6" fmla="*/ 156 w 2195"/>
              <a:gd name="T7" fmla="*/ 105 h 445"/>
              <a:gd name="T8" fmla="*/ 152 w 2195"/>
              <a:gd name="T9" fmla="*/ 443 h 445"/>
              <a:gd name="T10" fmla="*/ 665 w 2195"/>
              <a:gd name="T11" fmla="*/ 434 h 445"/>
              <a:gd name="T12" fmla="*/ 618 w 2195"/>
              <a:gd name="T13" fmla="*/ 234 h 445"/>
              <a:gd name="T14" fmla="*/ 446 w 2195"/>
              <a:gd name="T15" fmla="*/ 236 h 445"/>
              <a:gd name="T16" fmla="*/ 400 w 2195"/>
              <a:gd name="T17" fmla="*/ 436 h 445"/>
              <a:gd name="T18" fmla="*/ 446 w 2195"/>
              <a:gd name="T19" fmla="*/ 111 h 445"/>
              <a:gd name="T20" fmla="*/ 553 w 2195"/>
              <a:gd name="T21" fmla="*/ 102 h 445"/>
              <a:gd name="T22" fmla="*/ 897 w 2195"/>
              <a:gd name="T23" fmla="*/ 407 h 445"/>
              <a:gd name="T24" fmla="*/ 857 w 2195"/>
              <a:gd name="T25" fmla="*/ 441 h 445"/>
              <a:gd name="T26" fmla="*/ 790 w 2195"/>
              <a:gd name="T27" fmla="*/ 151 h 445"/>
              <a:gd name="T28" fmla="*/ 745 w 2195"/>
              <a:gd name="T29" fmla="*/ 111 h 445"/>
              <a:gd name="T30" fmla="*/ 790 w 2195"/>
              <a:gd name="T31" fmla="*/ 24 h 445"/>
              <a:gd name="T32" fmla="*/ 837 w 2195"/>
              <a:gd name="T33" fmla="*/ 111 h 445"/>
              <a:gd name="T34" fmla="*/ 897 w 2195"/>
              <a:gd name="T35" fmla="*/ 151 h 445"/>
              <a:gd name="T36" fmla="*/ 837 w 2195"/>
              <a:gd name="T37" fmla="*/ 370 h 445"/>
              <a:gd name="T38" fmla="*/ 897 w 2195"/>
              <a:gd name="T39" fmla="*/ 407 h 445"/>
              <a:gd name="T40" fmla="*/ 1214 w 2195"/>
              <a:gd name="T41" fmla="*/ 249 h 445"/>
              <a:gd name="T42" fmla="*/ 1020 w 2195"/>
              <a:gd name="T43" fmla="*/ 249 h 445"/>
              <a:gd name="T44" fmla="*/ 1263 w 2195"/>
              <a:gd name="T45" fmla="*/ 347 h 445"/>
              <a:gd name="T46" fmla="*/ 966 w 2195"/>
              <a:gd name="T47" fmla="*/ 278 h 445"/>
              <a:gd name="T48" fmla="*/ 1265 w 2195"/>
              <a:gd name="T49" fmla="*/ 278 h 445"/>
              <a:gd name="T50" fmla="*/ 1018 w 2195"/>
              <a:gd name="T51" fmla="*/ 289 h 445"/>
              <a:gd name="T52" fmla="*/ 1214 w 2195"/>
              <a:gd name="T53" fmla="*/ 334 h 445"/>
              <a:gd name="T54" fmla="*/ 1626 w 2195"/>
              <a:gd name="T55" fmla="*/ 434 h 445"/>
              <a:gd name="T56" fmla="*/ 1580 w 2195"/>
              <a:gd name="T57" fmla="*/ 234 h 445"/>
              <a:gd name="T58" fmla="*/ 1408 w 2195"/>
              <a:gd name="T59" fmla="*/ 236 h 445"/>
              <a:gd name="T60" fmla="*/ 1361 w 2195"/>
              <a:gd name="T61" fmla="*/ 436 h 445"/>
              <a:gd name="T62" fmla="*/ 1408 w 2195"/>
              <a:gd name="T63" fmla="*/ 111 h 445"/>
              <a:gd name="T64" fmla="*/ 1515 w 2195"/>
              <a:gd name="T65" fmla="*/ 102 h 445"/>
              <a:gd name="T66" fmla="*/ 1859 w 2195"/>
              <a:gd name="T67" fmla="*/ 407 h 445"/>
              <a:gd name="T68" fmla="*/ 1818 w 2195"/>
              <a:gd name="T69" fmla="*/ 441 h 445"/>
              <a:gd name="T70" fmla="*/ 1752 w 2195"/>
              <a:gd name="T71" fmla="*/ 151 h 445"/>
              <a:gd name="T72" fmla="*/ 1707 w 2195"/>
              <a:gd name="T73" fmla="*/ 111 h 445"/>
              <a:gd name="T74" fmla="*/ 1752 w 2195"/>
              <a:gd name="T75" fmla="*/ 24 h 445"/>
              <a:gd name="T76" fmla="*/ 1798 w 2195"/>
              <a:gd name="T77" fmla="*/ 111 h 445"/>
              <a:gd name="T78" fmla="*/ 1859 w 2195"/>
              <a:gd name="T79" fmla="*/ 151 h 445"/>
              <a:gd name="T80" fmla="*/ 1798 w 2195"/>
              <a:gd name="T81" fmla="*/ 370 h 445"/>
              <a:gd name="T82" fmla="*/ 1859 w 2195"/>
              <a:gd name="T83" fmla="*/ 407 h 445"/>
              <a:gd name="T84" fmla="*/ 2180 w 2195"/>
              <a:gd name="T85" fmla="*/ 189 h 445"/>
              <a:gd name="T86" fmla="*/ 1937 w 2195"/>
              <a:gd name="T87" fmla="*/ 194 h 445"/>
              <a:gd name="T88" fmla="*/ 2144 w 2195"/>
              <a:gd name="T89" fmla="*/ 352 h 445"/>
              <a:gd name="T90" fmla="*/ 1970 w 2195"/>
              <a:gd name="T91" fmla="*/ 334 h 445"/>
              <a:gd name="T92" fmla="*/ 2062 w 2195"/>
              <a:gd name="T93" fmla="*/ 443 h 445"/>
              <a:gd name="T94" fmla="*/ 2075 w 2195"/>
              <a:gd name="T95" fmla="*/ 252 h 445"/>
              <a:gd name="T96" fmla="*/ 2057 w 2195"/>
              <a:gd name="T97" fmla="*/ 1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EAB8D5"/>
          </a:solidFill>
          <a:ln>
            <a:noFill/>
          </a:ln>
        </p:spPr>
        <p:txBody>
          <a:bodyPr/>
          <a:lstStyle/>
          <a:p>
            <a:endParaRPr lang="zh-CN" altLang="en-US">
              <a:solidFill>
                <a:srgbClr val="EAB8D5"/>
              </a:solidFill>
            </a:endParaRPr>
          </a:p>
        </p:txBody>
      </p:sp>
      <p:sp>
        <p:nvSpPr>
          <p:cNvPr id="7" name="Freeform 8"/>
          <p:cNvSpPr>
            <a:spLocks noEditPoints="1"/>
          </p:cNvSpPr>
          <p:nvPr/>
        </p:nvSpPr>
        <p:spPr bwMode="auto">
          <a:xfrm>
            <a:off x="595080" y="204523"/>
            <a:ext cx="714096" cy="335625"/>
          </a:xfrm>
          <a:custGeom>
            <a:avLst/>
            <a:gdLst>
              <a:gd name="T0" fmla="*/ 764 w 2109"/>
              <a:gd name="T1" fmla="*/ 0 h 986"/>
              <a:gd name="T2" fmla="*/ 676 w 2109"/>
              <a:gd name="T3" fmla="*/ 986 h 986"/>
              <a:gd name="T4" fmla="*/ 84 w 2109"/>
              <a:gd name="T5" fmla="*/ 902 h 986"/>
              <a:gd name="T6" fmla="*/ 0 w 2109"/>
              <a:gd name="T7" fmla="*/ 986 h 986"/>
              <a:gd name="T8" fmla="*/ 84 w 2109"/>
              <a:gd name="T9" fmla="*/ 80 h 986"/>
              <a:gd name="T10" fmla="*/ 676 w 2109"/>
              <a:gd name="T11" fmla="*/ 279 h 986"/>
              <a:gd name="T12" fmla="*/ 84 w 2109"/>
              <a:gd name="T13" fmla="*/ 80 h 986"/>
              <a:gd name="T14" fmla="*/ 84 w 2109"/>
              <a:gd name="T15" fmla="*/ 831 h 986"/>
              <a:gd name="T16" fmla="*/ 676 w 2109"/>
              <a:gd name="T17" fmla="*/ 628 h 986"/>
              <a:gd name="T18" fmla="*/ 84 w 2109"/>
              <a:gd name="T19" fmla="*/ 354 h 986"/>
              <a:gd name="T20" fmla="*/ 676 w 2109"/>
              <a:gd name="T21" fmla="*/ 557 h 986"/>
              <a:gd name="T22" fmla="*/ 84 w 2109"/>
              <a:gd name="T23" fmla="*/ 354 h 986"/>
              <a:gd name="T24" fmla="*/ 2021 w 2109"/>
              <a:gd name="T25" fmla="*/ 553 h 986"/>
              <a:gd name="T26" fmla="*/ 1791 w 2109"/>
              <a:gd name="T27" fmla="*/ 694 h 986"/>
              <a:gd name="T28" fmla="*/ 2052 w 2109"/>
              <a:gd name="T29" fmla="*/ 915 h 986"/>
              <a:gd name="T30" fmla="*/ 1619 w 2109"/>
              <a:gd name="T31" fmla="*/ 818 h 986"/>
              <a:gd name="T32" fmla="*/ 1340 w 2109"/>
              <a:gd name="T33" fmla="*/ 973 h 986"/>
              <a:gd name="T34" fmla="*/ 1459 w 2109"/>
              <a:gd name="T35" fmla="*/ 889 h 986"/>
              <a:gd name="T36" fmla="*/ 1539 w 2109"/>
              <a:gd name="T37" fmla="*/ 447 h 986"/>
              <a:gd name="T38" fmla="*/ 1057 w 2109"/>
              <a:gd name="T39" fmla="*/ 376 h 986"/>
              <a:gd name="T40" fmla="*/ 1849 w 2109"/>
              <a:gd name="T41" fmla="*/ 261 h 986"/>
              <a:gd name="T42" fmla="*/ 1190 w 2109"/>
              <a:gd name="T43" fmla="*/ 190 h 986"/>
              <a:gd name="T44" fmla="*/ 1849 w 2109"/>
              <a:gd name="T45" fmla="*/ 75 h 986"/>
              <a:gd name="T46" fmla="*/ 1172 w 2109"/>
              <a:gd name="T47" fmla="*/ 5 h 986"/>
              <a:gd name="T48" fmla="*/ 1932 w 2109"/>
              <a:gd name="T49" fmla="*/ 376 h 986"/>
              <a:gd name="T50" fmla="*/ 2101 w 2109"/>
              <a:gd name="T51" fmla="*/ 447 h 986"/>
              <a:gd name="T52" fmla="*/ 1619 w 2109"/>
              <a:gd name="T53" fmla="*/ 482 h 986"/>
              <a:gd name="T54" fmla="*/ 1963 w 2109"/>
              <a:gd name="T55" fmla="*/ 482 h 986"/>
              <a:gd name="T56" fmla="*/ 1495 w 2109"/>
              <a:gd name="T57" fmla="*/ 646 h 986"/>
              <a:gd name="T58" fmla="*/ 1075 w 2109"/>
              <a:gd name="T59" fmla="*/ 889 h 986"/>
              <a:gd name="T60" fmla="*/ 1190 w 2109"/>
              <a:gd name="T61" fmla="*/ 473 h 986"/>
              <a:gd name="T62" fmla="*/ 1398 w 2109"/>
              <a:gd name="T63" fmla="*/ 610 h 986"/>
              <a:gd name="T64" fmla="*/ 1216 w 2109"/>
              <a:gd name="T65" fmla="*/ 588 h 986"/>
              <a:gd name="T66" fmla="*/ 1190 w 2109"/>
              <a:gd name="T67" fmla="*/ 473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EAB8D5"/>
          </a:solidFill>
          <a:ln>
            <a:noFill/>
          </a:ln>
        </p:spPr>
        <p:txBody>
          <a:bodyPr/>
          <a:lstStyle/>
          <a:p>
            <a:endParaRPr lang="zh-CN" altLang="en-US"/>
          </a:p>
        </p:txBody>
      </p:sp>
      <p:grpSp>
        <p:nvGrpSpPr>
          <p:cNvPr id="8" name="组合 7"/>
          <p:cNvGrpSpPr/>
          <p:nvPr/>
        </p:nvGrpSpPr>
        <p:grpSpPr>
          <a:xfrm>
            <a:off x="945381" y="1672229"/>
            <a:ext cx="1227055" cy="1097328"/>
            <a:chOff x="945379" y="1672229"/>
            <a:chExt cx="1227055" cy="1097328"/>
          </a:xfrm>
        </p:grpSpPr>
        <p:sp>
          <p:nvSpPr>
            <p:cNvPr id="9" name="Freeform 9"/>
            <p:cNvSpPr>
              <a:spLocks/>
            </p:cNvSpPr>
            <p:nvPr/>
          </p:nvSpPr>
          <p:spPr bwMode="auto">
            <a:xfrm>
              <a:off x="945379" y="1672229"/>
              <a:ext cx="1227055" cy="1097328"/>
            </a:xfrm>
            <a:custGeom>
              <a:avLst/>
              <a:gdLst>
                <a:gd name="T0" fmla="*/ 1064 w 2128"/>
                <a:gd name="T1" fmla="*/ 270 h 1866"/>
                <a:gd name="T2" fmla="*/ 1596 w 2128"/>
                <a:gd name="T3" fmla="*/ 4 h 1866"/>
                <a:gd name="T4" fmla="*/ 2128 w 2128"/>
                <a:gd name="T5" fmla="*/ 470 h 1866"/>
                <a:gd name="T6" fmla="*/ 1064 w 2128"/>
                <a:gd name="T7" fmla="*/ 1866 h 1866"/>
                <a:gd name="T8" fmla="*/ 0 w 2128"/>
                <a:gd name="T9" fmla="*/ 470 h 1866"/>
                <a:gd name="T10" fmla="*/ 532 w 2128"/>
                <a:gd name="T11" fmla="*/ 4 h 1866"/>
                <a:gd name="T12" fmla="*/ 1064 w 2128"/>
                <a:gd name="T13" fmla="*/ 270 h 1866"/>
              </a:gdLst>
              <a:ahLst/>
              <a:cxnLst>
                <a:cxn ang="0">
                  <a:pos x="T0" y="T1"/>
                </a:cxn>
                <a:cxn ang="0">
                  <a:pos x="T2" y="T3"/>
                </a:cxn>
                <a:cxn ang="0">
                  <a:pos x="T4" y="T5"/>
                </a:cxn>
                <a:cxn ang="0">
                  <a:pos x="T6" y="T7"/>
                </a:cxn>
                <a:cxn ang="0">
                  <a:pos x="T8" y="T9"/>
                </a:cxn>
                <a:cxn ang="0">
                  <a:pos x="T10" y="T11"/>
                </a:cxn>
                <a:cxn ang="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3" y="60"/>
                    <a:pt x="1064" y="270"/>
                  </a:cubicBezTo>
                  <a:close/>
                </a:path>
              </a:pathLst>
            </a:custGeom>
            <a:solidFill>
              <a:srgbClr val="EAB8D5"/>
            </a:solidFill>
            <a:ln>
              <a:noFill/>
            </a:ln>
          </p:spPr>
          <p:txBody>
            <a:bodyPr/>
            <a:lstStyle/>
            <a:p>
              <a:endParaRPr lang="zh-CN" altLang="en-US"/>
            </a:p>
          </p:txBody>
        </p:sp>
        <p:sp>
          <p:nvSpPr>
            <p:cNvPr id="10" name="Freeform 10"/>
            <p:cNvSpPr>
              <a:spLocks noEditPoints="1"/>
            </p:cNvSpPr>
            <p:nvPr/>
          </p:nvSpPr>
          <p:spPr bwMode="auto">
            <a:xfrm>
              <a:off x="1302427" y="1874556"/>
              <a:ext cx="528431" cy="516529"/>
            </a:xfrm>
            <a:custGeom>
              <a:avLst/>
              <a:gdLst>
                <a:gd name="T0" fmla="*/ 613 w 918"/>
                <a:gd name="T1" fmla="*/ 339 h 878"/>
                <a:gd name="T2" fmla="*/ 601 w 918"/>
                <a:gd name="T3" fmla="*/ 365 h 878"/>
                <a:gd name="T4" fmla="*/ 597 w 918"/>
                <a:gd name="T5" fmla="*/ 381 h 878"/>
                <a:gd name="T6" fmla="*/ 598 w 918"/>
                <a:gd name="T7" fmla="*/ 414 h 878"/>
                <a:gd name="T8" fmla="*/ 610 w 918"/>
                <a:gd name="T9" fmla="*/ 445 h 878"/>
                <a:gd name="T10" fmla="*/ 620 w 918"/>
                <a:gd name="T11" fmla="*/ 461 h 878"/>
                <a:gd name="T12" fmla="*/ 645 w 918"/>
                <a:gd name="T13" fmla="*/ 482 h 878"/>
                <a:gd name="T14" fmla="*/ 663 w 918"/>
                <a:gd name="T15" fmla="*/ 490 h 878"/>
                <a:gd name="T16" fmla="*/ 698 w 918"/>
                <a:gd name="T17" fmla="*/ 293 h 878"/>
                <a:gd name="T18" fmla="*/ 656 w 918"/>
                <a:gd name="T19" fmla="*/ 302 h 878"/>
                <a:gd name="T20" fmla="*/ 633 w 918"/>
                <a:gd name="T21" fmla="*/ 316 h 878"/>
                <a:gd name="T22" fmla="*/ 621 w 918"/>
                <a:gd name="T23" fmla="*/ 328 h 878"/>
                <a:gd name="T24" fmla="*/ 561 w 918"/>
                <a:gd name="T25" fmla="*/ 102 h 878"/>
                <a:gd name="T26" fmla="*/ 459 w 918"/>
                <a:gd name="T27" fmla="*/ 204 h 878"/>
                <a:gd name="T28" fmla="*/ 555 w 918"/>
                <a:gd name="T29" fmla="*/ 413 h 878"/>
                <a:gd name="T30" fmla="*/ 555 w 918"/>
                <a:gd name="T31" fmla="*/ 372 h 878"/>
                <a:gd name="T32" fmla="*/ 525 w 918"/>
                <a:gd name="T33" fmla="*/ 225 h 878"/>
                <a:gd name="T34" fmla="*/ 365 w 918"/>
                <a:gd name="T35" fmla="*/ 395 h 878"/>
                <a:gd name="T36" fmla="*/ 459 w 918"/>
                <a:gd name="T37" fmla="*/ 579 h 878"/>
                <a:gd name="T38" fmla="*/ 412 w 918"/>
                <a:gd name="T39" fmla="*/ 585 h 878"/>
                <a:gd name="T40" fmla="*/ 390 w 918"/>
                <a:gd name="T41" fmla="*/ 559 h 878"/>
                <a:gd name="T42" fmla="*/ 375 w 918"/>
                <a:gd name="T43" fmla="*/ 547 h 878"/>
                <a:gd name="T44" fmla="*/ 313 w 918"/>
                <a:gd name="T45" fmla="*/ 520 h 878"/>
                <a:gd name="T46" fmla="*/ 286 w 918"/>
                <a:gd name="T47" fmla="*/ 518 h 878"/>
                <a:gd name="T48" fmla="*/ 0 w 918"/>
                <a:gd name="T49" fmla="*/ 878 h 878"/>
                <a:gd name="T50" fmla="*/ 122 w 918"/>
                <a:gd name="T51" fmla="*/ 664 h 878"/>
                <a:gd name="T52" fmla="*/ 315 w 918"/>
                <a:gd name="T53" fmla="*/ 664 h 878"/>
                <a:gd name="T54" fmla="*/ 440 w 918"/>
                <a:gd name="T55" fmla="*/ 878 h 878"/>
                <a:gd name="T56" fmla="*/ 412 w 918"/>
                <a:gd name="T57" fmla="*/ 585 h 878"/>
                <a:gd name="T58" fmla="*/ 632 w 918"/>
                <a:gd name="T59" fmla="*/ 518 h 878"/>
                <a:gd name="T60" fmla="*/ 604 w 918"/>
                <a:gd name="T61" fmla="*/ 520 h 878"/>
                <a:gd name="T62" fmla="*/ 528 w 918"/>
                <a:gd name="T63" fmla="*/ 559 h 878"/>
                <a:gd name="T64" fmla="*/ 515 w 918"/>
                <a:gd name="T65" fmla="*/ 572 h 878"/>
                <a:gd name="T66" fmla="*/ 569 w 918"/>
                <a:gd name="T67" fmla="*/ 878 h 878"/>
                <a:gd name="T68" fmla="*/ 600 w 918"/>
                <a:gd name="T69" fmla="*/ 878 h 878"/>
                <a:gd name="T70" fmla="*/ 825 w 918"/>
                <a:gd name="T71" fmla="*/ 664 h 878"/>
                <a:gd name="T72" fmla="*/ 918 w 918"/>
                <a:gd name="T73" fmla="*/ 672 h 878"/>
                <a:gd name="T74" fmla="*/ 220 w 918"/>
                <a:gd name="T75" fmla="*/ 497 h 878"/>
                <a:gd name="T76" fmla="*/ 271 w 918"/>
                <a:gd name="T77" fmla="*/ 483 h 878"/>
                <a:gd name="T78" fmla="*/ 286 w 918"/>
                <a:gd name="T79" fmla="*/ 472 h 878"/>
                <a:gd name="T80" fmla="*/ 315 w 918"/>
                <a:gd name="T81" fmla="*/ 431 h 878"/>
                <a:gd name="T82" fmla="*/ 320 w 918"/>
                <a:gd name="T83" fmla="*/ 411 h 878"/>
                <a:gd name="T84" fmla="*/ 320 w 918"/>
                <a:gd name="T85" fmla="*/ 378 h 878"/>
                <a:gd name="T86" fmla="*/ 312 w 918"/>
                <a:gd name="T87" fmla="*/ 352 h 878"/>
                <a:gd name="T88" fmla="*/ 305 w 918"/>
                <a:gd name="T89" fmla="*/ 338 h 878"/>
                <a:gd name="T90" fmla="*/ 285 w 918"/>
                <a:gd name="T91" fmla="*/ 317 h 878"/>
                <a:gd name="T92" fmla="*/ 272 w 918"/>
                <a:gd name="T93" fmla="*/ 307 h 878"/>
                <a:gd name="T94" fmla="*/ 220 w 918"/>
                <a:gd name="T95" fmla="*/ 29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18" h="878">
                  <a:moveTo>
                    <a:pt x="621" y="328"/>
                  </a:moveTo>
                  <a:cubicBezTo>
                    <a:pt x="619" y="331"/>
                    <a:pt x="616" y="334"/>
                    <a:pt x="613" y="338"/>
                  </a:cubicBezTo>
                  <a:cubicBezTo>
                    <a:pt x="613" y="338"/>
                    <a:pt x="613" y="338"/>
                    <a:pt x="613" y="339"/>
                  </a:cubicBezTo>
                  <a:cubicBezTo>
                    <a:pt x="611" y="342"/>
                    <a:pt x="609" y="346"/>
                    <a:pt x="607" y="349"/>
                  </a:cubicBezTo>
                  <a:cubicBezTo>
                    <a:pt x="606" y="350"/>
                    <a:pt x="606" y="351"/>
                    <a:pt x="606" y="352"/>
                  </a:cubicBezTo>
                  <a:cubicBezTo>
                    <a:pt x="604" y="356"/>
                    <a:pt x="602" y="360"/>
                    <a:pt x="601" y="365"/>
                  </a:cubicBezTo>
                  <a:cubicBezTo>
                    <a:pt x="601" y="365"/>
                    <a:pt x="601" y="365"/>
                    <a:pt x="601" y="365"/>
                  </a:cubicBezTo>
                  <a:cubicBezTo>
                    <a:pt x="599" y="369"/>
                    <a:pt x="598" y="373"/>
                    <a:pt x="598" y="378"/>
                  </a:cubicBezTo>
                  <a:cubicBezTo>
                    <a:pt x="598" y="379"/>
                    <a:pt x="597" y="380"/>
                    <a:pt x="597" y="381"/>
                  </a:cubicBezTo>
                  <a:cubicBezTo>
                    <a:pt x="597" y="385"/>
                    <a:pt x="596" y="390"/>
                    <a:pt x="596" y="395"/>
                  </a:cubicBezTo>
                  <a:cubicBezTo>
                    <a:pt x="596" y="400"/>
                    <a:pt x="597" y="406"/>
                    <a:pt x="598" y="411"/>
                  </a:cubicBezTo>
                  <a:cubicBezTo>
                    <a:pt x="598" y="412"/>
                    <a:pt x="598" y="413"/>
                    <a:pt x="598" y="414"/>
                  </a:cubicBezTo>
                  <a:cubicBezTo>
                    <a:pt x="599" y="419"/>
                    <a:pt x="600" y="424"/>
                    <a:pt x="602" y="429"/>
                  </a:cubicBezTo>
                  <a:cubicBezTo>
                    <a:pt x="602" y="430"/>
                    <a:pt x="603" y="431"/>
                    <a:pt x="603" y="431"/>
                  </a:cubicBezTo>
                  <a:cubicBezTo>
                    <a:pt x="605" y="436"/>
                    <a:pt x="607" y="441"/>
                    <a:pt x="610" y="445"/>
                  </a:cubicBezTo>
                  <a:cubicBezTo>
                    <a:pt x="610" y="446"/>
                    <a:pt x="610" y="447"/>
                    <a:pt x="611" y="447"/>
                  </a:cubicBezTo>
                  <a:cubicBezTo>
                    <a:pt x="613" y="452"/>
                    <a:pt x="616" y="456"/>
                    <a:pt x="620" y="460"/>
                  </a:cubicBezTo>
                  <a:cubicBezTo>
                    <a:pt x="620" y="460"/>
                    <a:pt x="620" y="460"/>
                    <a:pt x="620" y="461"/>
                  </a:cubicBezTo>
                  <a:cubicBezTo>
                    <a:pt x="624" y="465"/>
                    <a:pt x="627" y="468"/>
                    <a:pt x="631" y="472"/>
                  </a:cubicBezTo>
                  <a:cubicBezTo>
                    <a:pt x="632" y="472"/>
                    <a:pt x="632" y="472"/>
                    <a:pt x="632" y="473"/>
                  </a:cubicBezTo>
                  <a:cubicBezTo>
                    <a:pt x="636" y="476"/>
                    <a:pt x="641" y="479"/>
                    <a:pt x="645" y="482"/>
                  </a:cubicBezTo>
                  <a:cubicBezTo>
                    <a:pt x="646" y="482"/>
                    <a:pt x="646" y="483"/>
                    <a:pt x="647" y="483"/>
                  </a:cubicBezTo>
                  <a:cubicBezTo>
                    <a:pt x="651" y="486"/>
                    <a:pt x="656" y="488"/>
                    <a:pt x="661" y="490"/>
                  </a:cubicBezTo>
                  <a:cubicBezTo>
                    <a:pt x="662" y="490"/>
                    <a:pt x="662" y="490"/>
                    <a:pt x="663" y="490"/>
                  </a:cubicBezTo>
                  <a:cubicBezTo>
                    <a:pt x="674" y="495"/>
                    <a:pt x="686" y="497"/>
                    <a:pt x="698" y="497"/>
                  </a:cubicBezTo>
                  <a:cubicBezTo>
                    <a:pt x="755" y="497"/>
                    <a:pt x="800" y="451"/>
                    <a:pt x="800" y="395"/>
                  </a:cubicBezTo>
                  <a:cubicBezTo>
                    <a:pt x="800" y="338"/>
                    <a:pt x="755" y="293"/>
                    <a:pt x="698" y="293"/>
                  </a:cubicBezTo>
                  <a:cubicBezTo>
                    <a:pt x="684" y="293"/>
                    <a:pt x="670" y="296"/>
                    <a:pt x="658" y="301"/>
                  </a:cubicBezTo>
                  <a:cubicBezTo>
                    <a:pt x="658" y="301"/>
                    <a:pt x="658" y="301"/>
                    <a:pt x="658" y="301"/>
                  </a:cubicBezTo>
                  <a:cubicBezTo>
                    <a:pt x="657" y="301"/>
                    <a:pt x="657" y="302"/>
                    <a:pt x="656" y="302"/>
                  </a:cubicBezTo>
                  <a:cubicBezTo>
                    <a:pt x="653" y="303"/>
                    <a:pt x="649" y="305"/>
                    <a:pt x="646" y="307"/>
                  </a:cubicBezTo>
                  <a:cubicBezTo>
                    <a:pt x="645" y="308"/>
                    <a:pt x="644" y="308"/>
                    <a:pt x="643" y="309"/>
                  </a:cubicBezTo>
                  <a:cubicBezTo>
                    <a:pt x="640" y="311"/>
                    <a:pt x="636" y="314"/>
                    <a:pt x="633" y="316"/>
                  </a:cubicBezTo>
                  <a:cubicBezTo>
                    <a:pt x="633" y="317"/>
                    <a:pt x="632" y="317"/>
                    <a:pt x="632" y="317"/>
                  </a:cubicBezTo>
                  <a:cubicBezTo>
                    <a:pt x="629" y="320"/>
                    <a:pt x="626" y="323"/>
                    <a:pt x="623" y="326"/>
                  </a:cubicBezTo>
                  <a:cubicBezTo>
                    <a:pt x="623" y="326"/>
                    <a:pt x="622" y="327"/>
                    <a:pt x="621" y="328"/>
                  </a:cubicBezTo>
                  <a:close/>
                  <a:moveTo>
                    <a:pt x="459" y="204"/>
                  </a:moveTo>
                  <a:lnTo>
                    <a:pt x="459" y="204"/>
                  </a:lnTo>
                  <a:cubicBezTo>
                    <a:pt x="515" y="204"/>
                    <a:pt x="561" y="158"/>
                    <a:pt x="561" y="102"/>
                  </a:cubicBezTo>
                  <a:cubicBezTo>
                    <a:pt x="561" y="46"/>
                    <a:pt x="515" y="0"/>
                    <a:pt x="459" y="0"/>
                  </a:cubicBezTo>
                  <a:cubicBezTo>
                    <a:pt x="403" y="0"/>
                    <a:pt x="357" y="46"/>
                    <a:pt x="357" y="102"/>
                  </a:cubicBezTo>
                  <a:cubicBezTo>
                    <a:pt x="357" y="158"/>
                    <a:pt x="403" y="204"/>
                    <a:pt x="459" y="204"/>
                  </a:cubicBezTo>
                  <a:close/>
                  <a:moveTo>
                    <a:pt x="555" y="491"/>
                  </a:moveTo>
                  <a:lnTo>
                    <a:pt x="555" y="491"/>
                  </a:lnTo>
                  <a:lnTo>
                    <a:pt x="555" y="413"/>
                  </a:lnTo>
                  <a:cubicBezTo>
                    <a:pt x="554" y="407"/>
                    <a:pt x="553" y="401"/>
                    <a:pt x="553" y="395"/>
                  </a:cubicBezTo>
                  <a:cubicBezTo>
                    <a:pt x="553" y="389"/>
                    <a:pt x="554" y="382"/>
                    <a:pt x="555" y="376"/>
                  </a:cubicBezTo>
                  <a:lnTo>
                    <a:pt x="555" y="372"/>
                  </a:lnTo>
                  <a:cubicBezTo>
                    <a:pt x="563" y="326"/>
                    <a:pt x="591" y="288"/>
                    <a:pt x="630" y="267"/>
                  </a:cubicBezTo>
                  <a:cubicBezTo>
                    <a:pt x="603" y="241"/>
                    <a:pt x="566" y="225"/>
                    <a:pt x="525" y="225"/>
                  </a:cubicBezTo>
                  <a:lnTo>
                    <a:pt x="393" y="225"/>
                  </a:lnTo>
                  <a:cubicBezTo>
                    <a:pt x="352" y="225"/>
                    <a:pt x="315" y="241"/>
                    <a:pt x="288" y="267"/>
                  </a:cubicBezTo>
                  <a:cubicBezTo>
                    <a:pt x="334" y="291"/>
                    <a:pt x="365" y="339"/>
                    <a:pt x="365" y="395"/>
                  </a:cubicBezTo>
                  <a:cubicBezTo>
                    <a:pt x="365" y="406"/>
                    <a:pt x="363" y="417"/>
                    <a:pt x="361" y="428"/>
                  </a:cubicBezTo>
                  <a:lnTo>
                    <a:pt x="361" y="490"/>
                  </a:lnTo>
                  <a:cubicBezTo>
                    <a:pt x="403" y="508"/>
                    <a:pt x="438" y="539"/>
                    <a:pt x="459" y="579"/>
                  </a:cubicBezTo>
                  <a:cubicBezTo>
                    <a:pt x="480" y="540"/>
                    <a:pt x="514" y="509"/>
                    <a:pt x="555" y="491"/>
                  </a:cubicBezTo>
                  <a:close/>
                  <a:moveTo>
                    <a:pt x="412" y="585"/>
                  </a:moveTo>
                  <a:lnTo>
                    <a:pt x="412" y="585"/>
                  </a:lnTo>
                  <a:cubicBezTo>
                    <a:pt x="409" y="580"/>
                    <a:pt x="406" y="576"/>
                    <a:pt x="402" y="571"/>
                  </a:cubicBezTo>
                  <a:cubicBezTo>
                    <a:pt x="402" y="571"/>
                    <a:pt x="401" y="570"/>
                    <a:pt x="401" y="570"/>
                  </a:cubicBezTo>
                  <a:cubicBezTo>
                    <a:pt x="397" y="566"/>
                    <a:pt x="394" y="562"/>
                    <a:pt x="390" y="559"/>
                  </a:cubicBezTo>
                  <a:cubicBezTo>
                    <a:pt x="390" y="559"/>
                    <a:pt x="389" y="558"/>
                    <a:pt x="388" y="557"/>
                  </a:cubicBezTo>
                  <a:cubicBezTo>
                    <a:pt x="385" y="554"/>
                    <a:pt x="381" y="551"/>
                    <a:pt x="377" y="548"/>
                  </a:cubicBezTo>
                  <a:cubicBezTo>
                    <a:pt x="376" y="547"/>
                    <a:pt x="376" y="547"/>
                    <a:pt x="375" y="547"/>
                  </a:cubicBezTo>
                  <a:cubicBezTo>
                    <a:pt x="361" y="537"/>
                    <a:pt x="346" y="529"/>
                    <a:pt x="329" y="524"/>
                  </a:cubicBezTo>
                  <a:cubicBezTo>
                    <a:pt x="326" y="523"/>
                    <a:pt x="322" y="522"/>
                    <a:pt x="318" y="521"/>
                  </a:cubicBezTo>
                  <a:cubicBezTo>
                    <a:pt x="317" y="521"/>
                    <a:pt x="315" y="521"/>
                    <a:pt x="313" y="520"/>
                  </a:cubicBezTo>
                  <a:cubicBezTo>
                    <a:pt x="310" y="520"/>
                    <a:pt x="307" y="519"/>
                    <a:pt x="304" y="519"/>
                  </a:cubicBezTo>
                  <a:cubicBezTo>
                    <a:pt x="303" y="519"/>
                    <a:pt x="301" y="519"/>
                    <a:pt x="299" y="519"/>
                  </a:cubicBezTo>
                  <a:cubicBezTo>
                    <a:pt x="295" y="518"/>
                    <a:pt x="290" y="518"/>
                    <a:pt x="286" y="518"/>
                  </a:cubicBezTo>
                  <a:lnTo>
                    <a:pt x="154" y="518"/>
                  </a:lnTo>
                  <a:cubicBezTo>
                    <a:pt x="69" y="518"/>
                    <a:pt x="0" y="587"/>
                    <a:pt x="0" y="672"/>
                  </a:cubicBezTo>
                  <a:lnTo>
                    <a:pt x="0" y="878"/>
                  </a:lnTo>
                  <a:lnTo>
                    <a:pt x="90" y="878"/>
                  </a:lnTo>
                  <a:lnTo>
                    <a:pt x="90" y="664"/>
                  </a:lnTo>
                  <a:lnTo>
                    <a:pt x="122" y="664"/>
                  </a:lnTo>
                  <a:lnTo>
                    <a:pt x="122" y="878"/>
                  </a:lnTo>
                  <a:lnTo>
                    <a:pt x="315" y="878"/>
                  </a:lnTo>
                  <a:lnTo>
                    <a:pt x="315" y="664"/>
                  </a:lnTo>
                  <a:lnTo>
                    <a:pt x="347" y="664"/>
                  </a:lnTo>
                  <a:lnTo>
                    <a:pt x="347" y="878"/>
                  </a:lnTo>
                  <a:lnTo>
                    <a:pt x="440" y="878"/>
                  </a:lnTo>
                  <a:lnTo>
                    <a:pt x="440" y="672"/>
                  </a:lnTo>
                  <a:cubicBezTo>
                    <a:pt x="440" y="640"/>
                    <a:pt x="430" y="610"/>
                    <a:pt x="413" y="585"/>
                  </a:cubicBezTo>
                  <a:cubicBezTo>
                    <a:pt x="413" y="585"/>
                    <a:pt x="412" y="585"/>
                    <a:pt x="412" y="585"/>
                  </a:cubicBezTo>
                  <a:close/>
                  <a:moveTo>
                    <a:pt x="764" y="518"/>
                  </a:moveTo>
                  <a:lnTo>
                    <a:pt x="764" y="518"/>
                  </a:lnTo>
                  <a:lnTo>
                    <a:pt x="632" y="518"/>
                  </a:lnTo>
                  <a:cubicBezTo>
                    <a:pt x="628" y="518"/>
                    <a:pt x="623" y="518"/>
                    <a:pt x="618" y="519"/>
                  </a:cubicBezTo>
                  <a:cubicBezTo>
                    <a:pt x="617" y="519"/>
                    <a:pt x="615" y="519"/>
                    <a:pt x="614" y="519"/>
                  </a:cubicBezTo>
                  <a:cubicBezTo>
                    <a:pt x="611" y="520"/>
                    <a:pt x="607" y="520"/>
                    <a:pt x="604" y="520"/>
                  </a:cubicBezTo>
                  <a:cubicBezTo>
                    <a:pt x="603" y="521"/>
                    <a:pt x="601" y="521"/>
                    <a:pt x="599" y="522"/>
                  </a:cubicBezTo>
                  <a:cubicBezTo>
                    <a:pt x="596" y="522"/>
                    <a:pt x="593" y="523"/>
                    <a:pt x="590" y="524"/>
                  </a:cubicBezTo>
                  <a:cubicBezTo>
                    <a:pt x="566" y="531"/>
                    <a:pt x="545" y="543"/>
                    <a:pt x="528" y="559"/>
                  </a:cubicBezTo>
                  <a:cubicBezTo>
                    <a:pt x="528" y="559"/>
                    <a:pt x="527" y="559"/>
                    <a:pt x="527" y="560"/>
                  </a:cubicBezTo>
                  <a:cubicBezTo>
                    <a:pt x="524" y="563"/>
                    <a:pt x="520" y="567"/>
                    <a:pt x="516" y="571"/>
                  </a:cubicBezTo>
                  <a:cubicBezTo>
                    <a:pt x="516" y="571"/>
                    <a:pt x="516" y="571"/>
                    <a:pt x="515" y="572"/>
                  </a:cubicBezTo>
                  <a:cubicBezTo>
                    <a:pt x="492" y="599"/>
                    <a:pt x="478" y="634"/>
                    <a:pt x="478" y="672"/>
                  </a:cubicBezTo>
                  <a:lnTo>
                    <a:pt x="478" y="878"/>
                  </a:lnTo>
                  <a:lnTo>
                    <a:pt x="569" y="878"/>
                  </a:lnTo>
                  <a:lnTo>
                    <a:pt x="569" y="664"/>
                  </a:lnTo>
                  <a:lnTo>
                    <a:pt x="600" y="664"/>
                  </a:lnTo>
                  <a:lnTo>
                    <a:pt x="600" y="878"/>
                  </a:lnTo>
                  <a:lnTo>
                    <a:pt x="794" y="878"/>
                  </a:lnTo>
                  <a:lnTo>
                    <a:pt x="794" y="664"/>
                  </a:lnTo>
                  <a:lnTo>
                    <a:pt x="825" y="664"/>
                  </a:lnTo>
                  <a:lnTo>
                    <a:pt x="825" y="878"/>
                  </a:lnTo>
                  <a:lnTo>
                    <a:pt x="918" y="878"/>
                  </a:lnTo>
                  <a:lnTo>
                    <a:pt x="918" y="672"/>
                  </a:lnTo>
                  <a:cubicBezTo>
                    <a:pt x="918" y="587"/>
                    <a:pt x="849" y="518"/>
                    <a:pt x="764" y="518"/>
                  </a:cubicBezTo>
                  <a:close/>
                  <a:moveTo>
                    <a:pt x="220" y="497"/>
                  </a:moveTo>
                  <a:lnTo>
                    <a:pt x="220" y="497"/>
                  </a:lnTo>
                  <a:cubicBezTo>
                    <a:pt x="232" y="497"/>
                    <a:pt x="244" y="495"/>
                    <a:pt x="256" y="490"/>
                  </a:cubicBezTo>
                  <a:cubicBezTo>
                    <a:pt x="256" y="490"/>
                    <a:pt x="256" y="490"/>
                    <a:pt x="256" y="490"/>
                  </a:cubicBezTo>
                  <a:cubicBezTo>
                    <a:pt x="262" y="488"/>
                    <a:pt x="267" y="486"/>
                    <a:pt x="271" y="483"/>
                  </a:cubicBezTo>
                  <a:cubicBezTo>
                    <a:pt x="272" y="483"/>
                    <a:pt x="272" y="482"/>
                    <a:pt x="272" y="482"/>
                  </a:cubicBezTo>
                  <a:cubicBezTo>
                    <a:pt x="277" y="479"/>
                    <a:pt x="282" y="476"/>
                    <a:pt x="286" y="473"/>
                  </a:cubicBezTo>
                  <a:cubicBezTo>
                    <a:pt x="286" y="472"/>
                    <a:pt x="286" y="472"/>
                    <a:pt x="286" y="472"/>
                  </a:cubicBezTo>
                  <a:cubicBezTo>
                    <a:pt x="295" y="465"/>
                    <a:pt x="302" y="457"/>
                    <a:pt x="307" y="447"/>
                  </a:cubicBezTo>
                  <a:cubicBezTo>
                    <a:pt x="308" y="446"/>
                    <a:pt x="308" y="446"/>
                    <a:pt x="308" y="445"/>
                  </a:cubicBezTo>
                  <a:cubicBezTo>
                    <a:pt x="311" y="441"/>
                    <a:pt x="313" y="436"/>
                    <a:pt x="315" y="431"/>
                  </a:cubicBezTo>
                  <a:cubicBezTo>
                    <a:pt x="315" y="431"/>
                    <a:pt x="316" y="430"/>
                    <a:pt x="316" y="429"/>
                  </a:cubicBezTo>
                  <a:cubicBezTo>
                    <a:pt x="318" y="424"/>
                    <a:pt x="319" y="419"/>
                    <a:pt x="320" y="414"/>
                  </a:cubicBezTo>
                  <a:cubicBezTo>
                    <a:pt x="320" y="413"/>
                    <a:pt x="320" y="412"/>
                    <a:pt x="320" y="411"/>
                  </a:cubicBezTo>
                  <a:cubicBezTo>
                    <a:pt x="321" y="406"/>
                    <a:pt x="322" y="400"/>
                    <a:pt x="322" y="395"/>
                  </a:cubicBezTo>
                  <a:cubicBezTo>
                    <a:pt x="322" y="390"/>
                    <a:pt x="321" y="385"/>
                    <a:pt x="321" y="381"/>
                  </a:cubicBezTo>
                  <a:cubicBezTo>
                    <a:pt x="321" y="380"/>
                    <a:pt x="321" y="379"/>
                    <a:pt x="320" y="378"/>
                  </a:cubicBezTo>
                  <a:cubicBezTo>
                    <a:pt x="320" y="373"/>
                    <a:pt x="319" y="369"/>
                    <a:pt x="317" y="365"/>
                  </a:cubicBezTo>
                  <a:cubicBezTo>
                    <a:pt x="317" y="365"/>
                    <a:pt x="317" y="365"/>
                    <a:pt x="317" y="365"/>
                  </a:cubicBezTo>
                  <a:cubicBezTo>
                    <a:pt x="316" y="360"/>
                    <a:pt x="314" y="356"/>
                    <a:pt x="312" y="352"/>
                  </a:cubicBezTo>
                  <a:cubicBezTo>
                    <a:pt x="312" y="351"/>
                    <a:pt x="312" y="350"/>
                    <a:pt x="311" y="350"/>
                  </a:cubicBezTo>
                  <a:cubicBezTo>
                    <a:pt x="309" y="346"/>
                    <a:pt x="307" y="342"/>
                    <a:pt x="305" y="338"/>
                  </a:cubicBezTo>
                  <a:cubicBezTo>
                    <a:pt x="302" y="334"/>
                    <a:pt x="299" y="331"/>
                    <a:pt x="296" y="328"/>
                  </a:cubicBezTo>
                  <a:cubicBezTo>
                    <a:pt x="296" y="327"/>
                    <a:pt x="295" y="326"/>
                    <a:pt x="295" y="326"/>
                  </a:cubicBezTo>
                  <a:cubicBezTo>
                    <a:pt x="292" y="322"/>
                    <a:pt x="289" y="319"/>
                    <a:pt x="285" y="317"/>
                  </a:cubicBezTo>
                  <a:cubicBezTo>
                    <a:pt x="285" y="317"/>
                    <a:pt x="285" y="317"/>
                    <a:pt x="285" y="316"/>
                  </a:cubicBezTo>
                  <a:cubicBezTo>
                    <a:pt x="282" y="314"/>
                    <a:pt x="278" y="311"/>
                    <a:pt x="274" y="309"/>
                  </a:cubicBezTo>
                  <a:cubicBezTo>
                    <a:pt x="274" y="308"/>
                    <a:pt x="273" y="308"/>
                    <a:pt x="272" y="307"/>
                  </a:cubicBezTo>
                  <a:cubicBezTo>
                    <a:pt x="269" y="305"/>
                    <a:pt x="265" y="303"/>
                    <a:pt x="261" y="302"/>
                  </a:cubicBezTo>
                  <a:cubicBezTo>
                    <a:pt x="261" y="301"/>
                    <a:pt x="261" y="301"/>
                    <a:pt x="260" y="301"/>
                  </a:cubicBezTo>
                  <a:cubicBezTo>
                    <a:pt x="248" y="296"/>
                    <a:pt x="234" y="293"/>
                    <a:pt x="220" y="293"/>
                  </a:cubicBezTo>
                  <a:cubicBezTo>
                    <a:pt x="163" y="293"/>
                    <a:pt x="118" y="338"/>
                    <a:pt x="118" y="395"/>
                  </a:cubicBezTo>
                  <a:cubicBezTo>
                    <a:pt x="118" y="451"/>
                    <a:pt x="163" y="497"/>
                    <a:pt x="220" y="49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组合 10"/>
          <p:cNvGrpSpPr/>
          <p:nvPr/>
        </p:nvGrpSpPr>
        <p:grpSpPr>
          <a:xfrm>
            <a:off x="2981759" y="1672229"/>
            <a:ext cx="1227055" cy="1097328"/>
            <a:chOff x="2981757" y="1672229"/>
            <a:chExt cx="1227055" cy="1097328"/>
          </a:xfrm>
        </p:grpSpPr>
        <p:sp>
          <p:nvSpPr>
            <p:cNvPr id="12" name="Freeform 5"/>
            <p:cNvSpPr>
              <a:spLocks/>
            </p:cNvSpPr>
            <p:nvPr/>
          </p:nvSpPr>
          <p:spPr bwMode="auto">
            <a:xfrm>
              <a:off x="2981757" y="1672229"/>
              <a:ext cx="1227055" cy="1097328"/>
            </a:xfrm>
            <a:custGeom>
              <a:avLst/>
              <a:gdLst>
                <a:gd name="T0" fmla="*/ 1064 w 2128"/>
                <a:gd name="T1" fmla="*/ 270 h 1866"/>
                <a:gd name="T2" fmla="*/ 1596 w 2128"/>
                <a:gd name="T3" fmla="*/ 4 h 1866"/>
                <a:gd name="T4" fmla="*/ 2128 w 2128"/>
                <a:gd name="T5" fmla="*/ 470 h 1866"/>
                <a:gd name="T6" fmla="*/ 1064 w 2128"/>
                <a:gd name="T7" fmla="*/ 1866 h 1866"/>
                <a:gd name="T8" fmla="*/ 0 w 2128"/>
                <a:gd name="T9" fmla="*/ 470 h 1866"/>
                <a:gd name="T10" fmla="*/ 532 w 2128"/>
                <a:gd name="T11" fmla="*/ 4 h 1866"/>
                <a:gd name="T12" fmla="*/ 1064 w 2128"/>
                <a:gd name="T13" fmla="*/ 270 h 1866"/>
              </a:gdLst>
              <a:ahLst/>
              <a:cxnLst>
                <a:cxn ang="0">
                  <a:pos x="T0" y="T1"/>
                </a:cxn>
                <a:cxn ang="0">
                  <a:pos x="T2" y="T3"/>
                </a:cxn>
                <a:cxn ang="0">
                  <a:pos x="T4" y="T5"/>
                </a:cxn>
                <a:cxn ang="0">
                  <a:pos x="T6" y="T7"/>
                </a:cxn>
                <a:cxn ang="0">
                  <a:pos x="T8" y="T9"/>
                </a:cxn>
                <a:cxn ang="0">
                  <a:pos x="T10" y="T11"/>
                </a:cxn>
                <a:cxn ang="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rgbClr val="EAB8D5"/>
            </a:solidFill>
            <a:ln>
              <a:noFill/>
            </a:ln>
          </p:spPr>
          <p:txBody>
            <a:bodyPr/>
            <a:lstStyle/>
            <a:p>
              <a:endParaRPr lang="zh-CN" altLang="en-US"/>
            </a:p>
          </p:txBody>
        </p:sp>
        <p:sp>
          <p:nvSpPr>
            <p:cNvPr id="13" name="Freeform 11"/>
            <p:cNvSpPr>
              <a:spLocks noEditPoints="1"/>
            </p:cNvSpPr>
            <p:nvPr/>
          </p:nvSpPr>
          <p:spPr bwMode="auto">
            <a:xfrm>
              <a:off x="3350707" y="1884077"/>
              <a:ext cx="483205" cy="671250"/>
            </a:xfrm>
            <a:custGeom>
              <a:avLst/>
              <a:gdLst>
                <a:gd name="T0" fmla="*/ 169 w 839"/>
                <a:gd name="T1" fmla="*/ 424 h 1142"/>
                <a:gd name="T2" fmla="*/ 257 w 839"/>
                <a:gd name="T3" fmla="*/ 632 h 1142"/>
                <a:gd name="T4" fmla="*/ 329 w 839"/>
                <a:gd name="T5" fmla="*/ 799 h 1142"/>
                <a:gd name="T6" fmla="*/ 491 w 839"/>
                <a:gd name="T7" fmla="*/ 804 h 1142"/>
                <a:gd name="T8" fmla="*/ 527 w 839"/>
                <a:gd name="T9" fmla="*/ 737 h 1142"/>
                <a:gd name="T10" fmla="*/ 617 w 839"/>
                <a:gd name="T11" fmla="*/ 570 h 1142"/>
                <a:gd name="T12" fmla="*/ 419 w 839"/>
                <a:gd name="T13" fmla="*/ 174 h 1142"/>
                <a:gd name="T14" fmla="*/ 347 w 839"/>
                <a:gd name="T15" fmla="*/ 856 h 1142"/>
                <a:gd name="T16" fmla="*/ 265 w 839"/>
                <a:gd name="T17" fmla="*/ 761 h 1142"/>
                <a:gd name="T18" fmla="*/ 178 w 839"/>
                <a:gd name="T19" fmla="*/ 599 h 1142"/>
                <a:gd name="T20" fmla="*/ 419 w 839"/>
                <a:gd name="T21" fmla="*/ 121 h 1142"/>
                <a:gd name="T22" fmla="*/ 661 w 839"/>
                <a:gd name="T23" fmla="*/ 599 h 1142"/>
                <a:gd name="T24" fmla="*/ 574 w 839"/>
                <a:gd name="T25" fmla="*/ 761 h 1142"/>
                <a:gd name="T26" fmla="*/ 491 w 839"/>
                <a:gd name="T27" fmla="*/ 856 h 1142"/>
                <a:gd name="T28" fmla="*/ 300 w 839"/>
                <a:gd name="T29" fmla="*/ 1024 h 1142"/>
                <a:gd name="T30" fmla="*/ 503 w 839"/>
                <a:gd name="T31" fmla="*/ 1063 h 1142"/>
                <a:gd name="T32" fmla="*/ 503 w 839"/>
                <a:gd name="T33" fmla="*/ 985 h 1142"/>
                <a:gd name="T34" fmla="*/ 324 w 839"/>
                <a:gd name="T35" fmla="*/ 1048 h 1142"/>
                <a:gd name="T36" fmla="*/ 519 w 839"/>
                <a:gd name="T37" fmla="*/ 1048 h 1142"/>
                <a:gd name="T38" fmla="*/ 543 w 839"/>
                <a:gd name="T39" fmla="*/ 1024 h 1142"/>
                <a:gd name="T40" fmla="*/ 300 w 839"/>
                <a:gd name="T41" fmla="*/ 902 h 1142"/>
                <a:gd name="T42" fmla="*/ 543 w 839"/>
                <a:gd name="T43" fmla="*/ 1024 h 1142"/>
                <a:gd name="T44" fmla="*/ 541 w 839"/>
                <a:gd name="T45" fmla="*/ 477 h 1142"/>
                <a:gd name="T46" fmla="*/ 459 w 839"/>
                <a:gd name="T47" fmla="*/ 559 h 1142"/>
                <a:gd name="T48" fmla="*/ 379 w 839"/>
                <a:gd name="T49" fmla="*/ 559 h 1142"/>
                <a:gd name="T50" fmla="*/ 297 w 839"/>
                <a:gd name="T51" fmla="*/ 477 h 1142"/>
                <a:gd name="T52" fmla="*/ 297 w 839"/>
                <a:gd name="T53" fmla="*/ 398 h 1142"/>
                <a:gd name="T54" fmla="*/ 379 w 839"/>
                <a:gd name="T55" fmla="*/ 315 h 1142"/>
                <a:gd name="T56" fmla="*/ 459 w 839"/>
                <a:gd name="T57" fmla="*/ 315 h 1142"/>
                <a:gd name="T58" fmla="*/ 541 w 839"/>
                <a:gd name="T59" fmla="*/ 398 h 1142"/>
                <a:gd name="T60" fmla="*/ 806 w 839"/>
                <a:gd name="T61" fmla="*/ 386 h 1142"/>
                <a:gd name="T62" fmla="*/ 763 w 839"/>
                <a:gd name="T63" fmla="*/ 424 h 1142"/>
                <a:gd name="T64" fmla="*/ 806 w 839"/>
                <a:gd name="T65" fmla="*/ 449 h 1142"/>
                <a:gd name="T66" fmla="*/ 806 w 839"/>
                <a:gd name="T67" fmla="*/ 386 h 1142"/>
                <a:gd name="T68" fmla="*/ 714 w 839"/>
                <a:gd name="T69" fmla="*/ 168 h 1142"/>
                <a:gd name="T70" fmla="*/ 669 w 839"/>
                <a:gd name="T71" fmla="*/ 124 h 1142"/>
                <a:gd name="T72" fmla="*/ 681 w 839"/>
                <a:gd name="T73" fmla="*/ 201 h 1142"/>
                <a:gd name="T74" fmla="*/ 450 w 839"/>
                <a:gd name="T75" fmla="*/ 81 h 1142"/>
                <a:gd name="T76" fmla="*/ 418 w 839"/>
                <a:gd name="T77" fmla="*/ 0 h 1142"/>
                <a:gd name="T78" fmla="*/ 387 w 839"/>
                <a:gd name="T79" fmla="*/ 81 h 1142"/>
                <a:gd name="T80" fmla="*/ 154 w 839"/>
                <a:gd name="T81" fmla="*/ 205 h 1142"/>
                <a:gd name="T82" fmla="*/ 167 w 839"/>
                <a:gd name="T83" fmla="*/ 130 h 1142"/>
                <a:gd name="T84" fmla="*/ 123 w 839"/>
                <a:gd name="T85" fmla="*/ 174 h 1142"/>
                <a:gd name="T86" fmla="*/ 75 w 839"/>
                <a:gd name="T87" fmla="*/ 424 h 1142"/>
                <a:gd name="T88" fmla="*/ 32 w 839"/>
                <a:gd name="T89" fmla="*/ 386 h 1142"/>
                <a:gd name="T90" fmla="*/ 32 w 839"/>
                <a:gd name="T91" fmla="*/ 449 h 1142"/>
                <a:gd name="T92" fmla="*/ 75 w 839"/>
                <a:gd name="T93" fmla="*/ 424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9" h="1142">
                  <a:moveTo>
                    <a:pt x="419" y="174"/>
                  </a:moveTo>
                  <a:cubicBezTo>
                    <a:pt x="281" y="174"/>
                    <a:pt x="169" y="286"/>
                    <a:pt x="169" y="424"/>
                  </a:cubicBezTo>
                  <a:cubicBezTo>
                    <a:pt x="169" y="490"/>
                    <a:pt x="221" y="569"/>
                    <a:pt x="221" y="570"/>
                  </a:cubicBezTo>
                  <a:cubicBezTo>
                    <a:pt x="232" y="587"/>
                    <a:pt x="248" y="614"/>
                    <a:pt x="257" y="632"/>
                  </a:cubicBezTo>
                  <a:lnTo>
                    <a:pt x="311" y="737"/>
                  </a:lnTo>
                  <a:cubicBezTo>
                    <a:pt x="322" y="757"/>
                    <a:pt x="329" y="784"/>
                    <a:pt x="329" y="799"/>
                  </a:cubicBezTo>
                  <a:cubicBezTo>
                    <a:pt x="330" y="799"/>
                    <a:pt x="336" y="804"/>
                    <a:pt x="347" y="804"/>
                  </a:cubicBezTo>
                  <a:lnTo>
                    <a:pt x="491" y="804"/>
                  </a:lnTo>
                  <a:cubicBezTo>
                    <a:pt x="502" y="804"/>
                    <a:pt x="508" y="799"/>
                    <a:pt x="509" y="798"/>
                  </a:cubicBezTo>
                  <a:cubicBezTo>
                    <a:pt x="509" y="784"/>
                    <a:pt x="517" y="757"/>
                    <a:pt x="527" y="737"/>
                  </a:cubicBezTo>
                  <a:lnTo>
                    <a:pt x="581" y="632"/>
                  </a:lnTo>
                  <a:cubicBezTo>
                    <a:pt x="590" y="615"/>
                    <a:pt x="606" y="587"/>
                    <a:pt x="617" y="570"/>
                  </a:cubicBezTo>
                  <a:cubicBezTo>
                    <a:pt x="635" y="543"/>
                    <a:pt x="669" y="476"/>
                    <a:pt x="669" y="424"/>
                  </a:cubicBezTo>
                  <a:cubicBezTo>
                    <a:pt x="669" y="286"/>
                    <a:pt x="557" y="174"/>
                    <a:pt x="419" y="174"/>
                  </a:cubicBezTo>
                  <a:close/>
                  <a:moveTo>
                    <a:pt x="491" y="856"/>
                  </a:moveTo>
                  <a:lnTo>
                    <a:pt x="347" y="856"/>
                  </a:lnTo>
                  <a:cubicBezTo>
                    <a:pt x="308" y="856"/>
                    <a:pt x="277" y="831"/>
                    <a:pt x="277" y="799"/>
                  </a:cubicBezTo>
                  <a:cubicBezTo>
                    <a:pt x="277" y="795"/>
                    <a:pt x="273" y="777"/>
                    <a:pt x="265" y="761"/>
                  </a:cubicBezTo>
                  <a:lnTo>
                    <a:pt x="211" y="656"/>
                  </a:lnTo>
                  <a:cubicBezTo>
                    <a:pt x="202" y="640"/>
                    <a:pt x="188" y="614"/>
                    <a:pt x="178" y="599"/>
                  </a:cubicBezTo>
                  <a:cubicBezTo>
                    <a:pt x="171" y="589"/>
                    <a:pt x="117" y="504"/>
                    <a:pt x="117" y="424"/>
                  </a:cubicBezTo>
                  <a:cubicBezTo>
                    <a:pt x="117" y="257"/>
                    <a:pt x="252" y="121"/>
                    <a:pt x="419" y="121"/>
                  </a:cubicBezTo>
                  <a:cubicBezTo>
                    <a:pt x="586" y="121"/>
                    <a:pt x="722" y="257"/>
                    <a:pt x="722" y="424"/>
                  </a:cubicBezTo>
                  <a:cubicBezTo>
                    <a:pt x="722" y="504"/>
                    <a:pt x="667" y="589"/>
                    <a:pt x="661" y="599"/>
                  </a:cubicBezTo>
                  <a:cubicBezTo>
                    <a:pt x="651" y="614"/>
                    <a:pt x="636" y="640"/>
                    <a:pt x="627" y="656"/>
                  </a:cubicBezTo>
                  <a:lnTo>
                    <a:pt x="574" y="761"/>
                  </a:lnTo>
                  <a:cubicBezTo>
                    <a:pt x="566" y="777"/>
                    <a:pt x="561" y="795"/>
                    <a:pt x="561" y="799"/>
                  </a:cubicBezTo>
                  <a:cubicBezTo>
                    <a:pt x="561" y="831"/>
                    <a:pt x="531" y="856"/>
                    <a:pt x="491" y="856"/>
                  </a:cubicBezTo>
                  <a:close/>
                  <a:moveTo>
                    <a:pt x="339" y="985"/>
                  </a:moveTo>
                  <a:cubicBezTo>
                    <a:pt x="317" y="985"/>
                    <a:pt x="300" y="1002"/>
                    <a:pt x="300" y="1024"/>
                  </a:cubicBezTo>
                  <a:cubicBezTo>
                    <a:pt x="300" y="1045"/>
                    <a:pt x="317" y="1063"/>
                    <a:pt x="339" y="1063"/>
                  </a:cubicBezTo>
                  <a:lnTo>
                    <a:pt x="503" y="1063"/>
                  </a:lnTo>
                  <a:cubicBezTo>
                    <a:pt x="525" y="1063"/>
                    <a:pt x="543" y="1045"/>
                    <a:pt x="543" y="1024"/>
                  </a:cubicBezTo>
                  <a:cubicBezTo>
                    <a:pt x="543" y="1002"/>
                    <a:pt x="525" y="985"/>
                    <a:pt x="503" y="985"/>
                  </a:cubicBezTo>
                  <a:lnTo>
                    <a:pt x="339" y="985"/>
                  </a:lnTo>
                  <a:close/>
                  <a:moveTo>
                    <a:pt x="324" y="1048"/>
                  </a:moveTo>
                  <a:cubicBezTo>
                    <a:pt x="326" y="1100"/>
                    <a:pt x="369" y="1142"/>
                    <a:pt x="421" y="1142"/>
                  </a:cubicBezTo>
                  <a:cubicBezTo>
                    <a:pt x="474" y="1142"/>
                    <a:pt x="517" y="1100"/>
                    <a:pt x="519" y="1048"/>
                  </a:cubicBezTo>
                  <a:lnTo>
                    <a:pt x="324" y="1048"/>
                  </a:lnTo>
                  <a:close/>
                  <a:moveTo>
                    <a:pt x="543" y="1024"/>
                  </a:moveTo>
                  <a:lnTo>
                    <a:pt x="300" y="1024"/>
                  </a:lnTo>
                  <a:lnTo>
                    <a:pt x="300" y="902"/>
                  </a:lnTo>
                  <a:lnTo>
                    <a:pt x="543" y="902"/>
                  </a:lnTo>
                  <a:lnTo>
                    <a:pt x="543" y="1024"/>
                  </a:lnTo>
                  <a:close/>
                  <a:moveTo>
                    <a:pt x="581" y="437"/>
                  </a:moveTo>
                  <a:cubicBezTo>
                    <a:pt x="581" y="459"/>
                    <a:pt x="563" y="477"/>
                    <a:pt x="541" y="477"/>
                  </a:cubicBezTo>
                  <a:lnTo>
                    <a:pt x="459" y="477"/>
                  </a:lnTo>
                  <a:lnTo>
                    <a:pt x="459" y="559"/>
                  </a:lnTo>
                  <a:cubicBezTo>
                    <a:pt x="459" y="581"/>
                    <a:pt x="441" y="599"/>
                    <a:pt x="419" y="599"/>
                  </a:cubicBezTo>
                  <a:cubicBezTo>
                    <a:pt x="397" y="599"/>
                    <a:pt x="379" y="581"/>
                    <a:pt x="379" y="559"/>
                  </a:cubicBezTo>
                  <a:lnTo>
                    <a:pt x="379" y="477"/>
                  </a:lnTo>
                  <a:lnTo>
                    <a:pt x="297" y="477"/>
                  </a:lnTo>
                  <a:cubicBezTo>
                    <a:pt x="275" y="477"/>
                    <a:pt x="257" y="459"/>
                    <a:pt x="257" y="437"/>
                  </a:cubicBezTo>
                  <a:cubicBezTo>
                    <a:pt x="257" y="415"/>
                    <a:pt x="275" y="398"/>
                    <a:pt x="297" y="398"/>
                  </a:cubicBezTo>
                  <a:lnTo>
                    <a:pt x="379" y="398"/>
                  </a:lnTo>
                  <a:lnTo>
                    <a:pt x="379" y="315"/>
                  </a:lnTo>
                  <a:cubicBezTo>
                    <a:pt x="379" y="293"/>
                    <a:pt x="397" y="275"/>
                    <a:pt x="419" y="275"/>
                  </a:cubicBezTo>
                  <a:cubicBezTo>
                    <a:pt x="441" y="275"/>
                    <a:pt x="459" y="293"/>
                    <a:pt x="459" y="315"/>
                  </a:cubicBezTo>
                  <a:lnTo>
                    <a:pt x="459" y="398"/>
                  </a:lnTo>
                  <a:lnTo>
                    <a:pt x="541" y="398"/>
                  </a:lnTo>
                  <a:cubicBezTo>
                    <a:pt x="563" y="398"/>
                    <a:pt x="581" y="415"/>
                    <a:pt x="581" y="437"/>
                  </a:cubicBezTo>
                  <a:close/>
                  <a:moveTo>
                    <a:pt x="806" y="386"/>
                  </a:moveTo>
                  <a:lnTo>
                    <a:pt x="761" y="386"/>
                  </a:lnTo>
                  <a:cubicBezTo>
                    <a:pt x="762" y="398"/>
                    <a:pt x="763" y="411"/>
                    <a:pt x="763" y="424"/>
                  </a:cubicBezTo>
                  <a:cubicBezTo>
                    <a:pt x="763" y="432"/>
                    <a:pt x="762" y="440"/>
                    <a:pt x="761" y="449"/>
                  </a:cubicBezTo>
                  <a:lnTo>
                    <a:pt x="806" y="449"/>
                  </a:lnTo>
                  <a:cubicBezTo>
                    <a:pt x="824" y="449"/>
                    <a:pt x="839" y="434"/>
                    <a:pt x="839" y="417"/>
                  </a:cubicBezTo>
                  <a:cubicBezTo>
                    <a:pt x="839" y="400"/>
                    <a:pt x="824" y="386"/>
                    <a:pt x="806" y="386"/>
                  </a:cubicBezTo>
                  <a:close/>
                  <a:moveTo>
                    <a:pt x="681" y="201"/>
                  </a:moveTo>
                  <a:lnTo>
                    <a:pt x="714" y="168"/>
                  </a:lnTo>
                  <a:cubicBezTo>
                    <a:pt x="726" y="156"/>
                    <a:pt x="727" y="135"/>
                    <a:pt x="715" y="123"/>
                  </a:cubicBezTo>
                  <a:cubicBezTo>
                    <a:pt x="702" y="111"/>
                    <a:pt x="682" y="111"/>
                    <a:pt x="669" y="124"/>
                  </a:cubicBezTo>
                  <a:lnTo>
                    <a:pt x="636" y="157"/>
                  </a:lnTo>
                  <a:cubicBezTo>
                    <a:pt x="653" y="170"/>
                    <a:pt x="668" y="185"/>
                    <a:pt x="681" y="201"/>
                  </a:cubicBezTo>
                  <a:close/>
                  <a:moveTo>
                    <a:pt x="418" y="79"/>
                  </a:moveTo>
                  <a:cubicBezTo>
                    <a:pt x="429" y="79"/>
                    <a:pt x="439" y="80"/>
                    <a:pt x="450" y="81"/>
                  </a:cubicBezTo>
                  <a:lnTo>
                    <a:pt x="450" y="32"/>
                  </a:lnTo>
                  <a:cubicBezTo>
                    <a:pt x="450" y="14"/>
                    <a:pt x="436" y="0"/>
                    <a:pt x="418" y="0"/>
                  </a:cubicBezTo>
                  <a:cubicBezTo>
                    <a:pt x="401" y="0"/>
                    <a:pt x="387" y="14"/>
                    <a:pt x="387" y="32"/>
                  </a:cubicBezTo>
                  <a:lnTo>
                    <a:pt x="387" y="81"/>
                  </a:lnTo>
                  <a:cubicBezTo>
                    <a:pt x="397" y="80"/>
                    <a:pt x="408" y="79"/>
                    <a:pt x="418" y="79"/>
                  </a:cubicBezTo>
                  <a:close/>
                  <a:moveTo>
                    <a:pt x="154" y="205"/>
                  </a:moveTo>
                  <a:cubicBezTo>
                    <a:pt x="167" y="188"/>
                    <a:pt x="182" y="174"/>
                    <a:pt x="198" y="160"/>
                  </a:cubicBezTo>
                  <a:lnTo>
                    <a:pt x="167" y="130"/>
                  </a:lnTo>
                  <a:cubicBezTo>
                    <a:pt x="155" y="117"/>
                    <a:pt x="134" y="116"/>
                    <a:pt x="122" y="129"/>
                  </a:cubicBezTo>
                  <a:cubicBezTo>
                    <a:pt x="110" y="141"/>
                    <a:pt x="110" y="161"/>
                    <a:pt x="123" y="174"/>
                  </a:cubicBezTo>
                  <a:lnTo>
                    <a:pt x="154" y="205"/>
                  </a:lnTo>
                  <a:close/>
                  <a:moveTo>
                    <a:pt x="75" y="424"/>
                  </a:moveTo>
                  <a:cubicBezTo>
                    <a:pt x="75" y="411"/>
                    <a:pt x="75" y="398"/>
                    <a:pt x="77" y="386"/>
                  </a:cubicBezTo>
                  <a:lnTo>
                    <a:pt x="32" y="386"/>
                  </a:lnTo>
                  <a:cubicBezTo>
                    <a:pt x="14" y="386"/>
                    <a:pt x="0" y="400"/>
                    <a:pt x="0" y="417"/>
                  </a:cubicBezTo>
                  <a:cubicBezTo>
                    <a:pt x="0" y="434"/>
                    <a:pt x="14" y="449"/>
                    <a:pt x="32" y="449"/>
                  </a:cubicBezTo>
                  <a:lnTo>
                    <a:pt x="76" y="449"/>
                  </a:lnTo>
                  <a:cubicBezTo>
                    <a:pt x="75" y="440"/>
                    <a:pt x="75" y="432"/>
                    <a:pt x="75" y="424"/>
                  </a:cubicBezTo>
                  <a:close/>
                </a:path>
              </a:pathLst>
            </a:custGeom>
            <a:solidFill>
              <a:schemeClr val="bg1"/>
            </a:solidFill>
            <a:ln>
              <a:noFill/>
            </a:ln>
          </p:spPr>
          <p:txBody>
            <a:bodyPr/>
            <a:lstStyle/>
            <a:p>
              <a:endParaRPr lang="zh-CN" altLang="en-US"/>
            </a:p>
          </p:txBody>
        </p:sp>
      </p:grpSp>
      <p:grpSp>
        <p:nvGrpSpPr>
          <p:cNvPr id="14" name="组合 13"/>
          <p:cNvGrpSpPr/>
          <p:nvPr/>
        </p:nvGrpSpPr>
        <p:grpSpPr>
          <a:xfrm>
            <a:off x="5014994" y="1672229"/>
            <a:ext cx="1225865" cy="1097328"/>
            <a:chOff x="5014992" y="1672229"/>
            <a:chExt cx="1225865" cy="1097328"/>
          </a:xfrm>
        </p:grpSpPr>
        <p:sp>
          <p:nvSpPr>
            <p:cNvPr id="15" name="Freeform 6"/>
            <p:cNvSpPr>
              <a:spLocks/>
            </p:cNvSpPr>
            <p:nvPr/>
          </p:nvSpPr>
          <p:spPr bwMode="auto">
            <a:xfrm>
              <a:off x="5014992" y="1672229"/>
              <a:ext cx="1225865" cy="1097328"/>
            </a:xfrm>
            <a:custGeom>
              <a:avLst/>
              <a:gdLst>
                <a:gd name="T0" fmla="*/ 1064 w 2128"/>
                <a:gd name="T1" fmla="*/ 270 h 1866"/>
                <a:gd name="T2" fmla="*/ 1596 w 2128"/>
                <a:gd name="T3" fmla="*/ 4 h 1866"/>
                <a:gd name="T4" fmla="*/ 2128 w 2128"/>
                <a:gd name="T5" fmla="*/ 470 h 1866"/>
                <a:gd name="T6" fmla="*/ 1064 w 2128"/>
                <a:gd name="T7" fmla="*/ 1866 h 1866"/>
                <a:gd name="T8" fmla="*/ 0 w 2128"/>
                <a:gd name="T9" fmla="*/ 470 h 1866"/>
                <a:gd name="T10" fmla="*/ 532 w 2128"/>
                <a:gd name="T11" fmla="*/ 4 h 1866"/>
                <a:gd name="T12" fmla="*/ 1064 w 2128"/>
                <a:gd name="T13" fmla="*/ 270 h 1866"/>
              </a:gdLst>
              <a:ahLst/>
              <a:cxnLst>
                <a:cxn ang="0">
                  <a:pos x="T0" y="T1"/>
                </a:cxn>
                <a:cxn ang="0">
                  <a:pos x="T2" y="T3"/>
                </a:cxn>
                <a:cxn ang="0">
                  <a:pos x="T4" y="T5"/>
                </a:cxn>
                <a:cxn ang="0">
                  <a:pos x="T6" y="T7"/>
                </a:cxn>
                <a:cxn ang="0">
                  <a:pos x="T8" y="T9"/>
                </a:cxn>
                <a:cxn ang="0">
                  <a:pos x="T10" y="T11"/>
                </a:cxn>
                <a:cxn ang="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rgbClr val="EAB8D5"/>
            </a:solidFill>
            <a:ln>
              <a:noFill/>
            </a:ln>
          </p:spPr>
          <p:txBody>
            <a:bodyPr/>
            <a:lstStyle/>
            <a:p>
              <a:endParaRPr lang="zh-CN" altLang="en-US"/>
            </a:p>
          </p:txBody>
        </p:sp>
        <p:sp>
          <p:nvSpPr>
            <p:cNvPr id="16" name="Freeform 12"/>
            <p:cNvSpPr>
              <a:spLocks noEditPoints="1"/>
            </p:cNvSpPr>
            <p:nvPr/>
          </p:nvSpPr>
          <p:spPr bwMode="auto">
            <a:xfrm>
              <a:off x="5348236" y="1851942"/>
              <a:ext cx="572467" cy="577228"/>
            </a:xfrm>
            <a:custGeom>
              <a:avLst/>
              <a:gdLst>
                <a:gd name="T0" fmla="*/ 897 w 993"/>
                <a:gd name="T1" fmla="*/ 847 h 982"/>
                <a:gd name="T2" fmla="*/ 794 w 993"/>
                <a:gd name="T3" fmla="*/ 847 h 982"/>
                <a:gd name="T4" fmla="*/ 650 w 993"/>
                <a:gd name="T5" fmla="*/ 571 h 982"/>
                <a:gd name="T6" fmla="*/ 635 w 993"/>
                <a:gd name="T7" fmla="*/ 625 h 982"/>
                <a:gd name="T8" fmla="*/ 556 w 993"/>
                <a:gd name="T9" fmla="*/ 685 h 982"/>
                <a:gd name="T10" fmla="*/ 813 w 993"/>
                <a:gd name="T11" fmla="*/ 970 h 982"/>
                <a:gd name="T12" fmla="*/ 979 w 993"/>
                <a:gd name="T13" fmla="*/ 859 h 982"/>
                <a:gd name="T14" fmla="*/ 857 w 993"/>
                <a:gd name="T15" fmla="*/ 733 h 982"/>
                <a:gd name="T16" fmla="*/ 676 w 993"/>
                <a:gd name="T17" fmla="*/ 584 h 982"/>
                <a:gd name="T18" fmla="*/ 358 w 993"/>
                <a:gd name="T19" fmla="*/ 349 h 982"/>
                <a:gd name="T20" fmla="*/ 412 w 993"/>
                <a:gd name="T21" fmla="*/ 334 h 982"/>
                <a:gd name="T22" fmla="*/ 427 w 993"/>
                <a:gd name="T23" fmla="*/ 280 h 982"/>
                <a:gd name="T24" fmla="*/ 440 w 993"/>
                <a:gd name="T25" fmla="*/ 230 h 982"/>
                <a:gd name="T26" fmla="*/ 191 w 993"/>
                <a:gd name="T27" fmla="*/ 22 h 982"/>
                <a:gd name="T28" fmla="*/ 157 w 993"/>
                <a:gd name="T29" fmla="*/ 278 h 982"/>
                <a:gd name="T30" fmla="*/ 0 w 993"/>
                <a:gd name="T31" fmla="*/ 213 h 982"/>
                <a:gd name="T32" fmla="*/ 295 w 993"/>
                <a:gd name="T33" fmla="*/ 423 h 982"/>
                <a:gd name="T34" fmla="*/ 333 w 993"/>
                <a:gd name="T35" fmla="*/ 375 h 982"/>
                <a:gd name="T36" fmla="*/ 956 w 993"/>
                <a:gd name="T37" fmla="*/ 95 h 982"/>
                <a:gd name="T38" fmla="*/ 823 w 993"/>
                <a:gd name="T39" fmla="*/ 0 h 982"/>
                <a:gd name="T40" fmla="*/ 466 w 993"/>
                <a:gd name="T41" fmla="*/ 319 h 982"/>
                <a:gd name="T42" fmla="*/ 415 w 993"/>
                <a:gd name="T43" fmla="*/ 392 h 982"/>
                <a:gd name="T44" fmla="*/ 371 w 993"/>
                <a:gd name="T45" fmla="*/ 413 h 982"/>
                <a:gd name="T46" fmla="*/ 376 w 993"/>
                <a:gd name="T47" fmla="*/ 549 h 982"/>
                <a:gd name="T48" fmla="*/ 88 w 993"/>
                <a:gd name="T49" fmla="*/ 799 h 982"/>
                <a:gd name="T50" fmla="*/ 56 w 993"/>
                <a:gd name="T51" fmla="*/ 982 h 982"/>
                <a:gd name="T52" fmla="*/ 206 w 993"/>
                <a:gd name="T53" fmla="*/ 833 h 982"/>
                <a:gd name="T54" fmla="*/ 439 w 993"/>
                <a:gd name="T55" fmla="*/ 612 h 982"/>
                <a:gd name="T56" fmla="*/ 571 w 993"/>
                <a:gd name="T57" fmla="*/ 612 h 982"/>
                <a:gd name="T58" fmla="*/ 608 w 993"/>
                <a:gd name="T59" fmla="*/ 530 h 982"/>
                <a:gd name="T60" fmla="*/ 665 w 993"/>
                <a:gd name="T61" fmla="*/ 518 h 982"/>
                <a:gd name="T62" fmla="*/ 956 w 993"/>
                <a:gd name="T63" fmla="*/ 95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93" h="982">
                  <a:moveTo>
                    <a:pt x="845" y="795"/>
                  </a:moveTo>
                  <a:cubicBezTo>
                    <a:pt x="874" y="795"/>
                    <a:pt x="897" y="818"/>
                    <a:pt x="897" y="847"/>
                  </a:cubicBezTo>
                  <a:cubicBezTo>
                    <a:pt x="897" y="875"/>
                    <a:pt x="874" y="898"/>
                    <a:pt x="845" y="898"/>
                  </a:cubicBezTo>
                  <a:cubicBezTo>
                    <a:pt x="817" y="898"/>
                    <a:pt x="794" y="875"/>
                    <a:pt x="794" y="847"/>
                  </a:cubicBezTo>
                  <a:cubicBezTo>
                    <a:pt x="794" y="818"/>
                    <a:pt x="817" y="795"/>
                    <a:pt x="845" y="795"/>
                  </a:cubicBezTo>
                  <a:close/>
                  <a:moveTo>
                    <a:pt x="650" y="571"/>
                  </a:moveTo>
                  <a:lnTo>
                    <a:pt x="663" y="598"/>
                  </a:lnTo>
                  <a:lnTo>
                    <a:pt x="635" y="625"/>
                  </a:lnTo>
                  <a:lnTo>
                    <a:pt x="609" y="651"/>
                  </a:lnTo>
                  <a:cubicBezTo>
                    <a:pt x="594" y="666"/>
                    <a:pt x="576" y="678"/>
                    <a:pt x="556" y="685"/>
                  </a:cubicBezTo>
                  <a:lnTo>
                    <a:pt x="731" y="859"/>
                  </a:lnTo>
                  <a:lnTo>
                    <a:pt x="813" y="970"/>
                  </a:lnTo>
                  <a:lnTo>
                    <a:pt x="857" y="982"/>
                  </a:lnTo>
                  <a:lnTo>
                    <a:pt x="979" y="859"/>
                  </a:lnTo>
                  <a:lnTo>
                    <a:pt x="967" y="815"/>
                  </a:lnTo>
                  <a:lnTo>
                    <a:pt x="857" y="733"/>
                  </a:lnTo>
                  <a:lnTo>
                    <a:pt x="692" y="568"/>
                  </a:lnTo>
                  <a:lnTo>
                    <a:pt x="676" y="584"/>
                  </a:lnTo>
                  <a:lnTo>
                    <a:pt x="650" y="571"/>
                  </a:lnTo>
                  <a:close/>
                  <a:moveTo>
                    <a:pt x="358" y="349"/>
                  </a:moveTo>
                  <a:lnTo>
                    <a:pt x="387" y="321"/>
                  </a:lnTo>
                  <a:lnTo>
                    <a:pt x="412" y="334"/>
                  </a:lnTo>
                  <a:lnTo>
                    <a:pt x="399" y="308"/>
                  </a:lnTo>
                  <a:lnTo>
                    <a:pt x="427" y="280"/>
                  </a:lnTo>
                  <a:lnTo>
                    <a:pt x="430" y="277"/>
                  </a:lnTo>
                  <a:cubicBezTo>
                    <a:pt x="436" y="261"/>
                    <a:pt x="440" y="245"/>
                    <a:pt x="440" y="230"/>
                  </a:cubicBezTo>
                  <a:cubicBezTo>
                    <a:pt x="440" y="113"/>
                    <a:pt x="328" y="0"/>
                    <a:pt x="212" y="1"/>
                  </a:cubicBezTo>
                  <a:cubicBezTo>
                    <a:pt x="211" y="1"/>
                    <a:pt x="198" y="15"/>
                    <a:pt x="191" y="22"/>
                  </a:cubicBezTo>
                  <a:cubicBezTo>
                    <a:pt x="284" y="116"/>
                    <a:pt x="277" y="100"/>
                    <a:pt x="277" y="158"/>
                  </a:cubicBezTo>
                  <a:cubicBezTo>
                    <a:pt x="277" y="204"/>
                    <a:pt x="202" y="278"/>
                    <a:pt x="157" y="278"/>
                  </a:cubicBezTo>
                  <a:cubicBezTo>
                    <a:pt x="98" y="278"/>
                    <a:pt x="116" y="288"/>
                    <a:pt x="21" y="192"/>
                  </a:cubicBezTo>
                  <a:cubicBezTo>
                    <a:pt x="13" y="199"/>
                    <a:pt x="0" y="212"/>
                    <a:pt x="0" y="213"/>
                  </a:cubicBezTo>
                  <a:cubicBezTo>
                    <a:pt x="2" y="330"/>
                    <a:pt x="112" y="441"/>
                    <a:pt x="229" y="441"/>
                  </a:cubicBezTo>
                  <a:cubicBezTo>
                    <a:pt x="250" y="441"/>
                    <a:pt x="272" y="435"/>
                    <a:pt x="295" y="423"/>
                  </a:cubicBezTo>
                  <a:lnTo>
                    <a:pt x="299" y="428"/>
                  </a:lnTo>
                  <a:cubicBezTo>
                    <a:pt x="306" y="408"/>
                    <a:pt x="317" y="390"/>
                    <a:pt x="333" y="375"/>
                  </a:cubicBezTo>
                  <a:lnTo>
                    <a:pt x="358" y="349"/>
                  </a:lnTo>
                  <a:close/>
                  <a:moveTo>
                    <a:pt x="956" y="95"/>
                  </a:moveTo>
                  <a:lnTo>
                    <a:pt x="888" y="27"/>
                  </a:lnTo>
                  <a:cubicBezTo>
                    <a:pt x="870" y="9"/>
                    <a:pt x="846" y="0"/>
                    <a:pt x="823" y="0"/>
                  </a:cubicBezTo>
                  <a:cubicBezTo>
                    <a:pt x="799" y="0"/>
                    <a:pt x="775" y="9"/>
                    <a:pt x="757" y="27"/>
                  </a:cubicBezTo>
                  <a:lnTo>
                    <a:pt x="466" y="319"/>
                  </a:lnTo>
                  <a:cubicBezTo>
                    <a:pt x="475" y="336"/>
                    <a:pt x="468" y="362"/>
                    <a:pt x="454" y="376"/>
                  </a:cubicBezTo>
                  <a:cubicBezTo>
                    <a:pt x="445" y="386"/>
                    <a:pt x="429" y="392"/>
                    <a:pt x="415" y="392"/>
                  </a:cubicBezTo>
                  <a:cubicBezTo>
                    <a:pt x="409" y="392"/>
                    <a:pt x="402" y="390"/>
                    <a:pt x="397" y="388"/>
                  </a:cubicBezTo>
                  <a:lnTo>
                    <a:pt x="371" y="413"/>
                  </a:lnTo>
                  <a:cubicBezTo>
                    <a:pt x="335" y="449"/>
                    <a:pt x="335" y="508"/>
                    <a:pt x="371" y="544"/>
                  </a:cubicBezTo>
                  <a:lnTo>
                    <a:pt x="376" y="549"/>
                  </a:lnTo>
                  <a:lnTo>
                    <a:pt x="149" y="776"/>
                  </a:lnTo>
                  <a:lnTo>
                    <a:pt x="88" y="799"/>
                  </a:lnTo>
                  <a:lnTo>
                    <a:pt x="0" y="926"/>
                  </a:lnTo>
                  <a:lnTo>
                    <a:pt x="56" y="982"/>
                  </a:lnTo>
                  <a:lnTo>
                    <a:pt x="183" y="894"/>
                  </a:lnTo>
                  <a:lnTo>
                    <a:pt x="206" y="833"/>
                  </a:lnTo>
                  <a:lnTo>
                    <a:pt x="433" y="606"/>
                  </a:lnTo>
                  <a:lnTo>
                    <a:pt x="439" y="612"/>
                  </a:lnTo>
                  <a:cubicBezTo>
                    <a:pt x="458" y="631"/>
                    <a:pt x="481" y="640"/>
                    <a:pt x="505" y="640"/>
                  </a:cubicBezTo>
                  <a:cubicBezTo>
                    <a:pt x="529" y="640"/>
                    <a:pt x="552" y="630"/>
                    <a:pt x="571" y="612"/>
                  </a:cubicBezTo>
                  <a:lnTo>
                    <a:pt x="596" y="587"/>
                  </a:lnTo>
                  <a:cubicBezTo>
                    <a:pt x="588" y="569"/>
                    <a:pt x="594" y="544"/>
                    <a:pt x="608" y="530"/>
                  </a:cubicBezTo>
                  <a:cubicBezTo>
                    <a:pt x="618" y="520"/>
                    <a:pt x="633" y="514"/>
                    <a:pt x="647" y="514"/>
                  </a:cubicBezTo>
                  <a:cubicBezTo>
                    <a:pt x="653" y="514"/>
                    <a:pt x="660" y="515"/>
                    <a:pt x="665" y="518"/>
                  </a:cubicBezTo>
                  <a:lnTo>
                    <a:pt x="956" y="227"/>
                  </a:lnTo>
                  <a:cubicBezTo>
                    <a:pt x="993" y="190"/>
                    <a:pt x="993" y="132"/>
                    <a:pt x="95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 name="组合 16"/>
          <p:cNvGrpSpPr/>
          <p:nvPr/>
        </p:nvGrpSpPr>
        <p:grpSpPr>
          <a:xfrm>
            <a:off x="6931152" y="1672229"/>
            <a:ext cx="1227055" cy="1097328"/>
            <a:chOff x="6931151" y="1672229"/>
            <a:chExt cx="1227055" cy="1097328"/>
          </a:xfrm>
        </p:grpSpPr>
        <p:sp>
          <p:nvSpPr>
            <p:cNvPr id="18" name="Freeform 7"/>
            <p:cNvSpPr>
              <a:spLocks/>
            </p:cNvSpPr>
            <p:nvPr/>
          </p:nvSpPr>
          <p:spPr bwMode="auto">
            <a:xfrm>
              <a:off x="6931151" y="1672229"/>
              <a:ext cx="1227055" cy="1097328"/>
            </a:xfrm>
            <a:custGeom>
              <a:avLst/>
              <a:gdLst>
                <a:gd name="T0" fmla="*/ 1064 w 2128"/>
                <a:gd name="T1" fmla="*/ 270 h 1866"/>
                <a:gd name="T2" fmla="*/ 1596 w 2128"/>
                <a:gd name="T3" fmla="*/ 4 h 1866"/>
                <a:gd name="T4" fmla="*/ 2128 w 2128"/>
                <a:gd name="T5" fmla="*/ 470 h 1866"/>
                <a:gd name="T6" fmla="*/ 1064 w 2128"/>
                <a:gd name="T7" fmla="*/ 1866 h 1866"/>
                <a:gd name="T8" fmla="*/ 0 w 2128"/>
                <a:gd name="T9" fmla="*/ 470 h 1866"/>
                <a:gd name="T10" fmla="*/ 532 w 2128"/>
                <a:gd name="T11" fmla="*/ 4 h 1866"/>
                <a:gd name="T12" fmla="*/ 1064 w 2128"/>
                <a:gd name="T13" fmla="*/ 270 h 1866"/>
              </a:gdLst>
              <a:ahLst/>
              <a:cxnLst>
                <a:cxn ang="0">
                  <a:pos x="T0" y="T1"/>
                </a:cxn>
                <a:cxn ang="0">
                  <a:pos x="T2" y="T3"/>
                </a:cxn>
                <a:cxn ang="0">
                  <a:pos x="T4" y="T5"/>
                </a:cxn>
                <a:cxn ang="0">
                  <a:pos x="T6" y="T7"/>
                </a:cxn>
                <a:cxn ang="0">
                  <a:pos x="T8" y="T9"/>
                </a:cxn>
                <a:cxn ang="0">
                  <a:pos x="T10" y="T11"/>
                </a:cxn>
                <a:cxn ang="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rgbClr val="EAB8D5"/>
            </a:solidFill>
            <a:ln>
              <a:noFill/>
            </a:ln>
          </p:spPr>
          <p:txBody>
            <a:bodyPr/>
            <a:lstStyle/>
            <a:p>
              <a:endParaRPr lang="zh-CN" altLang="en-US"/>
            </a:p>
          </p:txBody>
        </p:sp>
        <p:sp>
          <p:nvSpPr>
            <p:cNvPr id="19" name="Freeform 13"/>
            <p:cNvSpPr>
              <a:spLocks noEditPoints="1"/>
            </p:cNvSpPr>
            <p:nvPr/>
          </p:nvSpPr>
          <p:spPr bwMode="auto">
            <a:xfrm>
              <a:off x="7303671" y="1901930"/>
              <a:ext cx="510579" cy="555805"/>
            </a:xfrm>
            <a:custGeom>
              <a:avLst/>
              <a:gdLst>
                <a:gd name="T0" fmla="*/ 267 w 887"/>
                <a:gd name="T1" fmla="*/ 145 h 946"/>
                <a:gd name="T2" fmla="*/ 581 w 887"/>
                <a:gd name="T3" fmla="*/ 105 h 946"/>
                <a:gd name="T4" fmla="*/ 468 w 887"/>
                <a:gd name="T5" fmla="*/ 65 h 946"/>
                <a:gd name="T6" fmla="*/ 339 w 887"/>
                <a:gd name="T7" fmla="*/ 65 h 946"/>
                <a:gd name="T8" fmla="*/ 227 w 887"/>
                <a:gd name="T9" fmla="*/ 105 h 946"/>
                <a:gd name="T10" fmla="*/ 730 w 887"/>
                <a:gd name="T11" fmla="*/ 819 h 946"/>
                <a:gd name="T12" fmla="*/ 741 w 887"/>
                <a:gd name="T13" fmla="*/ 791 h 946"/>
                <a:gd name="T14" fmla="*/ 691 w 887"/>
                <a:gd name="T15" fmla="*/ 614 h 946"/>
                <a:gd name="T16" fmla="*/ 658 w 887"/>
                <a:gd name="T17" fmla="*/ 614 h 946"/>
                <a:gd name="T18" fmla="*/ 658 w 887"/>
                <a:gd name="T19" fmla="*/ 750 h 946"/>
                <a:gd name="T20" fmla="*/ 659 w 887"/>
                <a:gd name="T21" fmla="*/ 753 h 946"/>
                <a:gd name="T22" fmla="*/ 660 w 887"/>
                <a:gd name="T23" fmla="*/ 756 h 946"/>
                <a:gd name="T24" fmla="*/ 662 w 887"/>
                <a:gd name="T25" fmla="*/ 759 h 946"/>
                <a:gd name="T26" fmla="*/ 844 w 887"/>
                <a:gd name="T27" fmla="*/ 624 h 946"/>
                <a:gd name="T28" fmla="*/ 674 w 887"/>
                <a:gd name="T29" fmla="*/ 534 h 946"/>
                <a:gd name="T30" fmla="*/ 635 w 887"/>
                <a:gd name="T31" fmla="*/ 942 h 946"/>
                <a:gd name="T32" fmla="*/ 876 w 887"/>
                <a:gd name="T33" fmla="*/ 779 h 946"/>
                <a:gd name="T34" fmla="*/ 845 w 887"/>
                <a:gd name="T35" fmla="*/ 773 h 946"/>
                <a:gd name="T36" fmla="*/ 674 w 887"/>
                <a:gd name="T37" fmla="*/ 914 h 946"/>
                <a:gd name="T38" fmla="*/ 503 w 887"/>
                <a:gd name="T39" fmla="*/ 707 h 946"/>
                <a:gd name="T40" fmla="*/ 707 w 887"/>
                <a:gd name="T41" fmla="*/ 569 h 946"/>
                <a:gd name="T42" fmla="*/ 845 w 887"/>
                <a:gd name="T43" fmla="*/ 773 h 946"/>
                <a:gd name="T44" fmla="*/ 297 w 887"/>
                <a:gd name="T45" fmla="*/ 771 h 946"/>
                <a:gd name="T46" fmla="*/ 507 w 887"/>
                <a:gd name="T47" fmla="*/ 562 h 946"/>
                <a:gd name="T48" fmla="*/ 551 w 887"/>
                <a:gd name="T49" fmla="*/ 529 h 946"/>
                <a:gd name="T50" fmla="*/ 765 w 887"/>
                <a:gd name="T51" fmla="*/ 321 h 946"/>
                <a:gd name="T52" fmla="*/ 774 w 887"/>
                <a:gd name="T53" fmla="*/ 518 h 946"/>
                <a:gd name="T54" fmla="*/ 807 w 887"/>
                <a:gd name="T55" fmla="*/ 529 h 946"/>
                <a:gd name="T56" fmla="*/ 807 w 887"/>
                <a:gd name="T57" fmla="*/ 218 h 946"/>
                <a:gd name="T58" fmla="*/ 42 w 887"/>
                <a:gd name="T59" fmla="*/ 176 h 946"/>
                <a:gd name="T60" fmla="*/ 0 w 887"/>
                <a:gd name="T61" fmla="*/ 329 h 946"/>
                <a:gd name="T62" fmla="*/ 0 w 887"/>
                <a:gd name="T63" fmla="*/ 562 h 946"/>
                <a:gd name="T64" fmla="*/ 0 w 887"/>
                <a:gd name="T65" fmla="*/ 787 h 946"/>
                <a:gd name="T66" fmla="*/ 447 w 887"/>
                <a:gd name="T67" fmla="*/ 829 h 946"/>
                <a:gd name="T68" fmla="*/ 33 w 887"/>
                <a:gd name="T69" fmla="*/ 329 h 946"/>
                <a:gd name="T70" fmla="*/ 42 w 887"/>
                <a:gd name="T71" fmla="*/ 321 h 946"/>
                <a:gd name="T72" fmla="*/ 264 w 887"/>
                <a:gd name="T73" fmla="*/ 529 h 946"/>
                <a:gd name="T74" fmla="*/ 33 w 887"/>
                <a:gd name="T75" fmla="*/ 329 h 946"/>
                <a:gd name="T76" fmla="*/ 264 w 887"/>
                <a:gd name="T77" fmla="*/ 562 h 946"/>
                <a:gd name="T78" fmla="*/ 42 w 887"/>
                <a:gd name="T79" fmla="*/ 771 h 946"/>
                <a:gd name="T80" fmla="*/ 33 w 887"/>
                <a:gd name="T81" fmla="*/ 562 h 946"/>
                <a:gd name="T82" fmla="*/ 297 w 887"/>
                <a:gd name="T83" fmla="*/ 529 h 946"/>
                <a:gd name="T84" fmla="*/ 297 w 887"/>
                <a:gd name="T85" fmla="*/ 321 h 946"/>
                <a:gd name="T86" fmla="*/ 518 w 887"/>
                <a:gd name="T87" fmla="*/ 529 h 946"/>
                <a:gd name="T88" fmla="*/ 534 w 887"/>
                <a:gd name="T89" fmla="*/ 218 h 946"/>
                <a:gd name="T90" fmla="*/ 563 w 887"/>
                <a:gd name="T91" fmla="*/ 246 h 946"/>
                <a:gd name="T92" fmla="*/ 506 w 887"/>
                <a:gd name="T93" fmla="*/ 246 h 946"/>
                <a:gd name="T94" fmla="*/ 280 w 887"/>
                <a:gd name="T95" fmla="*/ 218 h 946"/>
                <a:gd name="T96" fmla="*/ 309 w 887"/>
                <a:gd name="T97" fmla="*/ 246 h 946"/>
                <a:gd name="T98" fmla="*/ 252 w 887"/>
                <a:gd name="T99" fmla="*/ 246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87" h="946">
                  <a:moveTo>
                    <a:pt x="227" y="105"/>
                  </a:moveTo>
                  <a:cubicBezTo>
                    <a:pt x="227" y="127"/>
                    <a:pt x="245" y="145"/>
                    <a:pt x="267" y="145"/>
                  </a:cubicBezTo>
                  <a:lnTo>
                    <a:pt x="541" y="145"/>
                  </a:lnTo>
                  <a:cubicBezTo>
                    <a:pt x="563" y="145"/>
                    <a:pt x="581" y="127"/>
                    <a:pt x="581" y="105"/>
                  </a:cubicBezTo>
                  <a:cubicBezTo>
                    <a:pt x="581" y="83"/>
                    <a:pt x="563" y="65"/>
                    <a:pt x="541" y="65"/>
                  </a:cubicBezTo>
                  <a:lnTo>
                    <a:pt x="468" y="65"/>
                  </a:lnTo>
                  <a:cubicBezTo>
                    <a:pt x="468" y="29"/>
                    <a:pt x="439" y="0"/>
                    <a:pt x="404" y="0"/>
                  </a:cubicBezTo>
                  <a:cubicBezTo>
                    <a:pt x="368" y="0"/>
                    <a:pt x="339" y="29"/>
                    <a:pt x="339" y="65"/>
                  </a:cubicBezTo>
                  <a:lnTo>
                    <a:pt x="267" y="65"/>
                  </a:lnTo>
                  <a:cubicBezTo>
                    <a:pt x="245" y="65"/>
                    <a:pt x="227" y="83"/>
                    <a:pt x="227" y="105"/>
                  </a:cubicBezTo>
                  <a:close/>
                  <a:moveTo>
                    <a:pt x="718" y="814"/>
                  </a:moveTo>
                  <a:cubicBezTo>
                    <a:pt x="721" y="817"/>
                    <a:pt x="726" y="819"/>
                    <a:pt x="730" y="819"/>
                  </a:cubicBezTo>
                  <a:cubicBezTo>
                    <a:pt x="734" y="819"/>
                    <a:pt x="738" y="817"/>
                    <a:pt x="741" y="814"/>
                  </a:cubicBezTo>
                  <a:cubicBezTo>
                    <a:pt x="748" y="808"/>
                    <a:pt x="748" y="797"/>
                    <a:pt x="741" y="791"/>
                  </a:cubicBezTo>
                  <a:lnTo>
                    <a:pt x="691" y="740"/>
                  </a:lnTo>
                  <a:lnTo>
                    <a:pt x="691" y="614"/>
                  </a:lnTo>
                  <a:cubicBezTo>
                    <a:pt x="691" y="605"/>
                    <a:pt x="683" y="597"/>
                    <a:pt x="674" y="597"/>
                  </a:cubicBezTo>
                  <a:cubicBezTo>
                    <a:pt x="665" y="597"/>
                    <a:pt x="658" y="605"/>
                    <a:pt x="658" y="614"/>
                  </a:cubicBezTo>
                  <a:lnTo>
                    <a:pt x="658" y="747"/>
                  </a:lnTo>
                  <a:cubicBezTo>
                    <a:pt x="658" y="748"/>
                    <a:pt x="658" y="749"/>
                    <a:pt x="658" y="750"/>
                  </a:cubicBezTo>
                  <a:cubicBezTo>
                    <a:pt x="658" y="751"/>
                    <a:pt x="658" y="751"/>
                    <a:pt x="658" y="752"/>
                  </a:cubicBezTo>
                  <a:cubicBezTo>
                    <a:pt x="659" y="752"/>
                    <a:pt x="659" y="753"/>
                    <a:pt x="659" y="753"/>
                  </a:cubicBezTo>
                  <a:cubicBezTo>
                    <a:pt x="659" y="754"/>
                    <a:pt x="659" y="754"/>
                    <a:pt x="660" y="755"/>
                  </a:cubicBezTo>
                  <a:cubicBezTo>
                    <a:pt x="660" y="755"/>
                    <a:pt x="660" y="756"/>
                    <a:pt x="660" y="756"/>
                  </a:cubicBezTo>
                  <a:cubicBezTo>
                    <a:pt x="661" y="757"/>
                    <a:pt x="662" y="758"/>
                    <a:pt x="662" y="758"/>
                  </a:cubicBezTo>
                  <a:cubicBezTo>
                    <a:pt x="662" y="758"/>
                    <a:pt x="662" y="759"/>
                    <a:pt x="662" y="759"/>
                  </a:cubicBezTo>
                  <a:lnTo>
                    <a:pt x="718" y="814"/>
                  </a:lnTo>
                  <a:close/>
                  <a:moveTo>
                    <a:pt x="844" y="624"/>
                  </a:moveTo>
                  <a:cubicBezTo>
                    <a:pt x="814" y="579"/>
                    <a:pt x="767" y="548"/>
                    <a:pt x="713" y="538"/>
                  </a:cubicBezTo>
                  <a:cubicBezTo>
                    <a:pt x="700" y="535"/>
                    <a:pt x="687" y="534"/>
                    <a:pt x="674" y="534"/>
                  </a:cubicBezTo>
                  <a:cubicBezTo>
                    <a:pt x="575" y="534"/>
                    <a:pt x="491" y="604"/>
                    <a:pt x="472" y="701"/>
                  </a:cubicBezTo>
                  <a:cubicBezTo>
                    <a:pt x="451" y="813"/>
                    <a:pt x="524" y="921"/>
                    <a:pt x="635" y="942"/>
                  </a:cubicBezTo>
                  <a:cubicBezTo>
                    <a:pt x="648" y="944"/>
                    <a:pt x="661" y="946"/>
                    <a:pt x="674" y="946"/>
                  </a:cubicBezTo>
                  <a:cubicBezTo>
                    <a:pt x="773" y="946"/>
                    <a:pt x="858" y="875"/>
                    <a:pt x="876" y="779"/>
                  </a:cubicBezTo>
                  <a:cubicBezTo>
                    <a:pt x="887" y="725"/>
                    <a:pt x="875" y="670"/>
                    <a:pt x="844" y="624"/>
                  </a:cubicBezTo>
                  <a:close/>
                  <a:moveTo>
                    <a:pt x="845" y="773"/>
                  </a:moveTo>
                  <a:lnTo>
                    <a:pt x="845" y="773"/>
                  </a:lnTo>
                  <a:cubicBezTo>
                    <a:pt x="829" y="854"/>
                    <a:pt x="758" y="914"/>
                    <a:pt x="674" y="914"/>
                  </a:cubicBezTo>
                  <a:cubicBezTo>
                    <a:pt x="663" y="914"/>
                    <a:pt x="652" y="913"/>
                    <a:pt x="642" y="911"/>
                  </a:cubicBezTo>
                  <a:cubicBezTo>
                    <a:pt x="547" y="893"/>
                    <a:pt x="485" y="801"/>
                    <a:pt x="503" y="707"/>
                  </a:cubicBezTo>
                  <a:cubicBezTo>
                    <a:pt x="519" y="625"/>
                    <a:pt x="591" y="566"/>
                    <a:pt x="674" y="566"/>
                  </a:cubicBezTo>
                  <a:cubicBezTo>
                    <a:pt x="685" y="566"/>
                    <a:pt x="696" y="567"/>
                    <a:pt x="707" y="569"/>
                  </a:cubicBezTo>
                  <a:cubicBezTo>
                    <a:pt x="752" y="578"/>
                    <a:pt x="792" y="604"/>
                    <a:pt x="818" y="642"/>
                  </a:cubicBezTo>
                  <a:cubicBezTo>
                    <a:pt x="844" y="681"/>
                    <a:pt x="854" y="727"/>
                    <a:pt x="845" y="773"/>
                  </a:cubicBezTo>
                  <a:close/>
                  <a:moveTo>
                    <a:pt x="432" y="771"/>
                  </a:moveTo>
                  <a:lnTo>
                    <a:pt x="297" y="771"/>
                  </a:lnTo>
                  <a:lnTo>
                    <a:pt x="297" y="562"/>
                  </a:lnTo>
                  <a:lnTo>
                    <a:pt x="507" y="562"/>
                  </a:lnTo>
                  <a:cubicBezTo>
                    <a:pt x="520" y="550"/>
                    <a:pt x="535" y="538"/>
                    <a:pt x="551" y="529"/>
                  </a:cubicBezTo>
                  <a:lnTo>
                    <a:pt x="551" y="321"/>
                  </a:lnTo>
                  <a:lnTo>
                    <a:pt x="765" y="321"/>
                  </a:lnTo>
                  <a:cubicBezTo>
                    <a:pt x="770" y="321"/>
                    <a:pt x="774" y="325"/>
                    <a:pt x="774" y="329"/>
                  </a:cubicBezTo>
                  <a:lnTo>
                    <a:pt x="774" y="518"/>
                  </a:lnTo>
                  <a:cubicBezTo>
                    <a:pt x="786" y="523"/>
                    <a:pt x="797" y="529"/>
                    <a:pt x="807" y="536"/>
                  </a:cubicBezTo>
                  <a:lnTo>
                    <a:pt x="807" y="529"/>
                  </a:lnTo>
                  <a:lnTo>
                    <a:pt x="807" y="329"/>
                  </a:lnTo>
                  <a:lnTo>
                    <a:pt x="807" y="218"/>
                  </a:lnTo>
                  <a:cubicBezTo>
                    <a:pt x="807" y="195"/>
                    <a:pt x="789" y="176"/>
                    <a:pt x="765" y="176"/>
                  </a:cubicBezTo>
                  <a:lnTo>
                    <a:pt x="42" y="176"/>
                  </a:lnTo>
                  <a:cubicBezTo>
                    <a:pt x="19" y="176"/>
                    <a:pt x="0" y="195"/>
                    <a:pt x="0" y="218"/>
                  </a:cubicBezTo>
                  <a:lnTo>
                    <a:pt x="0" y="329"/>
                  </a:lnTo>
                  <a:lnTo>
                    <a:pt x="0" y="529"/>
                  </a:lnTo>
                  <a:lnTo>
                    <a:pt x="0" y="562"/>
                  </a:lnTo>
                  <a:lnTo>
                    <a:pt x="0" y="762"/>
                  </a:lnTo>
                  <a:lnTo>
                    <a:pt x="0" y="787"/>
                  </a:lnTo>
                  <a:cubicBezTo>
                    <a:pt x="0" y="810"/>
                    <a:pt x="19" y="829"/>
                    <a:pt x="42" y="829"/>
                  </a:cubicBezTo>
                  <a:lnTo>
                    <a:pt x="447" y="829"/>
                  </a:lnTo>
                  <a:cubicBezTo>
                    <a:pt x="439" y="810"/>
                    <a:pt x="434" y="791"/>
                    <a:pt x="432" y="771"/>
                  </a:cubicBezTo>
                  <a:close/>
                  <a:moveTo>
                    <a:pt x="33" y="329"/>
                  </a:moveTo>
                  <a:lnTo>
                    <a:pt x="33" y="329"/>
                  </a:lnTo>
                  <a:cubicBezTo>
                    <a:pt x="33" y="325"/>
                    <a:pt x="37" y="321"/>
                    <a:pt x="42" y="321"/>
                  </a:cubicBezTo>
                  <a:lnTo>
                    <a:pt x="264" y="321"/>
                  </a:lnTo>
                  <a:lnTo>
                    <a:pt x="264" y="529"/>
                  </a:lnTo>
                  <a:lnTo>
                    <a:pt x="33" y="529"/>
                  </a:lnTo>
                  <a:lnTo>
                    <a:pt x="33" y="329"/>
                  </a:lnTo>
                  <a:close/>
                  <a:moveTo>
                    <a:pt x="264" y="562"/>
                  </a:moveTo>
                  <a:lnTo>
                    <a:pt x="264" y="562"/>
                  </a:lnTo>
                  <a:lnTo>
                    <a:pt x="264" y="771"/>
                  </a:lnTo>
                  <a:lnTo>
                    <a:pt x="42" y="771"/>
                  </a:lnTo>
                  <a:cubicBezTo>
                    <a:pt x="37" y="771"/>
                    <a:pt x="33" y="767"/>
                    <a:pt x="33" y="762"/>
                  </a:cubicBezTo>
                  <a:lnTo>
                    <a:pt x="33" y="562"/>
                  </a:lnTo>
                  <a:lnTo>
                    <a:pt x="264" y="562"/>
                  </a:lnTo>
                  <a:close/>
                  <a:moveTo>
                    <a:pt x="297" y="529"/>
                  </a:moveTo>
                  <a:lnTo>
                    <a:pt x="297" y="529"/>
                  </a:lnTo>
                  <a:lnTo>
                    <a:pt x="297" y="321"/>
                  </a:lnTo>
                  <a:lnTo>
                    <a:pt x="518" y="321"/>
                  </a:lnTo>
                  <a:lnTo>
                    <a:pt x="518" y="529"/>
                  </a:lnTo>
                  <a:lnTo>
                    <a:pt x="297" y="529"/>
                  </a:lnTo>
                  <a:close/>
                  <a:moveTo>
                    <a:pt x="534" y="218"/>
                  </a:moveTo>
                  <a:lnTo>
                    <a:pt x="534" y="218"/>
                  </a:lnTo>
                  <a:cubicBezTo>
                    <a:pt x="550" y="218"/>
                    <a:pt x="563" y="230"/>
                    <a:pt x="563" y="246"/>
                  </a:cubicBezTo>
                  <a:cubicBezTo>
                    <a:pt x="563" y="262"/>
                    <a:pt x="550" y="275"/>
                    <a:pt x="534" y="275"/>
                  </a:cubicBezTo>
                  <a:cubicBezTo>
                    <a:pt x="518" y="275"/>
                    <a:pt x="506" y="262"/>
                    <a:pt x="506" y="246"/>
                  </a:cubicBezTo>
                  <a:cubicBezTo>
                    <a:pt x="506" y="230"/>
                    <a:pt x="518" y="218"/>
                    <a:pt x="534" y="218"/>
                  </a:cubicBezTo>
                  <a:close/>
                  <a:moveTo>
                    <a:pt x="280" y="218"/>
                  </a:moveTo>
                  <a:lnTo>
                    <a:pt x="280" y="218"/>
                  </a:lnTo>
                  <a:cubicBezTo>
                    <a:pt x="296" y="218"/>
                    <a:pt x="309" y="230"/>
                    <a:pt x="309" y="246"/>
                  </a:cubicBezTo>
                  <a:cubicBezTo>
                    <a:pt x="309" y="262"/>
                    <a:pt x="296" y="275"/>
                    <a:pt x="280" y="275"/>
                  </a:cubicBezTo>
                  <a:cubicBezTo>
                    <a:pt x="265" y="275"/>
                    <a:pt x="252" y="262"/>
                    <a:pt x="252" y="246"/>
                  </a:cubicBezTo>
                  <a:cubicBezTo>
                    <a:pt x="252" y="230"/>
                    <a:pt x="265" y="218"/>
                    <a:pt x="280" y="2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0" name="TextBox 48"/>
          <p:cNvSpPr txBox="1">
            <a:spLocks noChangeArrowheads="1"/>
          </p:cNvSpPr>
          <p:nvPr/>
        </p:nvSpPr>
        <p:spPr bwMode="auto">
          <a:xfrm>
            <a:off x="859690" y="2840967"/>
            <a:ext cx="1511503" cy="69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49" b="1" dirty="0">
                <a:solidFill>
                  <a:srgbClr val="EAB8D5"/>
                </a:solidFill>
                <a:latin typeface="微软雅黑" panose="020B0503020204020204" pitchFamily="34" charset="-122"/>
                <a:ea typeface="微软雅黑" panose="020B0503020204020204" pitchFamily="34" charset="-122"/>
              </a:rPr>
              <a:t>请输入您的标题</a:t>
            </a:r>
          </a:p>
        </p:txBody>
      </p:sp>
      <p:sp>
        <p:nvSpPr>
          <p:cNvPr id="21" name="TextBox 49"/>
          <p:cNvSpPr txBox="1">
            <a:spLocks noChangeArrowheads="1"/>
          </p:cNvSpPr>
          <p:nvPr/>
        </p:nvSpPr>
        <p:spPr bwMode="auto">
          <a:xfrm>
            <a:off x="2885357" y="2840967"/>
            <a:ext cx="1511503" cy="69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49" b="1" dirty="0">
                <a:solidFill>
                  <a:srgbClr val="EAB8D5"/>
                </a:solidFill>
                <a:latin typeface="微软雅黑" panose="020B0503020204020204" pitchFamily="34" charset="-122"/>
                <a:ea typeface="微软雅黑" panose="020B0503020204020204" pitchFamily="34" charset="-122"/>
              </a:rPr>
              <a:t>请输入您的标题</a:t>
            </a:r>
          </a:p>
        </p:txBody>
      </p:sp>
      <p:sp>
        <p:nvSpPr>
          <p:cNvPr id="22" name="TextBox 50"/>
          <p:cNvSpPr txBox="1">
            <a:spLocks noChangeArrowheads="1"/>
          </p:cNvSpPr>
          <p:nvPr/>
        </p:nvSpPr>
        <p:spPr bwMode="auto">
          <a:xfrm>
            <a:off x="4888837" y="2840967"/>
            <a:ext cx="1511503" cy="69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49" b="1" dirty="0">
                <a:solidFill>
                  <a:srgbClr val="EAB8D5"/>
                </a:solidFill>
                <a:latin typeface="微软雅黑" panose="020B0503020204020204" pitchFamily="34" charset="-122"/>
                <a:ea typeface="微软雅黑" panose="020B0503020204020204" pitchFamily="34" charset="-122"/>
              </a:rPr>
              <a:t>请输入您的标题</a:t>
            </a:r>
          </a:p>
        </p:txBody>
      </p:sp>
      <p:sp>
        <p:nvSpPr>
          <p:cNvPr id="23" name="TextBox 51"/>
          <p:cNvSpPr txBox="1">
            <a:spLocks noChangeArrowheads="1"/>
          </p:cNvSpPr>
          <p:nvPr/>
        </p:nvSpPr>
        <p:spPr bwMode="auto">
          <a:xfrm>
            <a:off x="6803803" y="2840967"/>
            <a:ext cx="1510314" cy="69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49" b="1" dirty="0">
                <a:solidFill>
                  <a:srgbClr val="EAB8D5"/>
                </a:solidFill>
                <a:latin typeface="微软雅黑" panose="020B0503020204020204" pitchFamily="34" charset="-122"/>
                <a:ea typeface="微软雅黑" panose="020B0503020204020204" pitchFamily="34" charset="-122"/>
              </a:rPr>
              <a:t>请输入您的标题</a:t>
            </a:r>
          </a:p>
        </p:txBody>
      </p:sp>
    </p:spTree>
    <p:extLst>
      <p:ext uri="{BB962C8B-B14F-4D97-AF65-F5344CB8AC3E}">
        <p14:creationId xmlns:p14="http://schemas.microsoft.com/office/powerpoint/2010/main" val="381232523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400" fill="hold"/>
                                        <p:tgtEl>
                                          <p:spTgt spid="5"/>
                                        </p:tgtEl>
                                        <p:attrNameLst>
                                          <p:attrName>ppt_w</p:attrName>
                                        </p:attrNameLst>
                                      </p:cBhvr>
                                      <p:tavLst>
                                        <p:tav tm="0">
                                          <p:val>
                                            <p:fltVal val="0"/>
                                          </p:val>
                                        </p:tav>
                                        <p:tav tm="100000">
                                          <p:val>
                                            <p:strVal val="#ppt_w"/>
                                          </p:val>
                                        </p:tav>
                                      </p:tavLst>
                                    </p:anim>
                                    <p:anim calcmode="lin" valueType="num">
                                      <p:cBhvr>
                                        <p:cTn id="13" dur="400" fill="hold"/>
                                        <p:tgtEl>
                                          <p:spTgt spid="5"/>
                                        </p:tgtEl>
                                        <p:attrNameLst>
                                          <p:attrName>ppt_h</p:attrName>
                                        </p:attrNameLst>
                                      </p:cBhvr>
                                      <p:tavLst>
                                        <p:tav tm="0">
                                          <p:val>
                                            <p:fltVal val="0"/>
                                          </p:val>
                                        </p:tav>
                                        <p:tav tm="100000">
                                          <p:val>
                                            <p:strVal val="#ppt_h"/>
                                          </p:val>
                                        </p:tav>
                                      </p:tavLst>
                                    </p:anim>
                                    <p:anim calcmode="lin" valueType="num">
                                      <p:cBhvr>
                                        <p:cTn id="14" dur="400" fill="hold"/>
                                        <p:tgtEl>
                                          <p:spTgt spid="5"/>
                                        </p:tgtEl>
                                        <p:attrNameLst>
                                          <p:attrName>style.rotation</p:attrName>
                                        </p:attrNameLst>
                                      </p:cBhvr>
                                      <p:tavLst>
                                        <p:tav tm="0">
                                          <p:val>
                                            <p:fltVal val="90"/>
                                          </p:val>
                                        </p:tav>
                                        <p:tav tm="100000">
                                          <p:val>
                                            <p:fltVal val="0"/>
                                          </p:val>
                                        </p:tav>
                                      </p:tavLst>
                                    </p:anim>
                                    <p:animEffect transition="in" filter="fade">
                                      <p:cBhvr>
                                        <p:cTn id="15" dur="400"/>
                                        <p:tgtEl>
                                          <p:spTgt spid="5"/>
                                        </p:tgtEl>
                                      </p:cBhvr>
                                    </p:animEffect>
                                  </p:childTnLst>
                                </p:cTn>
                              </p:par>
                            </p:childTnLst>
                          </p:cTn>
                        </p:par>
                        <p:par>
                          <p:cTn id="16" fill="hold">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0"/>
                                        </p:tgtEl>
                                        <p:attrNameLst>
                                          <p:attrName>style.visibility</p:attrName>
                                        </p:attrNameLst>
                                      </p:cBhvr>
                                      <p:to>
                                        <p:strVal val="visible"/>
                                      </p:to>
                                    </p:set>
                                    <p:anim by="(-#ppt_w*2)" calcmode="lin" valueType="num">
                                      <p:cBhvr rctx="PPT">
                                        <p:cTn id="33" dur="250" autoRev="1" fill="hold">
                                          <p:stCondLst>
                                            <p:cond delay="0"/>
                                          </p:stCondLst>
                                        </p:cTn>
                                        <p:tgtEl>
                                          <p:spTgt spid="20"/>
                                        </p:tgtEl>
                                        <p:attrNameLst>
                                          <p:attrName>ppt_w</p:attrName>
                                        </p:attrNameLst>
                                      </p:cBhvr>
                                    </p:anim>
                                    <p:anim by="(#ppt_w*0.50)" calcmode="lin" valueType="num">
                                      <p:cBhvr>
                                        <p:cTn id="34" dur="250" decel="50000" autoRev="1" fill="hold">
                                          <p:stCondLst>
                                            <p:cond delay="0"/>
                                          </p:stCondLst>
                                        </p:cTn>
                                        <p:tgtEl>
                                          <p:spTgt spid="20"/>
                                        </p:tgtEl>
                                        <p:attrNameLst>
                                          <p:attrName>ppt_x</p:attrName>
                                        </p:attrNameLst>
                                      </p:cBhvr>
                                    </p:anim>
                                    <p:anim from="(-#ppt_h/2)" to="(#ppt_y)" calcmode="lin" valueType="num">
                                      <p:cBhvr>
                                        <p:cTn id="35" dur="500" fill="hold">
                                          <p:stCondLst>
                                            <p:cond delay="0"/>
                                          </p:stCondLst>
                                        </p:cTn>
                                        <p:tgtEl>
                                          <p:spTgt spid="20"/>
                                        </p:tgtEl>
                                        <p:attrNameLst>
                                          <p:attrName>ppt_y</p:attrName>
                                        </p:attrNameLst>
                                      </p:cBhvr>
                                    </p:anim>
                                    <p:animRot by="21600000">
                                      <p:cBhvr>
                                        <p:cTn id="36" dur="500" fill="hold">
                                          <p:stCondLst>
                                            <p:cond delay="0"/>
                                          </p:stCondLst>
                                        </p:cTn>
                                        <p:tgtEl>
                                          <p:spTgt spid="20"/>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1000"/>
                            </p:stCondLst>
                            <p:childTnLst>
                              <p:par>
                                <p:cTn id="45" presetID="56" presetClass="entr" presetSubtype="0"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by="(-#ppt_w*2)" calcmode="lin" valueType="num">
                                      <p:cBhvr rctx="PPT">
                                        <p:cTn id="47" dur="250" autoRev="1" fill="hold">
                                          <p:stCondLst>
                                            <p:cond delay="0"/>
                                          </p:stCondLst>
                                        </p:cTn>
                                        <p:tgtEl>
                                          <p:spTgt spid="21"/>
                                        </p:tgtEl>
                                        <p:attrNameLst>
                                          <p:attrName>ppt_w</p:attrName>
                                        </p:attrNameLst>
                                      </p:cBhvr>
                                    </p:anim>
                                    <p:anim by="(#ppt_w*0.50)" calcmode="lin" valueType="num">
                                      <p:cBhvr>
                                        <p:cTn id="48" dur="250" decel="50000" autoRev="1" fill="hold">
                                          <p:stCondLst>
                                            <p:cond delay="0"/>
                                          </p:stCondLst>
                                        </p:cTn>
                                        <p:tgtEl>
                                          <p:spTgt spid="21"/>
                                        </p:tgtEl>
                                        <p:attrNameLst>
                                          <p:attrName>ppt_x</p:attrName>
                                        </p:attrNameLst>
                                      </p:cBhvr>
                                    </p:anim>
                                    <p:anim from="(-#ppt_h/2)" to="(#ppt_y)" calcmode="lin" valueType="num">
                                      <p:cBhvr>
                                        <p:cTn id="49" dur="500" fill="hold">
                                          <p:stCondLst>
                                            <p:cond delay="0"/>
                                          </p:stCondLst>
                                        </p:cTn>
                                        <p:tgtEl>
                                          <p:spTgt spid="21"/>
                                        </p:tgtEl>
                                        <p:attrNameLst>
                                          <p:attrName>ppt_y</p:attrName>
                                        </p:attrNameLst>
                                      </p:cBhvr>
                                    </p:anim>
                                    <p:animRot by="21600000">
                                      <p:cBhvr>
                                        <p:cTn id="50" dur="500" fill="hold">
                                          <p:stCondLst>
                                            <p:cond delay="0"/>
                                          </p:stCondLst>
                                        </p:cTn>
                                        <p:tgtEl>
                                          <p:spTgt spid="21"/>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1000"/>
                            </p:stCondLst>
                            <p:childTnLst>
                              <p:par>
                                <p:cTn id="59" presetID="56" presetClass="entr" presetSubtype="0" fill="hold" grpId="0" nodeType="afterEffect">
                                  <p:stCondLst>
                                    <p:cond delay="0"/>
                                  </p:stCondLst>
                                  <p:iterate type="lt">
                                    <p:tmPct val="10000"/>
                                  </p:iterate>
                                  <p:childTnLst>
                                    <p:set>
                                      <p:cBhvr>
                                        <p:cTn id="60" dur="1" fill="hold">
                                          <p:stCondLst>
                                            <p:cond delay="0"/>
                                          </p:stCondLst>
                                        </p:cTn>
                                        <p:tgtEl>
                                          <p:spTgt spid="22"/>
                                        </p:tgtEl>
                                        <p:attrNameLst>
                                          <p:attrName>style.visibility</p:attrName>
                                        </p:attrNameLst>
                                      </p:cBhvr>
                                      <p:to>
                                        <p:strVal val="visible"/>
                                      </p:to>
                                    </p:set>
                                    <p:anim by="(-#ppt_w*2)" calcmode="lin" valueType="num">
                                      <p:cBhvr rctx="PPT">
                                        <p:cTn id="61" dur="250" autoRev="1" fill="hold">
                                          <p:stCondLst>
                                            <p:cond delay="0"/>
                                          </p:stCondLst>
                                        </p:cTn>
                                        <p:tgtEl>
                                          <p:spTgt spid="22"/>
                                        </p:tgtEl>
                                        <p:attrNameLst>
                                          <p:attrName>ppt_w</p:attrName>
                                        </p:attrNameLst>
                                      </p:cBhvr>
                                    </p:anim>
                                    <p:anim by="(#ppt_w*0.50)" calcmode="lin" valueType="num">
                                      <p:cBhvr>
                                        <p:cTn id="62" dur="250" decel="50000" autoRev="1" fill="hold">
                                          <p:stCondLst>
                                            <p:cond delay="0"/>
                                          </p:stCondLst>
                                        </p:cTn>
                                        <p:tgtEl>
                                          <p:spTgt spid="22"/>
                                        </p:tgtEl>
                                        <p:attrNameLst>
                                          <p:attrName>ppt_x</p:attrName>
                                        </p:attrNameLst>
                                      </p:cBhvr>
                                    </p:anim>
                                    <p:anim from="(-#ppt_h/2)" to="(#ppt_y)" calcmode="lin" valueType="num">
                                      <p:cBhvr>
                                        <p:cTn id="63" dur="500" fill="hold">
                                          <p:stCondLst>
                                            <p:cond delay="0"/>
                                          </p:stCondLst>
                                        </p:cTn>
                                        <p:tgtEl>
                                          <p:spTgt spid="22"/>
                                        </p:tgtEl>
                                        <p:attrNameLst>
                                          <p:attrName>ppt_y</p:attrName>
                                        </p:attrNameLst>
                                      </p:cBhvr>
                                    </p:anim>
                                    <p:animRot by="21600000">
                                      <p:cBhvr>
                                        <p:cTn id="64" dur="500" fill="hold">
                                          <p:stCondLst>
                                            <p:cond delay="0"/>
                                          </p:stCondLst>
                                        </p:cTn>
                                        <p:tgtEl>
                                          <p:spTgt spid="22"/>
                                        </p:tgtEl>
                                        <p:attrNameLst>
                                          <p:attrName>r</p:attrName>
                                        </p:attrNameLst>
                                      </p:cBhvr>
                                    </p:animRo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1000"/>
                                        <p:tgtEl>
                                          <p:spTgt spid="17"/>
                                        </p:tgtEl>
                                      </p:cBhvr>
                                    </p:animEffect>
                                    <p:anim calcmode="lin" valueType="num">
                                      <p:cBhvr>
                                        <p:cTn id="70" dur="1000" fill="hold"/>
                                        <p:tgtEl>
                                          <p:spTgt spid="17"/>
                                        </p:tgtEl>
                                        <p:attrNameLst>
                                          <p:attrName>ppt_x</p:attrName>
                                        </p:attrNameLst>
                                      </p:cBhvr>
                                      <p:tavLst>
                                        <p:tav tm="0">
                                          <p:val>
                                            <p:strVal val="#ppt_x"/>
                                          </p:val>
                                        </p:tav>
                                        <p:tav tm="100000">
                                          <p:val>
                                            <p:strVal val="#ppt_x"/>
                                          </p:val>
                                        </p:tav>
                                      </p:tavLst>
                                    </p:anim>
                                    <p:anim calcmode="lin" valueType="num">
                                      <p:cBhvr>
                                        <p:cTn id="71" dur="1000" fill="hold"/>
                                        <p:tgtEl>
                                          <p:spTgt spid="17"/>
                                        </p:tgtEl>
                                        <p:attrNameLst>
                                          <p:attrName>ppt_y</p:attrName>
                                        </p:attrNameLst>
                                      </p:cBhvr>
                                      <p:tavLst>
                                        <p:tav tm="0">
                                          <p:val>
                                            <p:strVal val="#ppt_y+.1"/>
                                          </p:val>
                                        </p:tav>
                                        <p:tav tm="100000">
                                          <p:val>
                                            <p:strVal val="#ppt_y"/>
                                          </p:val>
                                        </p:tav>
                                      </p:tavLst>
                                    </p:anim>
                                  </p:childTnLst>
                                </p:cTn>
                              </p:par>
                            </p:childTnLst>
                          </p:cTn>
                        </p:par>
                        <p:par>
                          <p:cTn id="72" fill="hold">
                            <p:stCondLst>
                              <p:cond delay="1000"/>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23"/>
                                        </p:tgtEl>
                                        <p:attrNameLst>
                                          <p:attrName>style.visibility</p:attrName>
                                        </p:attrNameLst>
                                      </p:cBhvr>
                                      <p:to>
                                        <p:strVal val="visible"/>
                                      </p:to>
                                    </p:set>
                                    <p:anim by="(-#ppt_w*2)" calcmode="lin" valueType="num">
                                      <p:cBhvr rctx="PPT">
                                        <p:cTn id="75" dur="250" autoRev="1" fill="hold">
                                          <p:stCondLst>
                                            <p:cond delay="0"/>
                                          </p:stCondLst>
                                        </p:cTn>
                                        <p:tgtEl>
                                          <p:spTgt spid="23"/>
                                        </p:tgtEl>
                                        <p:attrNameLst>
                                          <p:attrName>ppt_w</p:attrName>
                                        </p:attrNameLst>
                                      </p:cBhvr>
                                    </p:anim>
                                    <p:anim by="(#ppt_w*0.50)" calcmode="lin" valueType="num">
                                      <p:cBhvr>
                                        <p:cTn id="76" dur="250" decel="50000" autoRev="1" fill="hold">
                                          <p:stCondLst>
                                            <p:cond delay="0"/>
                                          </p:stCondLst>
                                        </p:cTn>
                                        <p:tgtEl>
                                          <p:spTgt spid="23"/>
                                        </p:tgtEl>
                                        <p:attrNameLst>
                                          <p:attrName>ppt_x</p:attrName>
                                        </p:attrNameLst>
                                      </p:cBhvr>
                                    </p:anim>
                                    <p:anim from="(-#ppt_h/2)" to="(#ppt_y)" calcmode="lin" valueType="num">
                                      <p:cBhvr>
                                        <p:cTn id="77" dur="500" fill="hold">
                                          <p:stCondLst>
                                            <p:cond delay="0"/>
                                          </p:stCondLst>
                                        </p:cTn>
                                        <p:tgtEl>
                                          <p:spTgt spid="23"/>
                                        </p:tgtEl>
                                        <p:attrNameLst>
                                          <p:attrName>ppt_y</p:attrName>
                                        </p:attrNameLst>
                                      </p:cBhvr>
                                    </p:anim>
                                    <p:animRot by="21600000">
                                      <p:cBhvr>
                                        <p:cTn id="78" dur="500"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p:bldP spid="6" grpId="0" animBg="1"/>
      <p:bldP spid="7" grpId="0" animBg="1"/>
      <p:bldP spid="20" grpId="0" autoUpdateAnimBg="0"/>
      <p:bldP spid="21" grpId="0" autoUpdateAnimBg="0"/>
      <p:bldP spid="22" grpId="0" autoUpdateAnimBg="0"/>
      <p:bldP spid="23"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cxnSp>
        <p:nvCxnSpPr>
          <p:cNvPr id="23" name="直接连接符 22"/>
          <p:cNvCxnSpPr/>
          <p:nvPr/>
        </p:nvCxnSpPr>
        <p:spPr>
          <a:xfrm>
            <a:off x="0" y="2856007"/>
            <a:ext cx="1361332" cy="0"/>
          </a:xfrm>
          <a:prstGeom prst="line">
            <a:avLst/>
          </a:prstGeom>
          <a:noFill/>
          <a:ln w="12700" cap="flat" cmpd="sng" algn="ctr">
            <a:solidFill>
              <a:srgbClr val="EAB8D5"/>
            </a:solidFill>
            <a:prstDash val="solid"/>
          </a:ln>
          <a:effectLst/>
        </p:spPr>
      </p:cxnSp>
      <p:cxnSp>
        <p:nvCxnSpPr>
          <p:cNvPr id="24" name="直接连接符 23"/>
          <p:cNvCxnSpPr/>
          <p:nvPr/>
        </p:nvCxnSpPr>
        <p:spPr>
          <a:xfrm>
            <a:off x="2148916" y="2057217"/>
            <a:ext cx="1597582" cy="1597582"/>
          </a:xfrm>
          <a:prstGeom prst="line">
            <a:avLst/>
          </a:prstGeom>
          <a:noFill/>
          <a:ln w="12700" cap="flat" cmpd="sng" algn="ctr">
            <a:solidFill>
              <a:srgbClr val="EAB8D5"/>
            </a:solidFill>
            <a:prstDash val="solid"/>
          </a:ln>
          <a:effectLst/>
        </p:spPr>
      </p:cxnSp>
      <p:cxnSp>
        <p:nvCxnSpPr>
          <p:cNvPr id="25" name="直接连接符 24"/>
          <p:cNvCxnSpPr/>
          <p:nvPr/>
        </p:nvCxnSpPr>
        <p:spPr>
          <a:xfrm flipH="1">
            <a:off x="1357522" y="2057217"/>
            <a:ext cx="798792" cy="798791"/>
          </a:xfrm>
          <a:prstGeom prst="line">
            <a:avLst/>
          </a:prstGeom>
          <a:noFill/>
          <a:ln w="12700" cap="flat" cmpd="sng" algn="ctr">
            <a:solidFill>
              <a:srgbClr val="EAB8D5"/>
            </a:solidFill>
            <a:prstDash val="solid"/>
          </a:ln>
          <a:effectLst/>
        </p:spPr>
      </p:cxnSp>
      <p:cxnSp>
        <p:nvCxnSpPr>
          <p:cNvPr id="26" name="直接连接符 25"/>
          <p:cNvCxnSpPr/>
          <p:nvPr/>
        </p:nvCxnSpPr>
        <p:spPr>
          <a:xfrm flipV="1">
            <a:off x="6912512" y="2856008"/>
            <a:ext cx="798792" cy="798791"/>
          </a:xfrm>
          <a:prstGeom prst="line">
            <a:avLst/>
          </a:prstGeom>
          <a:noFill/>
          <a:ln w="12700" cap="flat" cmpd="sng" algn="ctr">
            <a:solidFill>
              <a:srgbClr val="EAB8D5"/>
            </a:solidFill>
            <a:prstDash val="solid"/>
          </a:ln>
          <a:effectLst/>
        </p:spPr>
      </p:cxnSp>
      <p:cxnSp>
        <p:nvCxnSpPr>
          <p:cNvPr id="27" name="直接连接符 26"/>
          <p:cNvCxnSpPr/>
          <p:nvPr/>
        </p:nvCxnSpPr>
        <p:spPr>
          <a:xfrm flipH="1">
            <a:off x="3737066" y="2057217"/>
            <a:ext cx="1597582" cy="1597582"/>
          </a:xfrm>
          <a:prstGeom prst="line">
            <a:avLst/>
          </a:prstGeom>
          <a:noFill/>
          <a:ln w="12700" cap="flat" cmpd="sng" algn="ctr">
            <a:solidFill>
              <a:srgbClr val="EAB8D5"/>
            </a:solidFill>
            <a:prstDash val="solid"/>
          </a:ln>
          <a:effectLst/>
        </p:spPr>
      </p:cxnSp>
      <p:cxnSp>
        <p:nvCxnSpPr>
          <p:cNvPr id="28" name="直接连接符 27"/>
          <p:cNvCxnSpPr/>
          <p:nvPr/>
        </p:nvCxnSpPr>
        <p:spPr>
          <a:xfrm>
            <a:off x="5324455" y="2057217"/>
            <a:ext cx="1597582" cy="1597582"/>
          </a:xfrm>
          <a:prstGeom prst="line">
            <a:avLst/>
          </a:prstGeom>
          <a:noFill/>
          <a:ln w="12700" cap="flat" cmpd="sng" algn="ctr">
            <a:solidFill>
              <a:srgbClr val="EAB8D5"/>
            </a:solidFill>
            <a:prstDash val="solid"/>
          </a:ln>
          <a:effectLst/>
        </p:spPr>
      </p:cxnSp>
      <p:sp>
        <p:nvSpPr>
          <p:cNvPr id="29" name="Rectangle 13" descr="FD1DDF730CE4456e89755B07FE1653D0# #Rectangle 13"/>
          <p:cNvSpPr>
            <a:spLocks noChangeArrowheads="1"/>
          </p:cNvSpPr>
          <p:nvPr/>
        </p:nvSpPr>
        <p:spPr bwMode="auto">
          <a:xfrm>
            <a:off x="1608084" y="4008136"/>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单击此处添加简短说明，</a:t>
            </a:r>
            <a:endParaRPr lang="en-US" altLang="zh-CN" sz="900" dirty="0" smtClean="0">
              <a:latin typeface="华文楷体" panose="02010600040101010101" pitchFamily="2" charset="-122"/>
              <a:ea typeface="华文楷体" panose="02010600040101010101" pitchFamily="2" charset="-122"/>
            </a:endParaRPr>
          </a:p>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添加简短说明文字，</a:t>
            </a:r>
            <a:endParaRPr lang="en-US" altLang="zh-CN" sz="900" dirty="0" smtClean="0">
              <a:latin typeface="华文楷体" panose="02010600040101010101" pitchFamily="2" charset="-122"/>
              <a:ea typeface="华文楷体" panose="02010600040101010101" pitchFamily="2" charset="-122"/>
            </a:endParaRPr>
          </a:p>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具体说明文字添加此处。</a:t>
            </a:r>
            <a:endParaRPr lang="en-US" altLang="zh-CN" sz="900" dirty="0">
              <a:latin typeface="华文楷体" panose="02010600040101010101" pitchFamily="2" charset="-122"/>
              <a:ea typeface="华文楷体" panose="02010600040101010101" pitchFamily="2" charset="-122"/>
            </a:endParaRPr>
          </a:p>
        </p:txBody>
      </p:sp>
      <p:cxnSp>
        <p:nvCxnSpPr>
          <p:cNvPr id="30" name="直接连接符 29"/>
          <p:cNvCxnSpPr/>
          <p:nvPr/>
        </p:nvCxnSpPr>
        <p:spPr>
          <a:xfrm>
            <a:off x="7708925" y="2856007"/>
            <a:ext cx="1435077" cy="0"/>
          </a:xfrm>
          <a:prstGeom prst="line">
            <a:avLst/>
          </a:prstGeom>
          <a:noFill/>
          <a:ln w="12700" cap="flat" cmpd="sng" algn="ctr">
            <a:solidFill>
              <a:srgbClr val="EAB8D5"/>
            </a:solidFill>
            <a:prstDash val="solid"/>
          </a:ln>
          <a:effectLst/>
        </p:spPr>
      </p:cxnSp>
      <p:grpSp>
        <p:nvGrpSpPr>
          <p:cNvPr id="31" name="组合 30"/>
          <p:cNvGrpSpPr/>
          <p:nvPr/>
        </p:nvGrpSpPr>
        <p:grpSpPr>
          <a:xfrm>
            <a:off x="1369994" y="2351951"/>
            <a:ext cx="1584176" cy="1584176"/>
            <a:chOff x="1369994" y="2067694"/>
            <a:chExt cx="1584176" cy="1584176"/>
          </a:xfrm>
        </p:grpSpPr>
        <p:sp>
          <p:nvSpPr>
            <p:cNvPr id="32" name="菱形 31"/>
            <p:cNvSpPr/>
            <p:nvPr/>
          </p:nvSpPr>
          <p:spPr>
            <a:xfrm>
              <a:off x="1369994" y="2067694"/>
              <a:ext cx="1584176" cy="1584176"/>
            </a:xfrm>
            <a:prstGeom prst="diamond">
              <a:avLst/>
            </a:pr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TextBox 12"/>
            <p:cNvSpPr txBox="1"/>
            <p:nvPr/>
          </p:nvSpPr>
          <p:spPr>
            <a:xfrm flipH="1">
              <a:off x="1608084" y="2721283"/>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华文楷体" panose="02010600040101010101" pitchFamily="2" charset="-122"/>
                  <a:ea typeface="华文楷体" panose="02010600040101010101" pitchFamily="2" charset="-122"/>
                </a:rPr>
                <a:t>点击输入标题</a:t>
              </a:r>
              <a:endParaRPr kumimoji="0" lang="zh-CN" altLang="en-US" sz="1400" b="1" i="0" u="none" strike="noStrike" kern="0" cap="none" spc="0" normalizeH="0" baseline="0" noProof="0" dirty="0">
                <a:ln>
                  <a:noFill/>
                </a:ln>
                <a:solidFill>
                  <a:sysClr val="window" lastClr="FFFFFF"/>
                </a:solidFill>
                <a:effectLst/>
                <a:uLnTx/>
                <a:uFillTx/>
                <a:latin typeface="华文楷体" panose="02010600040101010101" pitchFamily="2" charset="-122"/>
                <a:ea typeface="华文楷体" panose="02010600040101010101" pitchFamily="2" charset="-122"/>
              </a:endParaRPr>
            </a:p>
          </p:txBody>
        </p:sp>
      </p:grpSp>
      <p:grpSp>
        <p:nvGrpSpPr>
          <p:cNvPr id="34" name="组合 33"/>
          <p:cNvGrpSpPr/>
          <p:nvPr/>
        </p:nvGrpSpPr>
        <p:grpSpPr>
          <a:xfrm>
            <a:off x="2967504" y="1775887"/>
            <a:ext cx="1584176" cy="1584176"/>
            <a:chOff x="3029144" y="1491630"/>
            <a:chExt cx="1584176" cy="1584176"/>
          </a:xfrm>
        </p:grpSpPr>
        <p:sp>
          <p:nvSpPr>
            <p:cNvPr id="35" name="菱形 34"/>
            <p:cNvSpPr/>
            <p:nvPr/>
          </p:nvSpPr>
          <p:spPr>
            <a:xfrm>
              <a:off x="3029144" y="1491630"/>
              <a:ext cx="1584176" cy="1584176"/>
            </a:xfrm>
            <a:prstGeom prst="diamond">
              <a:avLst/>
            </a:pr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6" name="TextBox 15"/>
            <p:cNvSpPr txBox="1"/>
            <p:nvPr/>
          </p:nvSpPr>
          <p:spPr>
            <a:xfrm flipH="1">
              <a:off x="3267234" y="2145219"/>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华文楷体" panose="02010600040101010101" pitchFamily="2" charset="-122"/>
                  <a:ea typeface="华文楷体" panose="02010600040101010101" pitchFamily="2" charset="-122"/>
                </a:rPr>
                <a:t>点击</a:t>
              </a:r>
              <a:r>
                <a:rPr kumimoji="0" lang="zh-CN" altLang="en-US" sz="1400" b="1" i="0" u="none" strike="noStrike" kern="0" cap="none" spc="0" normalizeH="0" baseline="0" noProof="0" dirty="0">
                  <a:ln>
                    <a:noFill/>
                  </a:ln>
                  <a:solidFill>
                    <a:sysClr val="window" lastClr="FFFFFF"/>
                  </a:solidFill>
                  <a:effectLst/>
                  <a:uLnTx/>
                  <a:uFillTx/>
                  <a:latin typeface="华文楷体" panose="02010600040101010101" pitchFamily="2" charset="-122"/>
                  <a:ea typeface="华文楷体" panose="02010600040101010101" pitchFamily="2" charset="-122"/>
                </a:rPr>
                <a:t>输入标题</a:t>
              </a:r>
            </a:p>
          </p:txBody>
        </p:sp>
      </p:grpSp>
      <p:grpSp>
        <p:nvGrpSpPr>
          <p:cNvPr id="37" name="组合 36"/>
          <p:cNvGrpSpPr/>
          <p:nvPr/>
        </p:nvGrpSpPr>
        <p:grpSpPr>
          <a:xfrm>
            <a:off x="4556850" y="2351951"/>
            <a:ext cx="1584176" cy="1584176"/>
            <a:chOff x="4577170" y="2067694"/>
            <a:chExt cx="1584176" cy="1584176"/>
          </a:xfrm>
        </p:grpSpPr>
        <p:sp>
          <p:nvSpPr>
            <p:cNvPr id="38" name="菱形 37"/>
            <p:cNvSpPr/>
            <p:nvPr/>
          </p:nvSpPr>
          <p:spPr>
            <a:xfrm>
              <a:off x="4577170" y="2067694"/>
              <a:ext cx="1584176" cy="1584176"/>
            </a:xfrm>
            <a:prstGeom prst="diamond">
              <a:avLst/>
            </a:pr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9" name="TextBox 18"/>
            <p:cNvSpPr txBox="1"/>
            <p:nvPr/>
          </p:nvSpPr>
          <p:spPr>
            <a:xfrm flipH="1">
              <a:off x="4815260" y="2721283"/>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华文楷体" panose="02010600040101010101" pitchFamily="2" charset="-122"/>
                  <a:ea typeface="华文楷体" panose="02010600040101010101" pitchFamily="2" charset="-122"/>
                </a:rPr>
                <a:t>点击</a:t>
              </a:r>
              <a:r>
                <a:rPr kumimoji="0" lang="zh-CN" altLang="en-US" sz="1400" b="1" i="0" u="none" strike="noStrike" kern="0" cap="none" spc="0" normalizeH="0" baseline="0" noProof="0" dirty="0">
                  <a:ln>
                    <a:noFill/>
                  </a:ln>
                  <a:solidFill>
                    <a:sysClr val="window" lastClr="FFFFFF"/>
                  </a:solidFill>
                  <a:effectLst/>
                  <a:uLnTx/>
                  <a:uFillTx/>
                  <a:latin typeface="华文楷体" panose="02010600040101010101" pitchFamily="2" charset="-122"/>
                  <a:ea typeface="华文楷体" panose="02010600040101010101" pitchFamily="2" charset="-122"/>
                </a:rPr>
                <a:t>输入标题</a:t>
              </a:r>
            </a:p>
          </p:txBody>
        </p:sp>
      </p:grpSp>
      <p:grpSp>
        <p:nvGrpSpPr>
          <p:cNvPr id="40" name="组合 39"/>
          <p:cNvGrpSpPr/>
          <p:nvPr/>
        </p:nvGrpSpPr>
        <p:grpSpPr>
          <a:xfrm>
            <a:off x="6135117" y="1775887"/>
            <a:ext cx="1584176" cy="1584176"/>
            <a:chOff x="6145277" y="1491630"/>
            <a:chExt cx="1584176" cy="1584176"/>
          </a:xfrm>
        </p:grpSpPr>
        <p:sp>
          <p:nvSpPr>
            <p:cNvPr id="41" name="菱形 40"/>
            <p:cNvSpPr/>
            <p:nvPr/>
          </p:nvSpPr>
          <p:spPr>
            <a:xfrm>
              <a:off x="6145277" y="1491630"/>
              <a:ext cx="1584176" cy="1584176"/>
            </a:xfrm>
            <a:prstGeom prst="diamond">
              <a:avLst/>
            </a:pr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TextBox 21"/>
            <p:cNvSpPr txBox="1"/>
            <p:nvPr/>
          </p:nvSpPr>
          <p:spPr>
            <a:xfrm flipH="1">
              <a:off x="6383367" y="2145219"/>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华文楷体" panose="02010600040101010101" pitchFamily="2" charset="-122"/>
                  <a:ea typeface="华文楷体" panose="02010600040101010101" pitchFamily="2" charset="-122"/>
                </a:rPr>
                <a:t>点击</a:t>
              </a:r>
              <a:r>
                <a:rPr kumimoji="0" lang="zh-CN" altLang="en-US" sz="1400" b="1" i="0" u="none" strike="noStrike" kern="0" cap="none" spc="0" normalizeH="0" baseline="0" noProof="0" dirty="0">
                  <a:ln>
                    <a:noFill/>
                  </a:ln>
                  <a:solidFill>
                    <a:sysClr val="window" lastClr="FFFFFF"/>
                  </a:solidFill>
                  <a:effectLst/>
                  <a:uLnTx/>
                  <a:uFillTx/>
                  <a:latin typeface="华文楷体" panose="02010600040101010101" pitchFamily="2" charset="-122"/>
                  <a:ea typeface="华文楷体" panose="02010600040101010101" pitchFamily="2" charset="-122"/>
                </a:rPr>
                <a:t>输入标题</a:t>
              </a:r>
            </a:p>
          </p:txBody>
        </p:sp>
      </p:grpSp>
      <p:sp>
        <p:nvSpPr>
          <p:cNvPr id="43" name="Rectangle 13" descr="FD1DDF730CE4456e89755B07FE1653D0# #Rectangle 13"/>
          <p:cNvSpPr>
            <a:spLocks noChangeArrowheads="1"/>
          </p:cNvSpPr>
          <p:nvPr/>
        </p:nvSpPr>
        <p:spPr bwMode="auto">
          <a:xfrm>
            <a:off x="3205594" y="1199824"/>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单击此处添加简短说明，</a:t>
            </a:r>
            <a:endParaRPr lang="en-US" altLang="zh-CN" sz="900" dirty="0" smtClean="0">
              <a:latin typeface="华文楷体" panose="02010600040101010101" pitchFamily="2" charset="-122"/>
              <a:ea typeface="华文楷体" panose="02010600040101010101" pitchFamily="2" charset="-122"/>
            </a:endParaRPr>
          </a:p>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添加简短说明文字，</a:t>
            </a:r>
            <a:endParaRPr lang="en-US" altLang="zh-CN" sz="900" dirty="0" smtClean="0">
              <a:latin typeface="华文楷体" panose="02010600040101010101" pitchFamily="2" charset="-122"/>
              <a:ea typeface="华文楷体" panose="02010600040101010101" pitchFamily="2" charset="-122"/>
            </a:endParaRPr>
          </a:p>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具体说明文字添加此处。</a:t>
            </a:r>
            <a:endParaRPr lang="en-US" altLang="zh-CN" sz="900" dirty="0">
              <a:latin typeface="华文楷体" panose="02010600040101010101" pitchFamily="2" charset="-122"/>
              <a:ea typeface="华文楷体" panose="02010600040101010101" pitchFamily="2" charset="-122"/>
            </a:endParaRPr>
          </a:p>
        </p:txBody>
      </p:sp>
      <p:sp>
        <p:nvSpPr>
          <p:cNvPr id="44" name="Rectangle 13" descr="FD1DDF730CE4456e89755B07FE1653D0# #Rectangle 13"/>
          <p:cNvSpPr>
            <a:spLocks noChangeArrowheads="1"/>
          </p:cNvSpPr>
          <p:nvPr/>
        </p:nvSpPr>
        <p:spPr bwMode="auto">
          <a:xfrm>
            <a:off x="4794940" y="4008136"/>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单击此处添加简短说明，</a:t>
            </a:r>
            <a:endParaRPr lang="en-US" altLang="zh-CN" sz="900" dirty="0" smtClean="0">
              <a:latin typeface="华文楷体" panose="02010600040101010101" pitchFamily="2" charset="-122"/>
              <a:ea typeface="华文楷体" panose="02010600040101010101" pitchFamily="2" charset="-122"/>
            </a:endParaRPr>
          </a:p>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添加简短说明文字，</a:t>
            </a:r>
            <a:endParaRPr lang="en-US" altLang="zh-CN" sz="900" dirty="0" smtClean="0">
              <a:latin typeface="华文楷体" panose="02010600040101010101" pitchFamily="2" charset="-122"/>
              <a:ea typeface="华文楷体" panose="02010600040101010101" pitchFamily="2" charset="-122"/>
            </a:endParaRPr>
          </a:p>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具体说明文字添加此处。</a:t>
            </a:r>
            <a:endParaRPr lang="en-US" altLang="zh-CN" sz="900" dirty="0">
              <a:latin typeface="华文楷体" panose="02010600040101010101" pitchFamily="2" charset="-122"/>
              <a:ea typeface="华文楷体" panose="02010600040101010101" pitchFamily="2" charset="-122"/>
            </a:endParaRPr>
          </a:p>
        </p:txBody>
      </p:sp>
      <p:sp>
        <p:nvSpPr>
          <p:cNvPr id="45" name="Rectangle 13" descr="FD1DDF730CE4456e89755B07FE1653D0# #Rectangle 13"/>
          <p:cNvSpPr>
            <a:spLocks noChangeArrowheads="1"/>
          </p:cNvSpPr>
          <p:nvPr/>
        </p:nvSpPr>
        <p:spPr bwMode="auto">
          <a:xfrm>
            <a:off x="6373207" y="1199824"/>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单击此处添加简短说明，</a:t>
            </a:r>
            <a:endParaRPr lang="en-US" altLang="zh-CN" sz="900" dirty="0" smtClean="0">
              <a:latin typeface="华文楷体" panose="02010600040101010101" pitchFamily="2" charset="-122"/>
              <a:ea typeface="华文楷体" panose="02010600040101010101" pitchFamily="2" charset="-122"/>
            </a:endParaRPr>
          </a:p>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添加简短说明文字，</a:t>
            </a:r>
            <a:endParaRPr lang="en-US" altLang="zh-CN" sz="900" dirty="0" smtClean="0">
              <a:latin typeface="华文楷体" panose="02010600040101010101" pitchFamily="2" charset="-122"/>
              <a:ea typeface="华文楷体" panose="02010600040101010101" pitchFamily="2" charset="-122"/>
            </a:endParaRPr>
          </a:p>
          <a:p>
            <a:pPr eaLnBrk="1" hangingPunct="1">
              <a:spcBef>
                <a:spcPct val="0"/>
              </a:spcBef>
              <a:buNone/>
              <a:defRPr/>
            </a:pPr>
            <a:r>
              <a:rPr lang="zh-CN" altLang="en-US" sz="900" dirty="0" smtClean="0">
                <a:latin typeface="华文楷体" panose="02010600040101010101" pitchFamily="2" charset="-122"/>
                <a:ea typeface="华文楷体" panose="02010600040101010101" pitchFamily="2" charset="-122"/>
              </a:rPr>
              <a:t>具体说明文字添加此处。</a:t>
            </a:r>
            <a:endParaRPr lang="en-US" altLang="zh-CN" sz="9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26894638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22" presetClass="entr" presetSubtype="8"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300"/>
                                        <p:tgtEl>
                                          <p:spTgt spid="23"/>
                                        </p:tgtEl>
                                      </p:cBhvr>
                                    </p:animEffect>
                                  </p:childTnLst>
                                </p:cTn>
                              </p:par>
                            </p:childTnLst>
                          </p:cTn>
                        </p:par>
                        <p:par>
                          <p:cTn id="35" fill="hold">
                            <p:stCondLst>
                              <p:cond delay="2160"/>
                            </p:stCondLst>
                            <p:childTnLst>
                              <p:par>
                                <p:cTn id="36" presetID="22" presetClass="entr" presetSubtype="8"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300"/>
                                        <p:tgtEl>
                                          <p:spTgt spid="25"/>
                                        </p:tgtEl>
                                      </p:cBhvr>
                                    </p:animEffect>
                                  </p:childTnLst>
                                </p:cTn>
                              </p:par>
                            </p:childTnLst>
                          </p:cTn>
                        </p:par>
                        <p:par>
                          <p:cTn id="39" fill="hold">
                            <p:stCondLst>
                              <p:cond delay="2460"/>
                            </p:stCondLst>
                            <p:childTnLst>
                              <p:par>
                                <p:cTn id="40" presetID="22" presetClass="entr" presetSubtype="8"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300"/>
                                        <p:tgtEl>
                                          <p:spTgt spid="24"/>
                                        </p:tgtEl>
                                      </p:cBhvr>
                                    </p:animEffect>
                                  </p:childTnLst>
                                </p:cTn>
                              </p:par>
                            </p:childTnLst>
                          </p:cTn>
                        </p:par>
                        <p:par>
                          <p:cTn id="43" fill="hold">
                            <p:stCondLst>
                              <p:cond delay="2760"/>
                            </p:stCondLst>
                            <p:childTnLst>
                              <p:par>
                                <p:cTn id="44" presetID="22" presetClass="entr" presetSubtype="8"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300"/>
                                        <p:tgtEl>
                                          <p:spTgt spid="27"/>
                                        </p:tgtEl>
                                      </p:cBhvr>
                                    </p:animEffect>
                                  </p:childTnLst>
                                </p:cTn>
                              </p:par>
                            </p:childTnLst>
                          </p:cTn>
                        </p:par>
                        <p:par>
                          <p:cTn id="47" fill="hold">
                            <p:stCondLst>
                              <p:cond delay="3060"/>
                            </p:stCondLst>
                            <p:childTnLst>
                              <p:par>
                                <p:cTn id="48" presetID="22" presetClass="entr" presetSubtype="8" fill="hold"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300"/>
                                        <p:tgtEl>
                                          <p:spTgt spid="28"/>
                                        </p:tgtEl>
                                      </p:cBhvr>
                                    </p:animEffect>
                                  </p:childTnLst>
                                </p:cTn>
                              </p:par>
                            </p:childTnLst>
                          </p:cTn>
                        </p:par>
                        <p:par>
                          <p:cTn id="51" fill="hold">
                            <p:stCondLst>
                              <p:cond delay="3360"/>
                            </p:stCondLst>
                            <p:childTnLst>
                              <p:par>
                                <p:cTn id="52" presetID="22" presetClass="entr" presetSubtype="8"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left)">
                                      <p:cBhvr>
                                        <p:cTn id="54" dur="300"/>
                                        <p:tgtEl>
                                          <p:spTgt spid="26"/>
                                        </p:tgtEl>
                                      </p:cBhvr>
                                    </p:animEffect>
                                  </p:childTnLst>
                                </p:cTn>
                              </p:par>
                            </p:childTnLst>
                          </p:cTn>
                        </p:par>
                        <p:par>
                          <p:cTn id="55" fill="hold">
                            <p:stCondLst>
                              <p:cond delay="3660"/>
                            </p:stCondLst>
                            <p:childTnLst>
                              <p:par>
                                <p:cTn id="56" presetID="22" presetClass="entr" presetSubtype="8"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300"/>
                                        <p:tgtEl>
                                          <p:spTgt spid="30"/>
                                        </p:tgtEl>
                                      </p:cBhvr>
                                    </p:animEffect>
                                  </p:childTnLst>
                                </p:cTn>
                              </p:par>
                            </p:childTnLst>
                          </p:cTn>
                        </p:par>
                        <p:par>
                          <p:cTn id="59" fill="hold">
                            <p:stCondLst>
                              <p:cond delay="3960"/>
                            </p:stCondLst>
                            <p:childTnLst>
                              <p:par>
                                <p:cTn id="60" presetID="47" presetClass="entr" presetSubtype="0"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800"/>
                                        <p:tgtEl>
                                          <p:spTgt spid="31"/>
                                        </p:tgtEl>
                                      </p:cBhvr>
                                    </p:animEffect>
                                    <p:anim calcmode="lin" valueType="num">
                                      <p:cBhvr>
                                        <p:cTn id="63" dur="800" fill="hold"/>
                                        <p:tgtEl>
                                          <p:spTgt spid="31"/>
                                        </p:tgtEl>
                                        <p:attrNameLst>
                                          <p:attrName>ppt_x</p:attrName>
                                        </p:attrNameLst>
                                      </p:cBhvr>
                                      <p:tavLst>
                                        <p:tav tm="0">
                                          <p:val>
                                            <p:strVal val="#ppt_x"/>
                                          </p:val>
                                        </p:tav>
                                        <p:tav tm="100000">
                                          <p:val>
                                            <p:strVal val="#ppt_x"/>
                                          </p:val>
                                        </p:tav>
                                      </p:tavLst>
                                    </p:anim>
                                    <p:anim calcmode="lin" valueType="num">
                                      <p:cBhvr>
                                        <p:cTn id="64" dur="80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800"/>
                                        <p:tgtEl>
                                          <p:spTgt spid="29"/>
                                        </p:tgtEl>
                                      </p:cBhvr>
                                    </p:animEffect>
                                    <p:anim calcmode="lin" valueType="num">
                                      <p:cBhvr>
                                        <p:cTn id="68" dur="800" fill="hold"/>
                                        <p:tgtEl>
                                          <p:spTgt spid="29"/>
                                        </p:tgtEl>
                                        <p:attrNameLst>
                                          <p:attrName>ppt_x</p:attrName>
                                        </p:attrNameLst>
                                      </p:cBhvr>
                                      <p:tavLst>
                                        <p:tav tm="0">
                                          <p:val>
                                            <p:strVal val="#ppt_x"/>
                                          </p:val>
                                        </p:tav>
                                        <p:tav tm="100000">
                                          <p:val>
                                            <p:strVal val="#ppt_x"/>
                                          </p:val>
                                        </p:tav>
                                      </p:tavLst>
                                    </p:anim>
                                    <p:anim calcmode="lin" valueType="num">
                                      <p:cBhvr>
                                        <p:cTn id="69" dur="800" fill="hold"/>
                                        <p:tgtEl>
                                          <p:spTgt spid="29"/>
                                        </p:tgtEl>
                                        <p:attrNameLst>
                                          <p:attrName>ppt_y</p:attrName>
                                        </p:attrNameLst>
                                      </p:cBhvr>
                                      <p:tavLst>
                                        <p:tav tm="0">
                                          <p:val>
                                            <p:strVal val="#ppt_y+.1"/>
                                          </p:val>
                                        </p:tav>
                                        <p:tav tm="100000">
                                          <p:val>
                                            <p:strVal val="#ppt_y"/>
                                          </p:val>
                                        </p:tav>
                                      </p:tavLst>
                                    </p:anim>
                                  </p:childTnLst>
                                </p:cTn>
                              </p:par>
                            </p:childTnLst>
                          </p:cTn>
                        </p:par>
                        <p:par>
                          <p:cTn id="70" fill="hold">
                            <p:stCondLst>
                              <p:cond delay="4760"/>
                            </p:stCondLst>
                            <p:childTnLst>
                              <p:par>
                                <p:cTn id="71" presetID="42" presetClass="entr" presetSubtype="0" fill="hold"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800"/>
                                        <p:tgtEl>
                                          <p:spTgt spid="34"/>
                                        </p:tgtEl>
                                      </p:cBhvr>
                                    </p:animEffect>
                                    <p:anim calcmode="lin" valueType="num">
                                      <p:cBhvr>
                                        <p:cTn id="74" dur="800" fill="hold"/>
                                        <p:tgtEl>
                                          <p:spTgt spid="34"/>
                                        </p:tgtEl>
                                        <p:attrNameLst>
                                          <p:attrName>ppt_x</p:attrName>
                                        </p:attrNameLst>
                                      </p:cBhvr>
                                      <p:tavLst>
                                        <p:tav tm="0">
                                          <p:val>
                                            <p:strVal val="#ppt_x"/>
                                          </p:val>
                                        </p:tav>
                                        <p:tav tm="100000">
                                          <p:val>
                                            <p:strVal val="#ppt_x"/>
                                          </p:val>
                                        </p:tav>
                                      </p:tavLst>
                                    </p:anim>
                                    <p:anim calcmode="lin" valueType="num">
                                      <p:cBhvr>
                                        <p:cTn id="75" dur="800" fill="hold"/>
                                        <p:tgtEl>
                                          <p:spTgt spid="34"/>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800"/>
                                        <p:tgtEl>
                                          <p:spTgt spid="43"/>
                                        </p:tgtEl>
                                      </p:cBhvr>
                                    </p:animEffect>
                                    <p:anim calcmode="lin" valueType="num">
                                      <p:cBhvr>
                                        <p:cTn id="79" dur="800" fill="hold"/>
                                        <p:tgtEl>
                                          <p:spTgt spid="43"/>
                                        </p:tgtEl>
                                        <p:attrNameLst>
                                          <p:attrName>ppt_x</p:attrName>
                                        </p:attrNameLst>
                                      </p:cBhvr>
                                      <p:tavLst>
                                        <p:tav tm="0">
                                          <p:val>
                                            <p:strVal val="#ppt_x"/>
                                          </p:val>
                                        </p:tav>
                                        <p:tav tm="100000">
                                          <p:val>
                                            <p:strVal val="#ppt_x"/>
                                          </p:val>
                                        </p:tav>
                                      </p:tavLst>
                                    </p:anim>
                                    <p:anim calcmode="lin" valueType="num">
                                      <p:cBhvr>
                                        <p:cTn id="80" dur="800" fill="hold"/>
                                        <p:tgtEl>
                                          <p:spTgt spid="43"/>
                                        </p:tgtEl>
                                        <p:attrNameLst>
                                          <p:attrName>ppt_y</p:attrName>
                                        </p:attrNameLst>
                                      </p:cBhvr>
                                      <p:tavLst>
                                        <p:tav tm="0">
                                          <p:val>
                                            <p:strVal val="#ppt_y-.1"/>
                                          </p:val>
                                        </p:tav>
                                        <p:tav tm="100000">
                                          <p:val>
                                            <p:strVal val="#ppt_y"/>
                                          </p:val>
                                        </p:tav>
                                      </p:tavLst>
                                    </p:anim>
                                  </p:childTnLst>
                                </p:cTn>
                              </p:par>
                            </p:childTnLst>
                          </p:cTn>
                        </p:par>
                        <p:par>
                          <p:cTn id="81" fill="hold">
                            <p:stCondLst>
                              <p:cond delay="5560"/>
                            </p:stCondLst>
                            <p:childTnLst>
                              <p:par>
                                <p:cTn id="82" presetID="47" presetClass="entr" presetSubtype="0" fill="hold" nodeType="after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800"/>
                                        <p:tgtEl>
                                          <p:spTgt spid="37"/>
                                        </p:tgtEl>
                                      </p:cBhvr>
                                    </p:animEffect>
                                    <p:anim calcmode="lin" valueType="num">
                                      <p:cBhvr>
                                        <p:cTn id="85" dur="800" fill="hold"/>
                                        <p:tgtEl>
                                          <p:spTgt spid="37"/>
                                        </p:tgtEl>
                                        <p:attrNameLst>
                                          <p:attrName>ppt_x</p:attrName>
                                        </p:attrNameLst>
                                      </p:cBhvr>
                                      <p:tavLst>
                                        <p:tav tm="0">
                                          <p:val>
                                            <p:strVal val="#ppt_x"/>
                                          </p:val>
                                        </p:tav>
                                        <p:tav tm="100000">
                                          <p:val>
                                            <p:strVal val="#ppt_x"/>
                                          </p:val>
                                        </p:tav>
                                      </p:tavLst>
                                    </p:anim>
                                    <p:anim calcmode="lin" valueType="num">
                                      <p:cBhvr>
                                        <p:cTn id="86" dur="800" fill="hold"/>
                                        <p:tgtEl>
                                          <p:spTgt spid="37"/>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800"/>
                                        <p:tgtEl>
                                          <p:spTgt spid="44"/>
                                        </p:tgtEl>
                                      </p:cBhvr>
                                    </p:animEffect>
                                    <p:anim calcmode="lin" valueType="num">
                                      <p:cBhvr>
                                        <p:cTn id="90" dur="800" fill="hold"/>
                                        <p:tgtEl>
                                          <p:spTgt spid="44"/>
                                        </p:tgtEl>
                                        <p:attrNameLst>
                                          <p:attrName>ppt_x</p:attrName>
                                        </p:attrNameLst>
                                      </p:cBhvr>
                                      <p:tavLst>
                                        <p:tav tm="0">
                                          <p:val>
                                            <p:strVal val="#ppt_x"/>
                                          </p:val>
                                        </p:tav>
                                        <p:tav tm="100000">
                                          <p:val>
                                            <p:strVal val="#ppt_x"/>
                                          </p:val>
                                        </p:tav>
                                      </p:tavLst>
                                    </p:anim>
                                    <p:anim calcmode="lin" valueType="num">
                                      <p:cBhvr>
                                        <p:cTn id="91" dur="800" fill="hold"/>
                                        <p:tgtEl>
                                          <p:spTgt spid="44"/>
                                        </p:tgtEl>
                                        <p:attrNameLst>
                                          <p:attrName>ppt_y</p:attrName>
                                        </p:attrNameLst>
                                      </p:cBhvr>
                                      <p:tavLst>
                                        <p:tav tm="0">
                                          <p:val>
                                            <p:strVal val="#ppt_y+.1"/>
                                          </p:val>
                                        </p:tav>
                                        <p:tav tm="100000">
                                          <p:val>
                                            <p:strVal val="#ppt_y"/>
                                          </p:val>
                                        </p:tav>
                                      </p:tavLst>
                                    </p:anim>
                                  </p:childTnLst>
                                </p:cTn>
                              </p:par>
                            </p:childTnLst>
                          </p:cTn>
                        </p:par>
                        <p:par>
                          <p:cTn id="92" fill="hold">
                            <p:stCondLst>
                              <p:cond delay="6360"/>
                            </p:stCondLst>
                            <p:childTnLst>
                              <p:par>
                                <p:cTn id="93" presetID="42" presetClass="entr" presetSubtype="0" fill="hold"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800"/>
                                        <p:tgtEl>
                                          <p:spTgt spid="40"/>
                                        </p:tgtEl>
                                      </p:cBhvr>
                                    </p:animEffect>
                                    <p:anim calcmode="lin" valueType="num">
                                      <p:cBhvr>
                                        <p:cTn id="96" dur="800" fill="hold"/>
                                        <p:tgtEl>
                                          <p:spTgt spid="40"/>
                                        </p:tgtEl>
                                        <p:attrNameLst>
                                          <p:attrName>ppt_x</p:attrName>
                                        </p:attrNameLst>
                                      </p:cBhvr>
                                      <p:tavLst>
                                        <p:tav tm="0">
                                          <p:val>
                                            <p:strVal val="#ppt_x"/>
                                          </p:val>
                                        </p:tav>
                                        <p:tav tm="100000">
                                          <p:val>
                                            <p:strVal val="#ppt_x"/>
                                          </p:val>
                                        </p:tav>
                                      </p:tavLst>
                                    </p:anim>
                                    <p:anim calcmode="lin" valueType="num">
                                      <p:cBhvr>
                                        <p:cTn id="97" dur="800" fill="hold"/>
                                        <p:tgtEl>
                                          <p:spTgt spid="40"/>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45"/>
                                        </p:tgtEl>
                                        <p:attrNameLst>
                                          <p:attrName>style.visibility</p:attrName>
                                        </p:attrNameLst>
                                      </p:cBhvr>
                                      <p:to>
                                        <p:strVal val="visible"/>
                                      </p:to>
                                    </p:set>
                                    <p:animEffect transition="in" filter="fade">
                                      <p:cBhvr>
                                        <p:cTn id="100" dur="800"/>
                                        <p:tgtEl>
                                          <p:spTgt spid="45"/>
                                        </p:tgtEl>
                                      </p:cBhvr>
                                    </p:animEffect>
                                    <p:anim calcmode="lin" valueType="num">
                                      <p:cBhvr>
                                        <p:cTn id="101" dur="800" fill="hold"/>
                                        <p:tgtEl>
                                          <p:spTgt spid="45"/>
                                        </p:tgtEl>
                                        <p:attrNameLst>
                                          <p:attrName>ppt_x</p:attrName>
                                        </p:attrNameLst>
                                      </p:cBhvr>
                                      <p:tavLst>
                                        <p:tav tm="0">
                                          <p:val>
                                            <p:strVal val="#ppt_x"/>
                                          </p:val>
                                        </p:tav>
                                        <p:tav tm="100000">
                                          <p:val>
                                            <p:strVal val="#ppt_x"/>
                                          </p:val>
                                        </p:tav>
                                      </p:tavLst>
                                    </p:anim>
                                    <p:anim calcmode="lin" valueType="num">
                                      <p:cBhvr>
                                        <p:cTn id="102" dur="8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P spid="29" grpId="0"/>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7" name="任意多边形 6"/>
          <p:cNvSpPr/>
          <p:nvPr/>
        </p:nvSpPr>
        <p:spPr>
          <a:xfrm>
            <a:off x="4240041" y="1318791"/>
            <a:ext cx="620713" cy="1293812"/>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8" name="任意多边形 7"/>
          <p:cNvSpPr/>
          <p:nvPr/>
        </p:nvSpPr>
        <p:spPr>
          <a:xfrm rot="3600000">
            <a:off x="4900439" y="1699791"/>
            <a:ext cx="620712"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9" name="任意多边形 8"/>
          <p:cNvSpPr/>
          <p:nvPr/>
        </p:nvSpPr>
        <p:spPr>
          <a:xfrm rot="7200000">
            <a:off x="4900439" y="2461791"/>
            <a:ext cx="620712"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10" name="任意多边形 9"/>
          <p:cNvSpPr/>
          <p:nvPr/>
        </p:nvSpPr>
        <p:spPr>
          <a:xfrm rot="10800000">
            <a:off x="4240041" y="2842791"/>
            <a:ext cx="620713" cy="1293812"/>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11" name="任意多边形 10"/>
          <p:cNvSpPr/>
          <p:nvPr/>
        </p:nvSpPr>
        <p:spPr>
          <a:xfrm rot="14400000">
            <a:off x="3580432" y="2460996"/>
            <a:ext cx="620712"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12" name="任意多边形 11"/>
          <p:cNvSpPr/>
          <p:nvPr/>
        </p:nvSpPr>
        <p:spPr>
          <a:xfrm rot="18000000">
            <a:off x="3580432" y="1698996"/>
            <a:ext cx="620712"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13" name="矩形 12"/>
          <p:cNvSpPr/>
          <p:nvPr/>
        </p:nvSpPr>
        <p:spPr>
          <a:xfrm>
            <a:off x="3637340" y="915566"/>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rPr>
              <a:t>点击此处增加文本</a:t>
            </a:r>
          </a:p>
        </p:txBody>
      </p:sp>
      <p:sp>
        <p:nvSpPr>
          <p:cNvPr id="14" name="矩形 13"/>
          <p:cNvSpPr/>
          <p:nvPr/>
        </p:nvSpPr>
        <p:spPr>
          <a:xfrm>
            <a:off x="6028114" y="1839491"/>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rPr>
              <a:t>点击此处增加文本</a:t>
            </a:r>
          </a:p>
        </p:txBody>
      </p:sp>
      <p:sp>
        <p:nvSpPr>
          <p:cNvPr id="15" name="矩形 14"/>
          <p:cNvSpPr/>
          <p:nvPr/>
        </p:nvSpPr>
        <p:spPr>
          <a:xfrm>
            <a:off x="6028114" y="3223790"/>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rPr>
              <a:t>点击此处增加文本</a:t>
            </a:r>
          </a:p>
        </p:txBody>
      </p:sp>
      <p:sp>
        <p:nvSpPr>
          <p:cNvPr id="16" name="矩形 15"/>
          <p:cNvSpPr/>
          <p:nvPr/>
        </p:nvSpPr>
        <p:spPr>
          <a:xfrm>
            <a:off x="1261644" y="1839491"/>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rPr>
              <a:t>点击此处增加文本</a:t>
            </a:r>
          </a:p>
        </p:txBody>
      </p:sp>
      <p:sp>
        <p:nvSpPr>
          <p:cNvPr id="17" name="矩形 16"/>
          <p:cNvSpPr/>
          <p:nvPr/>
        </p:nvSpPr>
        <p:spPr>
          <a:xfrm>
            <a:off x="1260850" y="3223790"/>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rPr>
              <a:t>点击此处增加文本</a:t>
            </a:r>
          </a:p>
        </p:txBody>
      </p:sp>
      <p:sp>
        <p:nvSpPr>
          <p:cNvPr id="18" name="矩形 17"/>
          <p:cNvSpPr/>
          <p:nvPr/>
        </p:nvSpPr>
        <p:spPr>
          <a:xfrm>
            <a:off x="3638133" y="4238202"/>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rPr>
              <a:t>点击此处增加文本</a:t>
            </a:r>
          </a:p>
        </p:txBody>
      </p:sp>
    </p:spTree>
    <p:extLst>
      <p:ext uri="{BB962C8B-B14F-4D97-AF65-F5344CB8AC3E}">
        <p14:creationId xmlns:p14="http://schemas.microsoft.com/office/powerpoint/2010/main" val="100412389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2" presetClass="entr" presetSubtype="9"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0-#ppt_w/2"/>
                                          </p:val>
                                        </p:tav>
                                        <p:tav tm="100000">
                                          <p:val>
                                            <p:strVal val="#ppt_x"/>
                                          </p:val>
                                        </p:tav>
                                      </p:tavLst>
                                    </p:anim>
                                    <p:anim calcmode="lin" valueType="num">
                                      <p:cBhvr additive="base">
                                        <p:cTn id="35" dur="750" fill="hold"/>
                                        <p:tgtEl>
                                          <p:spTgt spid="12"/>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0-#ppt_h/2"/>
                                          </p:val>
                                        </p:tav>
                                        <p:tav tm="100000">
                                          <p:val>
                                            <p:strVal val="#ppt_y"/>
                                          </p:val>
                                        </p:tav>
                                      </p:tavLst>
                                    </p:anim>
                                  </p:childTnLst>
                                </p:cTn>
                              </p:par>
                              <p:par>
                                <p:cTn id="40" presetID="2" presetClass="entr" presetSubtype="3"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1+#ppt_w/2"/>
                                          </p:val>
                                        </p:tav>
                                        <p:tav tm="100000">
                                          <p:val>
                                            <p:strVal val="#ppt_x"/>
                                          </p:val>
                                        </p:tav>
                                      </p:tavLst>
                                    </p:anim>
                                    <p:anim calcmode="lin" valueType="num">
                                      <p:cBhvr additive="base">
                                        <p:cTn id="43" dur="750" fill="hold"/>
                                        <p:tgtEl>
                                          <p:spTgt spid="8"/>
                                        </p:tgtEl>
                                        <p:attrNameLst>
                                          <p:attrName>ppt_y</p:attrName>
                                        </p:attrNameLst>
                                      </p:cBhvr>
                                      <p:tavLst>
                                        <p:tav tm="0">
                                          <p:val>
                                            <p:strVal val="0-#ppt_h/2"/>
                                          </p:val>
                                        </p:tav>
                                        <p:tav tm="100000">
                                          <p:val>
                                            <p:strVal val="#ppt_y"/>
                                          </p:val>
                                        </p:tav>
                                      </p:tavLst>
                                    </p:anim>
                                  </p:childTnLst>
                                </p:cTn>
                              </p:par>
                              <p:par>
                                <p:cTn id="44" presetID="2" presetClass="entr" presetSubtype="6"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1+#ppt_w/2"/>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0-#ppt_w/2"/>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childTnLst>
                          </p:cTn>
                        </p:par>
                        <p:par>
                          <p:cTn id="56" fill="hold">
                            <p:stCondLst>
                              <p:cond delay="2610"/>
                            </p:stCondLst>
                            <p:childTnLst>
                              <p:par>
                                <p:cTn id="57" presetID="53" presetClass="entr" presetSubtype="16"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750" fill="hold"/>
                                        <p:tgtEl>
                                          <p:spTgt spid="16"/>
                                        </p:tgtEl>
                                        <p:attrNameLst>
                                          <p:attrName>ppt_w</p:attrName>
                                        </p:attrNameLst>
                                      </p:cBhvr>
                                      <p:tavLst>
                                        <p:tav tm="0">
                                          <p:val>
                                            <p:fltVal val="0"/>
                                          </p:val>
                                        </p:tav>
                                        <p:tav tm="100000">
                                          <p:val>
                                            <p:strVal val="#ppt_w"/>
                                          </p:val>
                                        </p:tav>
                                      </p:tavLst>
                                    </p:anim>
                                    <p:anim calcmode="lin" valueType="num">
                                      <p:cBhvr>
                                        <p:cTn id="60" dur="750" fill="hold"/>
                                        <p:tgtEl>
                                          <p:spTgt spid="16"/>
                                        </p:tgtEl>
                                        <p:attrNameLst>
                                          <p:attrName>ppt_h</p:attrName>
                                        </p:attrNameLst>
                                      </p:cBhvr>
                                      <p:tavLst>
                                        <p:tav tm="0">
                                          <p:val>
                                            <p:fltVal val="0"/>
                                          </p:val>
                                        </p:tav>
                                        <p:tav tm="100000">
                                          <p:val>
                                            <p:strVal val="#ppt_h"/>
                                          </p:val>
                                        </p:tav>
                                      </p:tavLst>
                                    </p:anim>
                                    <p:animEffect transition="in" filter="fade">
                                      <p:cBhvr>
                                        <p:cTn id="61" dur="750"/>
                                        <p:tgtEl>
                                          <p:spTgt spid="16"/>
                                        </p:tgtEl>
                                      </p:cBhvr>
                                    </p:animEffect>
                                  </p:childTnLst>
                                </p:cTn>
                              </p:par>
                            </p:childTnLst>
                          </p:cTn>
                        </p:par>
                        <p:par>
                          <p:cTn id="62" fill="hold">
                            <p:stCondLst>
                              <p:cond delay="3360"/>
                            </p:stCondLst>
                            <p:childTnLst>
                              <p:par>
                                <p:cTn id="63" presetID="53" presetClass="entr" presetSubtype="16"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750" fill="hold"/>
                                        <p:tgtEl>
                                          <p:spTgt spid="13"/>
                                        </p:tgtEl>
                                        <p:attrNameLst>
                                          <p:attrName>ppt_w</p:attrName>
                                        </p:attrNameLst>
                                      </p:cBhvr>
                                      <p:tavLst>
                                        <p:tav tm="0">
                                          <p:val>
                                            <p:fltVal val="0"/>
                                          </p:val>
                                        </p:tav>
                                        <p:tav tm="100000">
                                          <p:val>
                                            <p:strVal val="#ppt_w"/>
                                          </p:val>
                                        </p:tav>
                                      </p:tavLst>
                                    </p:anim>
                                    <p:anim calcmode="lin" valueType="num">
                                      <p:cBhvr>
                                        <p:cTn id="66" dur="750" fill="hold"/>
                                        <p:tgtEl>
                                          <p:spTgt spid="13"/>
                                        </p:tgtEl>
                                        <p:attrNameLst>
                                          <p:attrName>ppt_h</p:attrName>
                                        </p:attrNameLst>
                                      </p:cBhvr>
                                      <p:tavLst>
                                        <p:tav tm="0">
                                          <p:val>
                                            <p:fltVal val="0"/>
                                          </p:val>
                                        </p:tav>
                                        <p:tav tm="100000">
                                          <p:val>
                                            <p:strVal val="#ppt_h"/>
                                          </p:val>
                                        </p:tav>
                                      </p:tavLst>
                                    </p:anim>
                                    <p:animEffect transition="in" filter="fade">
                                      <p:cBhvr>
                                        <p:cTn id="67" dur="750"/>
                                        <p:tgtEl>
                                          <p:spTgt spid="13"/>
                                        </p:tgtEl>
                                      </p:cBhvr>
                                    </p:animEffect>
                                  </p:childTnLst>
                                </p:cTn>
                              </p:par>
                            </p:childTnLst>
                          </p:cTn>
                        </p:par>
                        <p:par>
                          <p:cTn id="68" fill="hold">
                            <p:stCondLst>
                              <p:cond delay="4110"/>
                            </p:stCondLst>
                            <p:childTnLst>
                              <p:par>
                                <p:cTn id="69" presetID="53" presetClass="entr" presetSubtype="16"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p:cTn id="71" dur="750" fill="hold"/>
                                        <p:tgtEl>
                                          <p:spTgt spid="14"/>
                                        </p:tgtEl>
                                        <p:attrNameLst>
                                          <p:attrName>ppt_w</p:attrName>
                                        </p:attrNameLst>
                                      </p:cBhvr>
                                      <p:tavLst>
                                        <p:tav tm="0">
                                          <p:val>
                                            <p:fltVal val="0"/>
                                          </p:val>
                                        </p:tav>
                                        <p:tav tm="100000">
                                          <p:val>
                                            <p:strVal val="#ppt_w"/>
                                          </p:val>
                                        </p:tav>
                                      </p:tavLst>
                                    </p:anim>
                                    <p:anim calcmode="lin" valueType="num">
                                      <p:cBhvr>
                                        <p:cTn id="72" dur="750" fill="hold"/>
                                        <p:tgtEl>
                                          <p:spTgt spid="14"/>
                                        </p:tgtEl>
                                        <p:attrNameLst>
                                          <p:attrName>ppt_h</p:attrName>
                                        </p:attrNameLst>
                                      </p:cBhvr>
                                      <p:tavLst>
                                        <p:tav tm="0">
                                          <p:val>
                                            <p:fltVal val="0"/>
                                          </p:val>
                                        </p:tav>
                                        <p:tav tm="100000">
                                          <p:val>
                                            <p:strVal val="#ppt_h"/>
                                          </p:val>
                                        </p:tav>
                                      </p:tavLst>
                                    </p:anim>
                                    <p:animEffect transition="in" filter="fade">
                                      <p:cBhvr>
                                        <p:cTn id="73" dur="750"/>
                                        <p:tgtEl>
                                          <p:spTgt spid="14"/>
                                        </p:tgtEl>
                                      </p:cBhvr>
                                    </p:animEffect>
                                  </p:childTnLst>
                                </p:cTn>
                              </p:par>
                            </p:childTnLst>
                          </p:cTn>
                        </p:par>
                        <p:par>
                          <p:cTn id="74" fill="hold">
                            <p:stCondLst>
                              <p:cond delay="4860"/>
                            </p:stCondLst>
                            <p:childTnLst>
                              <p:par>
                                <p:cTn id="75" presetID="53" presetClass="entr" presetSubtype="16"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p:cTn id="77" dur="750" fill="hold"/>
                                        <p:tgtEl>
                                          <p:spTgt spid="15"/>
                                        </p:tgtEl>
                                        <p:attrNameLst>
                                          <p:attrName>ppt_w</p:attrName>
                                        </p:attrNameLst>
                                      </p:cBhvr>
                                      <p:tavLst>
                                        <p:tav tm="0">
                                          <p:val>
                                            <p:fltVal val="0"/>
                                          </p:val>
                                        </p:tav>
                                        <p:tav tm="100000">
                                          <p:val>
                                            <p:strVal val="#ppt_w"/>
                                          </p:val>
                                        </p:tav>
                                      </p:tavLst>
                                    </p:anim>
                                    <p:anim calcmode="lin" valueType="num">
                                      <p:cBhvr>
                                        <p:cTn id="78" dur="750" fill="hold"/>
                                        <p:tgtEl>
                                          <p:spTgt spid="15"/>
                                        </p:tgtEl>
                                        <p:attrNameLst>
                                          <p:attrName>ppt_h</p:attrName>
                                        </p:attrNameLst>
                                      </p:cBhvr>
                                      <p:tavLst>
                                        <p:tav tm="0">
                                          <p:val>
                                            <p:fltVal val="0"/>
                                          </p:val>
                                        </p:tav>
                                        <p:tav tm="100000">
                                          <p:val>
                                            <p:strVal val="#ppt_h"/>
                                          </p:val>
                                        </p:tav>
                                      </p:tavLst>
                                    </p:anim>
                                    <p:animEffect transition="in" filter="fade">
                                      <p:cBhvr>
                                        <p:cTn id="79" dur="750"/>
                                        <p:tgtEl>
                                          <p:spTgt spid="15"/>
                                        </p:tgtEl>
                                      </p:cBhvr>
                                    </p:animEffect>
                                  </p:childTnLst>
                                </p:cTn>
                              </p:par>
                            </p:childTnLst>
                          </p:cTn>
                        </p:par>
                        <p:par>
                          <p:cTn id="80" fill="hold">
                            <p:stCondLst>
                              <p:cond delay="5610"/>
                            </p:stCondLst>
                            <p:childTnLst>
                              <p:par>
                                <p:cTn id="81" presetID="53" presetClass="entr" presetSubtype="16"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p:cTn id="83" dur="750" fill="hold"/>
                                        <p:tgtEl>
                                          <p:spTgt spid="18"/>
                                        </p:tgtEl>
                                        <p:attrNameLst>
                                          <p:attrName>ppt_w</p:attrName>
                                        </p:attrNameLst>
                                      </p:cBhvr>
                                      <p:tavLst>
                                        <p:tav tm="0">
                                          <p:val>
                                            <p:fltVal val="0"/>
                                          </p:val>
                                        </p:tav>
                                        <p:tav tm="100000">
                                          <p:val>
                                            <p:strVal val="#ppt_w"/>
                                          </p:val>
                                        </p:tav>
                                      </p:tavLst>
                                    </p:anim>
                                    <p:anim calcmode="lin" valueType="num">
                                      <p:cBhvr>
                                        <p:cTn id="84" dur="750" fill="hold"/>
                                        <p:tgtEl>
                                          <p:spTgt spid="18"/>
                                        </p:tgtEl>
                                        <p:attrNameLst>
                                          <p:attrName>ppt_h</p:attrName>
                                        </p:attrNameLst>
                                      </p:cBhvr>
                                      <p:tavLst>
                                        <p:tav tm="0">
                                          <p:val>
                                            <p:fltVal val="0"/>
                                          </p:val>
                                        </p:tav>
                                        <p:tav tm="100000">
                                          <p:val>
                                            <p:strVal val="#ppt_h"/>
                                          </p:val>
                                        </p:tav>
                                      </p:tavLst>
                                    </p:anim>
                                    <p:animEffect transition="in" filter="fade">
                                      <p:cBhvr>
                                        <p:cTn id="85" dur="750"/>
                                        <p:tgtEl>
                                          <p:spTgt spid="18"/>
                                        </p:tgtEl>
                                      </p:cBhvr>
                                    </p:animEffect>
                                  </p:childTnLst>
                                </p:cTn>
                              </p:par>
                            </p:childTnLst>
                          </p:cTn>
                        </p:par>
                        <p:par>
                          <p:cTn id="86" fill="hold">
                            <p:stCondLst>
                              <p:cond delay="6360"/>
                            </p:stCondLst>
                            <p:childTnLst>
                              <p:par>
                                <p:cTn id="87" presetID="53" presetClass="entr" presetSubtype="16"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p:cTn id="89" dur="750" fill="hold"/>
                                        <p:tgtEl>
                                          <p:spTgt spid="17"/>
                                        </p:tgtEl>
                                        <p:attrNameLst>
                                          <p:attrName>ppt_w</p:attrName>
                                        </p:attrNameLst>
                                      </p:cBhvr>
                                      <p:tavLst>
                                        <p:tav tm="0">
                                          <p:val>
                                            <p:fltVal val="0"/>
                                          </p:val>
                                        </p:tav>
                                        <p:tav tm="100000">
                                          <p:val>
                                            <p:strVal val="#ppt_w"/>
                                          </p:val>
                                        </p:tav>
                                      </p:tavLst>
                                    </p:anim>
                                    <p:anim calcmode="lin" valueType="num">
                                      <p:cBhvr>
                                        <p:cTn id="90" dur="750" fill="hold"/>
                                        <p:tgtEl>
                                          <p:spTgt spid="17"/>
                                        </p:tgtEl>
                                        <p:attrNameLst>
                                          <p:attrName>ppt_h</p:attrName>
                                        </p:attrNameLst>
                                      </p:cBhvr>
                                      <p:tavLst>
                                        <p:tav tm="0">
                                          <p:val>
                                            <p:fltVal val="0"/>
                                          </p:val>
                                        </p:tav>
                                        <p:tav tm="100000">
                                          <p:val>
                                            <p:strVal val="#ppt_h"/>
                                          </p:val>
                                        </p:tav>
                                      </p:tavLst>
                                    </p:anim>
                                    <p:animEffect transition="in" filter="fade">
                                      <p:cBhvr>
                                        <p:cTn id="91"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grpSp>
        <p:nvGrpSpPr>
          <p:cNvPr id="7" name="组合 6"/>
          <p:cNvGrpSpPr/>
          <p:nvPr/>
        </p:nvGrpSpPr>
        <p:grpSpPr>
          <a:xfrm>
            <a:off x="2792392" y="1131590"/>
            <a:ext cx="1848096" cy="4011909"/>
            <a:chOff x="2732000" y="1131590"/>
            <a:chExt cx="1848096" cy="4011909"/>
          </a:xfrm>
        </p:grpSpPr>
        <p:sp>
          <p:nvSpPr>
            <p:cNvPr id="8" name="矩形 10"/>
            <p:cNvSpPr/>
            <p:nvPr/>
          </p:nvSpPr>
          <p:spPr>
            <a:xfrm>
              <a:off x="2774611" y="1311611"/>
              <a:ext cx="1805485" cy="3831888"/>
            </a:xfrm>
            <a:custGeom>
              <a:avLst/>
              <a:gdLst/>
              <a:ahLst/>
              <a:cxnLst/>
              <a:rect l="l" t="t" r="r" b="b"/>
              <a:pathLst>
                <a:path w="1805485" h="3831888">
                  <a:moveTo>
                    <a:pt x="356599" y="0"/>
                  </a:moveTo>
                  <a:lnTo>
                    <a:pt x="1346159" y="0"/>
                  </a:lnTo>
                  <a:cubicBezTo>
                    <a:pt x="1599838" y="0"/>
                    <a:pt x="1805485" y="205647"/>
                    <a:pt x="1805485" y="459326"/>
                  </a:cubicBezTo>
                  <a:lnTo>
                    <a:pt x="1805485" y="3393102"/>
                  </a:lnTo>
                  <a:lnTo>
                    <a:pt x="1800501" y="3435067"/>
                  </a:lnTo>
                  <a:lnTo>
                    <a:pt x="1800501" y="3831888"/>
                  </a:lnTo>
                  <a:lnTo>
                    <a:pt x="1627218" y="3831888"/>
                  </a:lnTo>
                  <a:lnTo>
                    <a:pt x="1627218" y="3753502"/>
                  </a:lnTo>
                  <a:cubicBezTo>
                    <a:pt x="1626065" y="3755174"/>
                    <a:pt x="1624522" y="3756334"/>
                    <a:pt x="1622971" y="3757483"/>
                  </a:cubicBezTo>
                  <a:lnTo>
                    <a:pt x="1627218" y="3715351"/>
                  </a:lnTo>
                  <a:lnTo>
                    <a:pt x="1627218" y="3032067"/>
                  </a:lnTo>
                  <a:lnTo>
                    <a:pt x="1628401" y="3032067"/>
                  </a:lnTo>
                  <a:lnTo>
                    <a:pt x="1628401" y="487271"/>
                  </a:lnTo>
                  <a:cubicBezTo>
                    <a:pt x="1628401" y="311621"/>
                    <a:pt x="1486009" y="169229"/>
                    <a:pt x="1310359" y="169229"/>
                  </a:cubicBezTo>
                  <a:lnTo>
                    <a:pt x="38231" y="169229"/>
                  </a:lnTo>
                  <a:cubicBezTo>
                    <a:pt x="25228" y="169229"/>
                    <a:pt x="12407" y="170009"/>
                    <a:pt x="0" y="173083"/>
                  </a:cubicBezTo>
                  <a:cubicBezTo>
                    <a:pt x="82574" y="67041"/>
                    <a:pt x="211757" y="0"/>
                    <a:pt x="356599" y="0"/>
                  </a:cubicBezTo>
                  <a:close/>
                </a:path>
              </a:pathLst>
            </a:cu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9" name="组合 8"/>
            <p:cNvGrpSpPr/>
            <p:nvPr/>
          </p:nvGrpSpPr>
          <p:grpSpPr>
            <a:xfrm>
              <a:off x="2732000" y="1131590"/>
              <a:ext cx="438655" cy="523220"/>
              <a:chOff x="2732000" y="1118338"/>
              <a:chExt cx="438655" cy="523220"/>
            </a:xfrm>
          </p:grpSpPr>
          <p:sp>
            <p:nvSpPr>
              <p:cNvPr id="10" name="椭圆 9"/>
              <p:cNvSpPr/>
              <p:nvPr/>
            </p:nvSpPr>
            <p:spPr>
              <a:xfrm>
                <a:off x="2732000" y="1158240"/>
                <a:ext cx="438655" cy="438655"/>
              </a:xfrm>
              <a:prstGeom prst="ellipse">
                <a:avLst/>
              </a:pr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TextBox 6"/>
              <p:cNvSpPr txBox="1"/>
              <p:nvPr/>
            </p:nvSpPr>
            <p:spPr>
              <a:xfrm>
                <a:off x="2758806" y="1118338"/>
                <a:ext cx="405880"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1</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grpSp>
      </p:grpSp>
      <p:grpSp>
        <p:nvGrpSpPr>
          <p:cNvPr id="12" name="组合 11"/>
          <p:cNvGrpSpPr/>
          <p:nvPr/>
        </p:nvGrpSpPr>
        <p:grpSpPr>
          <a:xfrm>
            <a:off x="4462223" y="1563639"/>
            <a:ext cx="1837903" cy="3579862"/>
            <a:chOff x="4401829" y="1563638"/>
            <a:chExt cx="1837903" cy="3579862"/>
          </a:xfrm>
        </p:grpSpPr>
        <p:sp>
          <p:nvSpPr>
            <p:cNvPr id="13" name="圆角矩形 1"/>
            <p:cNvSpPr/>
            <p:nvPr/>
          </p:nvSpPr>
          <p:spPr>
            <a:xfrm flipH="1">
              <a:off x="4401829" y="1743659"/>
              <a:ext cx="1805485" cy="3399841"/>
            </a:xfrm>
            <a:custGeom>
              <a:avLst/>
              <a:gdLst/>
              <a:ahLst/>
              <a:cxnLst/>
              <a:rect l="l" t="t" r="r" b="b"/>
              <a:pathLst>
                <a:path w="1805485" h="3399841">
                  <a:moveTo>
                    <a:pt x="1346159" y="0"/>
                  </a:moveTo>
                  <a:lnTo>
                    <a:pt x="356599" y="0"/>
                  </a:lnTo>
                  <a:cubicBezTo>
                    <a:pt x="211757" y="0"/>
                    <a:pt x="82574" y="67041"/>
                    <a:pt x="0" y="173083"/>
                  </a:cubicBezTo>
                  <a:cubicBezTo>
                    <a:pt x="12407" y="170009"/>
                    <a:pt x="25228" y="169229"/>
                    <a:pt x="38231" y="169229"/>
                  </a:cubicBezTo>
                  <a:lnTo>
                    <a:pt x="1310359" y="169229"/>
                  </a:lnTo>
                  <a:cubicBezTo>
                    <a:pt x="1486009" y="169229"/>
                    <a:pt x="1628401" y="311621"/>
                    <a:pt x="1628401" y="487271"/>
                  </a:cubicBezTo>
                  <a:lnTo>
                    <a:pt x="1628401" y="3399841"/>
                  </a:lnTo>
                  <a:lnTo>
                    <a:pt x="1804685" y="3399841"/>
                  </a:lnTo>
                  <a:lnTo>
                    <a:pt x="1805485" y="3393102"/>
                  </a:lnTo>
                  <a:lnTo>
                    <a:pt x="1805485" y="459326"/>
                  </a:lnTo>
                  <a:cubicBezTo>
                    <a:pt x="1805485" y="205647"/>
                    <a:pt x="1599838" y="0"/>
                    <a:pt x="1346159" y="0"/>
                  </a:cubicBezTo>
                  <a:close/>
                </a:path>
              </a:pathLst>
            </a:cu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4" name="组合 13"/>
            <p:cNvGrpSpPr/>
            <p:nvPr/>
          </p:nvGrpSpPr>
          <p:grpSpPr>
            <a:xfrm>
              <a:off x="5801077" y="1563638"/>
              <a:ext cx="438655" cy="523220"/>
              <a:chOff x="5801077" y="1563638"/>
              <a:chExt cx="438655" cy="523220"/>
            </a:xfrm>
          </p:grpSpPr>
          <p:sp>
            <p:nvSpPr>
              <p:cNvPr id="15" name="椭圆 14"/>
              <p:cNvSpPr/>
              <p:nvPr/>
            </p:nvSpPr>
            <p:spPr>
              <a:xfrm>
                <a:off x="5801077" y="1605920"/>
                <a:ext cx="438655" cy="438655"/>
              </a:xfrm>
              <a:prstGeom prst="ellipse">
                <a:avLst/>
              </a:pr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TextBox 12"/>
              <p:cNvSpPr txBox="1"/>
              <p:nvPr/>
            </p:nvSpPr>
            <p:spPr>
              <a:xfrm>
                <a:off x="5822383" y="1563638"/>
                <a:ext cx="405880"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2</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grpSp>
      </p:grpSp>
      <p:grpSp>
        <p:nvGrpSpPr>
          <p:cNvPr id="17" name="组合 16"/>
          <p:cNvGrpSpPr/>
          <p:nvPr/>
        </p:nvGrpSpPr>
        <p:grpSpPr>
          <a:xfrm>
            <a:off x="2792392" y="2931790"/>
            <a:ext cx="1848096" cy="2211710"/>
            <a:chOff x="2732000" y="2931790"/>
            <a:chExt cx="1848096" cy="2211710"/>
          </a:xfrm>
        </p:grpSpPr>
        <p:sp>
          <p:nvSpPr>
            <p:cNvPr id="18" name="圆角矩形 1"/>
            <p:cNvSpPr/>
            <p:nvPr/>
          </p:nvSpPr>
          <p:spPr>
            <a:xfrm>
              <a:off x="2774611" y="3111811"/>
              <a:ext cx="1805485" cy="2031689"/>
            </a:xfrm>
            <a:custGeom>
              <a:avLst/>
              <a:gdLst/>
              <a:ahLst/>
              <a:cxnLst/>
              <a:rect l="l" t="t" r="r" b="b"/>
              <a:pathLst>
                <a:path w="1805485" h="2031689">
                  <a:moveTo>
                    <a:pt x="356599" y="0"/>
                  </a:moveTo>
                  <a:lnTo>
                    <a:pt x="1346159" y="0"/>
                  </a:lnTo>
                  <a:cubicBezTo>
                    <a:pt x="1599838" y="0"/>
                    <a:pt x="1805485" y="205647"/>
                    <a:pt x="1805485" y="459326"/>
                  </a:cubicBezTo>
                  <a:lnTo>
                    <a:pt x="1805485" y="2031689"/>
                  </a:lnTo>
                  <a:lnTo>
                    <a:pt x="1628401" y="2031689"/>
                  </a:lnTo>
                  <a:lnTo>
                    <a:pt x="1628401" y="487271"/>
                  </a:lnTo>
                  <a:cubicBezTo>
                    <a:pt x="1628401" y="311621"/>
                    <a:pt x="1486009" y="169229"/>
                    <a:pt x="1310359" y="169229"/>
                  </a:cubicBezTo>
                  <a:lnTo>
                    <a:pt x="38231" y="169229"/>
                  </a:lnTo>
                  <a:cubicBezTo>
                    <a:pt x="25228" y="169229"/>
                    <a:pt x="12407" y="170009"/>
                    <a:pt x="0" y="173083"/>
                  </a:cubicBezTo>
                  <a:cubicBezTo>
                    <a:pt x="82574" y="67041"/>
                    <a:pt x="211757" y="0"/>
                    <a:pt x="356599" y="0"/>
                  </a:cubicBezTo>
                  <a:close/>
                </a:path>
              </a:pathLst>
            </a:cu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9" name="组合 18"/>
            <p:cNvGrpSpPr/>
            <p:nvPr/>
          </p:nvGrpSpPr>
          <p:grpSpPr>
            <a:xfrm>
              <a:off x="2732000" y="2931790"/>
              <a:ext cx="438655" cy="523220"/>
              <a:chOff x="2732000" y="1112912"/>
              <a:chExt cx="438655" cy="523220"/>
            </a:xfrm>
          </p:grpSpPr>
          <p:sp>
            <p:nvSpPr>
              <p:cNvPr id="20" name="椭圆 19"/>
              <p:cNvSpPr/>
              <p:nvPr/>
            </p:nvSpPr>
            <p:spPr>
              <a:xfrm>
                <a:off x="2732000" y="1158240"/>
                <a:ext cx="438655" cy="438655"/>
              </a:xfrm>
              <a:prstGeom prst="ellipse">
                <a:avLst/>
              </a:pr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TextBox 17"/>
              <p:cNvSpPr txBox="1"/>
              <p:nvPr/>
            </p:nvSpPr>
            <p:spPr>
              <a:xfrm>
                <a:off x="2758806" y="1112912"/>
                <a:ext cx="405880"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3</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grpSp>
      </p:grpSp>
      <p:grpSp>
        <p:nvGrpSpPr>
          <p:cNvPr id="22" name="组合 21"/>
          <p:cNvGrpSpPr/>
          <p:nvPr/>
        </p:nvGrpSpPr>
        <p:grpSpPr>
          <a:xfrm>
            <a:off x="4462221" y="3415774"/>
            <a:ext cx="1819524" cy="1727727"/>
            <a:chOff x="4401829" y="3415773"/>
            <a:chExt cx="1819524" cy="1727727"/>
          </a:xfrm>
        </p:grpSpPr>
        <p:sp>
          <p:nvSpPr>
            <p:cNvPr id="23" name="圆角矩形 1"/>
            <p:cNvSpPr/>
            <p:nvPr/>
          </p:nvSpPr>
          <p:spPr>
            <a:xfrm flipH="1">
              <a:off x="4401829" y="3543858"/>
              <a:ext cx="1805485" cy="1599642"/>
            </a:xfrm>
            <a:custGeom>
              <a:avLst/>
              <a:gdLst/>
              <a:ahLst/>
              <a:cxnLst/>
              <a:rect l="l" t="t" r="r" b="b"/>
              <a:pathLst>
                <a:path w="1805485" h="1599642">
                  <a:moveTo>
                    <a:pt x="1346159" y="0"/>
                  </a:moveTo>
                  <a:lnTo>
                    <a:pt x="356599" y="0"/>
                  </a:lnTo>
                  <a:cubicBezTo>
                    <a:pt x="211757" y="0"/>
                    <a:pt x="82574" y="67041"/>
                    <a:pt x="0" y="173083"/>
                  </a:cubicBezTo>
                  <a:cubicBezTo>
                    <a:pt x="12407" y="170009"/>
                    <a:pt x="25228" y="169229"/>
                    <a:pt x="38231" y="169229"/>
                  </a:cubicBezTo>
                  <a:lnTo>
                    <a:pt x="1310359" y="169229"/>
                  </a:lnTo>
                  <a:cubicBezTo>
                    <a:pt x="1486009" y="169229"/>
                    <a:pt x="1628401" y="311621"/>
                    <a:pt x="1628401" y="487271"/>
                  </a:cubicBezTo>
                  <a:lnTo>
                    <a:pt x="1628401" y="1599642"/>
                  </a:lnTo>
                  <a:lnTo>
                    <a:pt x="1805485" y="1599642"/>
                  </a:lnTo>
                  <a:lnTo>
                    <a:pt x="1805485" y="459326"/>
                  </a:lnTo>
                  <a:cubicBezTo>
                    <a:pt x="1805485" y="205647"/>
                    <a:pt x="1599838" y="0"/>
                    <a:pt x="1346159" y="0"/>
                  </a:cubicBezTo>
                  <a:close/>
                </a:path>
              </a:pathLst>
            </a:cu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4" name="组合 23"/>
            <p:cNvGrpSpPr/>
            <p:nvPr/>
          </p:nvGrpSpPr>
          <p:grpSpPr>
            <a:xfrm>
              <a:off x="5782698" y="3415773"/>
              <a:ext cx="438655" cy="524129"/>
              <a:chOff x="5782698" y="1596895"/>
              <a:chExt cx="438655" cy="524129"/>
            </a:xfrm>
          </p:grpSpPr>
          <p:sp>
            <p:nvSpPr>
              <p:cNvPr id="25" name="椭圆 24"/>
              <p:cNvSpPr/>
              <p:nvPr/>
            </p:nvSpPr>
            <p:spPr>
              <a:xfrm>
                <a:off x="5782698" y="1596895"/>
                <a:ext cx="438655" cy="438655"/>
              </a:xfrm>
              <a:prstGeom prst="ellipse">
                <a:avLst/>
              </a:prstGeom>
              <a:solidFill>
                <a:srgbClr val="EAB8D5"/>
              </a:solidFill>
              <a:ln w="25400" cap="flat" cmpd="sng" algn="ctr">
                <a:solidFill>
                  <a:srgbClr val="EAB8D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 name="TextBox 22"/>
              <p:cNvSpPr txBox="1"/>
              <p:nvPr/>
            </p:nvSpPr>
            <p:spPr>
              <a:xfrm>
                <a:off x="5807752" y="1597804"/>
                <a:ext cx="405880"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4</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grpSp>
      </p:grpSp>
      <p:sp>
        <p:nvSpPr>
          <p:cNvPr id="27" name="TextBox 23"/>
          <p:cNvSpPr txBox="1"/>
          <p:nvPr/>
        </p:nvSpPr>
        <p:spPr>
          <a:xfrm>
            <a:off x="1075367" y="1233481"/>
            <a:ext cx="1415772" cy="338554"/>
          </a:xfrm>
          <a:prstGeom prst="rect">
            <a:avLst/>
          </a:prstGeom>
          <a:noFill/>
        </p:spPr>
        <p:txBody>
          <a:bodyPr wrap="none" rtlCol="0">
            <a:spAutoFit/>
          </a:bodyPr>
          <a:lstStyle/>
          <a:p>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输入标题文本</a:t>
            </a:r>
            <a:endPar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28" name="Rectangle 13" descr="FD1DDF730CE4456e89755B07FE1653D0# #Rectangle 13"/>
          <p:cNvSpPr>
            <a:spLocks noChangeArrowheads="1"/>
          </p:cNvSpPr>
          <p:nvPr/>
        </p:nvSpPr>
        <p:spPr bwMode="auto">
          <a:xfrm>
            <a:off x="1075369" y="1775286"/>
            <a:ext cx="24409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smtClean="0">
                <a:solidFill>
                  <a:schemeClr val="tx1">
                    <a:lumMod val="65000"/>
                    <a:lumOff val="35000"/>
                  </a:schemeClr>
                </a:solidFill>
                <a:latin typeface="华文楷体" panose="02010600040101010101" pitchFamily="2" charset="-122"/>
                <a:ea typeface="华文楷体" panose="02010600040101010101" pitchFamily="2" charset="-122"/>
              </a:rPr>
              <a:t>单击此处添加不足之处的问题阐述，添加简短问题说明文字，问题的具体说明文字添加此处</a:t>
            </a:r>
            <a:r>
              <a:rPr lang="zh-CN" altLang="en-US" sz="900" dirty="0">
                <a:solidFill>
                  <a:schemeClr val="tx1">
                    <a:lumMod val="65000"/>
                    <a:lumOff val="35000"/>
                  </a:schemeClr>
                </a:solidFill>
                <a:latin typeface="华文楷体" panose="02010600040101010101" pitchFamily="2" charset="-122"/>
                <a:ea typeface="华文楷体" panose="02010600040101010101" pitchFamily="2" charset="-122"/>
              </a:rPr>
              <a:t>。单击此处添加问题阐述，添加简短问题说明文字，问题的具体说明文字添加此处</a:t>
            </a:r>
            <a:r>
              <a:rPr lang="zh-CN" altLang="en-US" sz="900" dirty="0" smtClean="0">
                <a:solidFill>
                  <a:schemeClr val="tx1">
                    <a:lumMod val="65000"/>
                    <a:lumOff val="35000"/>
                  </a:schemeClr>
                </a:solidFill>
                <a:latin typeface="华文楷体" panose="02010600040101010101" pitchFamily="2" charset="-122"/>
                <a:ea typeface="华文楷体" panose="02010600040101010101" pitchFamily="2" charset="-122"/>
              </a:rPr>
              <a:t>。</a:t>
            </a:r>
            <a:endParaRPr lang="en-US" altLang="zh-CN" sz="9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29" name="TextBox 25"/>
          <p:cNvSpPr txBox="1"/>
          <p:nvPr/>
        </p:nvSpPr>
        <p:spPr>
          <a:xfrm>
            <a:off x="1075367" y="3034936"/>
            <a:ext cx="1415772" cy="338554"/>
          </a:xfrm>
          <a:prstGeom prst="rect">
            <a:avLst/>
          </a:prstGeom>
          <a:noFill/>
        </p:spPr>
        <p:txBody>
          <a:bodyPr wrap="none" rtlCol="0">
            <a:spAutoFit/>
          </a:bodyPr>
          <a:lstStyle/>
          <a:p>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输入标题文本</a:t>
            </a:r>
            <a:endPar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0" name="Rectangle 13" descr="FD1DDF730CE4456e89755B07FE1653D0# #Rectangle 13"/>
          <p:cNvSpPr>
            <a:spLocks noChangeArrowheads="1"/>
          </p:cNvSpPr>
          <p:nvPr/>
        </p:nvSpPr>
        <p:spPr bwMode="auto">
          <a:xfrm>
            <a:off x="1075369" y="3576741"/>
            <a:ext cx="24409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smtClean="0">
                <a:solidFill>
                  <a:schemeClr val="tx1">
                    <a:lumMod val="65000"/>
                    <a:lumOff val="35000"/>
                  </a:schemeClr>
                </a:solidFill>
                <a:latin typeface="华文楷体" panose="02010600040101010101" pitchFamily="2" charset="-122"/>
                <a:ea typeface="华文楷体" panose="02010600040101010101" pitchFamily="2" charset="-122"/>
              </a:rPr>
              <a:t>单击此处添加不足之处的问题阐述，添加简短问题说明文字，问题的具体说明文字添加此处</a:t>
            </a:r>
            <a:r>
              <a:rPr lang="zh-CN" altLang="en-US" sz="900" dirty="0">
                <a:solidFill>
                  <a:schemeClr val="tx1">
                    <a:lumMod val="65000"/>
                    <a:lumOff val="35000"/>
                  </a:schemeClr>
                </a:solidFill>
                <a:latin typeface="华文楷体" panose="02010600040101010101" pitchFamily="2" charset="-122"/>
                <a:ea typeface="华文楷体" panose="02010600040101010101" pitchFamily="2" charset="-122"/>
              </a:rPr>
              <a:t>。单击此处添加问题阐述，添加简短问题说明文字，问题的具体说明文字添加此处</a:t>
            </a:r>
            <a:r>
              <a:rPr lang="zh-CN" altLang="en-US" sz="900" dirty="0" smtClean="0">
                <a:solidFill>
                  <a:schemeClr val="tx1">
                    <a:lumMod val="65000"/>
                    <a:lumOff val="35000"/>
                  </a:schemeClr>
                </a:solidFill>
                <a:latin typeface="华文楷体" panose="02010600040101010101" pitchFamily="2" charset="-122"/>
                <a:ea typeface="华文楷体" panose="02010600040101010101" pitchFamily="2" charset="-122"/>
              </a:rPr>
              <a:t>。</a:t>
            </a:r>
            <a:endParaRPr lang="en-US" altLang="zh-CN" sz="9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1" name="TextBox 27"/>
          <p:cNvSpPr txBox="1"/>
          <p:nvPr/>
        </p:nvSpPr>
        <p:spPr>
          <a:xfrm>
            <a:off x="6468596" y="1659055"/>
            <a:ext cx="1415772" cy="338554"/>
          </a:xfrm>
          <a:prstGeom prst="rect">
            <a:avLst/>
          </a:prstGeom>
          <a:noFill/>
        </p:spPr>
        <p:txBody>
          <a:bodyPr wrap="none" rtlCol="0">
            <a:spAutoFit/>
          </a:bodyPr>
          <a:lstStyle/>
          <a:p>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输入标题文本</a:t>
            </a:r>
            <a:endPar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2" name="Rectangle 13" descr="FD1DDF730CE4456e89755B07FE1653D0# #Rectangle 13"/>
          <p:cNvSpPr>
            <a:spLocks noChangeArrowheads="1"/>
          </p:cNvSpPr>
          <p:nvPr/>
        </p:nvSpPr>
        <p:spPr bwMode="auto">
          <a:xfrm>
            <a:off x="5371461" y="2200860"/>
            <a:ext cx="24409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smtClean="0">
                <a:solidFill>
                  <a:schemeClr val="tx1">
                    <a:lumMod val="65000"/>
                    <a:lumOff val="35000"/>
                  </a:schemeClr>
                </a:solidFill>
                <a:latin typeface="华文楷体" panose="02010600040101010101" pitchFamily="2" charset="-122"/>
                <a:ea typeface="华文楷体" panose="02010600040101010101" pitchFamily="2" charset="-122"/>
              </a:rPr>
              <a:t>单击此处添加不足之处的问题阐述，添加简短问题说明文字，问题的具体说明文字添加此处</a:t>
            </a:r>
            <a:r>
              <a:rPr lang="zh-CN" altLang="en-US" sz="900" dirty="0">
                <a:solidFill>
                  <a:schemeClr val="tx1">
                    <a:lumMod val="65000"/>
                    <a:lumOff val="35000"/>
                  </a:schemeClr>
                </a:solidFill>
                <a:latin typeface="华文楷体" panose="02010600040101010101" pitchFamily="2" charset="-122"/>
                <a:ea typeface="华文楷体" panose="02010600040101010101" pitchFamily="2" charset="-122"/>
              </a:rPr>
              <a:t>。单击此处添加问题阐述，添加简短问题说明文字，问题的具体说明文字添加此处</a:t>
            </a:r>
            <a:r>
              <a:rPr lang="zh-CN" altLang="en-US" sz="900" dirty="0" smtClean="0">
                <a:solidFill>
                  <a:schemeClr val="tx1">
                    <a:lumMod val="65000"/>
                    <a:lumOff val="35000"/>
                  </a:schemeClr>
                </a:solidFill>
                <a:latin typeface="华文楷体" panose="02010600040101010101" pitchFamily="2" charset="-122"/>
                <a:ea typeface="华文楷体" panose="02010600040101010101" pitchFamily="2" charset="-122"/>
              </a:rPr>
              <a:t>。</a:t>
            </a:r>
            <a:endParaRPr lang="en-US" altLang="zh-CN" sz="9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3" name="TextBox 29"/>
          <p:cNvSpPr txBox="1"/>
          <p:nvPr/>
        </p:nvSpPr>
        <p:spPr>
          <a:xfrm>
            <a:off x="6468596" y="3460510"/>
            <a:ext cx="1415772" cy="338554"/>
          </a:xfrm>
          <a:prstGeom prst="rect">
            <a:avLst/>
          </a:prstGeom>
          <a:noFill/>
        </p:spPr>
        <p:txBody>
          <a:bodyPr wrap="none" rtlCol="0">
            <a:spAutoFit/>
          </a:bodyPr>
          <a:lstStyle/>
          <a:p>
            <a:r>
              <a:rPr lang="zh-CN" altLang="en-US" sz="1600" dirty="0" smtClean="0">
                <a:solidFill>
                  <a:schemeClr val="tx1">
                    <a:lumMod val="65000"/>
                    <a:lumOff val="35000"/>
                  </a:schemeClr>
                </a:solidFill>
                <a:latin typeface="华文楷体" panose="02010600040101010101" pitchFamily="2" charset="-122"/>
                <a:ea typeface="华文楷体" panose="02010600040101010101" pitchFamily="2" charset="-122"/>
              </a:rPr>
              <a:t>输入标题文本</a:t>
            </a:r>
            <a:endParaRPr lang="zh-CN" altLang="en-US" sz="16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4" name="Rectangle 13" descr="FD1DDF730CE4456e89755B07FE1653D0# #Rectangle 13"/>
          <p:cNvSpPr>
            <a:spLocks noChangeArrowheads="1"/>
          </p:cNvSpPr>
          <p:nvPr/>
        </p:nvSpPr>
        <p:spPr bwMode="auto">
          <a:xfrm>
            <a:off x="5371461" y="4002315"/>
            <a:ext cx="24409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smtClean="0">
                <a:solidFill>
                  <a:schemeClr val="tx1">
                    <a:lumMod val="65000"/>
                    <a:lumOff val="35000"/>
                  </a:schemeClr>
                </a:solidFill>
                <a:latin typeface="华文楷体" panose="02010600040101010101" pitchFamily="2" charset="-122"/>
                <a:ea typeface="华文楷体" panose="02010600040101010101" pitchFamily="2" charset="-122"/>
              </a:rPr>
              <a:t>单击此处添加不足之处的问题阐述，添加简短问题说明文字，问题的具体说明文字添加此处</a:t>
            </a:r>
            <a:r>
              <a:rPr lang="zh-CN" altLang="en-US" sz="900" dirty="0">
                <a:solidFill>
                  <a:schemeClr val="tx1">
                    <a:lumMod val="65000"/>
                    <a:lumOff val="35000"/>
                  </a:schemeClr>
                </a:solidFill>
                <a:latin typeface="华文楷体" panose="02010600040101010101" pitchFamily="2" charset="-122"/>
                <a:ea typeface="华文楷体" panose="02010600040101010101" pitchFamily="2" charset="-122"/>
              </a:rPr>
              <a:t>。单击此处添加问题阐述，添加简短问题说明文字，问题的具体说明文字添加此处</a:t>
            </a:r>
            <a:r>
              <a:rPr lang="zh-CN" altLang="en-US" sz="900" dirty="0" smtClean="0">
                <a:solidFill>
                  <a:schemeClr val="tx1">
                    <a:lumMod val="65000"/>
                    <a:lumOff val="35000"/>
                  </a:schemeClr>
                </a:solidFill>
                <a:latin typeface="华文楷体" panose="02010600040101010101" pitchFamily="2" charset="-122"/>
                <a:ea typeface="华文楷体" panose="02010600040101010101" pitchFamily="2" charset="-122"/>
              </a:rPr>
              <a:t>。</a:t>
            </a:r>
            <a:endParaRPr lang="en-US" altLang="zh-CN" sz="9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8242840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22" presetClass="entr" presetSubtype="4"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1000"/>
                                        <p:tgtEl>
                                          <p:spTgt spid="7"/>
                                        </p:tgtEl>
                                      </p:cBhvr>
                                    </p:animEffect>
                                  </p:childTnLst>
                                </p:cTn>
                              </p:par>
                            </p:childTnLst>
                          </p:cTn>
                        </p:par>
                        <p:par>
                          <p:cTn id="35" fill="hold">
                            <p:stCondLst>
                              <p:cond delay="2860"/>
                            </p:stCondLst>
                            <p:childTnLst>
                              <p:par>
                                <p:cTn id="36" presetID="2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childTnLst>
                          </p:cTn>
                        </p:par>
                        <p:par>
                          <p:cTn id="39" fill="hold">
                            <p:stCondLst>
                              <p:cond delay="3360"/>
                            </p:stCondLst>
                            <p:childTnLst>
                              <p:par>
                                <p:cTn id="40" presetID="42"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1000" fill="hold"/>
                                        <p:tgtEl>
                                          <p:spTgt spid="28"/>
                                        </p:tgtEl>
                                        <p:attrNameLst>
                                          <p:attrName>ppt_y</p:attrName>
                                        </p:attrNameLst>
                                      </p:cBhvr>
                                      <p:tavLst>
                                        <p:tav tm="0">
                                          <p:val>
                                            <p:strVal val="#ppt_y+.1"/>
                                          </p:val>
                                        </p:tav>
                                        <p:tav tm="100000">
                                          <p:val>
                                            <p:strVal val="#ppt_y"/>
                                          </p:val>
                                        </p:tav>
                                      </p:tavLst>
                                    </p:anim>
                                  </p:childTnLst>
                                </p:cTn>
                              </p:par>
                            </p:childTnLst>
                          </p:cTn>
                        </p:par>
                        <p:par>
                          <p:cTn id="45" fill="hold">
                            <p:stCondLst>
                              <p:cond delay="4360"/>
                            </p:stCondLst>
                            <p:childTnLst>
                              <p:par>
                                <p:cTn id="46" presetID="22" presetClass="entr" presetSubtype="8"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1000"/>
                                        <p:tgtEl>
                                          <p:spTgt spid="12"/>
                                        </p:tgtEl>
                                      </p:cBhvr>
                                    </p:animEffect>
                                  </p:childTnLst>
                                </p:cTn>
                              </p:par>
                            </p:childTnLst>
                          </p:cTn>
                        </p:par>
                        <p:par>
                          <p:cTn id="49" fill="hold">
                            <p:stCondLst>
                              <p:cond delay="5360"/>
                            </p:stCondLst>
                            <p:childTnLst>
                              <p:par>
                                <p:cTn id="50" presetID="22" presetClass="entr" presetSubtype="2"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right)">
                                      <p:cBhvr>
                                        <p:cTn id="52" dur="500"/>
                                        <p:tgtEl>
                                          <p:spTgt spid="31"/>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childTnLst>
                          </p:cTn>
                        </p:par>
                        <p:par>
                          <p:cTn id="58" fill="hold">
                            <p:stCondLst>
                              <p:cond delay="6360"/>
                            </p:stCondLst>
                            <p:childTnLst>
                              <p:par>
                                <p:cTn id="59" presetID="22" presetClass="entr" presetSubtype="2"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right)">
                                      <p:cBhvr>
                                        <p:cTn id="61" dur="1000"/>
                                        <p:tgtEl>
                                          <p:spTgt spid="17"/>
                                        </p:tgtEl>
                                      </p:cBhvr>
                                    </p:animEffect>
                                  </p:childTnLst>
                                </p:cTn>
                              </p:par>
                            </p:childTnLst>
                          </p:cTn>
                        </p:par>
                        <p:par>
                          <p:cTn id="62" fill="hold">
                            <p:stCondLst>
                              <p:cond delay="7360"/>
                            </p:stCondLst>
                            <p:childTnLst>
                              <p:par>
                                <p:cTn id="63" presetID="22" presetClass="entr" presetSubtype="8"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par>
                                <p:cTn id="66" presetID="42" presetClass="entr" presetSubtype="0"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1000"/>
                                        <p:tgtEl>
                                          <p:spTgt spid="30"/>
                                        </p:tgtEl>
                                      </p:cBhvr>
                                    </p:animEffect>
                                    <p:anim calcmode="lin" valueType="num">
                                      <p:cBhvr>
                                        <p:cTn id="69" dur="1000" fill="hold"/>
                                        <p:tgtEl>
                                          <p:spTgt spid="30"/>
                                        </p:tgtEl>
                                        <p:attrNameLst>
                                          <p:attrName>ppt_x</p:attrName>
                                        </p:attrNameLst>
                                      </p:cBhvr>
                                      <p:tavLst>
                                        <p:tav tm="0">
                                          <p:val>
                                            <p:strVal val="#ppt_x"/>
                                          </p:val>
                                        </p:tav>
                                        <p:tav tm="100000">
                                          <p:val>
                                            <p:strVal val="#ppt_x"/>
                                          </p:val>
                                        </p:tav>
                                      </p:tavLst>
                                    </p:anim>
                                    <p:anim calcmode="lin" valueType="num">
                                      <p:cBhvr>
                                        <p:cTn id="70" dur="1000" fill="hold"/>
                                        <p:tgtEl>
                                          <p:spTgt spid="30"/>
                                        </p:tgtEl>
                                        <p:attrNameLst>
                                          <p:attrName>ppt_y</p:attrName>
                                        </p:attrNameLst>
                                      </p:cBhvr>
                                      <p:tavLst>
                                        <p:tav tm="0">
                                          <p:val>
                                            <p:strVal val="#ppt_y+.1"/>
                                          </p:val>
                                        </p:tav>
                                        <p:tav tm="100000">
                                          <p:val>
                                            <p:strVal val="#ppt_y"/>
                                          </p:val>
                                        </p:tav>
                                      </p:tavLst>
                                    </p:anim>
                                  </p:childTnLst>
                                </p:cTn>
                              </p:par>
                            </p:childTnLst>
                          </p:cTn>
                        </p:par>
                        <p:par>
                          <p:cTn id="71" fill="hold">
                            <p:stCondLst>
                              <p:cond delay="8360"/>
                            </p:stCondLst>
                            <p:childTnLst>
                              <p:par>
                                <p:cTn id="72" presetID="22" presetClass="entr" presetSubtype="8" fill="hold" nodeType="after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ipe(left)">
                                      <p:cBhvr>
                                        <p:cTn id="74" dur="1000"/>
                                        <p:tgtEl>
                                          <p:spTgt spid="22"/>
                                        </p:tgtEl>
                                      </p:cBhvr>
                                    </p:animEffect>
                                  </p:childTnLst>
                                </p:cTn>
                              </p:par>
                            </p:childTnLst>
                          </p:cTn>
                        </p:par>
                        <p:par>
                          <p:cTn id="75" fill="hold">
                            <p:stCondLst>
                              <p:cond delay="9360"/>
                            </p:stCondLst>
                            <p:childTnLst>
                              <p:par>
                                <p:cTn id="76" presetID="22" presetClass="entr" presetSubtype="2"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right)">
                                      <p:cBhvr>
                                        <p:cTn id="78" dur="500"/>
                                        <p:tgtEl>
                                          <p:spTgt spid="33"/>
                                        </p:tgtEl>
                                      </p:cBhvr>
                                    </p:animEffect>
                                  </p:childTnLst>
                                </p:cTn>
                              </p:par>
                              <p:par>
                                <p:cTn id="79" presetID="42" presetClass="entr" presetSubtype="0"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fade">
                                      <p:cBhvr>
                                        <p:cTn id="81" dur="1000"/>
                                        <p:tgtEl>
                                          <p:spTgt spid="34"/>
                                        </p:tgtEl>
                                      </p:cBhvr>
                                    </p:animEffect>
                                    <p:anim calcmode="lin" valueType="num">
                                      <p:cBhvr>
                                        <p:cTn id="82" dur="1000" fill="hold"/>
                                        <p:tgtEl>
                                          <p:spTgt spid="34"/>
                                        </p:tgtEl>
                                        <p:attrNameLst>
                                          <p:attrName>ppt_x</p:attrName>
                                        </p:attrNameLst>
                                      </p:cBhvr>
                                      <p:tavLst>
                                        <p:tav tm="0">
                                          <p:val>
                                            <p:strVal val="#ppt_x"/>
                                          </p:val>
                                        </p:tav>
                                        <p:tav tm="100000">
                                          <p:val>
                                            <p:strVal val="#ppt_x"/>
                                          </p:val>
                                        </p:tav>
                                      </p:tavLst>
                                    </p:anim>
                                    <p:anim calcmode="lin" valueType="num">
                                      <p:cBhvr>
                                        <p:cTn id="8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P spid="27" grpId="0"/>
      <p:bldP spid="28" grpId="0"/>
      <p:bldP spid="29" grpId="0"/>
      <p:bldP spid="30" grpId="0"/>
      <p:bldP spid="31" grpId="0"/>
      <p:bldP spid="32" grpId="0"/>
      <p:bldP spid="3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grpSp>
        <p:nvGrpSpPr>
          <p:cNvPr id="7" name="组合 6"/>
          <p:cNvGrpSpPr/>
          <p:nvPr/>
        </p:nvGrpSpPr>
        <p:grpSpPr>
          <a:xfrm>
            <a:off x="1419711" y="1270655"/>
            <a:ext cx="1213553" cy="2354901"/>
            <a:chOff x="1419709" y="1270654"/>
            <a:chExt cx="1213553" cy="2354901"/>
          </a:xfrm>
        </p:grpSpPr>
        <p:sp>
          <p:nvSpPr>
            <p:cNvPr id="8" name="圆角矩形 7"/>
            <p:cNvSpPr/>
            <p:nvPr/>
          </p:nvSpPr>
          <p:spPr bwMode="auto">
            <a:xfrm rot="5400000">
              <a:off x="849035" y="1841328"/>
              <a:ext cx="2354901" cy="1213553"/>
            </a:xfrm>
            <a:prstGeom prst="roundRect">
              <a:avLst>
                <a:gd name="adj" fmla="val 50000"/>
              </a:avLst>
            </a:prstGeom>
            <a:solidFill>
              <a:srgbClr val="EAB8D5"/>
            </a:solidFill>
            <a:ln w="34925">
              <a:solidFill>
                <a:srgbClr val="EAB8D5"/>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9" name="椭圆 8"/>
            <p:cNvSpPr/>
            <p:nvPr/>
          </p:nvSpPr>
          <p:spPr bwMode="auto">
            <a:xfrm>
              <a:off x="1552084"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Text Box 39"/>
            <p:cNvSpPr txBox="1">
              <a:spLocks noChangeArrowheads="1"/>
            </p:cNvSpPr>
            <p:nvPr/>
          </p:nvSpPr>
          <p:spPr bwMode="auto">
            <a:xfrm>
              <a:off x="1505018"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1</a:t>
              </a:r>
            </a:p>
          </p:txBody>
        </p:sp>
        <p:sp>
          <p:nvSpPr>
            <p:cNvPr id="11" name="矩形 261"/>
            <p:cNvSpPr>
              <a:spLocks noChangeArrowheads="1"/>
            </p:cNvSpPr>
            <p:nvPr/>
          </p:nvSpPr>
          <p:spPr bwMode="auto">
            <a:xfrm>
              <a:off x="1626377"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Text Box 39"/>
            <p:cNvSpPr txBox="1">
              <a:spLocks noChangeArrowheads="1"/>
            </p:cNvSpPr>
            <p:nvPr/>
          </p:nvSpPr>
          <p:spPr bwMode="auto">
            <a:xfrm>
              <a:off x="1499515"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点击此处添加</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简要说明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868930" y="4032832"/>
            <a:ext cx="5886576" cy="400110"/>
            <a:chOff x="1868930" y="4032828"/>
            <a:chExt cx="5886576" cy="400110"/>
          </a:xfrm>
        </p:grpSpPr>
        <p:grpSp>
          <p:nvGrpSpPr>
            <p:cNvPr id="14" name="组合 13"/>
            <p:cNvGrpSpPr/>
            <p:nvPr/>
          </p:nvGrpSpPr>
          <p:grpSpPr>
            <a:xfrm>
              <a:off x="1868930" y="4098093"/>
              <a:ext cx="417263" cy="228018"/>
              <a:chOff x="1868930" y="4098093"/>
              <a:chExt cx="417263" cy="228018"/>
            </a:xfrm>
          </p:grpSpPr>
          <p:sp>
            <p:nvSpPr>
              <p:cNvPr id="16" name="燕尾形 15"/>
              <p:cNvSpPr/>
              <p:nvPr/>
            </p:nvSpPr>
            <p:spPr>
              <a:xfrm>
                <a:off x="1868930" y="4098093"/>
                <a:ext cx="228018" cy="228018"/>
              </a:xfrm>
              <a:prstGeom prst="chevron">
                <a:avLst/>
              </a:pr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7" name="燕尾形 16"/>
              <p:cNvSpPr/>
              <p:nvPr/>
            </p:nvSpPr>
            <p:spPr>
              <a:xfrm>
                <a:off x="2058175" y="4098093"/>
                <a:ext cx="228018" cy="228018"/>
              </a:xfrm>
              <a:prstGeom prst="chevron">
                <a:avLst/>
              </a:pr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sp>
          <p:nvSpPr>
            <p:cNvPr id="15" name="TextBox 36"/>
            <p:cNvSpPr txBox="1"/>
            <p:nvPr/>
          </p:nvSpPr>
          <p:spPr>
            <a:xfrm>
              <a:off x="2566596" y="4032828"/>
              <a:ext cx="5188910" cy="400110"/>
            </a:xfrm>
            <a:prstGeom prst="rect">
              <a:avLst/>
            </a:prstGeom>
            <a:noFill/>
          </p:spPr>
          <p:txBody>
            <a:bodyPr wrap="square" rtlCol="0">
              <a:spAutoFit/>
            </a:body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156432" y="1270655"/>
            <a:ext cx="1213553" cy="2354901"/>
            <a:chOff x="3156432" y="1270654"/>
            <a:chExt cx="1213553" cy="2354901"/>
          </a:xfrm>
        </p:grpSpPr>
        <p:sp>
          <p:nvSpPr>
            <p:cNvPr id="19" name="圆角矩形 18"/>
            <p:cNvSpPr/>
            <p:nvPr/>
          </p:nvSpPr>
          <p:spPr bwMode="auto">
            <a:xfrm rot="5400000">
              <a:off x="2585758" y="1841328"/>
              <a:ext cx="2354901" cy="1213553"/>
            </a:xfrm>
            <a:prstGeom prst="roundRect">
              <a:avLst>
                <a:gd name="adj" fmla="val 50000"/>
              </a:avLst>
            </a:prstGeom>
            <a:solidFill>
              <a:srgbClr val="EAB8D5"/>
            </a:solidFill>
            <a:ln w="34925">
              <a:solidFill>
                <a:srgbClr val="EAB8D5"/>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20" name="椭圆 19"/>
            <p:cNvSpPr/>
            <p:nvPr/>
          </p:nvSpPr>
          <p:spPr bwMode="auto">
            <a:xfrm>
              <a:off x="3288808"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Text Box 39"/>
            <p:cNvSpPr txBox="1">
              <a:spLocks noChangeArrowheads="1"/>
            </p:cNvSpPr>
            <p:nvPr/>
          </p:nvSpPr>
          <p:spPr bwMode="auto">
            <a:xfrm>
              <a:off x="3241741"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2</a:t>
              </a:r>
            </a:p>
          </p:txBody>
        </p:sp>
        <p:sp>
          <p:nvSpPr>
            <p:cNvPr id="22" name="矩形 261"/>
            <p:cNvSpPr>
              <a:spLocks noChangeArrowheads="1"/>
            </p:cNvSpPr>
            <p:nvPr/>
          </p:nvSpPr>
          <p:spPr bwMode="auto">
            <a:xfrm>
              <a:off x="3363099"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 Box 39"/>
            <p:cNvSpPr txBox="1">
              <a:spLocks noChangeArrowheads="1"/>
            </p:cNvSpPr>
            <p:nvPr/>
          </p:nvSpPr>
          <p:spPr bwMode="auto">
            <a:xfrm>
              <a:off x="3220112"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点击此处添加</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简要说明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4896957" y="1270655"/>
            <a:ext cx="1213553" cy="2354901"/>
            <a:chOff x="4896956" y="1270654"/>
            <a:chExt cx="1213553" cy="2354901"/>
          </a:xfrm>
        </p:grpSpPr>
        <p:sp>
          <p:nvSpPr>
            <p:cNvPr id="25" name="圆角矩形 24"/>
            <p:cNvSpPr/>
            <p:nvPr/>
          </p:nvSpPr>
          <p:spPr bwMode="auto">
            <a:xfrm rot="5400000">
              <a:off x="4326282" y="1841328"/>
              <a:ext cx="2354901" cy="1213553"/>
            </a:xfrm>
            <a:prstGeom prst="roundRect">
              <a:avLst>
                <a:gd name="adj" fmla="val 50000"/>
              </a:avLst>
            </a:prstGeom>
            <a:solidFill>
              <a:srgbClr val="EAB8D5"/>
            </a:solidFill>
            <a:ln w="34925">
              <a:solidFill>
                <a:srgbClr val="EAB8D5"/>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26" name="椭圆 25"/>
            <p:cNvSpPr/>
            <p:nvPr/>
          </p:nvSpPr>
          <p:spPr bwMode="auto">
            <a:xfrm>
              <a:off x="5029333"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Text Box 39"/>
            <p:cNvSpPr txBox="1">
              <a:spLocks noChangeArrowheads="1"/>
            </p:cNvSpPr>
            <p:nvPr/>
          </p:nvSpPr>
          <p:spPr bwMode="auto">
            <a:xfrm>
              <a:off x="4982265"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3</a:t>
              </a:r>
            </a:p>
          </p:txBody>
        </p:sp>
        <p:sp>
          <p:nvSpPr>
            <p:cNvPr id="28" name="矩形 261"/>
            <p:cNvSpPr>
              <a:spLocks noChangeArrowheads="1"/>
            </p:cNvSpPr>
            <p:nvPr/>
          </p:nvSpPr>
          <p:spPr bwMode="auto">
            <a:xfrm>
              <a:off x="5103624"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 Box 39"/>
            <p:cNvSpPr txBox="1">
              <a:spLocks noChangeArrowheads="1"/>
            </p:cNvSpPr>
            <p:nvPr/>
          </p:nvSpPr>
          <p:spPr bwMode="auto">
            <a:xfrm>
              <a:off x="4965616"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点击此处添加</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简要说明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6590612" y="1270655"/>
            <a:ext cx="1213553" cy="2354901"/>
            <a:chOff x="6590610" y="1270654"/>
            <a:chExt cx="1213553" cy="2354901"/>
          </a:xfrm>
        </p:grpSpPr>
        <p:sp>
          <p:nvSpPr>
            <p:cNvPr id="31" name="圆角矩形 30"/>
            <p:cNvSpPr/>
            <p:nvPr/>
          </p:nvSpPr>
          <p:spPr bwMode="auto">
            <a:xfrm rot="5400000">
              <a:off x="6019936" y="1841328"/>
              <a:ext cx="2354901" cy="1213553"/>
            </a:xfrm>
            <a:prstGeom prst="roundRect">
              <a:avLst>
                <a:gd name="adj" fmla="val 50000"/>
              </a:avLst>
            </a:prstGeom>
            <a:solidFill>
              <a:srgbClr val="EAB8D5"/>
            </a:solidFill>
            <a:ln w="34925">
              <a:solidFill>
                <a:srgbClr val="EAB8D5"/>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32" name="椭圆 31"/>
            <p:cNvSpPr/>
            <p:nvPr/>
          </p:nvSpPr>
          <p:spPr bwMode="auto">
            <a:xfrm>
              <a:off x="6722985"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Text Box 39"/>
            <p:cNvSpPr txBox="1">
              <a:spLocks noChangeArrowheads="1"/>
            </p:cNvSpPr>
            <p:nvPr/>
          </p:nvSpPr>
          <p:spPr bwMode="auto">
            <a:xfrm>
              <a:off x="6675919"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tx1">
                      <a:lumMod val="65000"/>
                      <a:lumOff val="35000"/>
                    </a:schemeClr>
                  </a:solidFill>
                  <a:latin typeface="Arial" pitchFamily="34" charset="0"/>
                  <a:ea typeface="微软雅黑" pitchFamily="34" charset="-122"/>
                  <a:cs typeface="Arial" pitchFamily="34" charset="0"/>
                </a:rPr>
                <a:t>4</a:t>
              </a:r>
            </a:p>
          </p:txBody>
        </p:sp>
        <p:sp>
          <p:nvSpPr>
            <p:cNvPr id="34" name="矩形 261"/>
            <p:cNvSpPr>
              <a:spLocks noChangeArrowheads="1"/>
            </p:cNvSpPr>
            <p:nvPr/>
          </p:nvSpPr>
          <p:spPr bwMode="auto">
            <a:xfrm>
              <a:off x="6797278"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Text Box 39"/>
            <p:cNvSpPr txBox="1">
              <a:spLocks noChangeArrowheads="1"/>
            </p:cNvSpPr>
            <p:nvPr/>
          </p:nvSpPr>
          <p:spPr bwMode="auto">
            <a:xfrm>
              <a:off x="6654290"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点击此处添加</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简要说明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2673786" y="2255757"/>
            <a:ext cx="417263" cy="228018"/>
            <a:chOff x="2673784" y="2255757"/>
            <a:chExt cx="417263" cy="228018"/>
          </a:xfrm>
          <a:solidFill>
            <a:srgbClr val="EAB8D5"/>
          </a:solidFill>
        </p:grpSpPr>
        <p:sp>
          <p:nvSpPr>
            <p:cNvPr id="37" name="燕尾形 36"/>
            <p:cNvSpPr/>
            <p:nvPr/>
          </p:nvSpPr>
          <p:spPr>
            <a:xfrm>
              <a:off x="2673784" y="2255757"/>
              <a:ext cx="228018" cy="228018"/>
            </a:xfrm>
            <a:prstGeom prst="chevron">
              <a:avLst/>
            </a:prstGeom>
            <a:grp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38" name="燕尾形 37"/>
            <p:cNvSpPr/>
            <p:nvPr/>
          </p:nvSpPr>
          <p:spPr>
            <a:xfrm>
              <a:off x="2863029" y="2255757"/>
              <a:ext cx="228018" cy="228018"/>
            </a:xfrm>
            <a:prstGeom prst="chevron">
              <a:avLst/>
            </a:prstGeom>
            <a:grp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39" name="组合 38"/>
          <p:cNvGrpSpPr/>
          <p:nvPr/>
        </p:nvGrpSpPr>
        <p:grpSpPr>
          <a:xfrm>
            <a:off x="6151057" y="2255757"/>
            <a:ext cx="417263" cy="228018"/>
            <a:chOff x="6151055" y="2255757"/>
            <a:chExt cx="417263" cy="228018"/>
          </a:xfrm>
          <a:solidFill>
            <a:srgbClr val="EAB8D5"/>
          </a:solidFill>
        </p:grpSpPr>
        <p:sp>
          <p:nvSpPr>
            <p:cNvPr id="40" name="燕尾形 39"/>
            <p:cNvSpPr/>
            <p:nvPr/>
          </p:nvSpPr>
          <p:spPr>
            <a:xfrm>
              <a:off x="6151055" y="2255757"/>
              <a:ext cx="228018" cy="228018"/>
            </a:xfrm>
            <a:prstGeom prst="chevron">
              <a:avLst/>
            </a:prstGeom>
            <a:grp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1" name="燕尾形 40"/>
            <p:cNvSpPr/>
            <p:nvPr/>
          </p:nvSpPr>
          <p:spPr>
            <a:xfrm>
              <a:off x="6340300" y="2255757"/>
              <a:ext cx="228018" cy="228018"/>
            </a:xfrm>
            <a:prstGeom prst="chevron">
              <a:avLst/>
            </a:prstGeom>
            <a:grp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42" name="组合 41"/>
          <p:cNvGrpSpPr/>
          <p:nvPr/>
        </p:nvGrpSpPr>
        <p:grpSpPr>
          <a:xfrm>
            <a:off x="4440922" y="2255757"/>
            <a:ext cx="417263" cy="228018"/>
            <a:chOff x="4440922" y="2255757"/>
            <a:chExt cx="417263" cy="228018"/>
          </a:xfrm>
          <a:solidFill>
            <a:srgbClr val="EAB8D5"/>
          </a:solidFill>
        </p:grpSpPr>
        <p:sp>
          <p:nvSpPr>
            <p:cNvPr id="43" name="燕尾形 42"/>
            <p:cNvSpPr/>
            <p:nvPr/>
          </p:nvSpPr>
          <p:spPr>
            <a:xfrm>
              <a:off x="4440922" y="2255757"/>
              <a:ext cx="228018" cy="228018"/>
            </a:xfrm>
            <a:prstGeom prst="chevron">
              <a:avLst/>
            </a:prstGeom>
            <a:grp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4" name="燕尾形 43"/>
            <p:cNvSpPr/>
            <p:nvPr/>
          </p:nvSpPr>
          <p:spPr>
            <a:xfrm>
              <a:off x="4630167" y="2255757"/>
              <a:ext cx="228018" cy="228018"/>
            </a:xfrm>
            <a:prstGeom prst="chevron">
              <a:avLst/>
            </a:prstGeom>
            <a:grp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spTree>
    <p:extLst>
      <p:ext uri="{BB962C8B-B14F-4D97-AF65-F5344CB8AC3E}">
        <p14:creationId xmlns:p14="http://schemas.microsoft.com/office/powerpoint/2010/main" val="245921549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2" presetClass="entr" presetSubtype="8"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0-#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childTnLst>
                          </p:cTn>
                        </p:par>
                        <p:par>
                          <p:cTn id="36" fill="hold">
                            <p:stCondLst>
                              <p:cond delay="2360"/>
                            </p:stCondLst>
                            <p:childTnLst>
                              <p:par>
                                <p:cTn id="37" presetID="2" presetClass="entr" presetSubtype="8"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0-#ppt_w/2"/>
                                          </p:val>
                                        </p:tav>
                                        <p:tav tm="100000">
                                          <p:val>
                                            <p:strVal val="#ppt_x"/>
                                          </p:val>
                                        </p:tav>
                                      </p:tavLst>
                                    </p:anim>
                                    <p:anim calcmode="lin" valueType="num">
                                      <p:cBhvr additive="base">
                                        <p:cTn id="40" dur="500" fill="hold"/>
                                        <p:tgtEl>
                                          <p:spTgt spid="36"/>
                                        </p:tgtEl>
                                        <p:attrNameLst>
                                          <p:attrName>ppt_y</p:attrName>
                                        </p:attrNameLst>
                                      </p:cBhvr>
                                      <p:tavLst>
                                        <p:tav tm="0">
                                          <p:val>
                                            <p:strVal val="#ppt_y"/>
                                          </p:val>
                                        </p:tav>
                                        <p:tav tm="100000">
                                          <p:val>
                                            <p:strVal val="#ppt_y"/>
                                          </p:val>
                                        </p:tav>
                                      </p:tavLst>
                                    </p:anim>
                                  </p:childTnLst>
                                </p:cTn>
                              </p:par>
                            </p:childTnLst>
                          </p:cTn>
                        </p:par>
                        <p:par>
                          <p:cTn id="41" fill="hold">
                            <p:stCondLst>
                              <p:cond delay="2860"/>
                            </p:stCondLst>
                            <p:childTnLst>
                              <p:par>
                                <p:cTn id="42" presetID="2" presetClass="entr" presetSubtype="8"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0-#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childTnLst>
                          </p:cTn>
                        </p:par>
                        <p:par>
                          <p:cTn id="46" fill="hold">
                            <p:stCondLst>
                              <p:cond delay="3360"/>
                            </p:stCondLst>
                            <p:childTnLst>
                              <p:par>
                                <p:cTn id="47" presetID="2" presetClass="entr" presetSubtype="8" fill="hold" nodeType="after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0-#ppt_w/2"/>
                                          </p:val>
                                        </p:tav>
                                        <p:tav tm="100000">
                                          <p:val>
                                            <p:strVal val="#ppt_x"/>
                                          </p:val>
                                        </p:tav>
                                      </p:tavLst>
                                    </p:anim>
                                    <p:anim calcmode="lin" valueType="num">
                                      <p:cBhvr additive="base">
                                        <p:cTn id="50" dur="500" fill="hold"/>
                                        <p:tgtEl>
                                          <p:spTgt spid="42"/>
                                        </p:tgtEl>
                                        <p:attrNameLst>
                                          <p:attrName>ppt_y</p:attrName>
                                        </p:attrNameLst>
                                      </p:cBhvr>
                                      <p:tavLst>
                                        <p:tav tm="0">
                                          <p:val>
                                            <p:strVal val="#ppt_y"/>
                                          </p:val>
                                        </p:tav>
                                        <p:tav tm="100000">
                                          <p:val>
                                            <p:strVal val="#ppt_y"/>
                                          </p:val>
                                        </p:tav>
                                      </p:tavLst>
                                    </p:anim>
                                  </p:childTnLst>
                                </p:cTn>
                              </p:par>
                            </p:childTnLst>
                          </p:cTn>
                        </p:par>
                        <p:par>
                          <p:cTn id="51" fill="hold">
                            <p:stCondLst>
                              <p:cond delay="3860"/>
                            </p:stCondLst>
                            <p:childTnLst>
                              <p:par>
                                <p:cTn id="52" presetID="2" presetClass="entr" presetSubtype="8" fill="hold" nodeType="after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0-#ppt_w/2"/>
                                          </p:val>
                                        </p:tav>
                                        <p:tav tm="100000">
                                          <p:val>
                                            <p:strVal val="#ppt_x"/>
                                          </p:val>
                                        </p:tav>
                                      </p:tavLst>
                                    </p:anim>
                                    <p:anim calcmode="lin" valueType="num">
                                      <p:cBhvr additive="base">
                                        <p:cTn id="55" dur="500" fill="hold"/>
                                        <p:tgtEl>
                                          <p:spTgt spid="24"/>
                                        </p:tgtEl>
                                        <p:attrNameLst>
                                          <p:attrName>ppt_y</p:attrName>
                                        </p:attrNameLst>
                                      </p:cBhvr>
                                      <p:tavLst>
                                        <p:tav tm="0">
                                          <p:val>
                                            <p:strVal val="#ppt_y"/>
                                          </p:val>
                                        </p:tav>
                                        <p:tav tm="100000">
                                          <p:val>
                                            <p:strVal val="#ppt_y"/>
                                          </p:val>
                                        </p:tav>
                                      </p:tavLst>
                                    </p:anim>
                                  </p:childTnLst>
                                </p:cTn>
                              </p:par>
                            </p:childTnLst>
                          </p:cTn>
                        </p:par>
                        <p:par>
                          <p:cTn id="56" fill="hold">
                            <p:stCondLst>
                              <p:cond delay="4360"/>
                            </p:stCondLst>
                            <p:childTnLst>
                              <p:par>
                                <p:cTn id="57" presetID="2" presetClass="entr" presetSubtype="8" fill="hold" nodeType="after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0-#ppt_w/2"/>
                                          </p:val>
                                        </p:tav>
                                        <p:tav tm="100000">
                                          <p:val>
                                            <p:strVal val="#ppt_x"/>
                                          </p:val>
                                        </p:tav>
                                      </p:tavLst>
                                    </p:anim>
                                    <p:anim calcmode="lin" valueType="num">
                                      <p:cBhvr additive="base">
                                        <p:cTn id="60" dur="500" fill="hold"/>
                                        <p:tgtEl>
                                          <p:spTgt spid="39"/>
                                        </p:tgtEl>
                                        <p:attrNameLst>
                                          <p:attrName>ppt_y</p:attrName>
                                        </p:attrNameLst>
                                      </p:cBhvr>
                                      <p:tavLst>
                                        <p:tav tm="0">
                                          <p:val>
                                            <p:strVal val="#ppt_y"/>
                                          </p:val>
                                        </p:tav>
                                        <p:tav tm="100000">
                                          <p:val>
                                            <p:strVal val="#ppt_y"/>
                                          </p:val>
                                        </p:tav>
                                      </p:tavLst>
                                    </p:anim>
                                  </p:childTnLst>
                                </p:cTn>
                              </p:par>
                            </p:childTnLst>
                          </p:cTn>
                        </p:par>
                        <p:par>
                          <p:cTn id="61" fill="hold">
                            <p:stCondLst>
                              <p:cond delay="4860"/>
                            </p:stCondLst>
                            <p:childTnLst>
                              <p:par>
                                <p:cTn id="62" presetID="2" presetClass="entr" presetSubtype="8" fill="hold"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500" fill="hold"/>
                                        <p:tgtEl>
                                          <p:spTgt spid="30"/>
                                        </p:tgtEl>
                                        <p:attrNameLst>
                                          <p:attrName>ppt_x</p:attrName>
                                        </p:attrNameLst>
                                      </p:cBhvr>
                                      <p:tavLst>
                                        <p:tav tm="0">
                                          <p:val>
                                            <p:strVal val="0-#ppt_w/2"/>
                                          </p:val>
                                        </p:tav>
                                        <p:tav tm="100000">
                                          <p:val>
                                            <p:strVal val="#ppt_x"/>
                                          </p:val>
                                        </p:tav>
                                      </p:tavLst>
                                    </p:anim>
                                    <p:anim calcmode="lin" valueType="num">
                                      <p:cBhvr additive="base">
                                        <p:cTn id="65" dur="500" fill="hold"/>
                                        <p:tgtEl>
                                          <p:spTgt spid="30"/>
                                        </p:tgtEl>
                                        <p:attrNameLst>
                                          <p:attrName>ppt_y</p:attrName>
                                        </p:attrNameLst>
                                      </p:cBhvr>
                                      <p:tavLst>
                                        <p:tav tm="0">
                                          <p:val>
                                            <p:strVal val="#ppt_y"/>
                                          </p:val>
                                        </p:tav>
                                        <p:tav tm="100000">
                                          <p:val>
                                            <p:strVal val="#ppt_y"/>
                                          </p:val>
                                        </p:tav>
                                      </p:tavLst>
                                    </p:anim>
                                  </p:childTnLst>
                                </p:cTn>
                              </p:par>
                            </p:childTnLst>
                          </p:cTn>
                        </p:par>
                        <p:par>
                          <p:cTn id="66" fill="hold">
                            <p:stCondLst>
                              <p:cond delay="5360"/>
                            </p:stCondLst>
                            <p:childTnLst>
                              <p:par>
                                <p:cTn id="67" presetID="42" presetClass="entr" presetSubtype="0" fill="hold"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1000"/>
                                        <p:tgtEl>
                                          <p:spTgt spid="13"/>
                                        </p:tgtEl>
                                      </p:cBhvr>
                                    </p:animEffect>
                                    <p:anim calcmode="lin" valueType="num">
                                      <p:cBhvr>
                                        <p:cTn id="70" dur="1000" fill="hold"/>
                                        <p:tgtEl>
                                          <p:spTgt spid="13"/>
                                        </p:tgtEl>
                                        <p:attrNameLst>
                                          <p:attrName>ppt_x</p:attrName>
                                        </p:attrNameLst>
                                      </p:cBhvr>
                                      <p:tavLst>
                                        <p:tav tm="0">
                                          <p:val>
                                            <p:strVal val="#ppt_x"/>
                                          </p:val>
                                        </p:tav>
                                        <p:tav tm="100000">
                                          <p:val>
                                            <p:strVal val="#ppt_x"/>
                                          </p:val>
                                        </p:tav>
                                      </p:tavLst>
                                    </p:anim>
                                    <p:anim calcmode="lin" valueType="num">
                                      <p:cBhvr>
                                        <p:cTn id="7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69615" y="573207"/>
            <a:ext cx="2533043" cy="1446358"/>
            <a:chOff x="3383261" y="184244"/>
            <a:chExt cx="2533043" cy="1446358"/>
          </a:xfrm>
        </p:grpSpPr>
        <p:pic>
          <p:nvPicPr>
            <p:cNvPr id="5" name="图片 4"/>
            <p:cNvPicPr>
              <a:picLocks noChangeAspect="1"/>
            </p:cNvPicPr>
            <p:nvPr/>
          </p:nvPicPr>
          <p:blipFill>
            <a:blip r:embed="rId2" cstate="screen">
              <a:duotone>
                <a:prstClr val="black"/>
                <a:srgbClr val="EAB8D5">
                  <a:tint val="45000"/>
                  <a:satMod val="400000"/>
                </a:srgbClr>
              </a:duotone>
              <a:extLst>
                <a:ext uri="{BEBA8EAE-BF5A-486C-A8C5-ECC9F3942E4B}">
                  <a14:imgProps xmlns:a14="http://schemas.microsoft.com/office/drawing/2010/main">
                    <a14:imgLayer r:embed="rId3">
                      <a14:imgEffect>
                        <a14:colorTemperature colorTemp="4700"/>
                      </a14:imgEffect>
                      <a14:imgEffect>
                        <a14:saturation sat="0"/>
                      </a14:imgEffect>
                    </a14:imgLayer>
                  </a14:imgProps>
                </a:ext>
                <a:ext uri="{28A0092B-C50C-407E-A947-70E740481C1C}">
                  <a14:useLocalDpi xmlns:a14="http://schemas.microsoft.com/office/drawing/2010/main"/>
                </a:ext>
              </a:extLst>
            </a:blip>
            <a:stretch>
              <a:fillRect/>
            </a:stretch>
          </p:blipFill>
          <p:spPr>
            <a:xfrm>
              <a:off x="3383261" y="465176"/>
              <a:ext cx="1939366" cy="1165426"/>
            </a:xfrm>
            <a:prstGeom prst="rect">
              <a:avLst/>
            </a:prstGeom>
          </p:spPr>
        </p:pic>
        <p:pic>
          <p:nvPicPr>
            <p:cNvPr id="6" name="图片 5"/>
            <p:cNvPicPr>
              <a:picLocks noChangeAspect="1"/>
            </p:cNvPicPr>
            <p:nvPr/>
          </p:nvPicPr>
          <p:blipFill>
            <a:blip r:embed="rId4" cstate="screen">
              <a:lum bright="70000" contrast="-70000"/>
              <a:extLst>
                <a:ext uri="{BEBA8EAE-BF5A-486C-A8C5-ECC9F3942E4B}">
                  <a14:imgProps xmlns:a14="http://schemas.microsoft.com/office/drawing/2010/main">
                    <a14:imgLayer r:embed="rId5">
                      <a14:imgEffect>
                        <a14:colorTemperature colorTemp="4700"/>
                      </a14:imgEffect>
                      <a14:imgEffect>
                        <a14:saturation sat="400000"/>
                      </a14:imgEffect>
                    </a14:imgLayer>
                  </a14:imgProps>
                </a:ext>
                <a:ext uri="{28A0092B-C50C-407E-A947-70E740481C1C}">
                  <a14:useLocalDpi xmlns:a14="http://schemas.microsoft.com/office/drawing/2010/main"/>
                </a:ext>
              </a:extLst>
            </a:blip>
            <a:stretch>
              <a:fillRect/>
            </a:stretch>
          </p:blipFill>
          <p:spPr>
            <a:xfrm>
              <a:off x="3522765" y="184244"/>
              <a:ext cx="2393539" cy="1193006"/>
            </a:xfrm>
            <a:prstGeom prst="rect">
              <a:avLst/>
            </a:prstGeom>
          </p:spPr>
        </p:pic>
      </p:grpSp>
      <p:sp>
        <p:nvSpPr>
          <p:cNvPr id="7" name="TextBox 3"/>
          <p:cNvSpPr txBox="1"/>
          <p:nvPr/>
        </p:nvSpPr>
        <p:spPr>
          <a:xfrm>
            <a:off x="3488249" y="2359316"/>
            <a:ext cx="1755994" cy="523220"/>
          </a:xfrm>
          <a:prstGeom prst="rect">
            <a:avLst/>
          </a:prstGeom>
          <a:solidFill>
            <a:srgbClr val="00B050">
              <a:alpha val="0"/>
            </a:srgbClr>
          </a:solidFill>
          <a:ln>
            <a:solidFill>
              <a:srgbClr val="00B050">
                <a:alpha val="0"/>
              </a:srgbClr>
            </a:solidFill>
          </a:ln>
        </p:spPr>
        <p:txBody>
          <a:bodyPr wrap="none" rtlCol="0">
            <a:spAutoFit/>
          </a:bodyPr>
          <a:lstStyle/>
          <a:p>
            <a:r>
              <a:rPr lang="en-US" altLang="zh-CN" sz="2800" dirty="0" smtClean="0">
                <a:solidFill>
                  <a:srgbClr val="EAB8D5"/>
                </a:solidFill>
                <a:latin typeface="微软雅黑" pitchFamily="34" charset="-122"/>
                <a:ea typeface="微软雅黑" pitchFamily="34" charset="-122"/>
              </a:rPr>
              <a:t>Part Four</a:t>
            </a:r>
          </a:p>
        </p:txBody>
      </p:sp>
      <p:sp>
        <p:nvSpPr>
          <p:cNvPr id="8" name="TextBox 4"/>
          <p:cNvSpPr txBox="1"/>
          <p:nvPr/>
        </p:nvSpPr>
        <p:spPr>
          <a:xfrm>
            <a:off x="3889142" y="3020908"/>
            <a:ext cx="2829450" cy="523220"/>
          </a:xfrm>
          <a:prstGeom prst="rect">
            <a:avLst/>
          </a:prstGeom>
          <a:noFill/>
        </p:spPr>
        <p:txBody>
          <a:bodyPr wrap="square" rtlCol="0">
            <a:spAutoFit/>
          </a:bodyPr>
          <a:lstStyle/>
          <a:p>
            <a:r>
              <a:rPr lang="zh-CN" altLang="en-US" sz="2800" b="1" dirty="0" smtClean="0">
                <a:solidFill>
                  <a:srgbClr val="EAB8D5"/>
                </a:solidFill>
              </a:rPr>
              <a:t>单击添加标题</a:t>
            </a:r>
            <a:endParaRPr lang="zh-CN" altLang="en-US" sz="2800" b="1" dirty="0">
              <a:solidFill>
                <a:srgbClr val="EAB8D5"/>
              </a:solidFill>
            </a:endParaRPr>
          </a:p>
        </p:txBody>
      </p:sp>
      <p:sp>
        <p:nvSpPr>
          <p:cNvPr id="9" name="TextBox 5"/>
          <p:cNvSpPr txBox="1"/>
          <p:nvPr/>
        </p:nvSpPr>
        <p:spPr>
          <a:xfrm>
            <a:off x="2148259" y="2203804"/>
            <a:ext cx="1425390" cy="1569660"/>
          </a:xfrm>
          <a:prstGeom prst="rect">
            <a:avLst/>
          </a:prstGeom>
          <a:noFill/>
        </p:spPr>
        <p:txBody>
          <a:bodyPr wrap="none" rtlCol="0">
            <a:spAutoFit/>
          </a:bodyPr>
          <a:lstStyle/>
          <a:p>
            <a:r>
              <a:rPr lang="en-US" altLang="zh-CN" sz="9600" b="1" dirty="0" smtClean="0">
                <a:solidFill>
                  <a:srgbClr val="EAB8D5"/>
                </a:solidFill>
                <a:latin typeface="Kozuka Mincho Pr6N H" pitchFamily="18" charset="-128"/>
                <a:ea typeface="Kozuka Mincho Pr6N H" pitchFamily="18" charset="-128"/>
              </a:rPr>
              <a:t>04</a:t>
            </a:r>
            <a:endParaRPr lang="zh-CN" altLang="en-US" sz="9600" b="1" dirty="0">
              <a:solidFill>
                <a:srgbClr val="EAB8D5"/>
              </a:solidFill>
              <a:latin typeface="Kozuka Mincho Pr6N H" pitchFamily="18" charset="-128"/>
              <a:ea typeface="Kozuka Mincho Pr6N H" pitchFamily="18" charset="-128"/>
            </a:endParaRPr>
          </a:p>
        </p:txBody>
      </p:sp>
      <p:cxnSp>
        <p:nvCxnSpPr>
          <p:cNvPr id="10" name="直接连接符 9"/>
          <p:cNvCxnSpPr/>
          <p:nvPr/>
        </p:nvCxnSpPr>
        <p:spPr>
          <a:xfrm>
            <a:off x="2298672" y="3556429"/>
            <a:ext cx="4248472" cy="0"/>
          </a:xfrm>
          <a:prstGeom prst="line">
            <a:avLst/>
          </a:prstGeom>
          <a:ln>
            <a:solidFill>
              <a:srgbClr val="EAB8D5"/>
            </a:solidFill>
            <a:prstDash val="sysDot"/>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298672" y="2208643"/>
            <a:ext cx="4248472" cy="0"/>
          </a:xfrm>
          <a:prstGeom prst="line">
            <a:avLst/>
          </a:prstGeom>
          <a:ln>
            <a:solidFill>
              <a:srgbClr val="EAB8D5"/>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891500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right)">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1000"/>
                                        <p:tgtEl>
                                          <p:spTgt spid="9"/>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1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1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1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grpSp>
        <p:nvGrpSpPr>
          <p:cNvPr id="17" name="组合 35"/>
          <p:cNvGrpSpPr>
            <a:grpSpLocks/>
          </p:cNvGrpSpPr>
          <p:nvPr/>
        </p:nvGrpSpPr>
        <p:grpSpPr bwMode="auto">
          <a:xfrm>
            <a:off x="900952" y="1168553"/>
            <a:ext cx="1805472" cy="1807853"/>
            <a:chOff x="0" y="0"/>
            <a:chExt cx="2408237" cy="2411413"/>
          </a:xfrm>
        </p:grpSpPr>
        <p:sp>
          <p:nvSpPr>
            <p:cNvPr id="18" name="Oval 7"/>
            <p:cNvSpPr>
              <a:spLocks noChangeArrowheads="1"/>
            </p:cNvSpPr>
            <p:nvPr/>
          </p:nvSpPr>
          <p:spPr bwMode="auto">
            <a:xfrm>
              <a:off x="0" y="0"/>
              <a:ext cx="2408237" cy="2411413"/>
            </a:xfrm>
            <a:prstGeom prst="ellipse">
              <a:avLst/>
            </a:prstGeom>
            <a:noFill/>
            <a:ln w="38100" cmpd="sng">
              <a:solidFill>
                <a:srgbClr val="EAB8D5"/>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19" name="Oval 12"/>
            <p:cNvSpPr>
              <a:spLocks noChangeArrowheads="1"/>
            </p:cNvSpPr>
            <p:nvPr/>
          </p:nvSpPr>
          <p:spPr bwMode="auto">
            <a:xfrm>
              <a:off x="139700" y="141288"/>
              <a:ext cx="2125662" cy="2128838"/>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4" cmpd="sng">
              <a:solidFill>
                <a:srgbClr val="EAB8D5"/>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grpSp>
      <p:grpSp>
        <p:nvGrpSpPr>
          <p:cNvPr id="20" name="组合 38"/>
          <p:cNvGrpSpPr>
            <a:grpSpLocks/>
          </p:cNvGrpSpPr>
          <p:nvPr/>
        </p:nvGrpSpPr>
        <p:grpSpPr bwMode="auto">
          <a:xfrm>
            <a:off x="1064006" y="3112083"/>
            <a:ext cx="1522215" cy="1207890"/>
            <a:chOff x="0" y="0"/>
            <a:chExt cx="2030570" cy="1611709"/>
          </a:xfrm>
        </p:grpSpPr>
        <p:sp>
          <p:nvSpPr>
            <p:cNvPr id="21" name="TextBox 39"/>
            <p:cNvSpPr txBox="1">
              <a:spLocks noChangeArrowheads="1"/>
            </p:cNvSpPr>
            <p:nvPr/>
          </p:nvSpPr>
          <p:spPr bwMode="auto">
            <a:xfrm>
              <a:off x="0" y="502895"/>
              <a:ext cx="2030570" cy="1108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chemeClr val="tx1">
                      <a:lumMod val="65000"/>
                      <a:lumOff val="35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22" name="TextBox 40"/>
            <p:cNvSpPr txBox="1">
              <a:spLocks noChangeArrowheads="1"/>
            </p:cNvSpPr>
            <p:nvPr/>
          </p:nvSpPr>
          <p:spPr bwMode="auto">
            <a:xfrm>
              <a:off x="314523" y="0"/>
              <a:ext cx="1478019" cy="492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b="1">
                  <a:solidFill>
                    <a:schemeClr val="tx1">
                      <a:lumMod val="65000"/>
                      <a:lumOff val="35000"/>
                    </a:schemeClr>
                  </a:solidFill>
                  <a:latin typeface="华文楷体" panose="02010600040101010101" pitchFamily="2" charset="-122"/>
                  <a:ea typeface="华文楷体" panose="02010600040101010101" pitchFamily="2" charset="-122"/>
                </a:rPr>
                <a:t>您的标题</a:t>
              </a:r>
            </a:p>
          </p:txBody>
        </p:sp>
      </p:grpSp>
      <p:grpSp>
        <p:nvGrpSpPr>
          <p:cNvPr id="23" name="组合 41"/>
          <p:cNvGrpSpPr>
            <a:grpSpLocks/>
          </p:cNvGrpSpPr>
          <p:nvPr/>
        </p:nvGrpSpPr>
        <p:grpSpPr bwMode="auto">
          <a:xfrm>
            <a:off x="3763286" y="3112083"/>
            <a:ext cx="1615048" cy="1207890"/>
            <a:chOff x="0" y="0"/>
            <a:chExt cx="2155064" cy="1611709"/>
          </a:xfrm>
        </p:grpSpPr>
        <p:sp>
          <p:nvSpPr>
            <p:cNvPr id="24" name="TextBox 42"/>
            <p:cNvSpPr txBox="1">
              <a:spLocks noChangeArrowheads="1"/>
            </p:cNvSpPr>
            <p:nvPr/>
          </p:nvSpPr>
          <p:spPr bwMode="auto">
            <a:xfrm>
              <a:off x="0" y="502895"/>
              <a:ext cx="2155064" cy="1108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chemeClr val="tx1">
                      <a:lumMod val="65000"/>
                      <a:lumOff val="35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25" name="TextBox 43"/>
            <p:cNvSpPr txBox="1">
              <a:spLocks noChangeArrowheads="1"/>
            </p:cNvSpPr>
            <p:nvPr/>
          </p:nvSpPr>
          <p:spPr bwMode="auto">
            <a:xfrm>
              <a:off x="386531" y="0"/>
              <a:ext cx="1478471" cy="492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b="1">
                  <a:solidFill>
                    <a:schemeClr val="tx1">
                      <a:lumMod val="65000"/>
                      <a:lumOff val="35000"/>
                    </a:schemeClr>
                  </a:solidFill>
                  <a:latin typeface="华文楷体" panose="02010600040101010101" pitchFamily="2" charset="-122"/>
                  <a:ea typeface="华文楷体" panose="02010600040101010101" pitchFamily="2" charset="-122"/>
                </a:rPr>
                <a:t>您的标题</a:t>
              </a:r>
            </a:p>
          </p:txBody>
        </p:sp>
      </p:grpSp>
      <p:grpSp>
        <p:nvGrpSpPr>
          <p:cNvPr id="26" name="组合 44"/>
          <p:cNvGrpSpPr>
            <a:grpSpLocks/>
          </p:cNvGrpSpPr>
          <p:nvPr/>
        </p:nvGrpSpPr>
        <p:grpSpPr bwMode="auto">
          <a:xfrm>
            <a:off x="6462570" y="3112083"/>
            <a:ext cx="1623378" cy="1207890"/>
            <a:chOff x="0" y="0"/>
            <a:chExt cx="2166078" cy="1611709"/>
          </a:xfrm>
        </p:grpSpPr>
        <p:sp>
          <p:nvSpPr>
            <p:cNvPr id="27" name="TextBox 45"/>
            <p:cNvSpPr txBox="1">
              <a:spLocks noChangeArrowheads="1"/>
            </p:cNvSpPr>
            <p:nvPr/>
          </p:nvSpPr>
          <p:spPr bwMode="auto">
            <a:xfrm>
              <a:off x="0" y="502895"/>
              <a:ext cx="2166078" cy="1108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chemeClr val="tx1">
                      <a:lumMod val="65000"/>
                      <a:lumOff val="35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28" name="TextBox 46"/>
            <p:cNvSpPr txBox="1">
              <a:spLocks noChangeArrowheads="1"/>
            </p:cNvSpPr>
            <p:nvPr/>
          </p:nvSpPr>
          <p:spPr bwMode="auto">
            <a:xfrm>
              <a:off x="386532" y="0"/>
              <a:ext cx="1478402" cy="492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b="1">
                  <a:solidFill>
                    <a:schemeClr val="tx1">
                      <a:lumMod val="65000"/>
                      <a:lumOff val="35000"/>
                    </a:schemeClr>
                  </a:solidFill>
                  <a:latin typeface="华文楷体" panose="02010600040101010101" pitchFamily="2" charset="-122"/>
                  <a:ea typeface="华文楷体" panose="02010600040101010101" pitchFamily="2" charset="-122"/>
                </a:rPr>
                <a:t>您的标题</a:t>
              </a:r>
            </a:p>
          </p:txBody>
        </p:sp>
      </p:grpSp>
      <p:grpSp>
        <p:nvGrpSpPr>
          <p:cNvPr id="29" name="组合 47"/>
          <p:cNvGrpSpPr>
            <a:grpSpLocks/>
          </p:cNvGrpSpPr>
          <p:nvPr/>
        </p:nvGrpSpPr>
        <p:grpSpPr bwMode="auto">
          <a:xfrm>
            <a:off x="2169663" y="2444405"/>
            <a:ext cx="496296" cy="497487"/>
            <a:chOff x="0" y="0"/>
            <a:chExt cx="661987" cy="663575"/>
          </a:xfrm>
        </p:grpSpPr>
        <p:sp>
          <p:nvSpPr>
            <p:cNvPr id="30" name="Oval 16"/>
            <p:cNvSpPr>
              <a:spLocks noChangeArrowheads="1"/>
            </p:cNvSpPr>
            <p:nvPr/>
          </p:nvSpPr>
          <p:spPr bwMode="auto">
            <a:xfrm>
              <a:off x="0" y="0"/>
              <a:ext cx="661987" cy="663575"/>
            </a:xfrm>
            <a:prstGeom prst="ellipse">
              <a:avLst/>
            </a:prstGeom>
            <a:solidFill>
              <a:srgbClr val="EAB8D5"/>
            </a:solidFill>
            <a:ln w="38100" cmpd="sng">
              <a:solidFill>
                <a:srgbClr val="EAB8D5"/>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31" name="Freeform 23"/>
            <p:cNvSpPr>
              <a:spLocks noEditPoints="1"/>
            </p:cNvSpPr>
            <p:nvPr/>
          </p:nvSpPr>
          <p:spPr bwMode="auto">
            <a:xfrm>
              <a:off x="138907" y="151355"/>
              <a:ext cx="384175" cy="395288"/>
            </a:xfrm>
            <a:custGeom>
              <a:avLst/>
              <a:gdLst>
                <a:gd name="T0" fmla="*/ 452 w 577"/>
                <a:gd name="T1" fmla="*/ 310 h 592"/>
                <a:gd name="T2" fmla="*/ 125 w 577"/>
                <a:gd name="T3" fmla="*/ 311 h 592"/>
                <a:gd name="T4" fmla="*/ 147 w 577"/>
                <a:gd name="T5" fmla="*/ 332 h 592"/>
                <a:gd name="T6" fmla="*/ 432 w 577"/>
                <a:gd name="T7" fmla="*/ 331 h 592"/>
                <a:gd name="T8" fmla="*/ 452 w 577"/>
                <a:gd name="T9" fmla="*/ 310 h 592"/>
                <a:gd name="T10" fmla="*/ 400 w 577"/>
                <a:gd name="T11" fmla="*/ 368 h 592"/>
                <a:gd name="T12" fmla="*/ 177 w 577"/>
                <a:gd name="T13" fmla="*/ 369 h 592"/>
                <a:gd name="T14" fmla="*/ 192 w 577"/>
                <a:gd name="T15" fmla="*/ 383 h 592"/>
                <a:gd name="T16" fmla="*/ 386 w 577"/>
                <a:gd name="T17" fmla="*/ 383 h 592"/>
                <a:gd name="T18" fmla="*/ 400 w 577"/>
                <a:gd name="T19" fmla="*/ 368 h 592"/>
                <a:gd name="T20" fmla="*/ 577 w 577"/>
                <a:gd name="T21" fmla="*/ 153 h 592"/>
                <a:gd name="T22" fmla="*/ 0 w 577"/>
                <a:gd name="T23" fmla="*/ 156 h 592"/>
                <a:gd name="T24" fmla="*/ 38 w 577"/>
                <a:gd name="T25" fmla="*/ 192 h 592"/>
                <a:gd name="T26" fmla="*/ 542 w 577"/>
                <a:gd name="T27" fmla="*/ 190 h 592"/>
                <a:gd name="T28" fmla="*/ 577 w 577"/>
                <a:gd name="T29" fmla="*/ 153 h 592"/>
                <a:gd name="T30" fmla="*/ 219 w 577"/>
                <a:gd name="T31" fmla="*/ 554 h 592"/>
                <a:gd name="T32" fmla="*/ 219 w 577"/>
                <a:gd name="T33" fmla="*/ 415 h 592"/>
                <a:gd name="T34" fmla="*/ 358 w 577"/>
                <a:gd name="T35" fmla="*/ 415 h 592"/>
                <a:gd name="T36" fmla="*/ 358 w 577"/>
                <a:gd name="T37" fmla="*/ 554 h 592"/>
                <a:gd name="T38" fmla="*/ 219 w 577"/>
                <a:gd name="T39" fmla="*/ 554 h 592"/>
                <a:gd name="T40" fmla="*/ 510 w 577"/>
                <a:gd name="T41" fmla="*/ 238 h 592"/>
                <a:gd name="T42" fmla="*/ 66 w 577"/>
                <a:gd name="T43" fmla="*/ 240 h 592"/>
                <a:gd name="T44" fmla="*/ 96 w 577"/>
                <a:gd name="T45" fmla="*/ 268 h 592"/>
                <a:gd name="T46" fmla="*/ 484 w 577"/>
                <a:gd name="T47" fmla="*/ 267 h 592"/>
                <a:gd name="T48" fmla="*/ 510 w 577"/>
                <a:gd name="T49" fmla="*/ 238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7" h="592">
                  <a:moveTo>
                    <a:pt x="452" y="310"/>
                  </a:moveTo>
                  <a:cubicBezTo>
                    <a:pt x="357" y="223"/>
                    <a:pt x="213" y="224"/>
                    <a:pt x="125" y="311"/>
                  </a:cubicBezTo>
                  <a:lnTo>
                    <a:pt x="147" y="332"/>
                  </a:lnTo>
                  <a:cubicBezTo>
                    <a:pt x="224" y="256"/>
                    <a:pt x="349" y="255"/>
                    <a:pt x="432" y="331"/>
                  </a:cubicBezTo>
                  <a:lnTo>
                    <a:pt x="452" y="310"/>
                  </a:lnTo>
                  <a:close/>
                  <a:moveTo>
                    <a:pt x="400" y="368"/>
                  </a:moveTo>
                  <a:cubicBezTo>
                    <a:pt x="335" y="309"/>
                    <a:pt x="237" y="310"/>
                    <a:pt x="177" y="369"/>
                  </a:cubicBezTo>
                  <a:lnTo>
                    <a:pt x="192" y="383"/>
                  </a:lnTo>
                  <a:cubicBezTo>
                    <a:pt x="245" y="332"/>
                    <a:pt x="330" y="331"/>
                    <a:pt x="386" y="383"/>
                  </a:cubicBezTo>
                  <a:lnTo>
                    <a:pt x="400" y="368"/>
                  </a:lnTo>
                  <a:close/>
                  <a:moveTo>
                    <a:pt x="577" y="153"/>
                  </a:moveTo>
                  <a:cubicBezTo>
                    <a:pt x="410" y="0"/>
                    <a:pt x="156" y="2"/>
                    <a:pt x="0" y="156"/>
                  </a:cubicBezTo>
                  <a:lnTo>
                    <a:pt x="38" y="192"/>
                  </a:lnTo>
                  <a:cubicBezTo>
                    <a:pt x="175" y="59"/>
                    <a:pt x="396" y="57"/>
                    <a:pt x="542" y="190"/>
                  </a:cubicBezTo>
                  <a:lnTo>
                    <a:pt x="577" y="153"/>
                  </a:lnTo>
                  <a:close/>
                  <a:moveTo>
                    <a:pt x="219" y="554"/>
                  </a:moveTo>
                  <a:cubicBezTo>
                    <a:pt x="181" y="515"/>
                    <a:pt x="181" y="454"/>
                    <a:pt x="219" y="415"/>
                  </a:cubicBezTo>
                  <a:cubicBezTo>
                    <a:pt x="257" y="377"/>
                    <a:pt x="319" y="377"/>
                    <a:pt x="358" y="415"/>
                  </a:cubicBezTo>
                  <a:cubicBezTo>
                    <a:pt x="396" y="454"/>
                    <a:pt x="396" y="515"/>
                    <a:pt x="358" y="554"/>
                  </a:cubicBezTo>
                  <a:cubicBezTo>
                    <a:pt x="319" y="592"/>
                    <a:pt x="257" y="592"/>
                    <a:pt x="219" y="554"/>
                  </a:cubicBezTo>
                  <a:close/>
                  <a:moveTo>
                    <a:pt x="510" y="238"/>
                  </a:moveTo>
                  <a:cubicBezTo>
                    <a:pt x="382" y="120"/>
                    <a:pt x="186" y="122"/>
                    <a:pt x="66" y="240"/>
                  </a:cubicBezTo>
                  <a:lnTo>
                    <a:pt x="96" y="268"/>
                  </a:lnTo>
                  <a:cubicBezTo>
                    <a:pt x="201" y="165"/>
                    <a:pt x="371" y="164"/>
                    <a:pt x="484" y="267"/>
                  </a:cubicBezTo>
                  <a:lnTo>
                    <a:pt x="510" y="2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 name="组合 50"/>
          <p:cNvGrpSpPr>
            <a:grpSpLocks/>
          </p:cNvGrpSpPr>
          <p:nvPr/>
        </p:nvGrpSpPr>
        <p:grpSpPr bwMode="auto">
          <a:xfrm>
            <a:off x="3695448" y="1168553"/>
            <a:ext cx="1805472" cy="1807853"/>
            <a:chOff x="0" y="0"/>
            <a:chExt cx="2408237" cy="2411413"/>
          </a:xfrm>
        </p:grpSpPr>
        <p:sp>
          <p:nvSpPr>
            <p:cNvPr id="33" name="Oval 7"/>
            <p:cNvSpPr>
              <a:spLocks noChangeArrowheads="1"/>
            </p:cNvSpPr>
            <p:nvPr/>
          </p:nvSpPr>
          <p:spPr bwMode="auto">
            <a:xfrm>
              <a:off x="0" y="0"/>
              <a:ext cx="2408237" cy="2411413"/>
            </a:xfrm>
            <a:prstGeom prst="ellipse">
              <a:avLst/>
            </a:prstGeom>
            <a:noFill/>
            <a:ln w="38100" cmpd="sng">
              <a:solidFill>
                <a:srgbClr val="EAB8D5"/>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34" name="Oval 12"/>
            <p:cNvSpPr>
              <a:spLocks noChangeArrowheads="1"/>
            </p:cNvSpPr>
            <p:nvPr/>
          </p:nvSpPr>
          <p:spPr bwMode="auto">
            <a:xfrm>
              <a:off x="139700" y="141288"/>
              <a:ext cx="2125662" cy="2128838"/>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4" cmpd="sng">
              <a:solidFill>
                <a:srgbClr val="EAB8D5"/>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grpSp>
      <p:grpSp>
        <p:nvGrpSpPr>
          <p:cNvPr id="35" name="组合 53"/>
          <p:cNvGrpSpPr>
            <a:grpSpLocks/>
          </p:cNvGrpSpPr>
          <p:nvPr/>
        </p:nvGrpSpPr>
        <p:grpSpPr bwMode="auto">
          <a:xfrm>
            <a:off x="6343556" y="1168553"/>
            <a:ext cx="1805473" cy="1807853"/>
            <a:chOff x="0" y="0"/>
            <a:chExt cx="2408237" cy="2411413"/>
          </a:xfrm>
        </p:grpSpPr>
        <p:sp>
          <p:nvSpPr>
            <p:cNvPr id="36" name="Oval 7"/>
            <p:cNvSpPr>
              <a:spLocks noChangeArrowheads="1"/>
            </p:cNvSpPr>
            <p:nvPr/>
          </p:nvSpPr>
          <p:spPr bwMode="auto">
            <a:xfrm>
              <a:off x="0" y="0"/>
              <a:ext cx="2408237" cy="2411413"/>
            </a:xfrm>
            <a:prstGeom prst="ellipse">
              <a:avLst/>
            </a:prstGeom>
            <a:noFill/>
            <a:ln w="38100" cmpd="sng">
              <a:solidFill>
                <a:srgbClr val="EAB8D5"/>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37" name="Oval 12"/>
            <p:cNvSpPr>
              <a:spLocks noChangeArrowheads="1"/>
            </p:cNvSpPr>
            <p:nvPr/>
          </p:nvSpPr>
          <p:spPr bwMode="auto">
            <a:xfrm>
              <a:off x="139700" y="141288"/>
              <a:ext cx="2125662" cy="2128838"/>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4" cmpd="sng">
              <a:solidFill>
                <a:srgbClr val="EAB8D5"/>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grpSp>
      <p:grpSp>
        <p:nvGrpSpPr>
          <p:cNvPr id="38" name="组合 56"/>
          <p:cNvGrpSpPr>
            <a:grpSpLocks/>
          </p:cNvGrpSpPr>
          <p:nvPr/>
        </p:nvGrpSpPr>
        <p:grpSpPr bwMode="auto">
          <a:xfrm>
            <a:off x="4964159" y="2444405"/>
            <a:ext cx="496296" cy="497487"/>
            <a:chOff x="0" y="0"/>
            <a:chExt cx="661987" cy="663575"/>
          </a:xfrm>
        </p:grpSpPr>
        <p:sp>
          <p:nvSpPr>
            <p:cNvPr id="39" name="Oval 16"/>
            <p:cNvSpPr>
              <a:spLocks noChangeArrowheads="1"/>
            </p:cNvSpPr>
            <p:nvPr/>
          </p:nvSpPr>
          <p:spPr bwMode="auto">
            <a:xfrm>
              <a:off x="0" y="0"/>
              <a:ext cx="661987" cy="663575"/>
            </a:xfrm>
            <a:prstGeom prst="ellipse">
              <a:avLst/>
            </a:prstGeom>
            <a:solidFill>
              <a:srgbClr val="EAB8D5"/>
            </a:solidFill>
            <a:ln w="38100" cmpd="sng">
              <a:solidFill>
                <a:srgbClr val="EAB8D5"/>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40" name="Freeform 25"/>
            <p:cNvSpPr>
              <a:spLocks noEditPoints="1"/>
            </p:cNvSpPr>
            <p:nvPr/>
          </p:nvSpPr>
          <p:spPr bwMode="auto">
            <a:xfrm>
              <a:off x="151020" y="163631"/>
              <a:ext cx="448144" cy="370736"/>
            </a:xfrm>
            <a:custGeom>
              <a:avLst/>
              <a:gdLst>
                <a:gd name="T0" fmla="*/ 241 w 522"/>
                <a:gd name="T1" fmla="*/ 343 h 434"/>
                <a:gd name="T2" fmla="*/ 218 w 522"/>
                <a:gd name="T3" fmla="*/ 360 h 434"/>
                <a:gd name="T4" fmla="*/ 187 w 522"/>
                <a:gd name="T5" fmla="*/ 360 h 434"/>
                <a:gd name="T6" fmla="*/ 165 w 522"/>
                <a:gd name="T7" fmla="*/ 343 h 434"/>
                <a:gd name="T8" fmla="*/ 165 w 522"/>
                <a:gd name="T9" fmla="*/ 168 h 434"/>
                <a:gd name="T10" fmla="*/ 187 w 522"/>
                <a:gd name="T11" fmla="*/ 151 h 434"/>
                <a:gd name="T12" fmla="*/ 218 w 522"/>
                <a:gd name="T13" fmla="*/ 151 h 434"/>
                <a:gd name="T14" fmla="*/ 241 w 522"/>
                <a:gd name="T15" fmla="*/ 168 h 434"/>
                <a:gd name="T16" fmla="*/ 241 w 522"/>
                <a:gd name="T17" fmla="*/ 343 h 434"/>
                <a:gd name="T18" fmla="*/ 422 w 522"/>
                <a:gd name="T19" fmla="*/ 343 h 434"/>
                <a:gd name="T20" fmla="*/ 400 w 522"/>
                <a:gd name="T21" fmla="*/ 360 h 434"/>
                <a:gd name="T22" fmla="*/ 369 w 522"/>
                <a:gd name="T23" fmla="*/ 360 h 434"/>
                <a:gd name="T24" fmla="*/ 346 w 522"/>
                <a:gd name="T25" fmla="*/ 343 h 434"/>
                <a:gd name="T26" fmla="*/ 346 w 522"/>
                <a:gd name="T27" fmla="*/ 210 h 434"/>
                <a:gd name="T28" fmla="*/ 369 w 522"/>
                <a:gd name="T29" fmla="*/ 193 h 434"/>
                <a:gd name="T30" fmla="*/ 400 w 522"/>
                <a:gd name="T31" fmla="*/ 193 h 434"/>
                <a:gd name="T32" fmla="*/ 422 w 522"/>
                <a:gd name="T33" fmla="*/ 210 h 434"/>
                <a:gd name="T34" fmla="*/ 422 w 522"/>
                <a:gd name="T35" fmla="*/ 343 h 434"/>
                <a:gd name="T36" fmla="*/ 332 w 522"/>
                <a:gd name="T37" fmla="*/ 343 h 434"/>
                <a:gd name="T38" fmla="*/ 310 w 522"/>
                <a:gd name="T39" fmla="*/ 360 h 434"/>
                <a:gd name="T40" fmla="*/ 278 w 522"/>
                <a:gd name="T41" fmla="*/ 360 h 434"/>
                <a:gd name="T42" fmla="*/ 256 w 522"/>
                <a:gd name="T43" fmla="*/ 343 h 434"/>
                <a:gd name="T44" fmla="*/ 256 w 522"/>
                <a:gd name="T45" fmla="*/ 119 h 434"/>
                <a:gd name="T46" fmla="*/ 278 w 522"/>
                <a:gd name="T47" fmla="*/ 101 h 434"/>
                <a:gd name="T48" fmla="*/ 310 w 522"/>
                <a:gd name="T49" fmla="*/ 101 h 434"/>
                <a:gd name="T50" fmla="*/ 332 w 522"/>
                <a:gd name="T51" fmla="*/ 119 h 434"/>
                <a:gd name="T52" fmla="*/ 332 w 522"/>
                <a:gd name="T53" fmla="*/ 343 h 434"/>
                <a:gd name="T54" fmla="*/ 17 w 522"/>
                <a:gd name="T55" fmla="*/ 413 h 434"/>
                <a:gd name="T56" fmla="*/ 17 w 522"/>
                <a:gd name="T57" fmla="*/ 92 h 434"/>
                <a:gd name="T58" fmla="*/ 1 w 522"/>
                <a:gd name="T59" fmla="*/ 73 h 434"/>
                <a:gd name="T60" fmla="*/ 20 w 522"/>
                <a:gd name="T61" fmla="*/ 23 h 434"/>
                <a:gd name="T62" fmla="*/ 56 w 522"/>
                <a:gd name="T63" fmla="*/ 22 h 434"/>
                <a:gd name="T64" fmla="*/ 75 w 522"/>
                <a:gd name="T65" fmla="*/ 67 h 434"/>
                <a:gd name="T66" fmla="*/ 59 w 522"/>
                <a:gd name="T67" fmla="*/ 91 h 434"/>
                <a:gd name="T68" fmla="*/ 59 w 522"/>
                <a:gd name="T69" fmla="*/ 371 h 434"/>
                <a:gd name="T70" fmla="*/ 431 w 522"/>
                <a:gd name="T71" fmla="*/ 371 h 434"/>
                <a:gd name="T72" fmla="*/ 450 w 522"/>
                <a:gd name="T73" fmla="*/ 355 h 434"/>
                <a:gd name="T74" fmla="*/ 499 w 522"/>
                <a:gd name="T75" fmla="*/ 374 h 434"/>
                <a:gd name="T76" fmla="*/ 501 w 522"/>
                <a:gd name="T77" fmla="*/ 409 h 434"/>
                <a:gd name="T78" fmla="*/ 455 w 522"/>
                <a:gd name="T79" fmla="*/ 429 h 434"/>
                <a:gd name="T80" fmla="*/ 431 w 522"/>
                <a:gd name="T81" fmla="*/ 413 h 434"/>
                <a:gd name="T82" fmla="*/ 17 w 522"/>
                <a:gd name="T83" fmla="*/ 413 h 434"/>
                <a:gd name="T84" fmla="*/ 150 w 522"/>
                <a:gd name="T85" fmla="*/ 343 h 434"/>
                <a:gd name="T86" fmla="*/ 127 w 522"/>
                <a:gd name="T87" fmla="*/ 360 h 434"/>
                <a:gd name="T88" fmla="*/ 96 w 522"/>
                <a:gd name="T89" fmla="*/ 360 h 434"/>
                <a:gd name="T90" fmla="*/ 74 w 522"/>
                <a:gd name="T91" fmla="*/ 343 h 434"/>
                <a:gd name="T92" fmla="*/ 74 w 522"/>
                <a:gd name="T93" fmla="*/ 210 h 434"/>
                <a:gd name="T94" fmla="*/ 96 w 522"/>
                <a:gd name="T95" fmla="*/ 193 h 434"/>
                <a:gd name="T96" fmla="*/ 127 w 522"/>
                <a:gd name="T97" fmla="*/ 193 h 434"/>
                <a:gd name="T98" fmla="*/ 150 w 522"/>
                <a:gd name="T99" fmla="*/ 210 h 434"/>
                <a:gd name="T100" fmla="*/ 150 w 522"/>
                <a:gd name="T101" fmla="*/ 343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2" h="434">
                  <a:moveTo>
                    <a:pt x="241" y="343"/>
                  </a:moveTo>
                  <a:cubicBezTo>
                    <a:pt x="241" y="352"/>
                    <a:pt x="231" y="360"/>
                    <a:pt x="218" y="360"/>
                  </a:cubicBezTo>
                  <a:lnTo>
                    <a:pt x="187" y="360"/>
                  </a:lnTo>
                  <a:cubicBezTo>
                    <a:pt x="175" y="360"/>
                    <a:pt x="165" y="352"/>
                    <a:pt x="165" y="343"/>
                  </a:cubicBezTo>
                  <a:lnTo>
                    <a:pt x="165" y="168"/>
                  </a:lnTo>
                  <a:cubicBezTo>
                    <a:pt x="165" y="158"/>
                    <a:pt x="175" y="151"/>
                    <a:pt x="187" y="151"/>
                  </a:cubicBezTo>
                  <a:lnTo>
                    <a:pt x="218" y="151"/>
                  </a:lnTo>
                  <a:cubicBezTo>
                    <a:pt x="231" y="151"/>
                    <a:pt x="241" y="158"/>
                    <a:pt x="241" y="168"/>
                  </a:cubicBezTo>
                  <a:lnTo>
                    <a:pt x="241" y="343"/>
                  </a:lnTo>
                  <a:close/>
                  <a:moveTo>
                    <a:pt x="422" y="343"/>
                  </a:moveTo>
                  <a:cubicBezTo>
                    <a:pt x="422" y="352"/>
                    <a:pt x="412" y="360"/>
                    <a:pt x="400" y="360"/>
                  </a:cubicBezTo>
                  <a:lnTo>
                    <a:pt x="369" y="360"/>
                  </a:lnTo>
                  <a:cubicBezTo>
                    <a:pt x="356" y="360"/>
                    <a:pt x="346" y="352"/>
                    <a:pt x="346" y="343"/>
                  </a:cubicBezTo>
                  <a:lnTo>
                    <a:pt x="346" y="210"/>
                  </a:lnTo>
                  <a:cubicBezTo>
                    <a:pt x="346" y="201"/>
                    <a:pt x="356" y="193"/>
                    <a:pt x="369" y="193"/>
                  </a:cubicBezTo>
                  <a:lnTo>
                    <a:pt x="400" y="193"/>
                  </a:lnTo>
                  <a:cubicBezTo>
                    <a:pt x="412" y="193"/>
                    <a:pt x="422" y="201"/>
                    <a:pt x="422" y="210"/>
                  </a:cubicBezTo>
                  <a:lnTo>
                    <a:pt x="422" y="343"/>
                  </a:lnTo>
                  <a:close/>
                  <a:moveTo>
                    <a:pt x="332" y="343"/>
                  </a:moveTo>
                  <a:cubicBezTo>
                    <a:pt x="332" y="352"/>
                    <a:pt x="322" y="360"/>
                    <a:pt x="310" y="360"/>
                  </a:cubicBezTo>
                  <a:lnTo>
                    <a:pt x="278" y="360"/>
                  </a:lnTo>
                  <a:cubicBezTo>
                    <a:pt x="266" y="360"/>
                    <a:pt x="256" y="352"/>
                    <a:pt x="256" y="343"/>
                  </a:cubicBezTo>
                  <a:lnTo>
                    <a:pt x="256" y="119"/>
                  </a:lnTo>
                  <a:cubicBezTo>
                    <a:pt x="256" y="109"/>
                    <a:pt x="266" y="101"/>
                    <a:pt x="278" y="101"/>
                  </a:cubicBezTo>
                  <a:lnTo>
                    <a:pt x="310" y="101"/>
                  </a:lnTo>
                  <a:cubicBezTo>
                    <a:pt x="322" y="101"/>
                    <a:pt x="332" y="109"/>
                    <a:pt x="332" y="119"/>
                  </a:cubicBezTo>
                  <a:lnTo>
                    <a:pt x="332" y="343"/>
                  </a:lnTo>
                  <a:close/>
                  <a:moveTo>
                    <a:pt x="17" y="413"/>
                  </a:moveTo>
                  <a:lnTo>
                    <a:pt x="17" y="92"/>
                  </a:lnTo>
                  <a:cubicBezTo>
                    <a:pt x="6" y="92"/>
                    <a:pt x="0" y="82"/>
                    <a:pt x="1" y="73"/>
                  </a:cubicBezTo>
                  <a:cubicBezTo>
                    <a:pt x="3" y="58"/>
                    <a:pt x="14" y="34"/>
                    <a:pt x="20" y="23"/>
                  </a:cubicBezTo>
                  <a:cubicBezTo>
                    <a:pt x="29" y="4"/>
                    <a:pt x="46" y="0"/>
                    <a:pt x="56" y="22"/>
                  </a:cubicBezTo>
                  <a:lnTo>
                    <a:pt x="75" y="67"/>
                  </a:lnTo>
                  <a:cubicBezTo>
                    <a:pt x="80" y="79"/>
                    <a:pt x="71" y="92"/>
                    <a:pt x="59" y="91"/>
                  </a:cubicBezTo>
                  <a:lnTo>
                    <a:pt x="59" y="371"/>
                  </a:lnTo>
                  <a:lnTo>
                    <a:pt x="431" y="371"/>
                  </a:lnTo>
                  <a:cubicBezTo>
                    <a:pt x="430" y="360"/>
                    <a:pt x="440" y="353"/>
                    <a:pt x="450" y="355"/>
                  </a:cubicBezTo>
                  <a:cubicBezTo>
                    <a:pt x="464" y="357"/>
                    <a:pt x="488" y="368"/>
                    <a:pt x="499" y="374"/>
                  </a:cubicBezTo>
                  <a:cubicBezTo>
                    <a:pt x="518" y="383"/>
                    <a:pt x="522" y="400"/>
                    <a:pt x="501" y="409"/>
                  </a:cubicBezTo>
                  <a:lnTo>
                    <a:pt x="455" y="429"/>
                  </a:lnTo>
                  <a:cubicBezTo>
                    <a:pt x="444" y="434"/>
                    <a:pt x="431" y="425"/>
                    <a:pt x="431" y="413"/>
                  </a:cubicBezTo>
                  <a:cubicBezTo>
                    <a:pt x="324" y="413"/>
                    <a:pt x="124" y="413"/>
                    <a:pt x="17" y="413"/>
                  </a:cubicBezTo>
                  <a:close/>
                  <a:moveTo>
                    <a:pt x="150" y="343"/>
                  </a:moveTo>
                  <a:cubicBezTo>
                    <a:pt x="150" y="352"/>
                    <a:pt x="140" y="360"/>
                    <a:pt x="127" y="360"/>
                  </a:cubicBezTo>
                  <a:lnTo>
                    <a:pt x="96" y="360"/>
                  </a:lnTo>
                  <a:cubicBezTo>
                    <a:pt x="84" y="360"/>
                    <a:pt x="74" y="352"/>
                    <a:pt x="74" y="343"/>
                  </a:cubicBezTo>
                  <a:lnTo>
                    <a:pt x="74" y="210"/>
                  </a:lnTo>
                  <a:cubicBezTo>
                    <a:pt x="74" y="201"/>
                    <a:pt x="84" y="193"/>
                    <a:pt x="96" y="193"/>
                  </a:cubicBezTo>
                  <a:lnTo>
                    <a:pt x="127" y="193"/>
                  </a:lnTo>
                  <a:cubicBezTo>
                    <a:pt x="140" y="193"/>
                    <a:pt x="150" y="201"/>
                    <a:pt x="150" y="210"/>
                  </a:cubicBezTo>
                  <a:lnTo>
                    <a:pt x="15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1" name="组合 59"/>
          <p:cNvGrpSpPr>
            <a:grpSpLocks/>
          </p:cNvGrpSpPr>
          <p:nvPr/>
        </p:nvGrpSpPr>
        <p:grpSpPr bwMode="auto">
          <a:xfrm>
            <a:off x="7612266" y="2444405"/>
            <a:ext cx="496297" cy="497487"/>
            <a:chOff x="0" y="0"/>
            <a:chExt cx="661987" cy="663575"/>
          </a:xfrm>
        </p:grpSpPr>
        <p:sp>
          <p:nvSpPr>
            <p:cNvPr id="42" name="Oval 16"/>
            <p:cNvSpPr>
              <a:spLocks noChangeArrowheads="1"/>
            </p:cNvSpPr>
            <p:nvPr/>
          </p:nvSpPr>
          <p:spPr bwMode="auto">
            <a:xfrm>
              <a:off x="0" y="0"/>
              <a:ext cx="661987" cy="663575"/>
            </a:xfrm>
            <a:prstGeom prst="ellipse">
              <a:avLst/>
            </a:prstGeom>
            <a:solidFill>
              <a:srgbClr val="EAB8D5"/>
            </a:solidFill>
            <a:ln w="38100" cmpd="sng">
              <a:solidFill>
                <a:srgbClr val="EAB8D5"/>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43" name="Freeform 24"/>
            <p:cNvSpPr>
              <a:spLocks noEditPoints="1"/>
            </p:cNvSpPr>
            <p:nvPr/>
          </p:nvSpPr>
          <p:spPr bwMode="auto">
            <a:xfrm>
              <a:off x="178121" y="151355"/>
              <a:ext cx="344487" cy="314325"/>
            </a:xfrm>
            <a:custGeom>
              <a:avLst/>
              <a:gdLst>
                <a:gd name="T0" fmla="*/ 13 w 516"/>
                <a:gd name="T1" fmla="*/ 470 h 470"/>
                <a:gd name="T2" fmla="*/ 362 w 516"/>
                <a:gd name="T3" fmla="*/ 470 h 470"/>
                <a:gd name="T4" fmla="*/ 375 w 516"/>
                <a:gd name="T5" fmla="*/ 470 h 470"/>
                <a:gd name="T6" fmla="*/ 375 w 516"/>
                <a:gd name="T7" fmla="*/ 457 h 470"/>
                <a:gd name="T8" fmla="*/ 375 w 516"/>
                <a:gd name="T9" fmla="*/ 343 h 470"/>
                <a:gd name="T10" fmla="*/ 350 w 516"/>
                <a:gd name="T11" fmla="*/ 369 h 470"/>
                <a:gd name="T12" fmla="*/ 350 w 516"/>
                <a:gd name="T13" fmla="*/ 444 h 470"/>
                <a:gd name="T14" fmla="*/ 26 w 516"/>
                <a:gd name="T15" fmla="*/ 444 h 470"/>
                <a:gd name="T16" fmla="*/ 26 w 516"/>
                <a:gd name="T17" fmla="*/ 190 h 470"/>
                <a:gd name="T18" fmla="*/ 175 w 516"/>
                <a:gd name="T19" fmla="*/ 189 h 470"/>
                <a:gd name="T20" fmla="*/ 186 w 516"/>
                <a:gd name="T21" fmla="*/ 179 h 470"/>
                <a:gd name="T22" fmla="*/ 186 w 516"/>
                <a:gd name="T23" fmla="*/ 26 h 470"/>
                <a:gd name="T24" fmla="*/ 350 w 516"/>
                <a:gd name="T25" fmla="*/ 26 h 470"/>
                <a:gd name="T26" fmla="*/ 350 w 516"/>
                <a:gd name="T27" fmla="*/ 199 h 470"/>
                <a:gd name="T28" fmla="*/ 375 w 516"/>
                <a:gd name="T29" fmla="*/ 173 h 470"/>
                <a:gd name="T30" fmla="*/ 375 w 516"/>
                <a:gd name="T31" fmla="*/ 13 h 470"/>
                <a:gd name="T32" fmla="*/ 375 w 516"/>
                <a:gd name="T33" fmla="*/ 0 h 470"/>
                <a:gd name="T34" fmla="*/ 362 w 516"/>
                <a:gd name="T35" fmla="*/ 0 h 470"/>
                <a:gd name="T36" fmla="*/ 165 w 516"/>
                <a:gd name="T37" fmla="*/ 0 h 470"/>
                <a:gd name="T38" fmla="*/ 0 w 516"/>
                <a:gd name="T39" fmla="*/ 168 h 470"/>
                <a:gd name="T40" fmla="*/ 0 w 516"/>
                <a:gd name="T41" fmla="*/ 457 h 470"/>
                <a:gd name="T42" fmla="*/ 0 w 516"/>
                <a:gd name="T43" fmla="*/ 470 h 470"/>
                <a:gd name="T44" fmla="*/ 13 w 516"/>
                <a:gd name="T45" fmla="*/ 470 h 470"/>
                <a:gd name="T46" fmla="*/ 266 w 516"/>
                <a:gd name="T47" fmla="*/ 312 h 470"/>
                <a:gd name="T48" fmla="*/ 297 w 516"/>
                <a:gd name="T49" fmla="*/ 326 h 470"/>
                <a:gd name="T50" fmla="*/ 324 w 516"/>
                <a:gd name="T51" fmla="*/ 368 h 470"/>
                <a:gd name="T52" fmla="*/ 261 w 516"/>
                <a:gd name="T53" fmla="*/ 389 h 470"/>
                <a:gd name="T54" fmla="*/ 246 w 516"/>
                <a:gd name="T55" fmla="*/ 375 h 470"/>
                <a:gd name="T56" fmla="*/ 266 w 516"/>
                <a:gd name="T57" fmla="*/ 312 h 470"/>
                <a:gd name="T58" fmla="*/ 304 w 516"/>
                <a:gd name="T59" fmla="*/ 336 h 470"/>
                <a:gd name="T60" fmla="*/ 303 w 516"/>
                <a:gd name="T61" fmla="*/ 320 h 470"/>
                <a:gd name="T62" fmla="*/ 272 w 516"/>
                <a:gd name="T63" fmla="*/ 305 h 470"/>
                <a:gd name="T64" fmla="*/ 417 w 516"/>
                <a:gd name="T65" fmla="*/ 157 h 470"/>
                <a:gd name="T66" fmla="*/ 475 w 516"/>
                <a:gd name="T67" fmla="*/ 214 h 470"/>
                <a:gd name="T68" fmla="*/ 330 w 516"/>
                <a:gd name="T69" fmla="*/ 362 h 470"/>
                <a:gd name="T70" fmla="*/ 304 w 516"/>
                <a:gd name="T71" fmla="*/ 336 h 470"/>
                <a:gd name="T72" fmla="*/ 425 w 516"/>
                <a:gd name="T73" fmla="*/ 149 h 470"/>
                <a:gd name="T74" fmla="*/ 482 w 516"/>
                <a:gd name="T75" fmla="*/ 146 h 470"/>
                <a:gd name="T76" fmla="*/ 483 w 516"/>
                <a:gd name="T77" fmla="*/ 206 h 470"/>
                <a:gd name="T78" fmla="*/ 425 w 516"/>
                <a:gd name="T79" fmla="*/ 149 h 470"/>
                <a:gd name="T80" fmla="*/ 234 w 516"/>
                <a:gd name="T81" fmla="*/ 401 h 470"/>
                <a:gd name="T82" fmla="*/ 241 w 516"/>
                <a:gd name="T83" fmla="*/ 380 h 470"/>
                <a:gd name="T84" fmla="*/ 256 w 516"/>
                <a:gd name="T85" fmla="*/ 394 h 470"/>
                <a:gd name="T86" fmla="*/ 234 w 516"/>
                <a:gd name="T87" fmla="*/ 401 h 470"/>
                <a:gd name="T88" fmla="*/ 149 w 516"/>
                <a:gd name="T89" fmla="*/ 386 h 470"/>
                <a:gd name="T90" fmla="*/ 216 w 516"/>
                <a:gd name="T91" fmla="*/ 386 h 470"/>
                <a:gd name="T92" fmla="*/ 216 w 516"/>
                <a:gd name="T93" fmla="*/ 401 h 470"/>
                <a:gd name="T94" fmla="*/ 149 w 516"/>
                <a:gd name="T95" fmla="*/ 401 h 470"/>
                <a:gd name="T96" fmla="*/ 149 w 516"/>
                <a:gd name="T97" fmla="*/ 38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6" h="470">
                  <a:moveTo>
                    <a:pt x="13" y="470"/>
                  </a:moveTo>
                  <a:lnTo>
                    <a:pt x="362" y="470"/>
                  </a:lnTo>
                  <a:lnTo>
                    <a:pt x="375" y="470"/>
                  </a:lnTo>
                  <a:lnTo>
                    <a:pt x="375" y="457"/>
                  </a:lnTo>
                  <a:lnTo>
                    <a:pt x="375" y="343"/>
                  </a:lnTo>
                  <a:lnTo>
                    <a:pt x="350" y="369"/>
                  </a:lnTo>
                  <a:lnTo>
                    <a:pt x="350" y="444"/>
                  </a:lnTo>
                  <a:lnTo>
                    <a:pt x="26" y="444"/>
                  </a:lnTo>
                  <a:lnTo>
                    <a:pt x="26" y="190"/>
                  </a:lnTo>
                  <a:cubicBezTo>
                    <a:pt x="76" y="190"/>
                    <a:pt x="126" y="189"/>
                    <a:pt x="175" y="189"/>
                  </a:cubicBezTo>
                  <a:cubicBezTo>
                    <a:pt x="181" y="189"/>
                    <a:pt x="186" y="185"/>
                    <a:pt x="186" y="179"/>
                  </a:cubicBezTo>
                  <a:cubicBezTo>
                    <a:pt x="186" y="128"/>
                    <a:pt x="186" y="77"/>
                    <a:pt x="186" y="26"/>
                  </a:cubicBezTo>
                  <a:lnTo>
                    <a:pt x="350" y="26"/>
                  </a:lnTo>
                  <a:lnTo>
                    <a:pt x="350" y="199"/>
                  </a:lnTo>
                  <a:lnTo>
                    <a:pt x="375" y="173"/>
                  </a:lnTo>
                  <a:lnTo>
                    <a:pt x="375" y="13"/>
                  </a:lnTo>
                  <a:lnTo>
                    <a:pt x="375" y="0"/>
                  </a:lnTo>
                  <a:lnTo>
                    <a:pt x="362" y="0"/>
                  </a:lnTo>
                  <a:lnTo>
                    <a:pt x="165" y="0"/>
                  </a:lnTo>
                  <a:lnTo>
                    <a:pt x="0" y="168"/>
                  </a:lnTo>
                  <a:lnTo>
                    <a:pt x="0" y="457"/>
                  </a:lnTo>
                  <a:lnTo>
                    <a:pt x="0" y="470"/>
                  </a:lnTo>
                  <a:lnTo>
                    <a:pt x="13" y="470"/>
                  </a:lnTo>
                  <a:close/>
                  <a:moveTo>
                    <a:pt x="266" y="312"/>
                  </a:moveTo>
                  <a:cubicBezTo>
                    <a:pt x="267" y="321"/>
                    <a:pt x="285" y="326"/>
                    <a:pt x="297" y="326"/>
                  </a:cubicBezTo>
                  <a:cubicBezTo>
                    <a:pt x="295" y="343"/>
                    <a:pt x="305" y="365"/>
                    <a:pt x="324" y="368"/>
                  </a:cubicBezTo>
                  <a:lnTo>
                    <a:pt x="261" y="389"/>
                  </a:lnTo>
                  <a:lnTo>
                    <a:pt x="246" y="375"/>
                  </a:lnTo>
                  <a:lnTo>
                    <a:pt x="266" y="312"/>
                  </a:lnTo>
                  <a:close/>
                  <a:moveTo>
                    <a:pt x="304" y="336"/>
                  </a:moveTo>
                  <a:cubicBezTo>
                    <a:pt x="303" y="328"/>
                    <a:pt x="304" y="320"/>
                    <a:pt x="303" y="320"/>
                  </a:cubicBezTo>
                  <a:cubicBezTo>
                    <a:pt x="297" y="321"/>
                    <a:pt x="263" y="314"/>
                    <a:pt x="272" y="305"/>
                  </a:cubicBezTo>
                  <a:lnTo>
                    <a:pt x="417" y="157"/>
                  </a:lnTo>
                  <a:cubicBezTo>
                    <a:pt x="417" y="168"/>
                    <a:pt x="460" y="213"/>
                    <a:pt x="475" y="214"/>
                  </a:cubicBezTo>
                  <a:lnTo>
                    <a:pt x="330" y="362"/>
                  </a:lnTo>
                  <a:cubicBezTo>
                    <a:pt x="326" y="366"/>
                    <a:pt x="307" y="355"/>
                    <a:pt x="304" y="336"/>
                  </a:cubicBezTo>
                  <a:close/>
                  <a:moveTo>
                    <a:pt x="425" y="149"/>
                  </a:moveTo>
                  <a:cubicBezTo>
                    <a:pt x="436" y="138"/>
                    <a:pt x="450" y="114"/>
                    <a:pt x="482" y="146"/>
                  </a:cubicBezTo>
                  <a:cubicBezTo>
                    <a:pt x="516" y="180"/>
                    <a:pt x="495" y="194"/>
                    <a:pt x="483" y="206"/>
                  </a:cubicBezTo>
                  <a:cubicBezTo>
                    <a:pt x="474" y="215"/>
                    <a:pt x="416" y="158"/>
                    <a:pt x="425" y="149"/>
                  </a:cubicBezTo>
                  <a:close/>
                  <a:moveTo>
                    <a:pt x="234" y="401"/>
                  </a:moveTo>
                  <a:lnTo>
                    <a:pt x="241" y="380"/>
                  </a:lnTo>
                  <a:lnTo>
                    <a:pt x="256" y="394"/>
                  </a:lnTo>
                  <a:lnTo>
                    <a:pt x="234" y="401"/>
                  </a:lnTo>
                  <a:close/>
                  <a:moveTo>
                    <a:pt x="149" y="386"/>
                  </a:moveTo>
                  <a:lnTo>
                    <a:pt x="216" y="386"/>
                  </a:lnTo>
                  <a:lnTo>
                    <a:pt x="216" y="401"/>
                  </a:lnTo>
                  <a:lnTo>
                    <a:pt x="149" y="401"/>
                  </a:lnTo>
                  <a:lnTo>
                    <a:pt x="149" y="38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272797462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300"/>
                                        <p:tgtEl>
                                          <p:spTgt spid="1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200"/>
                                        <p:tgtEl>
                                          <p:spTgt spid="1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300"/>
                                        <p:tgtEl>
                                          <p:spTgt spid="1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300" fill="hold"/>
                                        <p:tgtEl>
                                          <p:spTgt spid="15"/>
                                        </p:tgtEl>
                                        <p:attrNameLst>
                                          <p:attrName>ppt_w</p:attrName>
                                        </p:attrNameLst>
                                      </p:cBhvr>
                                      <p:tavLst>
                                        <p:tav tm="0">
                                          <p:val>
                                            <p:fltVal val="0"/>
                                          </p:val>
                                        </p:tav>
                                        <p:tav tm="100000">
                                          <p:val>
                                            <p:strVal val="#ppt_w"/>
                                          </p:val>
                                        </p:tav>
                                      </p:tavLst>
                                    </p:anim>
                                    <p:anim calcmode="lin" valueType="num">
                                      <p:cBhvr>
                                        <p:cTn id="20" dur="300" fill="hold"/>
                                        <p:tgtEl>
                                          <p:spTgt spid="15"/>
                                        </p:tgtEl>
                                        <p:attrNameLst>
                                          <p:attrName>ppt_h</p:attrName>
                                        </p:attrNameLst>
                                      </p:cBhvr>
                                      <p:tavLst>
                                        <p:tav tm="0">
                                          <p:val>
                                            <p:fltVal val="0"/>
                                          </p:val>
                                        </p:tav>
                                        <p:tav tm="100000">
                                          <p:val>
                                            <p:strVal val="#ppt_h"/>
                                          </p:val>
                                        </p:tav>
                                      </p:tavLst>
                                    </p:anim>
                                    <p:anim calcmode="lin" valueType="num">
                                      <p:cBhvr>
                                        <p:cTn id="21" dur="300" fill="hold"/>
                                        <p:tgtEl>
                                          <p:spTgt spid="15"/>
                                        </p:tgtEl>
                                        <p:attrNameLst>
                                          <p:attrName>style.rotation</p:attrName>
                                        </p:attrNameLst>
                                      </p:cBhvr>
                                      <p:tavLst>
                                        <p:tav tm="0">
                                          <p:val>
                                            <p:fltVal val="90"/>
                                          </p:val>
                                        </p:tav>
                                        <p:tav tm="100000">
                                          <p:val>
                                            <p:fltVal val="0"/>
                                          </p:val>
                                        </p:tav>
                                      </p:tavLst>
                                    </p:anim>
                                    <p:animEffect transition="in" filter="fade">
                                      <p:cBhvr>
                                        <p:cTn id="22" dur="300"/>
                                        <p:tgtEl>
                                          <p:spTgt spid="1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6"/>
                                        </p:tgtEl>
                                        <p:attrNameLst>
                                          <p:attrName>style.visibility</p:attrName>
                                        </p:attrNameLst>
                                      </p:cBhvr>
                                      <p:to>
                                        <p:strVal val="visible"/>
                                      </p:to>
                                    </p:set>
                                    <p:anim calcmode="lin" valueType="num">
                                      <p:cBhvr>
                                        <p:cTn id="26"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6"/>
                                        </p:tgtEl>
                                        <p:attrNameLst>
                                          <p:attrName>ppt_y</p:attrName>
                                        </p:attrNameLst>
                                      </p:cBhvr>
                                      <p:tavLst>
                                        <p:tav tm="0">
                                          <p:val>
                                            <p:strVal val="#ppt_y"/>
                                          </p:val>
                                        </p:tav>
                                        <p:tav tm="100000">
                                          <p:val>
                                            <p:strVal val="#ppt_y"/>
                                          </p:val>
                                        </p:tav>
                                      </p:tavLst>
                                    </p:anim>
                                    <p:anim calcmode="lin" valueType="num">
                                      <p:cBhvr>
                                        <p:cTn id="28"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6"/>
                                        </p:tgtEl>
                                      </p:cBhvr>
                                    </p:animEffect>
                                  </p:childTnLst>
                                </p:cTn>
                              </p:par>
                            </p:childTnLst>
                          </p:cTn>
                        </p:par>
                        <p:par>
                          <p:cTn id="31" fill="hold">
                            <p:stCondLst>
                              <p:cond delay="1860"/>
                            </p:stCondLst>
                            <p:childTnLst>
                              <p:par>
                                <p:cTn id="32" presetID="52" presetClass="entr" presetSubtype="0"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Scale>
                                      <p:cBhvr>
                                        <p:cTn id="3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17"/>
                                        </p:tgtEl>
                                        <p:attrNameLst>
                                          <p:attrName>ppt_x,ppt_y</p:attrName>
                                        </p:attrNameLst>
                                      </p:cBhvr>
                                      <p:rCtr x="0" y="0"/>
                                    </p:animMotion>
                                    <p:animEffect transition="in" filter="fade">
                                      <p:cBhvr>
                                        <p:cTn id="36" dur="1000"/>
                                        <p:tgtEl>
                                          <p:spTgt spid="17"/>
                                        </p:tgtEl>
                                      </p:cBhvr>
                                    </p:animEffect>
                                  </p:childTnLst>
                                </p:cTn>
                              </p:par>
                              <p:par>
                                <p:cTn id="37" presetID="52" presetClass="entr" presetSubtype="0" fill="hold" nodeType="withEffect">
                                  <p:stCondLst>
                                    <p:cond delay="100"/>
                                  </p:stCondLst>
                                  <p:childTnLst>
                                    <p:set>
                                      <p:cBhvr>
                                        <p:cTn id="38" dur="1" fill="hold">
                                          <p:stCondLst>
                                            <p:cond delay="0"/>
                                          </p:stCondLst>
                                        </p:cTn>
                                        <p:tgtEl>
                                          <p:spTgt spid="32"/>
                                        </p:tgtEl>
                                        <p:attrNameLst>
                                          <p:attrName>style.visibility</p:attrName>
                                        </p:attrNameLst>
                                      </p:cBhvr>
                                      <p:to>
                                        <p:strVal val="visible"/>
                                      </p:to>
                                    </p:set>
                                    <p:animScale>
                                      <p:cBhvr>
                                        <p:cTn id="39"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32"/>
                                        </p:tgtEl>
                                        <p:attrNameLst>
                                          <p:attrName>ppt_x,ppt_y</p:attrName>
                                        </p:attrNameLst>
                                      </p:cBhvr>
                                      <p:rCtr x="0" y="0"/>
                                    </p:animMotion>
                                    <p:animEffect transition="in" filter="fade">
                                      <p:cBhvr>
                                        <p:cTn id="41" dur="1000"/>
                                        <p:tgtEl>
                                          <p:spTgt spid="32"/>
                                        </p:tgtEl>
                                      </p:cBhvr>
                                    </p:animEffect>
                                  </p:childTnLst>
                                </p:cTn>
                              </p:par>
                              <p:par>
                                <p:cTn id="42" presetID="52" presetClass="entr" presetSubtype="0" fill="hold" nodeType="withEffect">
                                  <p:stCondLst>
                                    <p:cond delay="200"/>
                                  </p:stCondLst>
                                  <p:childTnLst>
                                    <p:set>
                                      <p:cBhvr>
                                        <p:cTn id="43" dur="1" fill="hold">
                                          <p:stCondLst>
                                            <p:cond delay="0"/>
                                          </p:stCondLst>
                                        </p:cTn>
                                        <p:tgtEl>
                                          <p:spTgt spid="35"/>
                                        </p:tgtEl>
                                        <p:attrNameLst>
                                          <p:attrName>style.visibility</p:attrName>
                                        </p:attrNameLst>
                                      </p:cBhvr>
                                      <p:to>
                                        <p:strVal val="visible"/>
                                      </p:to>
                                    </p:set>
                                    <p:animScale>
                                      <p:cBhvr>
                                        <p:cTn id="44"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35"/>
                                        </p:tgtEl>
                                        <p:attrNameLst>
                                          <p:attrName>ppt_x,ppt_y</p:attrName>
                                        </p:attrNameLst>
                                      </p:cBhvr>
                                      <p:rCtr x="0" y="0"/>
                                    </p:animMotion>
                                    <p:animEffect transition="in" filter="fade">
                                      <p:cBhvr>
                                        <p:cTn id="46" dur="1000"/>
                                        <p:tgtEl>
                                          <p:spTgt spid="35"/>
                                        </p:tgtEl>
                                      </p:cBhvr>
                                    </p:animEffect>
                                  </p:childTnLst>
                                </p:cTn>
                              </p:par>
                            </p:childTnLst>
                          </p:cTn>
                        </p:par>
                        <p:par>
                          <p:cTn id="47" fill="hold">
                            <p:stCondLst>
                              <p:cond delay="3060"/>
                            </p:stCondLst>
                            <p:childTnLst>
                              <p:par>
                                <p:cTn id="48" presetID="2" presetClass="entr" presetSubtype="12" fill="hold" nodeType="after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fill="hold"/>
                                        <p:tgtEl>
                                          <p:spTgt spid="41"/>
                                        </p:tgtEl>
                                        <p:attrNameLst>
                                          <p:attrName>ppt_x</p:attrName>
                                        </p:attrNameLst>
                                      </p:cBhvr>
                                      <p:tavLst>
                                        <p:tav tm="0">
                                          <p:val>
                                            <p:strVal val="0-#ppt_w/2"/>
                                          </p:val>
                                        </p:tav>
                                        <p:tav tm="100000">
                                          <p:val>
                                            <p:strVal val="#ppt_x"/>
                                          </p:val>
                                        </p:tav>
                                      </p:tavLst>
                                    </p:anim>
                                    <p:anim calcmode="lin" valueType="num">
                                      <p:cBhvr additive="base">
                                        <p:cTn id="51" dur="500" fill="hold"/>
                                        <p:tgtEl>
                                          <p:spTgt spid="41"/>
                                        </p:tgtEl>
                                        <p:attrNameLst>
                                          <p:attrName>ppt_y</p:attrName>
                                        </p:attrNameLst>
                                      </p:cBhvr>
                                      <p:tavLst>
                                        <p:tav tm="0">
                                          <p:val>
                                            <p:strVal val="1+#ppt_h/2"/>
                                          </p:val>
                                        </p:tav>
                                        <p:tav tm="100000">
                                          <p:val>
                                            <p:strVal val="#ppt_y"/>
                                          </p:val>
                                        </p:tav>
                                      </p:tavLst>
                                    </p:anim>
                                  </p:childTnLst>
                                </p:cTn>
                              </p:par>
                              <p:par>
                                <p:cTn id="52" presetID="2" presetClass="entr" presetSubtype="12" fill="hold" nodeType="with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500" fill="hold"/>
                                        <p:tgtEl>
                                          <p:spTgt spid="38"/>
                                        </p:tgtEl>
                                        <p:attrNameLst>
                                          <p:attrName>ppt_x</p:attrName>
                                        </p:attrNameLst>
                                      </p:cBhvr>
                                      <p:tavLst>
                                        <p:tav tm="0">
                                          <p:val>
                                            <p:strVal val="0-#ppt_w/2"/>
                                          </p:val>
                                        </p:tav>
                                        <p:tav tm="100000">
                                          <p:val>
                                            <p:strVal val="#ppt_x"/>
                                          </p:val>
                                        </p:tav>
                                      </p:tavLst>
                                    </p:anim>
                                    <p:anim calcmode="lin" valueType="num">
                                      <p:cBhvr additive="base">
                                        <p:cTn id="55" dur="500" fill="hold"/>
                                        <p:tgtEl>
                                          <p:spTgt spid="38"/>
                                        </p:tgtEl>
                                        <p:attrNameLst>
                                          <p:attrName>ppt_y</p:attrName>
                                        </p:attrNameLst>
                                      </p:cBhvr>
                                      <p:tavLst>
                                        <p:tav tm="0">
                                          <p:val>
                                            <p:strVal val="1+#ppt_h/2"/>
                                          </p:val>
                                        </p:tav>
                                        <p:tav tm="100000">
                                          <p:val>
                                            <p:strVal val="#ppt_y"/>
                                          </p:val>
                                        </p:tav>
                                      </p:tavLst>
                                    </p:anim>
                                  </p:childTnLst>
                                </p:cTn>
                              </p:par>
                              <p:par>
                                <p:cTn id="56" presetID="2" presetClass="entr" presetSubtype="12"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500" fill="hold"/>
                                        <p:tgtEl>
                                          <p:spTgt spid="29"/>
                                        </p:tgtEl>
                                        <p:attrNameLst>
                                          <p:attrName>ppt_x</p:attrName>
                                        </p:attrNameLst>
                                      </p:cBhvr>
                                      <p:tavLst>
                                        <p:tav tm="0">
                                          <p:val>
                                            <p:strVal val="0-#ppt_w/2"/>
                                          </p:val>
                                        </p:tav>
                                        <p:tav tm="100000">
                                          <p:val>
                                            <p:strVal val="#ppt_x"/>
                                          </p:val>
                                        </p:tav>
                                      </p:tavLst>
                                    </p:anim>
                                    <p:anim calcmode="lin" valueType="num">
                                      <p:cBhvr additive="base">
                                        <p:cTn id="59" dur="500" fill="hold"/>
                                        <p:tgtEl>
                                          <p:spTgt spid="29"/>
                                        </p:tgtEl>
                                        <p:attrNameLst>
                                          <p:attrName>ppt_y</p:attrName>
                                        </p:attrNameLst>
                                      </p:cBhvr>
                                      <p:tavLst>
                                        <p:tav tm="0">
                                          <p:val>
                                            <p:strVal val="1+#ppt_h/2"/>
                                          </p:val>
                                        </p:tav>
                                        <p:tav tm="100000">
                                          <p:val>
                                            <p:strVal val="#ppt_y"/>
                                          </p:val>
                                        </p:tav>
                                      </p:tavLst>
                                    </p:anim>
                                  </p:childTnLst>
                                </p:cTn>
                              </p:par>
                            </p:childTnLst>
                          </p:cTn>
                        </p:par>
                        <p:par>
                          <p:cTn id="60" fill="hold">
                            <p:stCondLst>
                              <p:cond delay="3560"/>
                            </p:stCondLst>
                            <p:childTnLst>
                              <p:par>
                                <p:cTn id="61" presetID="14" presetClass="entr" presetSubtype="10" fill="hold"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randombar(horizontal)">
                                      <p:cBhvr>
                                        <p:cTn id="63" dur="400"/>
                                        <p:tgtEl>
                                          <p:spTgt spid="20"/>
                                        </p:tgtEl>
                                      </p:cBhvr>
                                    </p:animEffect>
                                  </p:childTnLst>
                                </p:cTn>
                              </p:par>
                            </p:childTnLst>
                          </p:cTn>
                        </p:par>
                        <p:par>
                          <p:cTn id="64" fill="hold">
                            <p:stCondLst>
                              <p:cond delay="3960"/>
                            </p:stCondLst>
                            <p:childTnLst>
                              <p:par>
                                <p:cTn id="65" presetID="14" presetClass="entr" presetSubtype="10"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randombar(horizontal)">
                                      <p:cBhvr>
                                        <p:cTn id="67" dur="400"/>
                                        <p:tgtEl>
                                          <p:spTgt spid="23"/>
                                        </p:tgtEl>
                                      </p:cBhvr>
                                    </p:animEffect>
                                  </p:childTnLst>
                                </p:cTn>
                              </p:par>
                            </p:childTnLst>
                          </p:cTn>
                        </p:par>
                        <p:par>
                          <p:cTn id="68" fill="hold">
                            <p:stCondLst>
                              <p:cond delay="4360"/>
                            </p:stCondLst>
                            <p:childTnLst>
                              <p:par>
                                <p:cTn id="69" presetID="14" presetClass="entr" presetSubtype="10"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randombar(horizontal)">
                                      <p:cBhvr>
                                        <p:cTn id="71" dur="4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7" name="Freeform 104"/>
          <p:cNvSpPr>
            <a:spLocks noChangeArrowheads="1"/>
          </p:cNvSpPr>
          <p:nvPr/>
        </p:nvSpPr>
        <p:spPr bwMode="auto">
          <a:xfrm>
            <a:off x="4652010" y="3644743"/>
            <a:ext cx="1040130" cy="113014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rgbClr val="EAB8D5"/>
          </a:solidFill>
          <a:ln>
            <a:solidFill>
              <a:srgbClr val="EAB8D5"/>
            </a:solidFill>
          </a:ln>
          <a:extLst/>
        </p:spPr>
        <p:txBody>
          <a:bodyPr lIns="109723" tIns="54861" rIns="109723" bIns="54861"/>
          <a:lstStyle/>
          <a:p>
            <a:endParaRPr lang="zh-CN" altLang="en-US"/>
          </a:p>
        </p:txBody>
      </p:sp>
      <p:sp>
        <p:nvSpPr>
          <p:cNvPr id="8" name="Freeform 106"/>
          <p:cNvSpPr>
            <a:spLocks noChangeArrowheads="1"/>
          </p:cNvSpPr>
          <p:nvPr/>
        </p:nvSpPr>
        <p:spPr bwMode="auto">
          <a:xfrm>
            <a:off x="3313272" y="3627598"/>
            <a:ext cx="1044416" cy="113014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rgbClr val="EAB8D5"/>
          </a:solidFill>
          <a:ln>
            <a:solidFill>
              <a:srgbClr val="EAB8D5"/>
            </a:solidFill>
          </a:ln>
          <a:extLst/>
        </p:spPr>
        <p:txBody>
          <a:bodyPr lIns="109723" tIns="54861" rIns="109723" bIns="54861"/>
          <a:lstStyle/>
          <a:p>
            <a:endParaRPr lang="zh-CN" altLang="en-US"/>
          </a:p>
        </p:txBody>
      </p:sp>
      <p:sp>
        <p:nvSpPr>
          <p:cNvPr id="9" name="Freeform 108"/>
          <p:cNvSpPr>
            <a:spLocks noChangeArrowheads="1"/>
          </p:cNvSpPr>
          <p:nvPr/>
        </p:nvSpPr>
        <p:spPr bwMode="auto">
          <a:xfrm>
            <a:off x="4474845" y="1378745"/>
            <a:ext cx="1820228" cy="2143125"/>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EAB8D5"/>
          </a:solidFill>
          <a:ln>
            <a:solidFill>
              <a:srgbClr val="EAB8D5"/>
            </a:solidFill>
          </a:ln>
          <a:extLst/>
        </p:spPr>
        <p:txBody>
          <a:bodyPr lIns="109723" tIns="54861" rIns="109723" bIns="54861"/>
          <a:lstStyle/>
          <a:p>
            <a:endParaRPr lang="zh-CN" altLang="en-US"/>
          </a:p>
        </p:txBody>
      </p:sp>
      <p:sp>
        <p:nvSpPr>
          <p:cNvPr id="10" name="Freeform 109"/>
          <p:cNvSpPr>
            <a:spLocks noChangeArrowheads="1"/>
          </p:cNvSpPr>
          <p:nvPr/>
        </p:nvSpPr>
        <p:spPr bwMode="auto">
          <a:xfrm>
            <a:off x="2674620" y="1387318"/>
            <a:ext cx="1820228" cy="2141696"/>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EAB8D5"/>
          </a:solidFill>
          <a:ln>
            <a:solidFill>
              <a:srgbClr val="EAB8D5"/>
            </a:solidFill>
          </a:ln>
          <a:extLst/>
        </p:spPr>
        <p:txBody>
          <a:bodyPr lIns="109723" tIns="54861" rIns="109723" bIns="54861"/>
          <a:lstStyle/>
          <a:p>
            <a:endParaRPr lang="zh-CN" altLang="en-US"/>
          </a:p>
        </p:txBody>
      </p:sp>
      <p:sp>
        <p:nvSpPr>
          <p:cNvPr id="11" name="Freeform 121"/>
          <p:cNvSpPr>
            <a:spLocks noChangeArrowheads="1"/>
          </p:cNvSpPr>
          <p:nvPr/>
        </p:nvSpPr>
        <p:spPr bwMode="auto">
          <a:xfrm>
            <a:off x="4230530" y="3036095"/>
            <a:ext cx="230028" cy="227171"/>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2"/>
              <a:gd name="T115" fmla="*/ 0 h 192"/>
              <a:gd name="T116" fmla="*/ 192 w 192"/>
              <a:gd name="T117" fmla="*/ 192 h 19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EAB8D5"/>
          </a:solidFill>
          <a:ln w="9525">
            <a:solidFill>
              <a:srgbClr val="EAB8D5"/>
            </a:solidFill>
            <a:bevel/>
            <a:headEnd/>
            <a:tailEnd/>
          </a:ln>
        </p:spPr>
        <p:txBody>
          <a:bodyPr lIns="109723" tIns="54861" rIns="109723" bIns="54861"/>
          <a:lstStyle/>
          <a:p>
            <a:endParaRPr lang="zh-CN" altLang="en-US"/>
          </a:p>
        </p:txBody>
      </p:sp>
      <p:sp>
        <p:nvSpPr>
          <p:cNvPr id="12" name="Freeform 122"/>
          <p:cNvSpPr>
            <a:spLocks noChangeArrowheads="1"/>
          </p:cNvSpPr>
          <p:nvPr/>
        </p:nvSpPr>
        <p:spPr bwMode="auto">
          <a:xfrm>
            <a:off x="4510564" y="2990374"/>
            <a:ext cx="285750" cy="285750"/>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0"/>
              <a:gd name="T139" fmla="*/ 0 h 240"/>
              <a:gd name="T140" fmla="*/ 240 w 240"/>
              <a:gd name="T141" fmla="*/ 240 h 24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EAB8D5"/>
          </a:solidFill>
          <a:ln w="9525">
            <a:solidFill>
              <a:srgbClr val="EAB8D5"/>
            </a:solidFill>
            <a:bevel/>
            <a:headEnd/>
            <a:tailEnd/>
          </a:ln>
        </p:spPr>
        <p:txBody>
          <a:bodyPr lIns="109723" tIns="54861" rIns="109723" bIns="54861"/>
          <a:lstStyle/>
          <a:p>
            <a:endParaRPr lang="zh-CN" altLang="en-US"/>
          </a:p>
        </p:txBody>
      </p:sp>
      <p:sp>
        <p:nvSpPr>
          <p:cNvPr id="13" name="Freeform 123"/>
          <p:cNvSpPr>
            <a:spLocks noChangeArrowheads="1"/>
          </p:cNvSpPr>
          <p:nvPr/>
        </p:nvSpPr>
        <p:spPr bwMode="auto">
          <a:xfrm>
            <a:off x="4230530" y="3308985"/>
            <a:ext cx="230028" cy="224314"/>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2"/>
              <a:gd name="T115" fmla="*/ 0 h 190"/>
              <a:gd name="T116" fmla="*/ 192 w 192"/>
              <a:gd name="T117" fmla="*/ 190 h 19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EAB8D5"/>
          </a:solidFill>
          <a:ln w="9525">
            <a:solidFill>
              <a:srgbClr val="EAB8D5"/>
            </a:solidFill>
            <a:bevel/>
            <a:headEnd/>
            <a:tailEnd/>
          </a:ln>
        </p:spPr>
        <p:txBody>
          <a:bodyPr lIns="109723" tIns="54861" rIns="109723" bIns="54861"/>
          <a:lstStyle/>
          <a:p>
            <a:endParaRPr lang="zh-CN" altLang="en-US"/>
          </a:p>
        </p:txBody>
      </p:sp>
      <p:sp>
        <p:nvSpPr>
          <p:cNvPr id="14" name="Freeform 124"/>
          <p:cNvSpPr>
            <a:spLocks noChangeArrowheads="1"/>
          </p:cNvSpPr>
          <p:nvPr/>
        </p:nvSpPr>
        <p:spPr bwMode="auto">
          <a:xfrm>
            <a:off x="4501994" y="3308985"/>
            <a:ext cx="225743" cy="224314"/>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0"/>
              <a:gd name="T115" fmla="*/ 0 h 190"/>
              <a:gd name="T116" fmla="*/ 190 w 190"/>
              <a:gd name="T117" fmla="*/ 190 h 19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EAB8D5"/>
          </a:solidFill>
          <a:ln w="9525">
            <a:solidFill>
              <a:srgbClr val="EAB8D5"/>
            </a:solidFill>
            <a:bevel/>
            <a:headEnd/>
            <a:tailEnd/>
          </a:ln>
        </p:spPr>
        <p:txBody>
          <a:bodyPr lIns="109723" tIns="54861" rIns="109723" bIns="54861"/>
          <a:lstStyle/>
          <a:p>
            <a:endParaRPr lang="zh-CN" altLang="en-US"/>
          </a:p>
        </p:txBody>
      </p:sp>
      <p:sp>
        <p:nvSpPr>
          <p:cNvPr id="15" name="矩形 1"/>
          <p:cNvSpPr>
            <a:spLocks noChangeArrowheads="1"/>
          </p:cNvSpPr>
          <p:nvPr/>
        </p:nvSpPr>
        <p:spPr bwMode="auto">
          <a:xfrm>
            <a:off x="6459380" y="1501618"/>
            <a:ext cx="2065973" cy="1274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09723" tIns="54861" rIns="109723" bIns="5486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pPr>
            <a:r>
              <a:rPr lang="zh-CN" altLang="en-US" sz="144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此处添加标题内容</a:t>
            </a:r>
            <a:endParaRPr lang="en-US" sz="144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a:p>
            <a:pPr algn="just" eaLnBrk="1" hangingPunct="1">
              <a:lnSpc>
                <a:spcPct val="150000"/>
              </a:lnSpc>
            </a:pPr>
            <a:r>
              <a:rPr lang="zh-CN" alt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点击此处添加内容</a:t>
            </a:r>
            <a:endParaRPr 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a:p>
            <a:pPr algn="just" eaLnBrk="1" hangingPunct="1">
              <a:lnSpc>
                <a:spcPct val="150000"/>
              </a:lnSpc>
            </a:pPr>
            <a:r>
              <a:rPr lang="zh-CN" alt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点击此处添加内容</a:t>
            </a:r>
          </a:p>
          <a:p>
            <a:pPr algn="just" eaLnBrk="1" hangingPunct="1">
              <a:lnSpc>
                <a:spcPct val="150000"/>
              </a:lnSpc>
            </a:pPr>
            <a:endParaRPr lang="zh-CN" altLang="en-US" sz="108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16" name="任意多边形 51"/>
          <p:cNvSpPr>
            <a:spLocks/>
          </p:cNvSpPr>
          <p:nvPr/>
        </p:nvSpPr>
        <p:spPr bwMode="auto">
          <a:xfrm flipH="1">
            <a:off x="975839" y="1991678"/>
            <a:ext cx="2844641" cy="741522"/>
          </a:xfrm>
          <a:custGeom>
            <a:avLst/>
            <a:gdLst>
              <a:gd name="T0" fmla="*/ 0 w 2896333"/>
              <a:gd name="T1" fmla="*/ 1168336 h 581025"/>
              <a:gd name="T2" fmla="*/ 397014 w 2896333"/>
              <a:gd name="T3" fmla="*/ 0 h 581025"/>
              <a:gd name="T4" fmla="*/ 3449224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a:solidFill>
              <a:srgbClr val="EAB8D5"/>
            </a:solidFill>
            <a:prstDash val="dash"/>
            <a:bevel/>
            <a:headEnd type="oval" w="med" len="med"/>
            <a:tailEnd/>
          </a:ln>
          <a:extLst>
            <a:ext uri="{909E8E84-426E-40DD-AFC4-6F175D3DCCD1}">
              <a14:hiddenFill xmlns:a14="http://schemas.microsoft.com/office/drawing/2010/main">
                <a:solidFill>
                  <a:srgbClr val="FFFFFF"/>
                </a:solidFill>
              </a14:hiddenFill>
            </a:ext>
          </a:extLst>
        </p:spPr>
        <p:txBody>
          <a:bodyPr lIns="109723" tIns="54861" rIns="109723" bIns="54861" anchor="ctr"/>
          <a:lstStyle/>
          <a:p>
            <a:endParaRPr lang="zh-CN" altLang="en-US"/>
          </a:p>
        </p:txBody>
      </p:sp>
      <p:sp>
        <p:nvSpPr>
          <p:cNvPr id="17" name="矩形 1"/>
          <p:cNvSpPr>
            <a:spLocks noChangeArrowheads="1"/>
          </p:cNvSpPr>
          <p:nvPr/>
        </p:nvSpPr>
        <p:spPr bwMode="auto">
          <a:xfrm>
            <a:off x="1334455" y="1600201"/>
            <a:ext cx="2306003" cy="1274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09723" tIns="54861" rIns="109723" bIns="5486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pPr>
            <a:r>
              <a:rPr lang="zh-CN" altLang="en-US" sz="144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此处添加标题内容</a:t>
            </a:r>
            <a:endParaRPr lang="en-US" sz="144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a:p>
            <a:pPr algn="just" eaLnBrk="1" hangingPunct="1">
              <a:lnSpc>
                <a:spcPct val="150000"/>
              </a:lnSpc>
            </a:pPr>
            <a:r>
              <a:rPr lang="zh-CN" alt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点击此处添加内容</a:t>
            </a:r>
            <a:endParaRPr 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a:p>
            <a:pPr algn="just" eaLnBrk="1" hangingPunct="1">
              <a:lnSpc>
                <a:spcPct val="150000"/>
              </a:lnSpc>
            </a:pPr>
            <a:r>
              <a:rPr lang="zh-CN" alt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点击此处添加内容</a:t>
            </a:r>
          </a:p>
          <a:p>
            <a:pPr algn="just" eaLnBrk="1" hangingPunct="1">
              <a:lnSpc>
                <a:spcPct val="150000"/>
              </a:lnSpc>
            </a:pPr>
            <a:endParaRPr lang="zh-CN" altLang="en-US" sz="108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18" name="任意多边形 53"/>
          <p:cNvSpPr>
            <a:spLocks/>
          </p:cNvSpPr>
          <p:nvPr/>
        </p:nvSpPr>
        <p:spPr bwMode="auto">
          <a:xfrm flipH="1">
            <a:off x="975837" y="3406141"/>
            <a:ext cx="2528888" cy="747237"/>
          </a:xfrm>
          <a:custGeom>
            <a:avLst/>
            <a:gdLst>
              <a:gd name="T0" fmla="*/ 0 w 2528430"/>
              <a:gd name="T1" fmla="*/ 1174284 h 587027"/>
              <a:gd name="T2" fmla="*/ 411723 w 2528430"/>
              <a:gd name="T3" fmla="*/ 12006 h 587027"/>
              <a:gd name="T4" fmla="*/ 3122648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a:solidFill>
              <a:srgbClr val="EAB8D5"/>
            </a:solidFill>
            <a:prstDash val="dash"/>
            <a:bevel/>
            <a:headEnd type="oval" w="med" len="med"/>
            <a:tailEnd/>
          </a:ln>
          <a:extLst>
            <a:ext uri="{909E8E84-426E-40DD-AFC4-6F175D3DCCD1}">
              <a14:hiddenFill xmlns:a14="http://schemas.microsoft.com/office/drawing/2010/main">
                <a:solidFill>
                  <a:srgbClr val="FFFFFF"/>
                </a:solidFill>
              </a14:hiddenFill>
            </a:ext>
          </a:extLst>
        </p:spPr>
        <p:txBody>
          <a:bodyPr lIns="109723" tIns="54861" rIns="109723" bIns="54861" anchor="ctr"/>
          <a:lstStyle/>
          <a:p>
            <a:endParaRPr lang="zh-CN" altLang="en-US"/>
          </a:p>
        </p:txBody>
      </p:sp>
      <p:sp>
        <p:nvSpPr>
          <p:cNvPr id="19" name="矩形 1"/>
          <p:cNvSpPr>
            <a:spLocks noChangeArrowheads="1"/>
          </p:cNvSpPr>
          <p:nvPr/>
        </p:nvSpPr>
        <p:spPr bwMode="auto">
          <a:xfrm>
            <a:off x="1347312" y="2971800"/>
            <a:ext cx="2297430" cy="1024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09723" tIns="54861" rIns="109723" bIns="5486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pPr>
            <a:r>
              <a:rPr lang="zh-CN" altLang="en-US" sz="144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此处添加标题内容</a:t>
            </a:r>
            <a:endParaRPr lang="en-US" sz="144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a:p>
            <a:pPr algn="just" eaLnBrk="1" hangingPunct="1">
              <a:lnSpc>
                <a:spcPct val="150000"/>
              </a:lnSpc>
            </a:pPr>
            <a:r>
              <a:rPr lang="zh-CN" alt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点击此处添加内容</a:t>
            </a:r>
            <a:endParaRPr 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a:p>
            <a:pPr algn="just" eaLnBrk="1" hangingPunct="1">
              <a:lnSpc>
                <a:spcPct val="150000"/>
              </a:lnSpc>
            </a:pPr>
            <a:r>
              <a:rPr lang="zh-CN" alt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点击此处添加内容</a:t>
            </a:r>
          </a:p>
        </p:txBody>
      </p:sp>
      <p:sp>
        <p:nvSpPr>
          <p:cNvPr id="20" name="矩形 1"/>
          <p:cNvSpPr>
            <a:spLocks noChangeArrowheads="1"/>
          </p:cNvSpPr>
          <p:nvPr/>
        </p:nvSpPr>
        <p:spPr bwMode="auto">
          <a:xfrm>
            <a:off x="6453667" y="3154681"/>
            <a:ext cx="1710213" cy="1357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09723" tIns="54861" rIns="109723" bIns="5486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pPr>
            <a:r>
              <a:rPr lang="zh-CN" altLang="en-US" sz="144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此处添加标题内容</a:t>
            </a:r>
            <a:endParaRPr lang="en-US" sz="1440" b="1"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a:p>
            <a:pPr algn="just" eaLnBrk="1" hangingPunct="1">
              <a:lnSpc>
                <a:spcPct val="150000"/>
              </a:lnSpc>
            </a:pPr>
            <a:r>
              <a:rPr lang="zh-CN" alt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点击此处添加内容</a:t>
            </a:r>
            <a:endParaRPr 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endParaRPr>
          </a:p>
          <a:p>
            <a:pPr algn="just" eaLnBrk="1" hangingPunct="1">
              <a:lnSpc>
                <a:spcPct val="150000"/>
              </a:lnSpc>
            </a:pPr>
            <a:r>
              <a:rPr lang="zh-CN" altLang="en-US" sz="1260" dirty="0">
                <a:solidFill>
                  <a:schemeClr val="tx1">
                    <a:lumMod val="65000"/>
                    <a:lumOff val="35000"/>
                  </a:schemeClr>
                </a:solidFill>
                <a:latin typeface="华文楷体" panose="02010600040101010101" pitchFamily="2" charset="-122"/>
                <a:ea typeface="华文楷体" panose="02010600040101010101" pitchFamily="2" charset="-122"/>
                <a:sym typeface="微软雅黑" panose="020B0503020204020204" pitchFamily="34" charset="-122"/>
              </a:rPr>
              <a:t>点击此处添加内容</a:t>
            </a:r>
          </a:p>
          <a:p>
            <a:pPr algn="just" eaLnBrk="1" hangingPunct="1">
              <a:lnSpc>
                <a:spcPct val="150000"/>
              </a:lnSpc>
            </a:pPr>
            <a:endParaRPr lang="zh-CN" altLang="en-US" sz="1440" dirty="0">
              <a:solidFill>
                <a:schemeClr val="tx1">
                  <a:lumMod val="65000"/>
                  <a:lumOff val="35000"/>
                </a:schemeClr>
              </a:solidFill>
              <a:latin typeface="华文楷体" panose="02010600040101010101" pitchFamily="2" charset="-122"/>
              <a:ea typeface="华文楷体" panose="02010600040101010101" pitchFamily="2" charset="-122"/>
              <a:sym typeface="宋体" panose="02010600030101010101" pitchFamily="2" charset="-122"/>
            </a:endParaRPr>
          </a:p>
        </p:txBody>
      </p:sp>
      <p:sp>
        <p:nvSpPr>
          <p:cNvPr id="21" name="Freeform 11"/>
          <p:cNvSpPr>
            <a:spLocks noChangeArrowheads="1"/>
          </p:cNvSpPr>
          <p:nvPr/>
        </p:nvSpPr>
        <p:spPr bwMode="auto">
          <a:xfrm>
            <a:off x="6130767" y="1575913"/>
            <a:ext cx="322898" cy="282893"/>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8"/>
              <a:gd name="T112" fmla="*/ 0 h 420"/>
              <a:gd name="T113" fmla="*/ 478 w 478"/>
              <a:gd name="T114" fmla="*/ 420 h 42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EAB8D5"/>
          </a:solidFill>
          <a:ln>
            <a:solidFill>
              <a:srgbClr val="EAB8D5"/>
            </a:solidFill>
          </a:ln>
        </p:spPr>
        <p:txBody>
          <a:bodyPr lIns="109723" tIns="54861" rIns="109723" bIns="54861"/>
          <a:lstStyle/>
          <a:p>
            <a:endParaRPr lang="zh-CN" altLang="en-US"/>
          </a:p>
        </p:txBody>
      </p:sp>
      <p:grpSp>
        <p:nvGrpSpPr>
          <p:cNvPr id="22" name="组合 122"/>
          <p:cNvGrpSpPr>
            <a:grpSpLocks/>
          </p:cNvGrpSpPr>
          <p:nvPr/>
        </p:nvGrpSpPr>
        <p:grpSpPr bwMode="auto">
          <a:xfrm>
            <a:off x="1085850" y="1705928"/>
            <a:ext cx="231458" cy="232887"/>
            <a:chOff x="0" y="0"/>
            <a:chExt cx="319708" cy="324921"/>
          </a:xfrm>
          <a:solidFill>
            <a:srgbClr val="EAB8D5"/>
          </a:solidFill>
        </p:grpSpPr>
        <p:sp>
          <p:nvSpPr>
            <p:cNvPr id="23" name="Rectangle 12"/>
            <p:cNvSpPr>
              <a:spLocks noChangeArrowheads="1"/>
            </p:cNvSpPr>
            <p:nvPr/>
          </p:nvSpPr>
          <p:spPr bwMode="auto">
            <a:xfrm>
              <a:off x="0" y="33013"/>
              <a:ext cx="128578" cy="126841"/>
            </a:xfrm>
            <a:prstGeom prst="rect">
              <a:avLst/>
            </a:prstGeom>
            <a:grpFill/>
            <a:ln w="9525">
              <a:solidFill>
                <a:srgbClr val="EAB8D5"/>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
          <p:nvSpPr>
            <p:cNvPr id="24" name="Rectangle 13"/>
            <p:cNvSpPr>
              <a:spLocks noChangeArrowheads="1"/>
            </p:cNvSpPr>
            <p:nvPr/>
          </p:nvSpPr>
          <p:spPr bwMode="auto">
            <a:xfrm>
              <a:off x="159854" y="0"/>
              <a:ext cx="159854" cy="159854"/>
            </a:xfrm>
            <a:prstGeom prst="rect">
              <a:avLst/>
            </a:prstGeom>
            <a:grpFill/>
            <a:ln w="9525">
              <a:solidFill>
                <a:srgbClr val="EAB8D5"/>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
          <p:nvSpPr>
            <p:cNvPr id="25" name="Rectangle 14"/>
            <p:cNvSpPr>
              <a:spLocks noChangeArrowheads="1"/>
            </p:cNvSpPr>
            <p:nvPr/>
          </p:nvSpPr>
          <p:spPr bwMode="auto">
            <a:xfrm>
              <a:off x="0" y="198080"/>
              <a:ext cx="128578" cy="126841"/>
            </a:xfrm>
            <a:prstGeom prst="rect">
              <a:avLst/>
            </a:prstGeom>
            <a:grpFill/>
            <a:ln w="9525">
              <a:solidFill>
                <a:srgbClr val="EAB8D5"/>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
          <p:nvSpPr>
            <p:cNvPr id="26" name="Rectangle 15"/>
            <p:cNvSpPr>
              <a:spLocks noChangeArrowheads="1"/>
            </p:cNvSpPr>
            <p:nvPr/>
          </p:nvSpPr>
          <p:spPr bwMode="auto">
            <a:xfrm>
              <a:off x="159854" y="198080"/>
              <a:ext cx="126841" cy="126841"/>
            </a:xfrm>
            <a:prstGeom prst="rect">
              <a:avLst/>
            </a:prstGeom>
            <a:grpFill/>
            <a:ln w="9525">
              <a:solidFill>
                <a:srgbClr val="EAB8D5"/>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grpSp>
      <p:grpSp>
        <p:nvGrpSpPr>
          <p:cNvPr id="27" name="组合 13321"/>
          <p:cNvGrpSpPr>
            <a:grpSpLocks/>
          </p:cNvGrpSpPr>
          <p:nvPr/>
        </p:nvGrpSpPr>
        <p:grpSpPr bwMode="auto">
          <a:xfrm>
            <a:off x="6165057" y="3280411"/>
            <a:ext cx="254318" cy="252889"/>
            <a:chOff x="0" y="0"/>
            <a:chExt cx="368300" cy="368300"/>
          </a:xfrm>
          <a:solidFill>
            <a:srgbClr val="EAB8D5"/>
          </a:solidFill>
        </p:grpSpPr>
        <p:sp>
          <p:nvSpPr>
            <p:cNvPr id="28" name="Freeform 11"/>
            <p:cNvSpPr>
              <a:spLocks noChangeArrowheads="1"/>
            </p:cNvSpPr>
            <p:nvPr/>
          </p:nvSpPr>
          <p:spPr bwMode="auto">
            <a:xfrm>
              <a:off x="0" y="25400"/>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16"/>
                <a:gd name="T94" fmla="*/ 0 h 216"/>
                <a:gd name="T95" fmla="*/ 216 w 216"/>
                <a:gd name="T96" fmla="*/ 216 h 21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grpFill/>
            <a:ln w="9525">
              <a:solidFill>
                <a:srgbClr val="EAB8D5"/>
              </a:solidFill>
              <a:bevel/>
              <a:headEnd/>
              <a:tailEnd/>
            </a:ln>
            <a:extLst/>
          </p:spPr>
          <p:txBody>
            <a:bodyPr/>
            <a:lstStyle/>
            <a:p>
              <a:endParaRPr lang="zh-CN" altLang="en-US"/>
            </a:p>
          </p:txBody>
        </p:sp>
        <p:sp>
          <p:nvSpPr>
            <p:cNvPr id="29" name="Freeform 12"/>
            <p:cNvSpPr>
              <a:spLocks noChangeArrowheads="1"/>
            </p:cNvSpPr>
            <p:nvPr/>
          </p:nvSpPr>
          <p:spPr bwMode="auto">
            <a:xfrm>
              <a:off x="180975" y="0"/>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8"/>
                <a:gd name="T67" fmla="*/ 0 h 116"/>
                <a:gd name="T68" fmla="*/ 118 w 118"/>
                <a:gd name="T69" fmla="*/ 116 h 11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w="9525">
              <a:solidFill>
                <a:srgbClr val="EAB8D5"/>
              </a:solidFill>
              <a:bevel/>
              <a:headEnd/>
              <a:tailEnd/>
            </a:ln>
            <a:extLst/>
          </p:spPr>
          <p:txBody>
            <a:bodyPr/>
            <a:lstStyle/>
            <a:p>
              <a:endParaRPr lang="zh-CN" altLang="en-US"/>
            </a:p>
          </p:txBody>
        </p:sp>
      </p:grpSp>
      <p:grpSp>
        <p:nvGrpSpPr>
          <p:cNvPr id="30" name="组合 13322"/>
          <p:cNvGrpSpPr>
            <a:grpSpLocks/>
          </p:cNvGrpSpPr>
          <p:nvPr/>
        </p:nvGrpSpPr>
        <p:grpSpPr bwMode="auto">
          <a:xfrm>
            <a:off x="1090137" y="3046095"/>
            <a:ext cx="252888" cy="270034"/>
            <a:chOff x="0" y="0"/>
            <a:chExt cx="249236" cy="264850"/>
          </a:xfrm>
          <a:solidFill>
            <a:srgbClr val="EAB8D5"/>
          </a:solidFill>
        </p:grpSpPr>
        <p:sp>
          <p:nvSpPr>
            <p:cNvPr id="31" name="Rectangle 13"/>
            <p:cNvSpPr>
              <a:spLocks noChangeArrowheads="1"/>
            </p:cNvSpPr>
            <p:nvPr/>
          </p:nvSpPr>
          <p:spPr bwMode="auto">
            <a:xfrm>
              <a:off x="0" y="52970"/>
              <a:ext cx="40474" cy="211880"/>
            </a:xfrm>
            <a:prstGeom prst="rect">
              <a:avLst/>
            </a:prstGeom>
            <a:grpFill/>
            <a:ln w="9525">
              <a:solidFill>
                <a:srgbClr val="EAB8D5"/>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
          <p:nvSpPr>
            <p:cNvPr id="32" name="Rectangle 14"/>
            <p:cNvSpPr>
              <a:spLocks noChangeArrowheads="1"/>
            </p:cNvSpPr>
            <p:nvPr/>
          </p:nvSpPr>
          <p:spPr bwMode="auto">
            <a:xfrm>
              <a:off x="70297" y="20867"/>
              <a:ext cx="40474" cy="243983"/>
            </a:xfrm>
            <a:prstGeom prst="rect">
              <a:avLst/>
            </a:prstGeom>
            <a:grpFill/>
            <a:ln w="9525">
              <a:solidFill>
                <a:srgbClr val="EAB8D5"/>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
          <p:nvSpPr>
            <p:cNvPr id="33" name="Rectangle 15"/>
            <p:cNvSpPr>
              <a:spLocks noChangeArrowheads="1"/>
            </p:cNvSpPr>
            <p:nvPr/>
          </p:nvSpPr>
          <p:spPr bwMode="auto">
            <a:xfrm>
              <a:off x="138464" y="0"/>
              <a:ext cx="42604" cy="264850"/>
            </a:xfrm>
            <a:prstGeom prst="rect">
              <a:avLst/>
            </a:prstGeom>
            <a:grpFill/>
            <a:ln w="9525">
              <a:solidFill>
                <a:srgbClr val="EAB8D5"/>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
          <p:nvSpPr>
            <p:cNvPr id="34" name="Rectangle 16"/>
            <p:cNvSpPr>
              <a:spLocks noChangeArrowheads="1"/>
            </p:cNvSpPr>
            <p:nvPr/>
          </p:nvSpPr>
          <p:spPr bwMode="auto">
            <a:xfrm>
              <a:off x="208762" y="131622"/>
              <a:ext cx="40474" cy="133228"/>
            </a:xfrm>
            <a:prstGeom prst="rect">
              <a:avLst/>
            </a:prstGeom>
            <a:grpFill/>
            <a:ln w="9525">
              <a:solidFill>
                <a:srgbClr val="EAB8D5"/>
              </a:solidFill>
              <a:bevel/>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grpSp>
      <p:sp>
        <p:nvSpPr>
          <p:cNvPr id="35" name="任意多边形 70"/>
          <p:cNvSpPr>
            <a:spLocks/>
          </p:cNvSpPr>
          <p:nvPr/>
        </p:nvSpPr>
        <p:spPr bwMode="auto">
          <a:xfrm>
            <a:off x="5290664" y="1918812"/>
            <a:ext cx="2877503" cy="742950"/>
          </a:xfrm>
          <a:custGeom>
            <a:avLst/>
            <a:gdLst>
              <a:gd name="T0" fmla="*/ 0 w 2896333"/>
              <a:gd name="T1" fmla="*/ 1172842 h 581025"/>
              <a:gd name="T2" fmla="*/ 406240 w 2896333"/>
              <a:gd name="T3" fmla="*/ 0 h 581025"/>
              <a:gd name="T4" fmla="*/ 3529376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a:solidFill>
              <a:srgbClr val="EAB8D5"/>
            </a:solidFill>
            <a:prstDash val="dash"/>
            <a:bevel/>
            <a:headEnd type="oval" w="med" len="med"/>
            <a:tailEnd/>
          </a:ln>
          <a:extLst>
            <a:ext uri="{909E8E84-426E-40DD-AFC4-6F175D3DCCD1}">
              <a14:hiddenFill xmlns:a14="http://schemas.microsoft.com/office/drawing/2010/main">
                <a:solidFill>
                  <a:srgbClr val="FFFFFF"/>
                </a:solidFill>
              </a14:hiddenFill>
            </a:ext>
          </a:extLst>
        </p:spPr>
        <p:txBody>
          <a:bodyPr lIns="109723" tIns="54861" rIns="109723" bIns="54861" anchor="ctr"/>
          <a:lstStyle/>
          <a:p>
            <a:endParaRPr lang="zh-CN" altLang="en-US"/>
          </a:p>
        </p:txBody>
      </p:sp>
      <p:sp>
        <p:nvSpPr>
          <p:cNvPr id="36" name="任意多边形 71"/>
          <p:cNvSpPr>
            <a:spLocks/>
          </p:cNvSpPr>
          <p:nvPr/>
        </p:nvSpPr>
        <p:spPr bwMode="auto">
          <a:xfrm>
            <a:off x="5172077" y="3583306"/>
            <a:ext cx="2996089" cy="747237"/>
          </a:xfrm>
          <a:custGeom>
            <a:avLst/>
            <a:gdLst>
              <a:gd name="T0" fmla="*/ 0 w 2528430"/>
              <a:gd name="T1" fmla="*/ 1174284 h 587027"/>
              <a:gd name="T2" fmla="*/ 577904 w 2528430"/>
              <a:gd name="T3" fmla="*/ 12006 h 587027"/>
              <a:gd name="T4" fmla="*/ 4383021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a:solidFill>
              <a:srgbClr val="EAB8D5"/>
            </a:solidFill>
            <a:prstDash val="dash"/>
            <a:bevel/>
            <a:headEnd type="oval" w="med" len="med"/>
            <a:tailEnd/>
          </a:ln>
          <a:extLst>
            <a:ext uri="{909E8E84-426E-40DD-AFC4-6F175D3DCCD1}">
              <a14:hiddenFill xmlns:a14="http://schemas.microsoft.com/office/drawing/2010/main">
                <a:solidFill>
                  <a:srgbClr val="FFFFFF"/>
                </a:solidFill>
              </a14:hiddenFill>
            </a:ext>
          </a:extLst>
        </p:spPr>
        <p:txBody>
          <a:bodyPr lIns="109723" tIns="54861" rIns="109723" bIns="54861" anchor="ctr"/>
          <a:lstStyle/>
          <a:p>
            <a:endParaRPr lang="zh-CN" altLang="en-US"/>
          </a:p>
        </p:txBody>
      </p:sp>
      <p:sp>
        <p:nvSpPr>
          <p:cNvPr id="37" name="Oval 54"/>
          <p:cNvSpPr>
            <a:spLocks noChangeArrowheads="1"/>
          </p:cNvSpPr>
          <p:nvPr/>
        </p:nvSpPr>
        <p:spPr bwMode="auto">
          <a:xfrm>
            <a:off x="3786190" y="2701768"/>
            <a:ext cx="100013" cy="98583"/>
          </a:xfrm>
          <a:prstGeom prst="ellipse">
            <a:avLst/>
          </a:prstGeom>
          <a:gradFill rotWithShape="1">
            <a:gsLst>
              <a:gs pos="0">
                <a:srgbClr val="BBBBBB"/>
              </a:gs>
              <a:gs pos="34999">
                <a:srgbClr val="CFCFCF"/>
              </a:gs>
              <a:gs pos="100000">
                <a:srgbClr val="EDEDED"/>
              </a:gs>
            </a:gsLst>
            <a:lin ang="16200000" scaled="1"/>
          </a:gradFill>
          <a:ln>
            <a:noFill/>
          </a:ln>
          <a:extLst>
            <a:ext uri="{91240B29-F687-4F45-9708-019B960494DF}">
              <a14:hiddenLine xmlns:a14="http://schemas.microsoft.com/office/drawing/2010/main" w="9525">
                <a:solidFill>
                  <a:srgbClr val="000000"/>
                </a:solidFill>
                <a:bevel/>
                <a:headEnd/>
                <a:tailEnd/>
              </a14:hiddenLine>
            </a:ext>
          </a:extLst>
        </p:spPr>
        <p:txBody>
          <a:bodyPr lIns="109723" tIns="54861" rIns="109723" bIns="5486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
        <p:nvSpPr>
          <p:cNvPr id="38" name="Oval 54"/>
          <p:cNvSpPr>
            <a:spLocks noChangeArrowheads="1"/>
          </p:cNvSpPr>
          <p:nvPr/>
        </p:nvSpPr>
        <p:spPr bwMode="auto">
          <a:xfrm>
            <a:off x="5232085" y="2638903"/>
            <a:ext cx="100013" cy="98583"/>
          </a:xfrm>
          <a:prstGeom prst="ellipse">
            <a:avLst/>
          </a:prstGeom>
          <a:gradFill rotWithShape="1">
            <a:gsLst>
              <a:gs pos="0">
                <a:srgbClr val="BBBBBB"/>
              </a:gs>
              <a:gs pos="34999">
                <a:srgbClr val="CFCFCF"/>
              </a:gs>
              <a:gs pos="100000">
                <a:srgbClr val="EDEDED"/>
              </a:gs>
            </a:gsLst>
            <a:lin ang="16200000" scaled="1"/>
          </a:gradFill>
          <a:ln>
            <a:noFill/>
          </a:ln>
          <a:extLst>
            <a:ext uri="{91240B29-F687-4F45-9708-019B960494DF}">
              <a14:hiddenLine xmlns:a14="http://schemas.microsoft.com/office/drawing/2010/main" w="9525">
                <a:solidFill>
                  <a:srgbClr val="000000"/>
                </a:solidFill>
                <a:bevel/>
                <a:headEnd/>
                <a:tailEnd/>
              </a14:hiddenLine>
            </a:ext>
          </a:extLst>
        </p:spPr>
        <p:txBody>
          <a:bodyPr lIns="109723" tIns="54861" rIns="109723" bIns="5486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
        <p:nvSpPr>
          <p:cNvPr id="39" name="Oval 54"/>
          <p:cNvSpPr>
            <a:spLocks noChangeArrowheads="1"/>
          </p:cNvSpPr>
          <p:nvPr/>
        </p:nvSpPr>
        <p:spPr bwMode="auto">
          <a:xfrm>
            <a:off x="5103495" y="4286251"/>
            <a:ext cx="98584" cy="100013"/>
          </a:xfrm>
          <a:prstGeom prst="ellipse">
            <a:avLst/>
          </a:prstGeom>
          <a:gradFill rotWithShape="1">
            <a:gsLst>
              <a:gs pos="0">
                <a:srgbClr val="BBBBBB"/>
              </a:gs>
              <a:gs pos="34999">
                <a:srgbClr val="CFCFCF"/>
              </a:gs>
              <a:gs pos="100000">
                <a:srgbClr val="EDEDED"/>
              </a:gs>
            </a:gsLst>
            <a:lin ang="16200000" scaled="1"/>
          </a:gradFill>
          <a:ln>
            <a:noFill/>
          </a:ln>
          <a:extLst>
            <a:ext uri="{91240B29-F687-4F45-9708-019B960494DF}">
              <a14:hiddenLine xmlns:a14="http://schemas.microsoft.com/office/drawing/2010/main" w="9525">
                <a:solidFill>
                  <a:srgbClr val="000000"/>
                </a:solidFill>
                <a:bevel/>
                <a:headEnd/>
                <a:tailEnd/>
              </a14:hiddenLine>
            </a:ext>
          </a:extLst>
        </p:spPr>
        <p:txBody>
          <a:bodyPr lIns="109723" tIns="54861" rIns="109723" bIns="5486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
        <p:nvSpPr>
          <p:cNvPr id="40" name="Oval 54"/>
          <p:cNvSpPr>
            <a:spLocks noChangeArrowheads="1"/>
          </p:cNvSpPr>
          <p:nvPr/>
        </p:nvSpPr>
        <p:spPr bwMode="auto">
          <a:xfrm>
            <a:off x="3451862" y="4110515"/>
            <a:ext cx="100013" cy="98583"/>
          </a:xfrm>
          <a:prstGeom prst="ellipse">
            <a:avLst/>
          </a:prstGeom>
          <a:gradFill rotWithShape="1">
            <a:gsLst>
              <a:gs pos="0">
                <a:srgbClr val="BBBBBB"/>
              </a:gs>
              <a:gs pos="34999">
                <a:srgbClr val="CFCFCF"/>
              </a:gs>
              <a:gs pos="100000">
                <a:srgbClr val="EDEDED"/>
              </a:gs>
            </a:gsLst>
            <a:lin ang="16200000" scaled="1"/>
          </a:gradFill>
          <a:ln>
            <a:noFill/>
          </a:ln>
          <a:extLst>
            <a:ext uri="{91240B29-F687-4F45-9708-019B960494DF}">
              <a14:hiddenLine xmlns:a14="http://schemas.microsoft.com/office/drawing/2010/main" w="9525">
                <a:solidFill>
                  <a:srgbClr val="000000"/>
                </a:solidFill>
                <a:bevel/>
                <a:headEnd/>
                <a:tailEnd/>
              </a14:hiddenLine>
            </a:ext>
          </a:extLst>
        </p:spPr>
        <p:txBody>
          <a:bodyPr lIns="109723" tIns="54861" rIns="109723" bIns="5486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160">
              <a:solidFill>
                <a:srgbClr val="000000"/>
              </a:solidFill>
              <a:latin typeface="方正兰亭粗黑_GBK" pitchFamily="2" charset="-122"/>
              <a:sym typeface="宋体" panose="02010600030101010101" pitchFamily="2" charset="-122"/>
            </a:endParaRPr>
          </a:p>
        </p:txBody>
      </p:sp>
    </p:spTree>
    <p:extLst>
      <p:ext uri="{BB962C8B-B14F-4D97-AF65-F5344CB8AC3E}">
        <p14:creationId xmlns:p14="http://schemas.microsoft.com/office/powerpoint/2010/main" val="267853436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2" presetClass="entr" presetSubtype="9"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ppt_x</p:attrName>
                                        </p:attrNameLst>
                                      </p:cBhvr>
                                      <p:tavLst>
                                        <p:tav tm="0">
                                          <p:val>
                                            <p:strVal val="0-#ppt_w/2"/>
                                          </p:val>
                                        </p:tav>
                                        <p:tav tm="100000">
                                          <p:val>
                                            <p:strVal val="#ppt_x"/>
                                          </p:val>
                                        </p:tav>
                                      </p:tavLst>
                                    </p:anim>
                                    <p:anim calcmode="lin" valueType="num">
                                      <p:cBhvr>
                                        <p:cTn id="35" dur="500" fill="hold"/>
                                        <p:tgtEl>
                                          <p:spTgt spid="10"/>
                                        </p:tgtEl>
                                        <p:attrNameLst>
                                          <p:attrName>ppt_y</p:attrName>
                                        </p:attrNameLst>
                                      </p:cBhvr>
                                      <p:tavLst>
                                        <p:tav tm="0">
                                          <p:val>
                                            <p:strVal val="0-#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ppt_x</p:attrName>
                                        </p:attrNameLst>
                                      </p:cBhvr>
                                      <p:tavLst>
                                        <p:tav tm="0">
                                          <p:val>
                                            <p:strVal val="1+#ppt_w/2"/>
                                          </p:val>
                                        </p:tav>
                                        <p:tav tm="100000">
                                          <p:val>
                                            <p:strVal val="#ppt_x"/>
                                          </p:val>
                                        </p:tav>
                                      </p:tavLst>
                                    </p:anim>
                                    <p:anim calcmode="lin" valueType="num">
                                      <p:cBhvr>
                                        <p:cTn id="39" dur="500" fill="hold"/>
                                        <p:tgtEl>
                                          <p:spTgt spid="9"/>
                                        </p:tgtEl>
                                        <p:attrNameLst>
                                          <p:attrName>ppt_y</p:attrName>
                                        </p:attrNameLst>
                                      </p:cBhvr>
                                      <p:tavLst>
                                        <p:tav tm="0">
                                          <p:val>
                                            <p:strVal val="0-#ppt_h/2"/>
                                          </p:val>
                                        </p:tav>
                                        <p:tav tm="100000">
                                          <p:val>
                                            <p:strVal val="#ppt_y"/>
                                          </p:val>
                                        </p:tav>
                                      </p:tavLst>
                                    </p:anim>
                                  </p:childTnLst>
                                </p:cTn>
                              </p:par>
                              <p:par>
                                <p:cTn id="40" presetID="2" presetClass="entr" presetSubtype="12"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ppt_x</p:attrName>
                                        </p:attrNameLst>
                                      </p:cBhvr>
                                      <p:tavLst>
                                        <p:tav tm="0">
                                          <p:val>
                                            <p:strVal val="0-#ppt_w/2"/>
                                          </p:val>
                                        </p:tav>
                                        <p:tav tm="100000">
                                          <p:val>
                                            <p:strVal val="#ppt_x"/>
                                          </p:val>
                                        </p:tav>
                                      </p:tavLst>
                                    </p:anim>
                                    <p:anim calcmode="lin" valueType="num">
                                      <p:cBhvr>
                                        <p:cTn id="43" dur="50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6"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ppt_x</p:attrName>
                                        </p:attrNameLst>
                                      </p:cBhvr>
                                      <p:tavLst>
                                        <p:tav tm="0">
                                          <p:val>
                                            <p:strVal val="1+#ppt_w/2"/>
                                          </p:val>
                                        </p:tav>
                                        <p:tav tm="100000">
                                          <p:val>
                                            <p:strVal val="#ppt_x"/>
                                          </p:val>
                                        </p:tav>
                                      </p:tavLst>
                                    </p:anim>
                                    <p:anim calcmode="lin" valueType="num">
                                      <p:cBhvr>
                                        <p:cTn id="47" dur="500" fill="hold"/>
                                        <p:tgtEl>
                                          <p:spTgt spid="7"/>
                                        </p:tgtEl>
                                        <p:attrNameLst>
                                          <p:attrName>ppt_y</p:attrName>
                                        </p:attrNameLst>
                                      </p:cBhvr>
                                      <p:tavLst>
                                        <p:tav tm="0">
                                          <p:val>
                                            <p:strVal val="1+#ppt_h/2"/>
                                          </p:val>
                                        </p:tav>
                                        <p:tav tm="100000">
                                          <p:val>
                                            <p:strVal val="#ppt_y"/>
                                          </p:val>
                                        </p:tav>
                                      </p:tavLst>
                                    </p:anim>
                                  </p:childTnLst>
                                </p:cTn>
                              </p:par>
                            </p:childTnLst>
                          </p:cTn>
                        </p:par>
                        <p:par>
                          <p:cTn id="48" fill="hold">
                            <p:stCondLst>
                              <p:cond delay="2360"/>
                            </p:stCondLst>
                            <p:childTnLst>
                              <p:par>
                                <p:cTn id="49" presetID="23" presetClass="entr" presetSubtype="32"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strVal val="4*#ppt_w"/>
                                          </p:val>
                                        </p:tav>
                                        <p:tav tm="100000">
                                          <p:val>
                                            <p:strVal val="#ppt_w"/>
                                          </p:val>
                                        </p:tav>
                                      </p:tavLst>
                                    </p:anim>
                                    <p:anim calcmode="lin" valueType="num">
                                      <p:cBhvr>
                                        <p:cTn id="52" dur="500" fill="hold"/>
                                        <p:tgtEl>
                                          <p:spTgt spid="11"/>
                                        </p:tgtEl>
                                        <p:attrNameLst>
                                          <p:attrName>ppt_h</p:attrName>
                                        </p:attrNameLst>
                                      </p:cBhvr>
                                      <p:tavLst>
                                        <p:tav tm="0">
                                          <p:val>
                                            <p:strVal val="4*#ppt_h"/>
                                          </p:val>
                                        </p:tav>
                                        <p:tav tm="100000">
                                          <p:val>
                                            <p:strVal val="#ppt_h"/>
                                          </p:val>
                                        </p:tav>
                                      </p:tavLst>
                                    </p:anim>
                                  </p:childTnLst>
                                </p:cTn>
                              </p:par>
                            </p:childTnLst>
                          </p:cTn>
                        </p:par>
                        <p:par>
                          <p:cTn id="53" fill="hold">
                            <p:stCondLst>
                              <p:cond delay="2860"/>
                            </p:stCondLst>
                            <p:childTnLst>
                              <p:par>
                                <p:cTn id="54" presetID="23" presetClass="entr" presetSubtype="32"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strVal val="4*#ppt_w"/>
                                          </p:val>
                                        </p:tav>
                                        <p:tav tm="100000">
                                          <p:val>
                                            <p:strVal val="#ppt_w"/>
                                          </p:val>
                                        </p:tav>
                                      </p:tavLst>
                                    </p:anim>
                                    <p:anim calcmode="lin" valueType="num">
                                      <p:cBhvr>
                                        <p:cTn id="57" dur="500" fill="hold"/>
                                        <p:tgtEl>
                                          <p:spTgt spid="12"/>
                                        </p:tgtEl>
                                        <p:attrNameLst>
                                          <p:attrName>ppt_h</p:attrName>
                                        </p:attrNameLst>
                                      </p:cBhvr>
                                      <p:tavLst>
                                        <p:tav tm="0">
                                          <p:val>
                                            <p:strVal val="4*#ppt_h"/>
                                          </p:val>
                                        </p:tav>
                                        <p:tav tm="100000">
                                          <p:val>
                                            <p:strVal val="#ppt_h"/>
                                          </p:val>
                                        </p:tav>
                                      </p:tavLst>
                                    </p:anim>
                                  </p:childTnLst>
                                </p:cTn>
                              </p:par>
                            </p:childTnLst>
                          </p:cTn>
                        </p:par>
                        <p:par>
                          <p:cTn id="58" fill="hold">
                            <p:stCondLst>
                              <p:cond delay="3360"/>
                            </p:stCondLst>
                            <p:childTnLst>
                              <p:par>
                                <p:cTn id="59" presetID="23" presetClass="entr" presetSubtype="32"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strVal val="4*#ppt_w"/>
                                          </p:val>
                                        </p:tav>
                                        <p:tav tm="100000">
                                          <p:val>
                                            <p:strVal val="#ppt_w"/>
                                          </p:val>
                                        </p:tav>
                                      </p:tavLst>
                                    </p:anim>
                                    <p:anim calcmode="lin" valueType="num">
                                      <p:cBhvr>
                                        <p:cTn id="62" dur="500" fill="hold"/>
                                        <p:tgtEl>
                                          <p:spTgt spid="14"/>
                                        </p:tgtEl>
                                        <p:attrNameLst>
                                          <p:attrName>ppt_h</p:attrName>
                                        </p:attrNameLst>
                                      </p:cBhvr>
                                      <p:tavLst>
                                        <p:tav tm="0">
                                          <p:val>
                                            <p:strVal val="4*#ppt_h"/>
                                          </p:val>
                                        </p:tav>
                                        <p:tav tm="100000">
                                          <p:val>
                                            <p:strVal val="#ppt_h"/>
                                          </p:val>
                                        </p:tav>
                                      </p:tavLst>
                                    </p:anim>
                                  </p:childTnLst>
                                </p:cTn>
                              </p:par>
                            </p:childTnLst>
                          </p:cTn>
                        </p:par>
                        <p:par>
                          <p:cTn id="63" fill="hold">
                            <p:stCondLst>
                              <p:cond delay="3860"/>
                            </p:stCondLst>
                            <p:childTnLst>
                              <p:par>
                                <p:cTn id="64" presetID="23" presetClass="entr" presetSubtype="32"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strVal val="4*#ppt_w"/>
                                          </p:val>
                                        </p:tav>
                                        <p:tav tm="100000">
                                          <p:val>
                                            <p:strVal val="#ppt_w"/>
                                          </p:val>
                                        </p:tav>
                                      </p:tavLst>
                                    </p:anim>
                                    <p:anim calcmode="lin" valueType="num">
                                      <p:cBhvr>
                                        <p:cTn id="67" dur="500" fill="hold"/>
                                        <p:tgtEl>
                                          <p:spTgt spid="13"/>
                                        </p:tgtEl>
                                        <p:attrNameLst>
                                          <p:attrName>ppt_h</p:attrName>
                                        </p:attrNameLst>
                                      </p:cBhvr>
                                      <p:tavLst>
                                        <p:tav tm="0">
                                          <p:val>
                                            <p:strVal val="4*#ppt_h"/>
                                          </p:val>
                                        </p:tav>
                                        <p:tav tm="100000">
                                          <p:val>
                                            <p:strVal val="#ppt_h"/>
                                          </p:val>
                                        </p:tav>
                                      </p:tavLst>
                                    </p:anim>
                                  </p:childTnLst>
                                </p:cTn>
                              </p:par>
                            </p:childTnLst>
                          </p:cTn>
                        </p:par>
                        <p:par>
                          <p:cTn id="68" fill="hold">
                            <p:stCondLst>
                              <p:cond delay="4360"/>
                            </p:stCondLst>
                            <p:childTnLst>
                              <p:par>
                                <p:cTn id="69" presetID="22" presetClass="entr" presetSubtype="4"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p:cBhvr>
                                        <p:cTn id="71" dur="500"/>
                                        <p:tgtEl>
                                          <p:spTgt spid="37"/>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16"/>
                                        </p:tgtEl>
                                        <p:attrNameLst>
                                          <p:attrName>style.visibility</p:attrName>
                                        </p:attrNameLst>
                                      </p:cBhvr>
                                      <p:to>
                                        <p:strVal val="visible"/>
                                      </p:to>
                                    </p:set>
                                    <p:animEffect>
                                      <p:cBhvr>
                                        <p:cTn id="74" dur="500"/>
                                        <p:tgtEl>
                                          <p:spTgt spid="16"/>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p:cBhvr>
                                        <p:cTn id="77" dur="500"/>
                                        <p:tgtEl>
                                          <p:spTgt spid="18"/>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Effect>
                                      <p:cBhvr>
                                        <p:cTn id="80" dur="500"/>
                                        <p:tgtEl>
                                          <p:spTgt spid="40"/>
                                        </p:tgtEl>
                                      </p:cBhvr>
                                    </p:animEffect>
                                  </p:childTnLst>
                                </p:cTn>
                              </p:par>
                            </p:childTnLst>
                          </p:cTn>
                        </p:par>
                        <p:par>
                          <p:cTn id="81" fill="hold">
                            <p:stCondLst>
                              <p:cond delay="4860"/>
                            </p:stCondLst>
                            <p:childTnLst>
                              <p:par>
                                <p:cTn id="82" presetID="2" presetClass="entr" presetSubtype="4"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p:cTn id="84" dur="500" fill="hold"/>
                                        <p:tgtEl>
                                          <p:spTgt spid="17"/>
                                        </p:tgtEl>
                                        <p:attrNameLst>
                                          <p:attrName>ppt_x</p:attrName>
                                        </p:attrNameLst>
                                      </p:cBhvr>
                                      <p:tavLst>
                                        <p:tav tm="0">
                                          <p:val>
                                            <p:strVal val="#ppt_x"/>
                                          </p:val>
                                        </p:tav>
                                        <p:tav tm="100000">
                                          <p:val>
                                            <p:strVal val="#ppt_x"/>
                                          </p:val>
                                        </p:tav>
                                      </p:tavLst>
                                    </p:anim>
                                    <p:anim calcmode="lin" valueType="num">
                                      <p:cBhvr>
                                        <p:cTn id="85" dur="500" fill="hold"/>
                                        <p:tgtEl>
                                          <p:spTgt spid="17"/>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p:cTn id="88" dur="500" fill="hold"/>
                                        <p:tgtEl>
                                          <p:spTgt spid="22"/>
                                        </p:tgtEl>
                                        <p:attrNameLst>
                                          <p:attrName>ppt_x</p:attrName>
                                        </p:attrNameLst>
                                      </p:cBhvr>
                                      <p:tavLst>
                                        <p:tav tm="0">
                                          <p:val>
                                            <p:strVal val="#ppt_x"/>
                                          </p:val>
                                        </p:tav>
                                        <p:tav tm="100000">
                                          <p:val>
                                            <p:strVal val="#ppt_x"/>
                                          </p:val>
                                        </p:tav>
                                      </p:tavLst>
                                    </p:anim>
                                    <p:anim calcmode="lin" valueType="num">
                                      <p:cBhvr>
                                        <p:cTn id="89" dur="500" fill="hold"/>
                                        <p:tgtEl>
                                          <p:spTgt spid="22"/>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p:cTn id="92" dur="500" fill="hold"/>
                                        <p:tgtEl>
                                          <p:spTgt spid="30"/>
                                        </p:tgtEl>
                                        <p:attrNameLst>
                                          <p:attrName>ppt_x</p:attrName>
                                        </p:attrNameLst>
                                      </p:cBhvr>
                                      <p:tavLst>
                                        <p:tav tm="0">
                                          <p:val>
                                            <p:strVal val="#ppt_x"/>
                                          </p:val>
                                        </p:tav>
                                        <p:tav tm="100000">
                                          <p:val>
                                            <p:strVal val="#ppt_x"/>
                                          </p:val>
                                        </p:tav>
                                      </p:tavLst>
                                    </p:anim>
                                    <p:anim calcmode="lin" valueType="num">
                                      <p:cBhvr>
                                        <p:cTn id="93" dur="500" fill="hold"/>
                                        <p:tgtEl>
                                          <p:spTgt spid="30"/>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19"/>
                                        </p:tgtEl>
                                        <p:attrNameLst>
                                          <p:attrName>style.visibility</p:attrName>
                                        </p:attrNameLst>
                                      </p:cBhvr>
                                      <p:to>
                                        <p:strVal val="visible"/>
                                      </p:to>
                                    </p:set>
                                    <p:anim calcmode="lin" valueType="num">
                                      <p:cBhvr>
                                        <p:cTn id="96" dur="500" fill="hold"/>
                                        <p:tgtEl>
                                          <p:spTgt spid="19"/>
                                        </p:tgtEl>
                                        <p:attrNameLst>
                                          <p:attrName>ppt_x</p:attrName>
                                        </p:attrNameLst>
                                      </p:cBhvr>
                                      <p:tavLst>
                                        <p:tav tm="0">
                                          <p:val>
                                            <p:strVal val="#ppt_x"/>
                                          </p:val>
                                        </p:tav>
                                        <p:tav tm="100000">
                                          <p:val>
                                            <p:strVal val="#ppt_x"/>
                                          </p:val>
                                        </p:tav>
                                      </p:tavLst>
                                    </p:anim>
                                    <p:anim calcmode="lin" valueType="num">
                                      <p:cBhvr>
                                        <p:cTn id="97" dur="500" fill="hold"/>
                                        <p:tgtEl>
                                          <p:spTgt spid="19"/>
                                        </p:tgtEl>
                                        <p:attrNameLst>
                                          <p:attrName>ppt_y</p:attrName>
                                        </p:attrNameLst>
                                      </p:cBhvr>
                                      <p:tavLst>
                                        <p:tav tm="0">
                                          <p:val>
                                            <p:strVal val="1+#ppt_h/2"/>
                                          </p:val>
                                        </p:tav>
                                        <p:tav tm="100000">
                                          <p:val>
                                            <p:strVal val="#ppt_y"/>
                                          </p:val>
                                        </p:tav>
                                      </p:tavLst>
                                    </p:anim>
                                  </p:childTnLst>
                                </p:cTn>
                              </p:par>
                            </p:childTnLst>
                          </p:cTn>
                        </p:par>
                        <p:par>
                          <p:cTn id="98" fill="hold">
                            <p:stCondLst>
                              <p:cond delay="5360"/>
                            </p:stCondLst>
                            <p:childTnLst>
                              <p:par>
                                <p:cTn id="99" presetID="22" presetClass="entr" presetSubtype="8"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p:cBhvr>
                                        <p:cTn id="101" dur="500"/>
                                        <p:tgtEl>
                                          <p:spTgt spid="35"/>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8"/>
                                        </p:tgtEl>
                                        <p:attrNameLst>
                                          <p:attrName>style.visibility</p:attrName>
                                        </p:attrNameLst>
                                      </p:cBhvr>
                                      <p:to>
                                        <p:strVal val="visible"/>
                                      </p:to>
                                    </p:set>
                                    <p:animEffect>
                                      <p:cBhvr>
                                        <p:cTn id="104" dur="500"/>
                                        <p:tgtEl>
                                          <p:spTgt spid="3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9"/>
                                        </p:tgtEl>
                                        <p:attrNameLst>
                                          <p:attrName>style.visibility</p:attrName>
                                        </p:attrNameLst>
                                      </p:cBhvr>
                                      <p:to>
                                        <p:strVal val="visible"/>
                                      </p:to>
                                    </p:set>
                                    <p:animEffect>
                                      <p:cBhvr>
                                        <p:cTn id="107" dur="500"/>
                                        <p:tgtEl>
                                          <p:spTgt spid="39"/>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6"/>
                                        </p:tgtEl>
                                        <p:attrNameLst>
                                          <p:attrName>style.visibility</p:attrName>
                                        </p:attrNameLst>
                                      </p:cBhvr>
                                      <p:to>
                                        <p:strVal val="visible"/>
                                      </p:to>
                                    </p:set>
                                    <p:animEffect>
                                      <p:cBhvr>
                                        <p:cTn id="110" dur="500"/>
                                        <p:tgtEl>
                                          <p:spTgt spid="36"/>
                                        </p:tgtEl>
                                      </p:cBhvr>
                                    </p:animEffect>
                                  </p:childTnLst>
                                </p:cTn>
                              </p:par>
                            </p:childTnLst>
                          </p:cTn>
                        </p:par>
                        <p:par>
                          <p:cTn id="111" fill="hold">
                            <p:stCondLst>
                              <p:cond delay="5860"/>
                            </p:stCondLst>
                            <p:childTnLst>
                              <p:par>
                                <p:cTn id="112" presetID="2" presetClass="entr" presetSubtype="4" fill="hold" grpId="0" nodeType="afterEffect">
                                  <p:stCondLst>
                                    <p:cond delay="0"/>
                                  </p:stCondLst>
                                  <p:childTnLst>
                                    <p:set>
                                      <p:cBhvr>
                                        <p:cTn id="113" dur="1" fill="hold">
                                          <p:stCondLst>
                                            <p:cond delay="0"/>
                                          </p:stCondLst>
                                        </p:cTn>
                                        <p:tgtEl>
                                          <p:spTgt spid="15"/>
                                        </p:tgtEl>
                                        <p:attrNameLst>
                                          <p:attrName>style.visibility</p:attrName>
                                        </p:attrNameLst>
                                      </p:cBhvr>
                                      <p:to>
                                        <p:strVal val="visible"/>
                                      </p:to>
                                    </p:set>
                                    <p:anim calcmode="lin" valueType="num">
                                      <p:cBhvr>
                                        <p:cTn id="114" dur="500" fill="hold"/>
                                        <p:tgtEl>
                                          <p:spTgt spid="15"/>
                                        </p:tgtEl>
                                        <p:attrNameLst>
                                          <p:attrName>ppt_x</p:attrName>
                                        </p:attrNameLst>
                                      </p:cBhvr>
                                      <p:tavLst>
                                        <p:tav tm="0">
                                          <p:val>
                                            <p:strVal val="#ppt_x"/>
                                          </p:val>
                                        </p:tav>
                                        <p:tav tm="100000">
                                          <p:val>
                                            <p:strVal val="#ppt_x"/>
                                          </p:val>
                                        </p:tav>
                                      </p:tavLst>
                                    </p:anim>
                                    <p:anim calcmode="lin" valueType="num">
                                      <p:cBhvr>
                                        <p:cTn id="115" dur="500" fill="hold"/>
                                        <p:tgtEl>
                                          <p:spTgt spid="15"/>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21"/>
                                        </p:tgtEl>
                                        <p:attrNameLst>
                                          <p:attrName>style.visibility</p:attrName>
                                        </p:attrNameLst>
                                      </p:cBhvr>
                                      <p:to>
                                        <p:strVal val="visible"/>
                                      </p:to>
                                    </p:set>
                                    <p:anim calcmode="lin" valueType="num">
                                      <p:cBhvr>
                                        <p:cTn id="118" dur="500" fill="hold"/>
                                        <p:tgtEl>
                                          <p:spTgt spid="21"/>
                                        </p:tgtEl>
                                        <p:attrNameLst>
                                          <p:attrName>ppt_x</p:attrName>
                                        </p:attrNameLst>
                                      </p:cBhvr>
                                      <p:tavLst>
                                        <p:tav tm="0">
                                          <p:val>
                                            <p:strVal val="#ppt_x"/>
                                          </p:val>
                                        </p:tav>
                                        <p:tav tm="100000">
                                          <p:val>
                                            <p:strVal val="#ppt_x"/>
                                          </p:val>
                                        </p:tav>
                                      </p:tavLst>
                                    </p:anim>
                                    <p:anim calcmode="lin" valueType="num">
                                      <p:cBhvr>
                                        <p:cTn id="119" dur="500" fill="hold"/>
                                        <p:tgtEl>
                                          <p:spTgt spid="21"/>
                                        </p:tgtEl>
                                        <p:attrNameLst>
                                          <p:attrName>ppt_y</p:attrName>
                                        </p:attrNameLst>
                                      </p:cBhvr>
                                      <p:tavLst>
                                        <p:tav tm="0">
                                          <p:val>
                                            <p:strVal val="1+#ppt_h/2"/>
                                          </p:val>
                                        </p:tav>
                                        <p:tav tm="100000">
                                          <p:val>
                                            <p:strVal val="#ppt_y"/>
                                          </p:val>
                                        </p:tav>
                                      </p:tavLst>
                                    </p:anim>
                                  </p:childTnLst>
                                </p:cTn>
                              </p:par>
                              <p:par>
                                <p:cTn id="120" presetID="2" presetClass="entr" presetSubtype="4" fill="hold" nodeType="withEffect">
                                  <p:stCondLst>
                                    <p:cond delay="0"/>
                                  </p:stCondLst>
                                  <p:childTnLst>
                                    <p:set>
                                      <p:cBhvr>
                                        <p:cTn id="121" dur="1" fill="hold">
                                          <p:stCondLst>
                                            <p:cond delay="0"/>
                                          </p:stCondLst>
                                        </p:cTn>
                                        <p:tgtEl>
                                          <p:spTgt spid="27"/>
                                        </p:tgtEl>
                                        <p:attrNameLst>
                                          <p:attrName>style.visibility</p:attrName>
                                        </p:attrNameLst>
                                      </p:cBhvr>
                                      <p:to>
                                        <p:strVal val="visible"/>
                                      </p:to>
                                    </p:set>
                                    <p:anim calcmode="lin" valueType="num">
                                      <p:cBhvr>
                                        <p:cTn id="122" dur="500" fill="hold"/>
                                        <p:tgtEl>
                                          <p:spTgt spid="27"/>
                                        </p:tgtEl>
                                        <p:attrNameLst>
                                          <p:attrName>ppt_x</p:attrName>
                                        </p:attrNameLst>
                                      </p:cBhvr>
                                      <p:tavLst>
                                        <p:tav tm="0">
                                          <p:val>
                                            <p:strVal val="#ppt_x"/>
                                          </p:val>
                                        </p:tav>
                                        <p:tav tm="100000">
                                          <p:val>
                                            <p:strVal val="#ppt_x"/>
                                          </p:val>
                                        </p:tav>
                                      </p:tavLst>
                                    </p:anim>
                                    <p:anim calcmode="lin" valueType="num">
                                      <p:cBhvr>
                                        <p:cTn id="123" dur="500" fill="hold"/>
                                        <p:tgtEl>
                                          <p:spTgt spid="27"/>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ppt_x</p:attrName>
                                        </p:attrNameLst>
                                      </p:cBhvr>
                                      <p:tavLst>
                                        <p:tav tm="0">
                                          <p:val>
                                            <p:strVal val="#ppt_x"/>
                                          </p:val>
                                        </p:tav>
                                        <p:tav tm="100000">
                                          <p:val>
                                            <p:strVal val="#ppt_x"/>
                                          </p:val>
                                        </p:tav>
                                      </p:tavLst>
                                    </p:anim>
                                    <p:anim calcmode="lin" valueType="num">
                                      <p:cBhvr>
                                        <p:cTn id="12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P spid="7" grpId="0" animBg="1"/>
      <p:bldP spid="8" grpId="0" animBg="1"/>
      <p:bldP spid="9" grpId="0" animBg="1"/>
      <p:bldP spid="10" grpId="0" animBg="1"/>
      <p:bldP spid="11" grpId="0" animBg="1"/>
      <p:bldP spid="12" grpId="0" animBg="1"/>
      <p:bldP spid="13" grpId="0" animBg="1"/>
      <p:bldP spid="14" grpId="0" animBg="1"/>
      <p:bldP spid="15" grpId="0" bldLvl="0" autoUpdateAnimBg="0"/>
      <p:bldP spid="16" grpId="0" animBg="1"/>
      <p:bldP spid="17" grpId="0" bldLvl="0" autoUpdateAnimBg="0"/>
      <p:bldP spid="18" grpId="0" animBg="1"/>
      <p:bldP spid="19" grpId="0" bldLvl="0" autoUpdateAnimBg="0"/>
      <p:bldP spid="20" grpId="0" bldLvl="0" autoUpdateAnimBg="0"/>
      <p:bldP spid="21" grpId="0" animBg="1"/>
      <p:bldP spid="35" grpId="0" animBg="1"/>
      <p:bldP spid="36" grpId="0" animBg="1"/>
      <p:bldP spid="37" grpId="0" bldLvl="0" animBg="1" autoUpdateAnimBg="0"/>
      <p:bldP spid="38" grpId="0" bldLvl="0" animBg="1" autoUpdateAnimBg="0"/>
      <p:bldP spid="39" grpId="0" bldLvl="0" animBg="1" autoUpdateAnimBg="0"/>
      <p:bldP spid="40" grpId="0" bldLvl="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grpSp>
        <p:nvGrpSpPr>
          <p:cNvPr id="7" name="组合 6"/>
          <p:cNvGrpSpPr/>
          <p:nvPr/>
        </p:nvGrpSpPr>
        <p:grpSpPr>
          <a:xfrm>
            <a:off x="3480756" y="2407265"/>
            <a:ext cx="1053799" cy="1471613"/>
            <a:chOff x="3480753" y="2335135"/>
            <a:chExt cx="1053799" cy="1471613"/>
          </a:xfrm>
          <a:solidFill>
            <a:srgbClr val="EAB8D5"/>
          </a:solidFill>
        </p:grpSpPr>
        <p:sp>
          <p:nvSpPr>
            <p:cNvPr id="8" name="任意多边形 7"/>
            <p:cNvSpPr/>
            <p:nvPr/>
          </p:nvSpPr>
          <p:spPr>
            <a:xfrm>
              <a:off x="3480753" y="2335135"/>
              <a:ext cx="1053799" cy="1471613"/>
            </a:xfrm>
            <a:custGeom>
              <a:avLst/>
              <a:gdLst>
                <a:gd name="connsiteX0" fmla="*/ 539750 w 685800"/>
                <a:gd name="connsiteY0" fmla="*/ 0 h 1079500"/>
                <a:gd name="connsiteX1" fmla="*/ 648529 w 685800"/>
                <a:gd name="connsiteY1" fmla="*/ 10966 h 1079500"/>
                <a:gd name="connsiteX2" fmla="*/ 685800 w 685800"/>
                <a:gd name="connsiteY2" fmla="*/ 22536 h 1079500"/>
                <a:gd name="connsiteX3" fmla="*/ 621755 w 685800"/>
                <a:gd name="connsiteY3" fmla="*/ 42416 h 1079500"/>
                <a:gd name="connsiteX4" fmla="*/ 334516 w 685800"/>
                <a:gd name="connsiteY4" fmla="*/ 329655 h 1079500"/>
                <a:gd name="connsiteX5" fmla="*/ 314636 w 685800"/>
                <a:gd name="connsiteY5" fmla="*/ 393699 h 1079500"/>
                <a:gd name="connsiteX6" fmla="*/ 314637 w 685800"/>
                <a:gd name="connsiteY6" fmla="*/ 393701 h 1079500"/>
                <a:gd name="connsiteX7" fmla="*/ 303067 w 685800"/>
                <a:gd name="connsiteY7" fmla="*/ 430972 h 1079500"/>
                <a:gd name="connsiteX8" fmla="*/ 292101 w 685800"/>
                <a:gd name="connsiteY8" fmla="*/ 539751 h 1079500"/>
                <a:gd name="connsiteX9" fmla="*/ 303067 w 685800"/>
                <a:gd name="connsiteY9" fmla="*/ 648530 h 1079500"/>
                <a:gd name="connsiteX10" fmla="*/ 333366 w 685800"/>
                <a:gd name="connsiteY10" fmla="*/ 746137 h 1079500"/>
                <a:gd name="connsiteX11" fmla="*/ 333365 w 685800"/>
                <a:gd name="connsiteY11" fmla="*/ 746137 h 1079500"/>
                <a:gd name="connsiteX12" fmla="*/ 334516 w 685800"/>
                <a:gd name="connsiteY12" fmla="*/ 749845 h 1079500"/>
                <a:gd name="connsiteX13" fmla="*/ 621755 w 685800"/>
                <a:gd name="connsiteY13" fmla="*/ 1037084 h 1079500"/>
                <a:gd name="connsiteX14" fmla="*/ 685800 w 685800"/>
                <a:gd name="connsiteY14" fmla="*/ 1056965 h 1079500"/>
                <a:gd name="connsiteX15" fmla="*/ 648529 w 685800"/>
                <a:gd name="connsiteY15" fmla="*/ 1068534 h 1079500"/>
                <a:gd name="connsiteX16" fmla="*/ 539750 w 685800"/>
                <a:gd name="connsiteY16" fmla="*/ 1079500 h 1079500"/>
                <a:gd name="connsiteX17" fmla="*/ 0 w 685800"/>
                <a:gd name="connsiteY17" fmla="*/ 539750 h 1079500"/>
                <a:gd name="connsiteX18" fmla="*/ 10966 w 685800"/>
                <a:gd name="connsiteY18" fmla="*/ 430971 h 1079500"/>
                <a:gd name="connsiteX19" fmla="*/ 22536 w 685800"/>
                <a:gd name="connsiteY19" fmla="*/ 393700 h 1079500"/>
                <a:gd name="connsiteX20" fmla="*/ 26577 w 685800"/>
                <a:gd name="connsiteY20" fmla="*/ 406720 h 1079500"/>
                <a:gd name="connsiteX21" fmla="*/ 26578 w 685800"/>
                <a:gd name="connsiteY21" fmla="*/ 406718 h 1079500"/>
                <a:gd name="connsiteX22" fmla="*/ 22537 w 685800"/>
                <a:gd name="connsiteY22" fmla="*/ 393701 h 1079500"/>
                <a:gd name="connsiteX23" fmla="*/ 42417 w 685800"/>
                <a:gd name="connsiteY23" fmla="*/ 329656 h 1079500"/>
                <a:gd name="connsiteX24" fmla="*/ 329656 w 685800"/>
                <a:gd name="connsiteY24" fmla="*/ 42417 h 1079500"/>
                <a:gd name="connsiteX25" fmla="*/ 333365 w 685800"/>
                <a:gd name="connsiteY25" fmla="*/ 41266 h 1079500"/>
                <a:gd name="connsiteX26" fmla="*/ 333365 w 685800"/>
                <a:gd name="connsiteY26" fmla="*/ 41265 h 1079500"/>
                <a:gd name="connsiteX27" fmla="*/ 430971 w 685800"/>
                <a:gd name="connsiteY27" fmla="*/ 10966 h 1079500"/>
                <a:gd name="connsiteX28" fmla="*/ 539750 w 685800"/>
                <a:gd name="connsiteY28" fmla="*/ 0 h 107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85800" h="1079500">
                  <a:moveTo>
                    <a:pt x="539750" y="0"/>
                  </a:moveTo>
                  <a:cubicBezTo>
                    <a:pt x="577012" y="0"/>
                    <a:pt x="613392" y="3776"/>
                    <a:pt x="648529" y="10966"/>
                  </a:cubicBezTo>
                  <a:lnTo>
                    <a:pt x="685800" y="22536"/>
                  </a:lnTo>
                  <a:lnTo>
                    <a:pt x="621755" y="42416"/>
                  </a:lnTo>
                  <a:cubicBezTo>
                    <a:pt x="492605" y="97042"/>
                    <a:pt x="389142" y="200505"/>
                    <a:pt x="334516" y="329655"/>
                  </a:cubicBezTo>
                  <a:lnTo>
                    <a:pt x="314636" y="393699"/>
                  </a:lnTo>
                  <a:lnTo>
                    <a:pt x="314637" y="393701"/>
                  </a:lnTo>
                  <a:lnTo>
                    <a:pt x="303067" y="430972"/>
                  </a:lnTo>
                  <a:cubicBezTo>
                    <a:pt x="295877" y="466109"/>
                    <a:pt x="292101" y="502489"/>
                    <a:pt x="292101" y="539751"/>
                  </a:cubicBezTo>
                  <a:cubicBezTo>
                    <a:pt x="292101" y="577013"/>
                    <a:pt x="295877" y="613393"/>
                    <a:pt x="303067" y="648530"/>
                  </a:cubicBezTo>
                  <a:lnTo>
                    <a:pt x="333366" y="746137"/>
                  </a:lnTo>
                  <a:lnTo>
                    <a:pt x="333365" y="746137"/>
                  </a:lnTo>
                  <a:lnTo>
                    <a:pt x="334516" y="749845"/>
                  </a:lnTo>
                  <a:cubicBezTo>
                    <a:pt x="389142" y="878995"/>
                    <a:pt x="492605" y="982458"/>
                    <a:pt x="621755" y="1037084"/>
                  </a:cubicBezTo>
                  <a:lnTo>
                    <a:pt x="685800" y="1056965"/>
                  </a:lnTo>
                  <a:lnTo>
                    <a:pt x="648529" y="1068534"/>
                  </a:lnTo>
                  <a:cubicBezTo>
                    <a:pt x="613392" y="1075724"/>
                    <a:pt x="577012" y="1079500"/>
                    <a:pt x="539750" y="1079500"/>
                  </a:cubicBezTo>
                  <a:cubicBezTo>
                    <a:pt x="241654" y="1079500"/>
                    <a:pt x="0" y="837846"/>
                    <a:pt x="0" y="539750"/>
                  </a:cubicBezTo>
                  <a:cubicBezTo>
                    <a:pt x="0" y="502488"/>
                    <a:pt x="3776" y="466108"/>
                    <a:pt x="10966" y="430971"/>
                  </a:cubicBezTo>
                  <a:lnTo>
                    <a:pt x="22536" y="393700"/>
                  </a:lnTo>
                  <a:lnTo>
                    <a:pt x="26577" y="406720"/>
                  </a:lnTo>
                  <a:lnTo>
                    <a:pt x="26578" y="406718"/>
                  </a:lnTo>
                  <a:lnTo>
                    <a:pt x="22537" y="393701"/>
                  </a:lnTo>
                  <a:lnTo>
                    <a:pt x="42417" y="329656"/>
                  </a:lnTo>
                  <a:cubicBezTo>
                    <a:pt x="97043" y="200506"/>
                    <a:pt x="200506" y="97043"/>
                    <a:pt x="329656" y="42417"/>
                  </a:cubicBezTo>
                  <a:lnTo>
                    <a:pt x="333365" y="41266"/>
                  </a:lnTo>
                  <a:lnTo>
                    <a:pt x="333365" y="41265"/>
                  </a:lnTo>
                  <a:lnTo>
                    <a:pt x="430971" y="10966"/>
                  </a:lnTo>
                  <a:cubicBezTo>
                    <a:pt x="466108" y="3776"/>
                    <a:pt x="502488" y="0"/>
                    <a:pt x="539750" y="0"/>
                  </a:cubicBezTo>
                  <a:close/>
                </a:path>
              </a:pathLst>
            </a:cu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3600" dirty="0">
                <a:solidFill>
                  <a:schemeClr val="tx1">
                    <a:lumMod val="75000"/>
                    <a:lumOff val="25000"/>
                  </a:schemeClr>
                </a:solidFill>
                <a:latin typeface="微软雅黑" panose="020B0503020204020204" pitchFamily="34" charset="-122"/>
              </a:endParaRPr>
            </a:p>
          </p:txBody>
        </p:sp>
        <p:sp>
          <p:nvSpPr>
            <p:cNvPr id="9" name="新月形 8"/>
            <p:cNvSpPr/>
            <p:nvPr/>
          </p:nvSpPr>
          <p:spPr>
            <a:xfrm>
              <a:off x="3518342" y="2533970"/>
              <a:ext cx="598718" cy="1060847"/>
            </a:xfrm>
            <a:prstGeom prst="moon">
              <a:avLst>
                <a:gd name="adj" fmla="val 30003"/>
              </a:avLst>
            </a:pr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3600" dirty="0">
                <a:solidFill>
                  <a:schemeClr val="tx1">
                    <a:lumMod val="75000"/>
                    <a:lumOff val="25000"/>
                  </a:schemeClr>
                </a:solidFill>
                <a:latin typeface="微软雅黑" panose="020B0503020204020204" pitchFamily="34" charset="-122"/>
              </a:endParaRPr>
            </a:p>
          </p:txBody>
        </p:sp>
      </p:grpSp>
      <p:grpSp>
        <p:nvGrpSpPr>
          <p:cNvPr id="10" name="组合 9"/>
          <p:cNvGrpSpPr/>
          <p:nvPr/>
        </p:nvGrpSpPr>
        <p:grpSpPr>
          <a:xfrm>
            <a:off x="3480756" y="2009596"/>
            <a:ext cx="1659229" cy="934641"/>
            <a:chOff x="3480753" y="1937467"/>
            <a:chExt cx="1659229" cy="934641"/>
          </a:xfrm>
          <a:solidFill>
            <a:srgbClr val="EAB8D5"/>
          </a:solidFill>
        </p:grpSpPr>
        <p:sp>
          <p:nvSpPr>
            <p:cNvPr id="11" name="任意多边形 10"/>
            <p:cNvSpPr/>
            <p:nvPr/>
          </p:nvSpPr>
          <p:spPr>
            <a:xfrm>
              <a:off x="3480753" y="1937467"/>
              <a:ext cx="1659229" cy="934641"/>
            </a:xfrm>
            <a:custGeom>
              <a:avLst/>
              <a:gdLst>
                <a:gd name="connsiteX0" fmla="*/ 539750 w 1079500"/>
                <a:gd name="connsiteY0" fmla="*/ 0 h 685800"/>
                <a:gd name="connsiteX1" fmla="*/ 648529 w 1079500"/>
                <a:gd name="connsiteY1" fmla="*/ 10966 h 685800"/>
                <a:gd name="connsiteX2" fmla="*/ 685800 w 1079500"/>
                <a:gd name="connsiteY2" fmla="*/ 22536 h 685800"/>
                <a:gd name="connsiteX3" fmla="*/ 680818 w 1079500"/>
                <a:gd name="connsiteY3" fmla="*/ 24083 h 685800"/>
                <a:gd name="connsiteX4" fmla="*/ 680820 w 1079500"/>
                <a:gd name="connsiteY4" fmla="*/ 24083 h 685800"/>
                <a:gd name="connsiteX5" fmla="*/ 685801 w 1079500"/>
                <a:gd name="connsiteY5" fmla="*/ 22537 h 685800"/>
                <a:gd name="connsiteX6" fmla="*/ 749846 w 1079500"/>
                <a:gd name="connsiteY6" fmla="*/ 42417 h 685800"/>
                <a:gd name="connsiteX7" fmla="*/ 1037085 w 1079500"/>
                <a:gd name="connsiteY7" fmla="*/ 329656 h 685800"/>
                <a:gd name="connsiteX8" fmla="*/ 1038237 w 1079500"/>
                <a:gd name="connsiteY8" fmla="*/ 333366 h 685800"/>
                <a:gd name="connsiteX9" fmla="*/ 1038236 w 1079500"/>
                <a:gd name="connsiteY9" fmla="*/ 333366 h 685800"/>
                <a:gd name="connsiteX10" fmla="*/ 1068534 w 1079500"/>
                <a:gd name="connsiteY10" fmla="*/ 430971 h 685800"/>
                <a:gd name="connsiteX11" fmla="*/ 1079500 w 1079500"/>
                <a:gd name="connsiteY11" fmla="*/ 539750 h 685800"/>
                <a:gd name="connsiteX12" fmla="*/ 1068534 w 1079500"/>
                <a:gd name="connsiteY12" fmla="*/ 648529 h 685800"/>
                <a:gd name="connsiteX13" fmla="*/ 1056965 w 1079500"/>
                <a:gd name="connsiteY13" fmla="*/ 685800 h 685800"/>
                <a:gd name="connsiteX14" fmla="*/ 1037084 w 1079500"/>
                <a:gd name="connsiteY14" fmla="*/ 621755 h 685800"/>
                <a:gd name="connsiteX15" fmla="*/ 749845 w 1079500"/>
                <a:gd name="connsiteY15" fmla="*/ 334516 h 685800"/>
                <a:gd name="connsiteX16" fmla="*/ 685802 w 1079500"/>
                <a:gd name="connsiteY16" fmla="*/ 314637 h 685800"/>
                <a:gd name="connsiteX17" fmla="*/ 685801 w 1079500"/>
                <a:gd name="connsiteY17" fmla="*/ 314637 h 685800"/>
                <a:gd name="connsiteX18" fmla="*/ 648530 w 1079500"/>
                <a:gd name="connsiteY18" fmla="*/ 303067 h 685800"/>
                <a:gd name="connsiteX19" fmla="*/ 539751 w 1079500"/>
                <a:gd name="connsiteY19" fmla="*/ 292101 h 685800"/>
                <a:gd name="connsiteX20" fmla="*/ 430972 w 1079500"/>
                <a:gd name="connsiteY20" fmla="*/ 303067 h 685800"/>
                <a:gd name="connsiteX21" fmla="*/ 333366 w 1079500"/>
                <a:gd name="connsiteY21" fmla="*/ 333366 h 685800"/>
                <a:gd name="connsiteX22" fmla="*/ 334517 w 1079500"/>
                <a:gd name="connsiteY22" fmla="*/ 329656 h 685800"/>
                <a:gd name="connsiteX23" fmla="*/ 357326 w 1079500"/>
                <a:gd name="connsiteY23" fmla="*/ 287635 h 685800"/>
                <a:gd name="connsiteX24" fmla="*/ 357324 w 1079500"/>
                <a:gd name="connsiteY24" fmla="*/ 287635 h 685800"/>
                <a:gd name="connsiteX25" fmla="*/ 334516 w 1079500"/>
                <a:gd name="connsiteY25" fmla="*/ 329655 h 685800"/>
                <a:gd name="connsiteX26" fmla="*/ 333365 w 1079500"/>
                <a:gd name="connsiteY26" fmla="*/ 333365 h 685800"/>
                <a:gd name="connsiteX27" fmla="*/ 329655 w 1079500"/>
                <a:gd name="connsiteY27" fmla="*/ 334516 h 685800"/>
                <a:gd name="connsiteX28" fmla="*/ 42416 w 1079500"/>
                <a:gd name="connsiteY28" fmla="*/ 621755 h 685800"/>
                <a:gd name="connsiteX29" fmla="*/ 22536 w 1079500"/>
                <a:gd name="connsiteY29" fmla="*/ 685800 h 685800"/>
                <a:gd name="connsiteX30" fmla="*/ 10966 w 1079500"/>
                <a:gd name="connsiteY30" fmla="*/ 648529 h 685800"/>
                <a:gd name="connsiteX31" fmla="*/ 0 w 1079500"/>
                <a:gd name="connsiteY31" fmla="*/ 539750 h 685800"/>
                <a:gd name="connsiteX32" fmla="*/ 539750 w 1079500"/>
                <a:gd name="connsiteY32" fmla="*/ 0 h 685800"/>
                <a:gd name="connsiteX0" fmla="*/ 539750 w 1079500"/>
                <a:gd name="connsiteY0" fmla="*/ 0 h 685800"/>
                <a:gd name="connsiteX1" fmla="*/ 648529 w 1079500"/>
                <a:gd name="connsiteY1" fmla="*/ 10966 h 685800"/>
                <a:gd name="connsiteX2" fmla="*/ 685800 w 1079500"/>
                <a:gd name="connsiteY2" fmla="*/ 22536 h 685800"/>
                <a:gd name="connsiteX3" fmla="*/ 680818 w 1079500"/>
                <a:gd name="connsiteY3" fmla="*/ 24083 h 685800"/>
                <a:gd name="connsiteX4" fmla="*/ 680820 w 1079500"/>
                <a:gd name="connsiteY4" fmla="*/ 24083 h 685800"/>
                <a:gd name="connsiteX5" fmla="*/ 685801 w 1079500"/>
                <a:gd name="connsiteY5" fmla="*/ 22537 h 685800"/>
                <a:gd name="connsiteX6" fmla="*/ 749846 w 1079500"/>
                <a:gd name="connsiteY6" fmla="*/ 42417 h 685800"/>
                <a:gd name="connsiteX7" fmla="*/ 1037085 w 1079500"/>
                <a:gd name="connsiteY7" fmla="*/ 329656 h 685800"/>
                <a:gd name="connsiteX8" fmla="*/ 1038237 w 1079500"/>
                <a:gd name="connsiteY8" fmla="*/ 333366 h 685800"/>
                <a:gd name="connsiteX9" fmla="*/ 1038236 w 1079500"/>
                <a:gd name="connsiteY9" fmla="*/ 333366 h 685800"/>
                <a:gd name="connsiteX10" fmla="*/ 1068534 w 1079500"/>
                <a:gd name="connsiteY10" fmla="*/ 430971 h 685800"/>
                <a:gd name="connsiteX11" fmla="*/ 1079500 w 1079500"/>
                <a:gd name="connsiteY11" fmla="*/ 539750 h 685800"/>
                <a:gd name="connsiteX12" fmla="*/ 1068534 w 1079500"/>
                <a:gd name="connsiteY12" fmla="*/ 648529 h 685800"/>
                <a:gd name="connsiteX13" fmla="*/ 1056965 w 1079500"/>
                <a:gd name="connsiteY13" fmla="*/ 685800 h 685800"/>
                <a:gd name="connsiteX14" fmla="*/ 1037084 w 1079500"/>
                <a:gd name="connsiteY14" fmla="*/ 621755 h 685800"/>
                <a:gd name="connsiteX15" fmla="*/ 749845 w 1079500"/>
                <a:gd name="connsiteY15" fmla="*/ 334516 h 685800"/>
                <a:gd name="connsiteX16" fmla="*/ 685802 w 1079500"/>
                <a:gd name="connsiteY16" fmla="*/ 314637 h 685800"/>
                <a:gd name="connsiteX17" fmla="*/ 685801 w 1079500"/>
                <a:gd name="connsiteY17" fmla="*/ 314637 h 685800"/>
                <a:gd name="connsiteX18" fmla="*/ 648530 w 1079500"/>
                <a:gd name="connsiteY18" fmla="*/ 303067 h 685800"/>
                <a:gd name="connsiteX19" fmla="*/ 539751 w 1079500"/>
                <a:gd name="connsiteY19" fmla="*/ 292101 h 685800"/>
                <a:gd name="connsiteX20" fmla="*/ 430972 w 1079500"/>
                <a:gd name="connsiteY20" fmla="*/ 303067 h 685800"/>
                <a:gd name="connsiteX21" fmla="*/ 333366 w 1079500"/>
                <a:gd name="connsiteY21" fmla="*/ 333366 h 685800"/>
                <a:gd name="connsiteX22" fmla="*/ 334517 w 1079500"/>
                <a:gd name="connsiteY22" fmla="*/ 329656 h 685800"/>
                <a:gd name="connsiteX23" fmla="*/ 357326 w 1079500"/>
                <a:gd name="connsiteY23" fmla="*/ 287635 h 685800"/>
                <a:gd name="connsiteX24" fmla="*/ 334516 w 1079500"/>
                <a:gd name="connsiteY24" fmla="*/ 329655 h 685800"/>
                <a:gd name="connsiteX25" fmla="*/ 333365 w 1079500"/>
                <a:gd name="connsiteY25" fmla="*/ 333365 h 685800"/>
                <a:gd name="connsiteX26" fmla="*/ 329655 w 1079500"/>
                <a:gd name="connsiteY26" fmla="*/ 334516 h 685800"/>
                <a:gd name="connsiteX27" fmla="*/ 42416 w 1079500"/>
                <a:gd name="connsiteY27" fmla="*/ 621755 h 685800"/>
                <a:gd name="connsiteX28" fmla="*/ 22536 w 1079500"/>
                <a:gd name="connsiteY28" fmla="*/ 685800 h 685800"/>
                <a:gd name="connsiteX29" fmla="*/ 10966 w 1079500"/>
                <a:gd name="connsiteY29" fmla="*/ 648529 h 685800"/>
                <a:gd name="connsiteX30" fmla="*/ 0 w 1079500"/>
                <a:gd name="connsiteY30" fmla="*/ 539750 h 685800"/>
                <a:gd name="connsiteX31" fmla="*/ 539750 w 1079500"/>
                <a:gd name="connsiteY31" fmla="*/ 0 h 685800"/>
                <a:gd name="connsiteX0" fmla="*/ 539750 w 1079500"/>
                <a:gd name="connsiteY0" fmla="*/ 0 h 685800"/>
                <a:gd name="connsiteX1" fmla="*/ 648529 w 1079500"/>
                <a:gd name="connsiteY1" fmla="*/ 10966 h 685800"/>
                <a:gd name="connsiteX2" fmla="*/ 685800 w 1079500"/>
                <a:gd name="connsiteY2" fmla="*/ 22536 h 685800"/>
                <a:gd name="connsiteX3" fmla="*/ 680818 w 1079500"/>
                <a:gd name="connsiteY3" fmla="*/ 24083 h 685800"/>
                <a:gd name="connsiteX4" fmla="*/ 680820 w 1079500"/>
                <a:gd name="connsiteY4" fmla="*/ 24083 h 685800"/>
                <a:gd name="connsiteX5" fmla="*/ 685801 w 1079500"/>
                <a:gd name="connsiteY5" fmla="*/ 22537 h 685800"/>
                <a:gd name="connsiteX6" fmla="*/ 749846 w 1079500"/>
                <a:gd name="connsiteY6" fmla="*/ 42417 h 685800"/>
                <a:gd name="connsiteX7" fmla="*/ 1037085 w 1079500"/>
                <a:gd name="connsiteY7" fmla="*/ 329656 h 685800"/>
                <a:gd name="connsiteX8" fmla="*/ 1038237 w 1079500"/>
                <a:gd name="connsiteY8" fmla="*/ 333366 h 685800"/>
                <a:gd name="connsiteX9" fmla="*/ 1038236 w 1079500"/>
                <a:gd name="connsiteY9" fmla="*/ 333366 h 685800"/>
                <a:gd name="connsiteX10" fmla="*/ 1068534 w 1079500"/>
                <a:gd name="connsiteY10" fmla="*/ 430971 h 685800"/>
                <a:gd name="connsiteX11" fmla="*/ 1079500 w 1079500"/>
                <a:gd name="connsiteY11" fmla="*/ 539750 h 685800"/>
                <a:gd name="connsiteX12" fmla="*/ 1068534 w 1079500"/>
                <a:gd name="connsiteY12" fmla="*/ 648529 h 685800"/>
                <a:gd name="connsiteX13" fmla="*/ 1056965 w 1079500"/>
                <a:gd name="connsiteY13" fmla="*/ 685800 h 685800"/>
                <a:gd name="connsiteX14" fmla="*/ 1037084 w 1079500"/>
                <a:gd name="connsiteY14" fmla="*/ 621755 h 685800"/>
                <a:gd name="connsiteX15" fmla="*/ 749845 w 1079500"/>
                <a:gd name="connsiteY15" fmla="*/ 334516 h 685800"/>
                <a:gd name="connsiteX16" fmla="*/ 685802 w 1079500"/>
                <a:gd name="connsiteY16" fmla="*/ 314637 h 685800"/>
                <a:gd name="connsiteX17" fmla="*/ 685801 w 1079500"/>
                <a:gd name="connsiteY17" fmla="*/ 314637 h 685800"/>
                <a:gd name="connsiteX18" fmla="*/ 648530 w 1079500"/>
                <a:gd name="connsiteY18" fmla="*/ 303067 h 685800"/>
                <a:gd name="connsiteX19" fmla="*/ 539751 w 1079500"/>
                <a:gd name="connsiteY19" fmla="*/ 292101 h 685800"/>
                <a:gd name="connsiteX20" fmla="*/ 430972 w 1079500"/>
                <a:gd name="connsiteY20" fmla="*/ 303067 h 685800"/>
                <a:gd name="connsiteX21" fmla="*/ 333366 w 1079500"/>
                <a:gd name="connsiteY21" fmla="*/ 333366 h 685800"/>
                <a:gd name="connsiteX22" fmla="*/ 334517 w 1079500"/>
                <a:gd name="connsiteY22" fmla="*/ 329656 h 685800"/>
                <a:gd name="connsiteX23" fmla="*/ 334516 w 1079500"/>
                <a:gd name="connsiteY23" fmla="*/ 329655 h 685800"/>
                <a:gd name="connsiteX24" fmla="*/ 333365 w 1079500"/>
                <a:gd name="connsiteY24" fmla="*/ 333365 h 685800"/>
                <a:gd name="connsiteX25" fmla="*/ 329655 w 1079500"/>
                <a:gd name="connsiteY25" fmla="*/ 334516 h 685800"/>
                <a:gd name="connsiteX26" fmla="*/ 42416 w 1079500"/>
                <a:gd name="connsiteY26" fmla="*/ 621755 h 685800"/>
                <a:gd name="connsiteX27" fmla="*/ 22536 w 1079500"/>
                <a:gd name="connsiteY27" fmla="*/ 685800 h 685800"/>
                <a:gd name="connsiteX28" fmla="*/ 10966 w 1079500"/>
                <a:gd name="connsiteY28" fmla="*/ 648529 h 685800"/>
                <a:gd name="connsiteX29" fmla="*/ 0 w 1079500"/>
                <a:gd name="connsiteY29" fmla="*/ 539750 h 685800"/>
                <a:gd name="connsiteX30" fmla="*/ 539750 w 1079500"/>
                <a:gd name="connsiteY30" fmla="*/ 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079500" h="685800">
                  <a:moveTo>
                    <a:pt x="539750" y="0"/>
                  </a:moveTo>
                  <a:cubicBezTo>
                    <a:pt x="577012" y="0"/>
                    <a:pt x="613392" y="3776"/>
                    <a:pt x="648529" y="10966"/>
                  </a:cubicBezTo>
                  <a:lnTo>
                    <a:pt x="685800" y="22536"/>
                  </a:lnTo>
                  <a:lnTo>
                    <a:pt x="680818" y="24083"/>
                  </a:lnTo>
                  <a:lnTo>
                    <a:pt x="680820" y="24083"/>
                  </a:lnTo>
                  <a:lnTo>
                    <a:pt x="685801" y="22537"/>
                  </a:lnTo>
                  <a:lnTo>
                    <a:pt x="749846" y="42417"/>
                  </a:lnTo>
                  <a:cubicBezTo>
                    <a:pt x="878996" y="97043"/>
                    <a:pt x="982459" y="200506"/>
                    <a:pt x="1037085" y="329656"/>
                  </a:cubicBezTo>
                  <a:lnTo>
                    <a:pt x="1038237" y="333366"/>
                  </a:lnTo>
                  <a:lnTo>
                    <a:pt x="1038236" y="333366"/>
                  </a:lnTo>
                  <a:lnTo>
                    <a:pt x="1068534" y="430971"/>
                  </a:lnTo>
                  <a:cubicBezTo>
                    <a:pt x="1075724" y="466108"/>
                    <a:pt x="1079500" y="502488"/>
                    <a:pt x="1079500" y="539750"/>
                  </a:cubicBezTo>
                  <a:cubicBezTo>
                    <a:pt x="1079500" y="577012"/>
                    <a:pt x="1075724" y="613392"/>
                    <a:pt x="1068534" y="648529"/>
                  </a:cubicBezTo>
                  <a:lnTo>
                    <a:pt x="1056965" y="685800"/>
                  </a:lnTo>
                  <a:lnTo>
                    <a:pt x="1037084" y="621755"/>
                  </a:lnTo>
                  <a:cubicBezTo>
                    <a:pt x="982458" y="492605"/>
                    <a:pt x="878995" y="389142"/>
                    <a:pt x="749845" y="334516"/>
                  </a:cubicBezTo>
                  <a:lnTo>
                    <a:pt x="685802" y="314637"/>
                  </a:lnTo>
                  <a:lnTo>
                    <a:pt x="685801" y="314637"/>
                  </a:lnTo>
                  <a:lnTo>
                    <a:pt x="648530" y="303067"/>
                  </a:lnTo>
                  <a:cubicBezTo>
                    <a:pt x="613393" y="295877"/>
                    <a:pt x="577013" y="292101"/>
                    <a:pt x="539751" y="292101"/>
                  </a:cubicBezTo>
                  <a:cubicBezTo>
                    <a:pt x="502489" y="292101"/>
                    <a:pt x="466109" y="295877"/>
                    <a:pt x="430972" y="303067"/>
                  </a:cubicBezTo>
                  <a:lnTo>
                    <a:pt x="333366" y="333366"/>
                  </a:lnTo>
                  <a:lnTo>
                    <a:pt x="334517" y="329656"/>
                  </a:lnTo>
                  <a:lnTo>
                    <a:pt x="334516" y="329655"/>
                  </a:lnTo>
                  <a:lnTo>
                    <a:pt x="333365" y="333365"/>
                  </a:lnTo>
                  <a:lnTo>
                    <a:pt x="329655" y="334516"/>
                  </a:lnTo>
                  <a:cubicBezTo>
                    <a:pt x="200505" y="389142"/>
                    <a:pt x="97042" y="492605"/>
                    <a:pt x="42416" y="621755"/>
                  </a:cubicBezTo>
                  <a:lnTo>
                    <a:pt x="22536" y="685800"/>
                  </a:lnTo>
                  <a:lnTo>
                    <a:pt x="10966" y="648529"/>
                  </a:lnTo>
                  <a:cubicBezTo>
                    <a:pt x="3776" y="613392"/>
                    <a:pt x="0" y="577012"/>
                    <a:pt x="0" y="539750"/>
                  </a:cubicBezTo>
                  <a:cubicBezTo>
                    <a:pt x="0" y="241654"/>
                    <a:pt x="241654" y="0"/>
                    <a:pt x="539750" y="0"/>
                  </a:cubicBezTo>
                  <a:close/>
                </a:path>
              </a:pathLst>
            </a:cu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3600" dirty="0">
                <a:solidFill>
                  <a:schemeClr val="tx1">
                    <a:lumMod val="75000"/>
                    <a:lumOff val="25000"/>
                  </a:schemeClr>
                </a:solidFill>
                <a:latin typeface="微软雅黑" panose="020B0503020204020204" pitchFamily="34" charset="-122"/>
              </a:endParaRPr>
            </a:p>
          </p:txBody>
        </p:sp>
        <p:sp>
          <p:nvSpPr>
            <p:cNvPr id="12" name="新月形 11"/>
            <p:cNvSpPr/>
            <p:nvPr/>
          </p:nvSpPr>
          <p:spPr>
            <a:xfrm rot="5400000">
              <a:off x="4042769" y="1638192"/>
              <a:ext cx="529828" cy="1197437"/>
            </a:xfrm>
            <a:prstGeom prst="moon">
              <a:avLst>
                <a:gd name="adj" fmla="val 30003"/>
              </a:avLst>
            </a:pr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3600" dirty="0">
                <a:solidFill>
                  <a:schemeClr val="tx1">
                    <a:lumMod val="75000"/>
                    <a:lumOff val="25000"/>
                  </a:schemeClr>
                </a:solidFill>
                <a:latin typeface="微软雅黑" panose="020B0503020204020204" pitchFamily="34" charset="-122"/>
              </a:endParaRPr>
            </a:p>
          </p:txBody>
        </p:sp>
      </p:grpSp>
      <p:grpSp>
        <p:nvGrpSpPr>
          <p:cNvPr id="13" name="组合 12"/>
          <p:cNvGrpSpPr/>
          <p:nvPr/>
        </p:nvGrpSpPr>
        <p:grpSpPr>
          <a:xfrm>
            <a:off x="4534553" y="2009595"/>
            <a:ext cx="1053798" cy="1471613"/>
            <a:chOff x="4534553" y="1937467"/>
            <a:chExt cx="1053798" cy="1471613"/>
          </a:xfrm>
          <a:solidFill>
            <a:srgbClr val="EAB8D5"/>
          </a:solidFill>
        </p:grpSpPr>
        <p:sp>
          <p:nvSpPr>
            <p:cNvPr id="14" name="任意多边形 13"/>
            <p:cNvSpPr/>
            <p:nvPr/>
          </p:nvSpPr>
          <p:spPr>
            <a:xfrm>
              <a:off x="4534553" y="1937467"/>
              <a:ext cx="1053798" cy="1471613"/>
            </a:xfrm>
            <a:custGeom>
              <a:avLst/>
              <a:gdLst>
                <a:gd name="connsiteX0" fmla="*/ 146050 w 685800"/>
                <a:gd name="connsiteY0" fmla="*/ 0 h 1079500"/>
                <a:gd name="connsiteX1" fmla="*/ 685800 w 685800"/>
                <a:gd name="connsiteY1" fmla="*/ 539750 h 1079500"/>
                <a:gd name="connsiteX2" fmla="*/ 674834 w 685800"/>
                <a:gd name="connsiteY2" fmla="*/ 648529 h 1079500"/>
                <a:gd name="connsiteX3" fmla="*/ 663265 w 685800"/>
                <a:gd name="connsiteY3" fmla="*/ 685799 h 1079500"/>
                <a:gd name="connsiteX4" fmla="*/ 663266 w 685800"/>
                <a:gd name="connsiteY4" fmla="*/ 685801 h 1079500"/>
                <a:gd name="connsiteX5" fmla="*/ 643385 w 685800"/>
                <a:gd name="connsiteY5" fmla="*/ 749846 h 1079500"/>
                <a:gd name="connsiteX6" fmla="*/ 356146 w 685800"/>
                <a:gd name="connsiteY6" fmla="*/ 1037085 h 1079500"/>
                <a:gd name="connsiteX7" fmla="*/ 352437 w 685800"/>
                <a:gd name="connsiteY7" fmla="*/ 1038237 h 1079500"/>
                <a:gd name="connsiteX8" fmla="*/ 359518 w 685800"/>
                <a:gd name="connsiteY8" fmla="*/ 1015427 h 1079500"/>
                <a:gd name="connsiteX9" fmla="*/ 359516 w 685800"/>
                <a:gd name="connsiteY9" fmla="*/ 1015428 h 1079500"/>
                <a:gd name="connsiteX10" fmla="*/ 352436 w 685800"/>
                <a:gd name="connsiteY10" fmla="*/ 1038236 h 1079500"/>
                <a:gd name="connsiteX11" fmla="*/ 254829 w 685800"/>
                <a:gd name="connsiteY11" fmla="*/ 1068534 h 1079500"/>
                <a:gd name="connsiteX12" fmla="*/ 146050 w 685800"/>
                <a:gd name="connsiteY12" fmla="*/ 1079500 h 1079500"/>
                <a:gd name="connsiteX13" fmla="*/ 37271 w 685800"/>
                <a:gd name="connsiteY13" fmla="*/ 1068534 h 1079500"/>
                <a:gd name="connsiteX14" fmla="*/ 0 w 685800"/>
                <a:gd name="connsiteY14" fmla="*/ 1056965 h 1079500"/>
                <a:gd name="connsiteX15" fmla="*/ 64045 w 685800"/>
                <a:gd name="connsiteY15" fmla="*/ 1037084 h 1079500"/>
                <a:gd name="connsiteX16" fmla="*/ 351284 w 685800"/>
                <a:gd name="connsiteY16" fmla="*/ 749845 h 1079500"/>
                <a:gd name="connsiteX17" fmla="*/ 371165 w 685800"/>
                <a:gd name="connsiteY17" fmla="*/ 685800 h 1079500"/>
                <a:gd name="connsiteX18" fmla="*/ 380846 w 685800"/>
                <a:gd name="connsiteY18" fmla="*/ 716988 h 1079500"/>
                <a:gd name="connsiteX19" fmla="*/ 380846 w 685800"/>
                <a:gd name="connsiteY19" fmla="*/ 716987 h 1079500"/>
                <a:gd name="connsiteX20" fmla="*/ 371166 w 685800"/>
                <a:gd name="connsiteY20" fmla="*/ 685801 h 1079500"/>
                <a:gd name="connsiteX21" fmla="*/ 382735 w 685800"/>
                <a:gd name="connsiteY21" fmla="*/ 648530 h 1079500"/>
                <a:gd name="connsiteX22" fmla="*/ 393701 w 685800"/>
                <a:gd name="connsiteY22" fmla="*/ 539751 h 1079500"/>
                <a:gd name="connsiteX23" fmla="*/ 382735 w 685800"/>
                <a:gd name="connsiteY23" fmla="*/ 430972 h 1079500"/>
                <a:gd name="connsiteX24" fmla="*/ 352437 w 685800"/>
                <a:gd name="connsiteY24" fmla="*/ 333366 h 1079500"/>
                <a:gd name="connsiteX25" fmla="*/ 356146 w 685800"/>
                <a:gd name="connsiteY25" fmla="*/ 334517 h 1079500"/>
                <a:gd name="connsiteX26" fmla="*/ 361544 w 685800"/>
                <a:gd name="connsiteY26" fmla="*/ 337447 h 1079500"/>
                <a:gd name="connsiteX27" fmla="*/ 361543 w 685800"/>
                <a:gd name="connsiteY27" fmla="*/ 337446 h 1079500"/>
                <a:gd name="connsiteX28" fmla="*/ 356145 w 685800"/>
                <a:gd name="connsiteY28" fmla="*/ 334516 h 1079500"/>
                <a:gd name="connsiteX29" fmla="*/ 352436 w 685800"/>
                <a:gd name="connsiteY29" fmla="*/ 333365 h 1079500"/>
                <a:gd name="connsiteX30" fmla="*/ 351284 w 685800"/>
                <a:gd name="connsiteY30" fmla="*/ 329655 h 1079500"/>
                <a:gd name="connsiteX31" fmla="*/ 64045 w 685800"/>
                <a:gd name="connsiteY31" fmla="*/ 42416 h 1079500"/>
                <a:gd name="connsiteX32" fmla="*/ 0 w 685800"/>
                <a:gd name="connsiteY32" fmla="*/ 22536 h 1079500"/>
                <a:gd name="connsiteX33" fmla="*/ 37271 w 685800"/>
                <a:gd name="connsiteY33" fmla="*/ 10966 h 1079500"/>
                <a:gd name="connsiteX34" fmla="*/ 146050 w 685800"/>
                <a:gd name="connsiteY34" fmla="*/ 0 h 1079500"/>
                <a:gd name="connsiteX0" fmla="*/ 146050 w 685800"/>
                <a:gd name="connsiteY0" fmla="*/ 0 h 1079500"/>
                <a:gd name="connsiteX1" fmla="*/ 685800 w 685800"/>
                <a:gd name="connsiteY1" fmla="*/ 539750 h 1079500"/>
                <a:gd name="connsiteX2" fmla="*/ 674834 w 685800"/>
                <a:gd name="connsiteY2" fmla="*/ 648529 h 1079500"/>
                <a:gd name="connsiteX3" fmla="*/ 663265 w 685800"/>
                <a:gd name="connsiteY3" fmla="*/ 685799 h 1079500"/>
                <a:gd name="connsiteX4" fmla="*/ 663266 w 685800"/>
                <a:gd name="connsiteY4" fmla="*/ 685801 h 1079500"/>
                <a:gd name="connsiteX5" fmla="*/ 643385 w 685800"/>
                <a:gd name="connsiteY5" fmla="*/ 749846 h 1079500"/>
                <a:gd name="connsiteX6" fmla="*/ 356146 w 685800"/>
                <a:gd name="connsiteY6" fmla="*/ 1037085 h 1079500"/>
                <a:gd name="connsiteX7" fmla="*/ 352437 w 685800"/>
                <a:gd name="connsiteY7" fmla="*/ 1038237 h 1079500"/>
                <a:gd name="connsiteX8" fmla="*/ 359518 w 685800"/>
                <a:gd name="connsiteY8" fmla="*/ 1015427 h 1079500"/>
                <a:gd name="connsiteX9" fmla="*/ 359516 w 685800"/>
                <a:gd name="connsiteY9" fmla="*/ 1015428 h 1079500"/>
                <a:gd name="connsiteX10" fmla="*/ 352436 w 685800"/>
                <a:gd name="connsiteY10" fmla="*/ 1038236 h 1079500"/>
                <a:gd name="connsiteX11" fmla="*/ 254829 w 685800"/>
                <a:gd name="connsiteY11" fmla="*/ 1068534 h 1079500"/>
                <a:gd name="connsiteX12" fmla="*/ 146050 w 685800"/>
                <a:gd name="connsiteY12" fmla="*/ 1079500 h 1079500"/>
                <a:gd name="connsiteX13" fmla="*/ 37271 w 685800"/>
                <a:gd name="connsiteY13" fmla="*/ 1068534 h 1079500"/>
                <a:gd name="connsiteX14" fmla="*/ 0 w 685800"/>
                <a:gd name="connsiteY14" fmla="*/ 1056965 h 1079500"/>
                <a:gd name="connsiteX15" fmla="*/ 64045 w 685800"/>
                <a:gd name="connsiteY15" fmla="*/ 1037084 h 1079500"/>
                <a:gd name="connsiteX16" fmla="*/ 351284 w 685800"/>
                <a:gd name="connsiteY16" fmla="*/ 749845 h 1079500"/>
                <a:gd name="connsiteX17" fmla="*/ 371165 w 685800"/>
                <a:gd name="connsiteY17" fmla="*/ 685800 h 1079500"/>
                <a:gd name="connsiteX18" fmla="*/ 380846 w 685800"/>
                <a:gd name="connsiteY18" fmla="*/ 716988 h 1079500"/>
                <a:gd name="connsiteX19" fmla="*/ 371166 w 685800"/>
                <a:gd name="connsiteY19" fmla="*/ 685801 h 1079500"/>
                <a:gd name="connsiteX20" fmla="*/ 382735 w 685800"/>
                <a:gd name="connsiteY20" fmla="*/ 648530 h 1079500"/>
                <a:gd name="connsiteX21" fmla="*/ 393701 w 685800"/>
                <a:gd name="connsiteY21" fmla="*/ 539751 h 1079500"/>
                <a:gd name="connsiteX22" fmla="*/ 382735 w 685800"/>
                <a:gd name="connsiteY22" fmla="*/ 430972 h 1079500"/>
                <a:gd name="connsiteX23" fmla="*/ 352437 w 685800"/>
                <a:gd name="connsiteY23" fmla="*/ 333366 h 1079500"/>
                <a:gd name="connsiteX24" fmla="*/ 356146 w 685800"/>
                <a:gd name="connsiteY24" fmla="*/ 334517 h 1079500"/>
                <a:gd name="connsiteX25" fmla="*/ 361544 w 685800"/>
                <a:gd name="connsiteY25" fmla="*/ 337447 h 1079500"/>
                <a:gd name="connsiteX26" fmla="*/ 361543 w 685800"/>
                <a:gd name="connsiteY26" fmla="*/ 337446 h 1079500"/>
                <a:gd name="connsiteX27" fmla="*/ 356145 w 685800"/>
                <a:gd name="connsiteY27" fmla="*/ 334516 h 1079500"/>
                <a:gd name="connsiteX28" fmla="*/ 352436 w 685800"/>
                <a:gd name="connsiteY28" fmla="*/ 333365 h 1079500"/>
                <a:gd name="connsiteX29" fmla="*/ 351284 w 685800"/>
                <a:gd name="connsiteY29" fmla="*/ 329655 h 1079500"/>
                <a:gd name="connsiteX30" fmla="*/ 64045 w 685800"/>
                <a:gd name="connsiteY30" fmla="*/ 42416 h 1079500"/>
                <a:gd name="connsiteX31" fmla="*/ 0 w 685800"/>
                <a:gd name="connsiteY31" fmla="*/ 22536 h 1079500"/>
                <a:gd name="connsiteX32" fmla="*/ 37271 w 685800"/>
                <a:gd name="connsiteY32" fmla="*/ 10966 h 1079500"/>
                <a:gd name="connsiteX33" fmla="*/ 146050 w 685800"/>
                <a:gd name="connsiteY33" fmla="*/ 0 h 1079500"/>
                <a:gd name="connsiteX0" fmla="*/ 146050 w 685800"/>
                <a:gd name="connsiteY0" fmla="*/ 0 h 1079500"/>
                <a:gd name="connsiteX1" fmla="*/ 685800 w 685800"/>
                <a:gd name="connsiteY1" fmla="*/ 539750 h 1079500"/>
                <a:gd name="connsiteX2" fmla="*/ 674834 w 685800"/>
                <a:gd name="connsiteY2" fmla="*/ 648529 h 1079500"/>
                <a:gd name="connsiteX3" fmla="*/ 663265 w 685800"/>
                <a:gd name="connsiteY3" fmla="*/ 685799 h 1079500"/>
                <a:gd name="connsiteX4" fmla="*/ 663266 w 685800"/>
                <a:gd name="connsiteY4" fmla="*/ 685801 h 1079500"/>
                <a:gd name="connsiteX5" fmla="*/ 643385 w 685800"/>
                <a:gd name="connsiteY5" fmla="*/ 749846 h 1079500"/>
                <a:gd name="connsiteX6" fmla="*/ 356146 w 685800"/>
                <a:gd name="connsiteY6" fmla="*/ 1037085 h 1079500"/>
                <a:gd name="connsiteX7" fmla="*/ 352437 w 685800"/>
                <a:gd name="connsiteY7" fmla="*/ 1038237 h 1079500"/>
                <a:gd name="connsiteX8" fmla="*/ 359518 w 685800"/>
                <a:gd name="connsiteY8" fmla="*/ 1015427 h 1079500"/>
                <a:gd name="connsiteX9" fmla="*/ 359516 w 685800"/>
                <a:gd name="connsiteY9" fmla="*/ 1015428 h 1079500"/>
                <a:gd name="connsiteX10" fmla="*/ 352436 w 685800"/>
                <a:gd name="connsiteY10" fmla="*/ 1038236 h 1079500"/>
                <a:gd name="connsiteX11" fmla="*/ 254829 w 685800"/>
                <a:gd name="connsiteY11" fmla="*/ 1068534 h 1079500"/>
                <a:gd name="connsiteX12" fmla="*/ 146050 w 685800"/>
                <a:gd name="connsiteY12" fmla="*/ 1079500 h 1079500"/>
                <a:gd name="connsiteX13" fmla="*/ 37271 w 685800"/>
                <a:gd name="connsiteY13" fmla="*/ 1068534 h 1079500"/>
                <a:gd name="connsiteX14" fmla="*/ 0 w 685800"/>
                <a:gd name="connsiteY14" fmla="*/ 1056965 h 1079500"/>
                <a:gd name="connsiteX15" fmla="*/ 64045 w 685800"/>
                <a:gd name="connsiteY15" fmla="*/ 1037084 h 1079500"/>
                <a:gd name="connsiteX16" fmla="*/ 351284 w 685800"/>
                <a:gd name="connsiteY16" fmla="*/ 749845 h 1079500"/>
                <a:gd name="connsiteX17" fmla="*/ 371165 w 685800"/>
                <a:gd name="connsiteY17" fmla="*/ 685800 h 1079500"/>
                <a:gd name="connsiteX18" fmla="*/ 371166 w 685800"/>
                <a:gd name="connsiteY18" fmla="*/ 685801 h 1079500"/>
                <a:gd name="connsiteX19" fmla="*/ 382735 w 685800"/>
                <a:gd name="connsiteY19" fmla="*/ 648530 h 1079500"/>
                <a:gd name="connsiteX20" fmla="*/ 393701 w 685800"/>
                <a:gd name="connsiteY20" fmla="*/ 539751 h 1079500"/>
                <a:gd name="connsiteX21" fmla="*/ 382735 w 685800"/>
                <a:gd name="connsiteY21" fmla="*/ 430972 h 1079500"/>
                <a:gd name="connsiteX22" fmla="*/ 352437 w 685800"/>
                <a:gd name="connsiteY22" fmla="*/ 333366 h 1079500"/>
                <a:gd name="connsiteX23" fmla="*/ 356146 w 685800"/>
                <a:gd name="connsiteY23" fmla="*/ 334517 h 1079500"/>
                <a:gd name="connsiteX24" fmla="*/ 361544 w 685800"/>
                <a:gd name="connsiteY24" fmla="*/ 337447 h 1079500"/>
                <a:gd name="connsiteX25" fmla="*/ 361543 w 685800"/>
                <a:gd name="connsiteY25" fmla="*/ 337446 h 1079500"/>
                <a:gd name="connsiteX26" fmla="*/ 356145 w 685800"/>
                <a:gd name="connsiteY26" fmla="*/ 334516 h 1079500"/>
                <a:gd name="connsiteX27" fmla="*/ 352436 w 685800"/>
                <a:gd name="connsiteY27" fmla="*/ 333365 h 1079500"/>
                <a:gd name="connsiteX28" fmla="*/ 351284 w 685800"/>
                <a:gd name="connsiteY28" fmla="*/ 329655 h 1079500"/>
                <a:gd name="connsiteX29" fmla="*/ 64045 w 685800"/>
                <a:gd name="connsiteY29" fmla="*/ 42416 h 1079500"/>
                <a:gd name="connsiteX30" fmla="*/ 0 w 685800"/>
                <a:gd name="connsiteY30" fmla="*/ 22536 h 1079500"/>
                <a:gd name="connsiteX31" fmla="*/ 37271 w 685800"/>
                <a:gd name="connsiteY31" fmla="*/ 10966 h 1079500"/>
                <a:gd name="connsiteX32" fmla="*/ 146050 w 685800"/>
                <a:gd name="connsiteY32" fmla="*/ 0 h 107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85800" h="1079500">
                  <a:moveTo>
                    <a:pt x="146050" y="0"/>
                  </a:moveTo>
                  <a:cubicBezTo>
                    <a:pt x="444146" y="0"/>
                    <a:pt x="685800" y="241654"/>
                    <a:pt x="685800" y="539750"/>
                  </a:cubicBezTo>
                  <a:cubicBezTo>
                    <a:pt x="685800" y="577012"/>
                    <a:pt x="682024" y="613392"/>
                    <a:pt x="674834" y="648529"/>
                  </a:cubicBezTo>
                  <a:lnTo>
                    <a:pt x="663265" y="685799"/>
                  </a:lnTo>
                  <a:cubicBezTo>
                    <a:pt x="663265" y="685800"/>
                    <a:pt x="663266" y="685800"/>
                    <a:pt x="663266" y="685801"/>
                  </a:cubicBezTo>
                  <a:lnTo>
                    <a:pt x="643385" y="749846"/>
                  </a:lnTo>
                  <a:cubicBezTo>
                    <a:pt x="588759" y="878996"/>
                    <a:pt x="485296" y="982459"/>
                    <a:pt x="356146" y="1037085"/>
                  </a:cubicBezTo>
                  <a:lnTo>
                    <a:pt x="352437" y="1038237"/>
                  </a:lnTo>
                  <a:lnTo>
                    <a:pt x="359518" y="1015427"/>
                  </a:lnTo>
                  <a:cubicBezTo>
                    <a:pt x="359517" y="1015427"/>
                    <a:pt x="359517" y="1015428"/>
                    <a:pt x="359516" y="1015428"/>
                  </a:cubicBezTo>
                  <a:lnTo>
                    <a:pt x="352436" y="1038236"/>
                  </a:lnTo>
                  <a:lnTo>
                    <a:pt x="254829" y="1068534"/>
                  </a:lnTo>
                  <a:cubicBezTo>
                    <a:pt x="219692" y="1075724"/>
                    <a:pt x="183312" y="1079500"/>
                    <a:pt x="146050" y="1079500"/>
                  </a:cubicBezTo>
                  <a:cubicBezTo>
                    <a:pt x="108788" y="1079500"/>
                    <a:pt x="72408" y="1075724"/>
                    <a:pt x="37271" y="1068534"/>
                  </a:cubicBezTo>
                  <a:lnTo>
                    <a:pt x="0" y="1056965"/>
                  </a:lnTo>
                  <a:lnTo>
                    <a:pt x="64045" y="1037084"/>
                  </a:lnTo>
                  <a:cubicBezTo>
                    <a:pt x="193195" y="982458"/>
                    <a:pt x="296658" y="878995"/>
                    <a:pt x="351284" y="749845"/>
                  </a:cubicBezTo>
                  <a:lnTo>
                    <a:pt x="371165" y="685800"/>
                  </a:lnTo>
                  <a:lnTo>
                    <a:pt x="371166" y="685801"/>
                  </a:lnTo>
                  <a:lnTo>
                    <a:pt x="382735" y="648530"/>
                  </a:lnTo>
                  <a:cubicBezTo>
                    <a:pt x="389925" y="613393"/>
                    <a:pt x="393701" y="577013"/>
                    <a:pt x="393701" y="539751"/>
                  </a:cubicBezTo>
                  <a:cubicBezTo>
                    <a:pt x="393701" y="502489"/>
                    <a:pt x="389925" y="466109"/>
                    <a:pt x="382735" y="430972"/>
                  </a:cubicBezTo>
                  <a:lnTo>
                    <a:pt x="352437" y="333366"/>
                  </a:lnTo>
                  <a:lnTo>
                    <a:pt x="356146" y="334517"/>
                  </a:lnTo>
                  <a:lnTo>
                    <a:pt x="361544" y="337447"/>
                  </a:lnTo>
                  <a:lnTo>
                    <a:pt x="361543" y="337446"/>
                  </a:lnTo>
                  <a:lnTo>
                    <a:pt x="356145" y="334516"/>
                  </a:lnTo>
                  <a:lnTo>
                    <a:pt x="352436" y="333365"/>
                  </a:lnTo>
                  <a:lnTo>
                    <a:pt x="351284" y="329655"/>
                  </a:lnTo>
                  <a:cubicBezTo>
                    <a:pt x="296658" y="200505"/>
                    <a:pt x="193195" y="97042"/>
                    <a:pt x="64045" y="42416"/>
                  </a:cubicBezTo>
                  <a:lnTo>
                    <a:pt x="0" y="22536"/>
                  </a:lnTo>
                  <a:lnTo>
                    <a:pt x="37271" y="10966"/>
                  </a:lnTo>
                  <a:cubicBezTo>
                    <a:pt x="72408" y="3776"/>
                    <a:pt x="108788" y="0"/>
                    <a:pt x="146050" y="0"/>
                  </a:cubicBezTo>
                  <a:close/>
                </a:path>
              </a:pathLst>
            </a:cu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3600" dirty="0">
                <a:solidFill>
                  <a:schemeClr val="tx1">
                    <a:lumMod val="75000"/>
                    <a:lumOff val="25000"/>
                  </a:schemeClr>
                </a:solidFill>
                <a:latin typeface="微软雅黑" panose="020B0503020204020204" pitchFamily="34" charset="-122"/>
              </a:endParaRPr>
            </a:p>
          </p:txBody>
        </p:sp>
        <p:sp>
          <p:nvSpPr>
            <p:cNvPr id="15" name="新月形 14"/>
            <p:cNvSpPr/>
            <p:nvPr/>
          </p:nvSpPr>
          <p:spPr>
            <a:xfrm rot="10800000">
              <a:off x="4919826" y="2133920"/>
              <a:ext cx="598718" cy="1062038"/>
            </a:xfrm>
            <a:prstGeom prst="moon">
              <a:avLst>
                <a:gd name="adj" fmla="val 30003"/>
              </a:avLst>
            </a:pr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3600" dirty="0">
                <a:solidFill>
                  <a:schemeClr val="tx1">
                    <a:lumMod val="75000"/>
                    <a:lumOff val="25000"/>
                  </a:schemeClr>
                </a:solidFill>
                <a:latin typeface="微软雅黑" panose="020B0503020204020204" pitchFamily="34" charset="-122"/>
              </a:endParaRPr>
            </a:p>
          </p:txBody>
        </p:sp>
      </p:grpSp>
      <p:grpSp>
        <p:nvGrpSpPr>
          <p:cNvPr id="16" name="组合 15"/>
          <p:cNvGrpSpPr/>
          <p:nvPr/>
        </p:nvGrpSpPr>
        <p:grpSpPr>
          <a:xfrm>
            <a:off x="3930464" y="2944237"/>
            <a:ext cx="1657886" cy="934640"/>
            <a:chOff x="3930464" y="2872109"/>
            <a:chExt cx="1657886" cy="934640"/>
          </a:xfrm>
          <a:solidFill>
            <a:srgbClr val="EAB8D5"/>
          </a:solidFill>
        </p:grpSpPr>
        <p:sp>
          <p:nvSpPr>
            <p:cNvPr id="17" name="任意多边形 16"/>
            <p:cNvSpPr/>
            <p:nvPr/>
          </p:nvSpPr>
          <p:spPr>
            <a:xfrm>
              <a:off x="3930464" y="2872109"/>
              <a:ext cx="1657886" cy="934640"/>
            </a:xfrm>
            <a:custGeom>
              <a:avLst/>
              <a:gdLst>
                <a:gd name="connsiteX0" fmla="*/ 22536 w 1079500"/>
                <a:gd name="connsiteY0" fmla="*/ 0 h 685800"/>
                <a:gd name="connsiteX1" fmla="*/ 42416 w 1079500"/>
                <a:gd name="connsiteY1" fmla="*/ 64045 h 685800"/>
                <a:gd name="connsiteX2" fmla="*/ 329655 w 1079500"/>
                <a:gd name="connsiteY2" fmla="*/ 351284 h 685800"/>
                <a:gd name="connsiteX3" fmla="*/ 393700 w 1079500"/>
                <a:gd name="connsiteY3" fmla="*/ 371165 h 685800"/>
                <a:gd name="connsiteX4" fmla="*/ 363348 w 1079500"/>
                <a:gd name="connsiteY4" fmla="*/ 380587 h 685800"/>
                <a:gd name="connsiteX5" fmla="*/ 363349 w 1079500"/>
                <a:gd name="connsiteY5" fmla="*/ 380588 h 685800"/>
                <a:gd name="connsiteX6" fmla="*/ 393701 w 1079500"/>
                <a:gd name="connsiteY6" fmla="*/ 371166 h 685800"/>
                <a:gd name="connsiteX7" fmla="*/ 430972 w 1079500"/>
                <a:gd name="connsiteY7" fmla="*/ 382735 h 685800"/>
                <a:gd name="connsiteX8" fmla="*/ 539751 w 1079500"/>
                <a:gd name="connsiteY8" fmla="*/ 393701 h 685800"/>
                <a:gd name="connsiteX9" fmla="*/ 648530 w 1079500"/>
                <a:gd name="connsiteY9" fmla="*/ 382735 h 685800"/>
                <a:gd name="connsiteX10" fmla="*/ 746136 w 1079500"/>
                <a:gd name="connsiteY10" fmla="*/ 352438 h 685800"/>
                <a:gd name="connsiteX11" fmla="*/ 746136 w 1079500"/>
                <a:gd name="connsiteY11" fmla="*/ 352436 h 685800"/>
                <a:gd name="connsiteX12" fmla="*/ 749845 w 1079500"/>
                <a:gd name="connsiteY12" fmla="*/ 351284 h 685800"/>
                <a:gd name="connsiteX13" fmla="*/ 1037084 w 1079500"/>
                <a:gd name="connsiteY13" fmla="*/ 64045 h 685800"/>
                <a:gd name="connsiteX14" fmla="*/ 1056965 w 1079500"/>
                <a:gd name="connsiteY14" fmla="*/ 0 h 685800"/>
                <a:gd name="connsiteX15" fmla="*/ 1068534 w 1079500"/>
                <a:gd name="connsiteY15" fmla="*/ 37271 h 685800"/>
                <a:gd name="connsiteX16" fmla="*/ 1079500 w 1079500"/>
                <a:gd name="connsiteY16" fmla="*/ 146050 h 685800"/>
                <a:gd name="connsiteX17" fmla="*/ 539750 w 1079500"/>
                <a:gd name="connsiteY17" fmla="*/ 685800 h 685800"/>
                <a:gd name="connsiteX18" fmla="*/ 430971 w 1079500"/>
                <a:gd name="connsiteY18" fmla="*/ 674834 h 685800"/>
                <a:gd name="connsiteX19" fmla="*/ 393702 w 1079500"/>
                <a:gd name="connsiteY19" fmla="*/ 663266 h 685800"/>
                <a:gd name="connsiteX20" fmla="*/ 393701 w 1079500"/>
                <a:gd name="connsiteY20" fmla="*/ 663266 h 685800"/>
                <a:gd name="connsiteX21" fmla="*/ 329656 w 1079500"/>
                <a:gd name="connsiteY21" fmla="*/ 643385 h 685800"/>
                <a:gd name="connsiteX22" fmla="*/ 42417 w 1079500"/>
                <a:gd name="connsiteY22" fmla="*/ 356146 h 685800"/>
                <a:gd name="connsiteX23" fmla="*/ 41266 w 1079500"/>
                <a:gd name="connsiteY23" fmla="*/ 352437 h 685800"/>
                <a:gd name="connsiteX24" fmla="*/ 87611 w 1079500"/>
                <a:gd name="connsiteY24" fmla="*/ 366823 h 685800"/>
                <a:gd name="connsiteX25" fmla="*/ 87612 w 1079500"/>
                <a:gd name="connsiteY25" fmla="*/ 366823 h 685800"/>
                <a:gd name="connsiteX26" fmla="*/ 41265 w 1079500"/>
                <a:gd name="connsiteY26" fmla="*/ 352436 h 685800"/>
                <a:gd name="connsiteX27" fmla="*/ 10966 w 1079500"/>
                <a:gd name="connsiteY27" fmla="*/ 254829 h 685800"/>
                <a:gd name="connsiteX28" fmla="*/ 0 w 1079500"/>
                <a:gd name="connsiteY28" fmla="*/ 146050 h 685800"/>
                <a:gd name="connsiteX29" fmla="*/ 10966 w 1079500"/>
                <a:gd name="connsiteY29" fmla="*/ 37271 h 685800"/>
                <a:gd name="connsiteX0" fmla="*/ 22536 w 1079500"/>
                <a:gd name="connsiteY0" fmla="*/ 0 h 685800"/>
                <a:gd name="connsiteX1" fmla="*/ 42416 w 1079500"/>
                <a:gd name="connsiteY1" fmla="*/ 64045 h 685800"/>
                <a:gd name="connsiteX2" fmla="*/ 329655 w 1079500"/>
                <a:gd name="connsiteY2" fmla="*/ 351284 h 685800"/>
                <a:gd name="connsiteX3" fmla="*/ 393700 w 1079500"/>
                <a:gd name="connsiteY3" fmla="*/ 371165 h 685800"/>
                <a:gd name="connsiteX4" fmla="*/ 363348 w 1079500"/>
                <a:gd name="connsiteY4" fmla="*/ 380587 h 685800"/>
                <a:gd name="connsiteX5" fmla="*/ 363349 w 1079500"/>
                <a:gd name="connsiteY5" fmla="*/ 380588 h 685800"/>
                <a:gd name="connsiteX6" fmla="*/ 393701 w 1079500"/>
                <a:gd name="connsiteY6" fmla="*/ 371166 h 685800"/>
                <a:gd name="connsiteX7" fmla="*/ 430972 w 1079500"/>
                <a:gd name="connsiteY7" fmla="*/ 382735 h 685800"/>
                <a:gd name="connsiteX8" fmla="*/ 539751 w 1079500"/>
                <a:gd name="connsiteY8" fmla="*/ 393701 h 685800"/>
                <a:gd name="connsiteX9" fmla="*/ 648530 w 1079500"/>
                <a:gd name="connsiteY9" fmla="*/ 382735 h 685800"/>
                <a:gd name="connsiteX10" fmla="*/ 746136 w 1079500"/>
                <a:gd name="connsiteY10" fmla="*/ 352438 h 685800"/>
                <a:gd name="connsiteX11" fmla="*/ 746136 w 1079500"/>
                <a:gd name="connsiteY11" fmla="*/ 352436 h 685800"/>
                <a:gd name="connsiteX12" fmla="*/ 749845 w 1079500"/>
                <a:gd name="connsiteY12" fmla="*/ 351284 h 685800"/>
                <a:gd name="connsiteX13" fmla="*/ 1037084 w 1079500"/>
                <a:gd name="connsiteY13" fmla="*/ 64045 h 685800"/>
                <a:gd name="connsiteX14" fmla="*/ 1056965 w 1079500"/>
                <a:gd name="connsiteY14" fmla="*/ 0 h 685800"/>
                <a:gd name="connsiteX15" fmla="*/ 1068534 w 1079500"/>
                <a:gd name="connsiteY15" fmla="*/ 37271 h 685800"/>
                <a:gd name="connsiteX16" fmla="*/ 1079500 w 1079500"/>
                <a:gd name="connsiteY16" fmla="*/ 146050 h 685800"/>
                <a:gd name="connsiteX17" fmla="*/ 539750 w 1079500"/>
                <a:gd name="connsiteY17" fmla="*/ 685800 h 685800"/>
                <a:gd name="connsiteX18" fmla="*/ 430971 w 1079500"/>
                <a:gd name="connsiteY18" fmla="*/ 674834 h 685800"/>
                <a:gd name="connsiteX19" fmla="*/ 393702 w 1079500"/>
                <a:gd name="connsiteY19" fmla="*/ 663266 h 685800"/>
                <a:gd name="connsiteX20" fmla="*/ 393701 w 1079500"/>
                <a:gd name="connsiteY20" fmla="*/ 663266 h 685800"/>
                <a:gd name="connsiteX21" fmla="*/ 329656 w 1079500"/>
                <a:gd name="connsiteY21" fmla="*/ 643385 h 685800"/>
                <a:gd name="connsiteX22" fmla="*/ 42417 w 1079500"/>
                <a:gd name="connsiteY22" fmla="*/ 356146 h 685800"/>
                <a:gd name="connsiteX23" fmla="*/ 41266 w 1079500"/>
                <a:gd name="connsiteY23" fmla="*/ 352437 h 685800"/>
                <a:gd name="connsiteX24" fmla="*/ 87611 w 1079500"/>
                <a:gd name="connsiteY24" fmla="*/ 366823 h 685800"/>
                <a:gd name="connsiteX25" fmla="*/ 41265 w 1079500"/>
                <a:gd name="connsiteY25" fmla="*/ 352436 h 685800"/>
                <a:gd name="connsiteX26" fmla="*/ 10966 w 1079500"/>
                <a:gd name="connsiteY26" fmla="*/ 254829 h 685800"/>
                <a:gd name="connsiteX27" fmla="*/ 0 w 1079500"/>
                <a:gd name="connsiteY27" fmla="*/ 146050 h 685800"/>
                <a:gd name="connsiteX28" fmla="*/ 10966 w 1079500"/>
                <a:gd name="connsiteY28" fmla="*/ 37271 h 685800"/>
                <a:gd name="connsiteX29" fmla="*/ 22536 w 1079500"/>
                <a:gd name="connsiteY29" fmla="*/ 0 h 685800"/>
                <a:gd name="connsiteX0" fmla="*/ 22536 w 1079500"/>
                <a:gd name="connsiteY0" fmla="*/ 0 h 685800"/>
                <a:gd name="connsiteX1" fmla="*/ 42416 w 1079500"/>
                <a:gd name="connsiteY1" fmla="*/ 64045 h 685800"/>
                <a:gd name="connsiteX2" fmla="*/ 329655 w 1079500"/>
                <a:gd name="connsiteY2" fmla="*/ 351284 h 685800"/>
                <a:gd name="connsiteX3" fmla="*/ 393700 w 1079500"/>
                <a:gd name="connsiteY3" fmla="*/ 371165 h 685800"/>
                <a:gd name="connsiteX4" fmla="*/ 363348 w 1079500"/>
                <a:gd name="connsiteY4" fmla="*/ 380587 h 685800"/>
                <a:gd name="connsiteX5" fmla="*/ 363349 w 1079500"/>
                <a:gd name="connsiteY5" fmla="*/ 380588 h 685800"/>
                <a:gd name="connsiteX6" fmla="*/ 393701 w 1079500"/>
                <a:gd name="connsiteY6" fmla="*/ 371166 h 685800"/>
                <a:gd name="connsiteX7" fmla="*/ 430972 w 1079500"/>
                <a:gd name="connsiteY7" fmla="*/ 382735 h 685800"/>
                <a:gd name="connsiteX8" fmla="*/ 539751 w 1079500"/>
                <a:gd name="connsiteY8" fmla="*/ 393701 h 685800"/>
                <a:gd name="connsiteX9" fmla="*/ 648530 w 1079500"/>
                <a:gd name="connsiteY9" fmla="*/ 382735 h 685800"/>
                <a:gd name="connsiteX10" fmla="*/ 746136 w 1079500"/>
                <a:gd name="connsiteY10" fmla="*/ 352438 h 685800"/>
                <a:gd name="connsiteX11" fmla="*/ 746136 w 1079500"/>
                <a:gd name="connsiteY11" fmla="*/ 352436 h 685800"/>
                <a:gd name="connsiteX12" fmla="*/ 749845 w 1079500"/>
                <a:gd name="connsiteY12" fmla="*/ 351284 h 685800"/>
                <a:gd name="connsiteX13" fmla="*/ 1037084 w 1079500"/>
                <a:gd name="connsiteY13" fmla="*/ 64045 h 685800"/>
                <a:gd name="connsiteX14" fmla="*/ 1056965 w 1079500"/>
                <a:gd name="connsiteY14" fmla="*/ 0 h 685800"/>
                <a:gd name="connsiteX15" fmla="*/ 1068534 w 1079500"/>
                <a:gd name="connsiteY15" fmla="*/ 37271 h 685800"/>
                <a:gd name="connsiteX16" fmla="*/ 1079500 w 1079500"/>
                <a:gd name="connsiteY16" fmla="*/ 146050 h 685800"/>
                <a:gd name="connsiteX17" fmla="*/ 539750 w 1079500"/>
                <a:gd name="connsiteY17" fmla="*/ 685800 h 685800"/>
                <a:gd name="connsiteX18" fmla="*/ 430971 w 1079500"/>
                <a:gd name="connsiteY18" fmla="*/ 674834 h 685800"/>
                <a:gd name="connsiteX19" fmla="*/ 393702 w 1079500"/>
                <a:gd name="connsiteY19" fmla="*/ 663266 h 685800"/>
                <a:gd name="connsiteX20" fmla="*/ 393701 w 1079500"/>
                <a:gd name="connsiteY20" fmla="*/ 663266 h 685800"/>
                <a:gd name="connsiteX21" fmla="*/ 329656 w 1079500"/>
                <a:gd name="connsiteY21" fmla="*/ 643385 h 685800"/>
                <a:gd name="connsiteX22" fmla="*/ 42417 w 1079500"/>
                <a:gd name="connsiteY22" fmla="*/ 356146 h 685800"/>
                <a:gd name="connsiteX23" fmla="*/ 41266 w 1079500"/>
                <a:gd name="connsiteY23" fmla="*/ 352437 h 685800"/>
                <a:gd name="connsiteX24" fmla="*/ 41265 w 1079500"/>
                <a:gd name="connsiteY24" fmla="*/ 352436 h 685800"/>
                <a:gd name="connsiteX25" fmla="*/ 10966 w 1079500"/>
                <a:gd name="connsiteY25" fmla="*/ 254829 h 685800"/>
                <a:gd name="connsiteX26" fmla="*/ 0 w 1079500"/>
                <a:gd name="connsiteY26" fmla="*/ 146050 h 685800"/>
                <a:gd name="connsiteX27" fmla="*/ 10966 w 1079500"/>
                <a:gd name="connsiteY27" fmla="*/ 37271 h 685800"/>
                <a:gd name="connsiteX28" fmla="*/ 22536 w 1079500"/>
                <a:gd name="connsiteY28" fmla="*/ 0 h 685800"/>
                <a:gd name="connsiteX0" fmla="*/ 22536 w 1079500"/>
                <a:gd name="connsiteY0" fmla="*/ 0 h 685800"/>
                <a:gd name="connsiteX1" fmla="*/ 42416 w 1079500"/>
                <a:gd name="connsiteY1" fmla="*/ 64045 h 685800"/>
                <a:gd name="connsiteX2" fmla="*/ 329655 w 1079500"/>
                <a:gd name="connsiteY2" fmla="*/ 351284 h 685800"/>
                <a:gd name="connsiteX3" fmla="*/ 393700 w 1079500"/>
                <a:gd name="connsiteY3" fmla="*/ 371165 h 685800"/>
                <a:gd name="connsiteX4" fmla="*/ 363348 w 1079500"/>
                <a:gd name="connsiteY4" fmla="*/ 380587 h 685800"/>
                <a:gd name="connsiteX5" fmla="*/ 393701 w 1079500"/>
                <a:gd name="connsiteY5" fmla="*/ 371166 h 685800"/>
                <a:gd name="connsiteX6" fmla="*/ 430972 w 1079500"/>
                <a:gd name="connsiteY6" fmla="*/ 382735 h 685800"/>
                <a:gd name="connsiteX7" fmla="*/ 539751 w 1079500"/>
                <a:gd name="connsiteY7" fmla="*/ 393701 h 685800"/>
                <a:gd name="connsiteX8" fmla="*/ 648530 w 1079500"/>
                <a:gd name="connsiteY8" fmla="*/ 382735 h 685800"/>
                <a:gd name="connsiteX9" fmla="*/ 746136 w 1079500"/>
                <a:gd name="connsiteY9" fmla="*/ 352438 h 685800"/>
                <a:gd name="connsiteX10" fmla="*/ 746136 w 1079500"/>
                <a:gd name="connsiteY10" fmla="*/ 352436 h 685800"/>
                <a:gd name="connsiteX11" fmla="*/ 749845 w 1079500"/>
                <a:gd name="connsiteY11" fmla="*/ 351284 h 685800"/>
                <a:gd name="connsiteX12" fmla="*/ 1037084 w 1079500"/>
                <a:gd name="connsiteY12" fmla="*/ 64045 h 685800"/>
                <a:gd name="connsiteX13" fmla="*/ 1056965 w 1079500"/>
                <a:gd name="connsiteY13" fmla="*/ 0 h 685800"/>
                <a:gd name="connsiteX14" fmla="*/ 1068534 w 1079500"/>
                <a:gd name="connsiteY14" fmla="*/ 37271 h 685800"/>
                <a:gd name="connsiteX15" fmla="*/ 1079500 w 1079500"/>
                <a:gd name="connsiteY15" fmla="*/ 146050 h 685800"/>
                <a:gd name="connsiteX16" fmla="*/ 539750 w 1079500"/>
                <a:gd name="connsiteY16" fmla="*/ 685800 h 685800"/>
                <a:gd name="connsiteX17" fmla="*/ 430971 w 1079500"/>
                <a:gd name="connsiteY17" fmla="*/ 674834 h 685800"/>
                <a:gd name="connsiteX18" fmla="*/ 393702 w 1079500"/>
                <a:gd name="connsiteY18" fmla="*/ 663266 h 685800"/>
                <a:gd name="connsiteX19" fmla="*/ 393701 w 1079500"/>
                <a:gd name="connsiteY19" fmla="*/ 663266 h 685800"/>
                <a:gd name="connsiteX20" fmla="*/ 329656 w 1079500"/>
                <a:gd name="connsiteY20" fmla="*/ 643385 h 685800"/>
                <a:gd name="connsiteX21" fmla="*/ 42417 w 1079500"/>
                <a:gd name="connsiteY21" fmla="*/ 356146 h 685800"/>
                <a:gd name="connsiteX22" fmla="*/ 41266 w 1079500"/>
                <a:gd name="connsiteY22" fmla="*/ 352437 h 685800"/>
                <a:gd name="connsiteX23" fmla="*/ 41265 w 1079500"/>
                <a:gd name="connsiteY23" fmla="*/ 352436 h 685800"/>
                <a:gd name="connsiteX24" fmla="*/ 10966 w 1079500"/>
                <a:gd name="connsiteY24" fmla="*/ 254829 h 685800"/>
                <a:gd name="connsiteX25" fmla="*/ 0 w 1079500"/>
                <a:gd name="connsiteY25" fmla="*/ 146050 h 685800"/>
                <a:gd name="connsiteX26" fmla="*/ 10966 w 1079500"/>
                <a:gd name="connsiteY26" fmla="*/ 37271 h 685800"/>
                <a:gd name="connsiteX27" fmla="*/ 22536 w 1079500"/>
                <a:gd name="connsiteY27" fmla="*/ 0 h 685800"/>
                <a:gd name="connsiteX0" fmla="*/ 22536 w 1079500"/>
                <a:gd name="connsiteY0" fmla="*/ 0 h 685800"/>
                <a:gd name="connsiteX1" fmla="*/ 42416 w 1079500"/>
                <a:gd name="connsiteY1" fmla="*/ 64045 h 685800"/>
                <a:gd name="connsiteX2" fmla="*/ 329655 w 1079500"/>
                <a:gd name="connsiteY2" fmla="*/ 351284 h 685800"/>
                <a:gd name="connsiteX3" fmla="*/ 393700 w 1079500"/>
                <a:gd name="connsiteY3" fmla="*/ 371165 h 685800"/>
                <a:gd name="connsiteX4" fmla="*/ 393701 w 1079500"/>
                <a:gd name="connsiteY4" fmla="*/ 371166 h 685800"/>
                <a:gd name="connsiteX5" fmla="*/ 430972 w 1079500"/>
                <a:gd name="connsiteY5" fmla="*/ 382735 h 685800"/>
                <a:gd name="connsiteX6" fmla="*/ 539751 w 1079500"/>
                <a:gd name="connsiteY6" fmla="*/ 393701 h 685800"/>
                <a:gd name="connsiteX7" fmla="*/ 648530 w 1079500"/>
                <a:gd name="connsiteY7" fmla="*/ 382735 h 685800"/>
                <a:gd name="connsiteX8" fmla="*/ 746136 w 1079500"/>
                <a:gd name="connsiteY8" fmla="*/ 352438 h 685800"/>
                <a:gd name="connsiteX9" fmla="*/ 746136 w 1079500"/>
                <a:gd name="connsiteY9" fmla="*/ 352436 h 685800"/>
                <a:gd name="connsiteX10" fmla="*/ 749845 w 1079500"/>
                <a:gd name="connsiteY10" fmla="*/ 351284 h 685800"/>
                <a:gd name="connsiteX11" fmla="*/ 1037084 w 1079500"/>
                <a:gd name="connsiteY11" fmla="*/ 64045 h 685800"/>
                <a:gd name="connsiteX12" fmla="*/ 1056965 w 1079500"/>
                <a:gd name="connsiteY12" fmla="*/ 0 h 685800"/>
                <a:gd name="connsiteX13" fmla="*/ 1068534 w 1079500"/>
                <a:gd name="connsiteY13" fmla="*/ 37271 h 685800"/>
                <a:gd name="connsiteX14" fmla="*/ 1079500 w 1079500"/>
                <a:gd name="connsiteY14" fmla="*/ 146050 h 685800"/>
                <a:gd name="connsiteX15" fmla="*/ 539750 w 1079500"/>
                <a:gd name="connsiteY15" fmla="*/ 685800 h 685800"/>
                <a:gd name="connsiteX16" fmla="*/ 430971 w 1079500"/>
                <a:gd name="connsiteY16" fmla="*/ 674834 h 685800"/>
                <a:gd name="connsiteX17" fmla="*/ 393702 w 1079500"/>
                <a:gd name="connsiteY17" fmla="*/ 663266 h 685800"/>
                <a:gd name="connsiteX18" fmla="*/ 393701 w 1079500"/>
                <a:gd name="connsiteY18" fmla="*/ 663266 h 685800"/>
                <a:gd name="connsiteX19" fmla="*/ 329656 w 1079500"/>
                <a:gd name="connsiteY19" fmla="*/ 643385 h 685800"/>
                <a:gd name="connsiteX20" fmla="*/ 42417 w 1079500"/>
                <a:gd name="connsiteY20" fmla="*/ 356146 h 685800"/>
                <a:gd name="connsiteX21" fmla="*/ 41266 w 1079500"/>
                <a:gd name="connsiteY21" fmla="*/ 352437 h 685800"/>
                <a:gd name="connsiteX22" fmla="*/ 41265 w 1079500"/>
                <a:gd name="connsiteY22" fmla="*/ 352436 h 685800"/>
                <a:gd name="connsiteX23" fmla="*/ 10966 w 1079500"/>
                <a:gd name="connsiteY23" fmla="*/ 254829 h 685800"/>
                <a:gd name="connsiteX24" fmla="*/ 0 w 1079500"/>
                <a:gd name="connsiteY24" fmla="*/ 146050 h 685800"/>
                <a:gd name="connsiteX25" fmla="*/ 10966 w 1079500"/>
                <a:gd name="connsiteY25" fmla="*/ 37271 h 685800"/>
                <a:gd name="connsiteX26" fmla="*/ 22536 w 1079500"/>
                <a:gd name="connsiteY26" fmla="*/ 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79500" h="685800">
                  <a:moveTo>
                    <a:pt x="22536" y="0"/>
                  </a:moveTo>
                  <a:lnTo>
                    <a:pt x="42416" y="64045"/>
                  </a:lnTo>
                  <a:cubicBezTo>
                    <a:pt x="97042" y="193195"/>
                    <a:pt x="200505" y="296658"/>
                    <a:pt x="329655" y="351284"/>
                  </a:cubicBezTo>
                  <a:lnTo>
                    <a:pt x="393700" y="371165"/>
                  </a:lnTo>
                  <a:lnTo>
                    <a:pt x="393701" y="371166"/>
                  </a:lnTo>
                  <a:lnTo>
                    <a:pt x="430972" y="382735"/>
                  </a:lnTo>
                  <a:cubicBezTo>
                    <a:pt x="466109" y="389925"/>
                    <a:pt x="502489" y="393701"/>
                    <a:pt x="539751" y="393701"/>
                  </a:cubicBezTo>
                  <a:cubicBezTo>
                    <a:pt x="577013" y="393701"/>
                    <a:pt x="613393" y="389925"/>
                    <a:pt x="648530" y="382735"/>
                  </a:cubicBezTo>
                  <a:lnTo>
                    <a:pt x="746136" y="352438"/>
                  </a:lnTo>
                  <a:lnTo>
                    <a:pt x="746136" y="352436"/>
                  </a:lnTo>
                  <a:lnTo>
                    <a:pt x="749845" y="351284"/>
                  </a:lnTo>
                  <a:cubicBezTo>
                    <a:pt x="878995" y="296658"/>
                    <a:pt x="982458" y="193195"/>
                    <a:pt x="1037084" y="64045"/>
                  </a:cubicBezTo>
                  <a:lnTo>
                    <a:pt x="1056965" y="0"/>
                  </a:lnTo>
                  <a:lnTo>
                    <a:pt x="1068534" y="37271"/>
                  </a:lnTo>
                  <a:cubicBezTo>
                    <a:pt x="1075724" y="72408"/>
                    <a:pt x="1079500" y="108788"/>
                    <a:pt x="1079500" y="146050"/>
                  </a:cubicBezTo>
                  <a:cubicBezTo>
                    <a:pt x="1079500" y="444146"/>
                    <a:pt x="837846" y="685800"/>
                    <a:pt x="539750" y="685800"/>
                  </a:cubicBezTo>
                  <a:cubicBezTo>
                    <a:pt x="502488" y="685800"/>
                    <a:pt x="466108" y="682024"/>
                    <a:pt x="430971" y="674834"/>
                  </a:cubicBezTo>
                  <a:lnTo>
                    <a:pt x="393702" y="663266"/>
                  </a:lnTo>
                  <a:lnTo>
                    <a:pt x="393701" y="663266"/>
                  </a:lnTo>
                  <a:lnTo>
                    <a:pt x="329656" y="643385"/>
                  </a:lnTo>
                  <a:cubicBezTo>
                    <a:pt x="200506" y="588759"/>
                    <a:pt x="97043" y="485296"/>
                    <a:pt x="42417" y="356146"/>
                  </a:cubicBezTo>
                  <a:lnTo>
                    <a:pt x="41266" y="352437"/>
                  </a:lnTo>
                  <a:lnTo>
                    <a:pt x="41265" y="352436"/>
                  </a:lnTo>
                  <a:lnTo>
                    <a:pt x="10966" y="254829"/>
                  </a:lnTo>
                  <a:cubicBezTo>
                    <a:pt x="3776" y="219692"/>
                    <a:pt x="0" y="183312"/>
                    <a:pt x="0" y="146050"/>
                  </a:cubicBezTo>
                  <a:cubicBezTo>
                    <a:pt x="0" y="108788"/>
                    <a:pt x="3776" y="72408"/>
                    <a:pt x="10966" y="37271"/>
                  </a:cubicBezTo>
                  <a:lnTo>
                    <a:pt x="22536" y="0"/>
                  </a:lnTo>
                  <a:close/>
                </a:path>
              </a:pathLst>
            </a:cu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3600" dirty="0">
                <a:solidFill>
                  <a:schemeClr val="tx1">
                    <a:lumMod val="75000"/>
                    <a:lumOff val="25000"/>
                  </a:schemeClr>
                </a:solidFill>
                <a:latin typeface="微软雅黑" panose="020B0503020204020204" pitchFamily="34" charset="-122"/>
              </a:endParaRPr>
            </a:p>
          </p:txBody>
        </p:sp>
        <p:sp>
          <p:nvSpPr>
            <p:cNvPr id="18" name="新月形 17"/>
            <p:cNvSpPr/>
            <p:nvPr/>
          </p:nvSpPr>
          <p:spPr>
            <a:xfrm rot="16200000">
              <a:off x="4520746" y="2883661"/>
              <a:ext cx="531019" cy="1196094"/>
            </a:xfrm>
            <a:prstGeom prst="moon">
              <a:avLst>
                <a:gd name="adj" fmla="val 30003"/>
              </a:avLst>
            </a:pr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3600" dirty="0">
                <a:solidFill>
                  <a:schemeClr val="tx1">
                    <a:lumMod val="75000"/>
                    <a:lumOff val="25000"/>
                  </a:schemeClr>
                </a:solidFill>
                <a:latin typeface="微软雅黑" panose="020B0503020204020204" pitchFamily="34" charset="-122"/>
              </a:endParaRPr>
            </a:p>
          </p:txBody>
        </p:sp>
      </p:grpSp>
      <p:grpSp>
        <p:nvGrpSpPr>
          <p:cNvPr id="19" name="组合 18"/>
          <p:cNvGrpSpPr/>
          <p:nvPr/>
        </p:nvGrpSpPr>
        <p:grpSpPr>
          <a:xfrm>
            <a:off x="1252341" y="3496688"/>
            <a:ext cx="2670071" cy="964329"/>
            <a:chOff x="1252339" y="3424558"/>
            <a:chExt cx="2670071" cy="964329"/>
          </a:xfrm>
        </p:grpSpPr>
        <p:grpSp>
          <p:nvGrpSpPr>
            <p:cNvPr id="20" name="组合 56"/>
            <p:cNvGrpSpPr>
              <a:grpSpLocks/>
            </p:cNvGrpSpPr>
            <p:nvPr/>
          </p:nvGrpSpPr>
          <p:grpSpPr bwMode="auto">
            <a:xfrm flipH="1" flipV="1">
              <a:off x="1319461" y="3641252"/>
              <a:ext cx="2602949" cy="398859"/>
              <a:chOff x="5234850" y="2169042"/>
              <a:chExt cx="3154238" cy="531628"/>
            </a:xfrm>
          </p:grpSpPr>
          <p:cxnSp>
            <p:nvCxnSpPr>
              <p:cNvPr id="23" name="直接连接符 22"/>
              <p:cNvCxnSpPr/>
              <p:nvPr/>
            </p:nvCxnSpPr>
            <p:spPr>
              <a:xfrm flipV="1">
                <a:off x="5234850" y="2169042"/>
                <a:ext cx="353002" cy="531628"/>
              </a:xfrm>
              <a:prstGeom prst="line">
                <a:avLst/>
              </a:prstGeom>
              <a:ln>
                <a:solidFill>
                  <a:srgbClr val="EAB8D5"/>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586225" y="2169042"/>
                <a:ext cx="2802863" cy="0"/>
              </a:xfrm>
              <a:prstGeom prst="line">
                <a:avLst/>
              </a:prstGeom>
              <a:ln>
                <a:solidFill>
                  <a:srgbClr val="EAB8D5"/>
                </a:solidFill>
              </a:ln>
            </p:spPr>
            <p:style>
              <a:lnRef idx="1">
                <a:schemeClr val="accent1"/>
              </a:lnRef>
              <a:fillRef idx="0">
                <a:schemeClr val="accent1"/>
              </a:fillRef>
              <a:effectRef idx="0">
                <a:schemeClr val="accent1"/>
              </a:effectRef>
              <a:fontRef idx="minor">
                <a:schemeClr val="tx1"/>
              </a:fontRef>
            </p:style>
          </p:cxnSp>
        </p:grpSp>
        <p:sp>
          <p:nvSpPr>
            <p:cNvPr id="21" name="矩形 20"/>
            <p:cNvSpPr/>
            <p:nvPr/>
          </p:nvSpPr>
          <p:spPr>
            <a:xfrm>
              <a:off x="1338255" y="3424558"/>
              <a:ext cx="2334466" cy="569119"/>
            </a:xfrm>
            <a:prstGeom prst="rect">
              <a:avLst/>
            </a:prstGeom>
          </p:spPr>
          <p:txBody>
            <a:bodyPr lIns="0" rIns="0" bIns="0" anchor="b"/>
            <a:lstStyle/>
            <a:p>
              <a:pPr>
                <a:lnSpc>
                  <a:spcPct val="120000"/>
                </a:lnSpc>
                <a:defRPr/>
              </a:pPr>
              <a:r>
                <a:rPr lang="zh-CN" altLang="en-US" sz="1400" dirty="0">
                  <a:solidFill>
                    <a:schemeClr val="tx1">
                      <a:lumMod val="50000"/>
                      <a:lumOff val="50000"/>
                    </a:schemeClr>
                  </a:solidFill>
                  <a:latin typeface="华文楷体" panose="02010600040101010101" pitchFamily="2" charset="-122"/>
                  <a:ea typeface="华文楷体" panose="02010600040101010101" pitchFamily="2" charset="-122"/>
                </a:rPr>
                <a:t>点击增加文本内容点击增加文本内容点击增加文本内容</a:t>
              </a:r>
            </a:p>
          </p:txBody>
        </p:sp>
        <p:sp>
          <p:nvSpPr>
            <p:cNvPr id="22" name="矩形 60"/>
            <p:cNvSpPr>
              <a:spLocks noChangeArrowheads="1"/>
            </p:cNvSpPr>
            <p:nvPr/>
          </p:nvSpPr>
          <p:spPr bwMode="auto">
            <a:xfrm>
              <a:off x="1252339" y="4047255"/>
              <a:ext cx="2378765"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Aft>
                  <a:spcPts val="600"/>
                </a:spcAft>
              </a:pPr>
              <a:r>
                <a:rPr lang="zh-CN" altLang="en-US" dirty="0" smtClean="0">
                  <a:solidFill>
                    <a:schemeClr val="tx1">
                      <a:lumMod val="50000"/>
                      <a:lumOff val="50000"/>
                    </a:schemeClr>
                  </a:solidFill>
                  <a:latin typeface="华文楷体" panose="02010600040101010101" pitchFamily="2" charset="-122"/>
                  <a:ea typeface="华文楷体" panose="02010600040101010101" pitchFamily="2" charset="-122"/>
                </a:rPr>
                <a:t>点击增加标题</a:t>
              </a:r>
              <a:endParaRPr lang="en-US" altLang="zh-CN" dirty="0">
                <a:solidFill>
                  <a:schemeClr val="tx1">
                    <a:lumMod val="50000"/>
                    <a:lumOff val="50000"/>
                  </a:schemeClr>
                </a:solidFill>
                <a:latin typeface="华文楷体" panose="02010600040101010101" pitchFamily="2" charset="-122"/>
                <a:ea typeface="华文楷体" panose="02010600040101010101" pitchFamily="2" charset="-122"/>
              </a:endParaRPr>
            </a:p>
          </p:txBody>
        </p:sp>
      </p:grpSp>
      <p:grpSp>
        <p:nvGrpSpPr>
          <p:cNvPr id="25" name="组合 24"/>
          <p:cNvGrpSpPr/>
          <p:nvPr/>
        </p:nvGrpSpPr>
        <p:grpSpPr>
          <a:xfrm>
            <a:off x="5215160" y="3515737"/>
            <a:ext cx="2741219" cy="945279"/>
            <a:chOff x="5215158" y="3443608"/>
            <a:chExt cx="2741219" cy="945278"/>
          </a:xfrm>
        </p:grpSpPr>
        <p:grpSp>
          <p:nvGrpSpPr>
            <p:cNvPr id="26" name="组合 49"/>
            <p:cNvGrpSpPr>
              <a:grpSpLocks/>
            </p:cNvGrpSpPr>
            <p:nvPr/>
          </p:nvGrpSpPr>
          <p:grpSpPr bwMode="auto">
            <a:xfrm flipV="1">
              <a:off x="5215158" y="3641252"/>
              <a:ext cx="2667385" cy="398859"/>
              <a:chOff x="5234850" y="2169042"/>
              <a:chExt cx="3154238" cy="531628"/>
            </a:xfrm>
          </p:grpSpPr>
          <p:cxnSp>
            <p:nvCxnSpPr>
              <p:cNvPr id="29" name="直接连接符 28"/>
              <p:cNvCxnSpPr/>
              <p:nvPr/>
            </p:nvCxnSpPr>
            <p:spPr>
              <a:xfrm flipV="1">
                <a:off x="5234850" y="2169042"/>
                <a:ext cx="353999" cy="531628"/>
              </a:xfrm>
              <a:prstGeom prst="line">
                <a:avLst/>
              </a:prstGeom>
              <a:ln>
                <a:solidFill>
                  <a:srgbClr val="EAB8D5"/>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585674" y="2169042"/>
                <a:ext cx="2803414" cy="0"/>
              </a:xfrm>
              <a:prstGeom prst="line">
                <a:avLst/>
              </a:prstGeom>
              <a:ln>
                <a:solidFill>
                  <a:srgbClr val="EAB8D5"/>
                </a:solidFill>
              </a:ln>
            </p:spPr>
            <p:style>
              <a:lnRef idx="1">
                <a:schemeClr val="accent1"/>
              </a:lnRef>
              <a:fillRef idx="0">
                <a:schemeClr val="accent1"/>
              </a:fillRef>
              <a:effectRef idx="0">
                <a:schemeClr val="accent1"/>
              </a:effectRef>
              <a:fontRef idx="minor">
                <a:schemeClr val="tx1"/>
              </a:fontRef>
            </p:style>
          </p:cxnSp>
        </p:grpSp>
        <p:sp>
          <p:nvSpPr>
            <p:cNvPr id="27" name="矩形 26"/>
            <p:cNvSpPr/>
            <p:nvPr/>
          </p:nvSpPr>
          <p:spPr>
            <a:xfrm>
              <a:off x="5548078" y="3443608"/>
              <a:ext cx="2334466" cy="569119"/>
            </a:xfrm>
            <a:prstGeom prst="rect">
              <a:avLst/>
            </a:prstGeom>
          </p:spPr>
          <p:txBody>
            <a:bodyPr lIns="0" rIns="0" bIns="0" anchor="b"/>
            <a:lstStyle/>
            <a:p>
              <a:pPr>
                <a:lnSpc>
                  <a:spcPct val="120000"/>
                </a:lnSpc>
                <a:defRPr/>
              </a:pPr>
              <a:r>
                <a:rPr lang="zh-CN" altLang="en-US" sz="1400" dirty="0">
                  <a:solidFill>
                    <a:schemeClr val="tx1">
                      <a:lumMod val="50000"/>
                      <a:lumOff val="50000"/>
                    </a:schemeClr>
                  </a:solidFill>
                  <a:latin typeface="华文楷体" panose="02010600040101010101" pitchFamily="2" charset="-122"/>
                  <a:ea typeface="华文楷体" panose="02010600040101010101" pitchFamily="2" charset="-122"/>
                </a:rPr>
                <a:t>点击增加文本内容点击增加文本内容点击增加文本内容</a:t>
              </a:r>
            </a:p>
          </p:txBody>
        </p:sp>
        <p:sp>
          <p:nvSpPr>
            <p:cNvPr id="28" name="矩形 61"/>
            <p:cNvSpPr>
              <a:spLocks noChangeArrowheads="1"/>
            </p:cNvSpPr>
            <p:nvPr/>
          </p:nvSpPr>
          <p:spPr bwMode="auto">
            <a:xfrm>
              <a:off x="5548079" y="4047254"/>
              <a:ext cx="2408298"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0000"/>
                </a:lnSpc>
                <a:spcAft>
                  <a:spcPts val="600"/>
                </a:spcAft>
              </a:pPr>
              <a:r>
                <a:rPr lang="zh-CN" altLang="en-US" dirty="0">
                  <a:solidFill>
                    <a:schemeClr val="tx1">
                      <a:lumMod val="50000"/>
                      <a:lumOff val="50000"/>
                    </a:schemeClr>
                  </a:solidFill>
                  <a:latin typeface="华文楷体" panose="02010600040101010101" pitchFamily="2" charset="-122"/>
                  <a:ea typeface="华文楷体" panose="02010600040101010101" pitchFamily="2" charset="-122"/>
                </a:rPr>
                <a:t>点击增加标题</a:t>
              </a:r>
              <a:endParaRPr lang="en-US" altLang="zh-CN" dirty="0">
                <a:solidFill>
                  <a:schemeClr val="tx1">
                    <a:lumMod val="50000"/>
                    <a:lumOff val="50000"/>
                  </a:schemeClr>
                </a:solidFill>
                <a:latin typeface="华文楷体" panose="02010600040101010101" pitchFamily="2" charset="-122"/>
                <a:ea typeface="华文楷体" panose="02010600040101010101" pitchFamily="2" charset="-122"/>
              </a:endParaRPr>
            </a:p>
          </p:txBody>
        </p:sp>
      </p:grpSp>
      <p:grpSp>
        <p:nvGrpSpPr>
          <p:cNvPr id="31" name="组合 30"/>
          <p:cNvGrpSpPr/>
          <p:nvPr/>
        </p:nvGrpSpPr>
        <p:grpSpPr>
          <a:xfrm>
            <a:off x="5215161" y="1347735"/>
            <a:ext cx="2707657" cy="997618"/>
            <a:chOff x="5215158" y="1275606"/>
            <a:chExt cx="2707657" cy="997618"/>
          </a:xfrm>
        </p:grpSpPr>
        <p:grpSp>
          <p:nvGrpSpPr>
            <p:cNvPr id="32" name="组合 45"/>
            <p:cNvGrpSpPr>
              <a:grpSpLocks/>
            </p:cNvGrpSpPr>
            <p:nvPr/>
          </p:nvGrpSpPr>
          <p:grpSpPr bwMode="auto">
            <a:xfrm>
              <a:off x="5215158" y="1696961"/>
              <a:ext cx="2667385" cy="398860"/>
              <a:chOff x="5234850" y="2169042"/>
              <a:chExt cx="3154238" cy="531628"/>
            </a:xfrm>
          </p:grpSpPr>
          <p:cxnSp>
            <p:nvCxnSpPr>
              <p:cNvPr id="35" name="直接连接符 34"/>
              <p:cNvCxnSpPr/>
              <p:nvPr/>
            </p:nvCxnSpPr>
            <p:spPr>
              <a:xfrm flipV="1">
                <a:off x="5234850" y="2169042"/>
                <a:ext cx="353999" cy="531628"/>
              </a:xfrm>
              <a:prstGeom prst="line">
                <a:avLst/>
              </a:prstGeom>
              <a:ln>
                <a:solidFill>
                  <a:srgbClr val="EAB8D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585674" y="2169042"/>
                <a:ext cx="2803414" cy="0"/>
              </a:xfrm>
              <a:prstGeom prst="line">
                <a:avLst/>
              </a:prstGeom>
              <a:ln>
                <a:solidFill>
                  <a:srgbClr val="EAB8D5"/>
                </a:solidFill>
              </a:ln>
            </p:spPr>
            <p:style>
              <a:lnRef idx="1">
                <a:schemeClr val="accent1"/>
              </a:lnRef>
              <a:fillRef idx="0">
                <a:schemeClr val="accent1"/>
              </a:fillRef>
              <a:effectRef idx="0">
                <a:schemeClr val="accent1"/>
              </a:effectRef>
              <a:fontRef idx="minor">
                <a:schemeClr val="tx1"/>
              </a:fontRef>
            </p:style>
          </p:cxnSp>
        </p:grpSp>
        <p:sp>
          <p:nvSpPr>
            <p:cNvPr id="33" name="矩形 32"/>
            <p:cNvSpPr/>
            <p:nvPr/>
          </p:nvSpPr>
          <p:spPr>
            <a:xfrm>
              <a:off x="5548078" y="1704105"/>
              <a:ext cx="2334466" cy="569119"/>
            </a:xfrm>
            <a:prstGeom prst="rect">
              <a:avLst/>
            </a:prstGeom>
          </p:spPr>
          <p:txBody>
            <a:bodyPr lIns="0" rIns="0" bIns="0"/>
            <a:lstStyle/>
            <a:p>
              <a:pPr>
                <a:lnSpc>
                  <a:spcPct val="120000"/>
                </a:lnSpc>
                <a:defRPr/>
              </a:pPr>
              <a:r>
                <a:rPr lang="zh-CN" altLang="en-US" sz="1400" dirty="0">
                  <a:solidFill>
                    <a:schemeClr val="tx1">
                      <a:lumMod val="50000"/>
                      <a:lumOff val="50000"/>
                    </a:schemeClr>
                  </a:solidFill>
                  <a:latin typeface="华文楷体" panose="02010600040101010101" pitchFamily="2" charset="-122"/>
                  <a:ea typeface="华文楷体" panose="02010600040101010101" pitchFamily="2" charset="-122"/>
                </a:rPr>
                <a:t>点击增加文本内容点击增加文本内容点击增加文本内容</a:t>
              </a:r>
            </a:p>
          </p:txBody>
        </p:sp>
        <p:sp>
          <p:nvSpPr>
            <p:cNvPr id="34" name="矩形 63"/>
            <p:cNvSpPr>
              <a:spLocks noChangeArrowheads="1"/>
            </p:cNvSpPr>
            <p:nvPr/>
          </p:nvSpPr>
          <p:spPr bwMode="auto">
            <a:xfrm>
              <a:off x="5511832" y="1275606"/>
              <a:ext cx="2410983"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0000"/>
                </a:lnSpc>
                <a:spcAft>
                  <a:spcPts val="600"/>
                </a:spcAft>
              </a:pPr>
              <a:r>
                <a:rPr lang="zh-CN" altLang="en-US" dirty="0">
                  <a:solidFill>
                    <a:schemeClr val="tx1">
                      <a:lumMod val="50000"/>
                      <a:lumOff val="50000"/>
                    </a:schemeClr>
                  </a:solidFill>
                  <a:latin typeface="华文楷体" panose="02010600040101010101" pitchFamily="2" charset="-122"/>
                  <a:ea typeface="华文楷体" panose="02010600040101010101" pitchFamily="2" charset="-122"/>
                </a:rPr>
                <a:t>点击增加标题</a:t>
              </a:r>
              <a:endParaRPr lang="en-US" altLang="zh-CN" dirty="0">
                <a:solidFill>
                  <a:schemeClr val="tx1">
                    <a:lumMod val="50000"/>
                    <a:lumOff val="50000"/>
                  </a:schemeClr>
                </a:solidFill>
                <a:latin typeface="华文楷体" panose="02010600040101010101" pitchFamily="2" charset="-122"/>
                <a:ea typeface="华文楷体" panose="02010600040101010101" pitchFamily="2" charset="-122"/>
              </a:endParaRPr>
            </a:p>
          </p:txBody>
        </p:sp>
      </p:grpSp>
      <p:grpSp>
        <p:nvGrpSpPr>
          <p:cNvPr id="37" name="组合 36"/>
          <p:cNvGrpSpPr/>
          <p:nvPr/>
        </p:nvGrpSpPr>
        <p:grpSpPr>
          <a:xfrm>
            <a:off x="1293955" y="1347736"/>
            <a:ext cx="2628456" cy="1198833"/>
            <a:chOff x="1293954" y="1275606"/>
            <a:chExt cx="2628456" cy="1198833"/>
          </a:xfrm>
        </p:grpSpPr>
        <p:grpSp>
          <p:nvGrpSpPr>
            <p:cNvPr id="38" name="组合 53"/>
            <p:cNvGrpSpPr>
              <a:grpSpLocks/>
            </p:cNvGrpSpPr>
            <p:nvPr/>
          </p:nvGrpSpPr>
          <p:grpSpPr bwMode="auto">
            <a:xfrm flipH="1">
              <a:off x="1319461" y="1696961"/>
              <a:ext cx="2602949" cy="398860"/>
              <a:chOff x="5234850" y="2169042"/>
              <a:chExt cx="3154238" cy="531628"/>
            </a:xfrm>
          </p:grpSpPr>
          <p:cxnSp>
            <p:nvCxnSpPr>
              <p:cNvPr id="41" name="直接连接符 40"/>
              <p:cNvCxnSpPr/>
              <p:nvPr/>
            </p:nvCxnSpPr>
            <p:spPr>
              <a:xfrm flipV="1">
                <a:off x="5234850" y="2169042"/>
                <a:ext cx="353002" cy="531628"/>
              </a:xfrm>
              <a:prstGeom prst="line">
                <a:avLst/>
              </a:prstGeom>
              <a:ln>
                <a:solidFill>
                  <a:srgbClr val="EAB8D5"/>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5586225" y="2169042"/>
                <a:ext cx="2802863" cy="0"/>
              </a:xfrm>
              <a:prstGeom prst="line">
                <a:avLst/>
              </a:prstGeom>
              <a:ln>
                <a:solidFill>
                  <a:srgbClr val="EAB8D5"/>
                </a:solidFill>
              </a:ln>
            </p:spPr>
            <p:style>
              <a:lnRef idx="1">
                <a:schemeClr val="accent1"/>
              </a:lnRef>
              <a:fillRef idx="0">
                <a:schemeClr val="accent1"/>
              </a:fillRef>
              <a:effectRef idx="0">
                <a:schemeClr val="accent1"/>
              </a:effectRef>
              <a:fontRef idx="minor">
                <a:schemeClr val="tx1"/>
              </a:fontRef>
            </p:style>
          </p:cxnSp>
        </p:grpSp>
        <p:sp>
          <p:nvSpPr>
            <p:cNvPr id="39" name="矩形 62"/>
            <p:cNvSpPr>
              <a:spLocks noChangeArrowheads="1"/>
            </p:cNvSpPr>
            <p:nvPr/>
          </p:nvSpPr>
          <p:spPr bwMode="auto">
            <a:xfrm>
              <a:off x="1293954" y="1275606"/>
              <a:ext cx="2378765" cy="3416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nSpc>
                  <a:spcPct val="120000"/>
                </a:lnSpc>
                <a:spcAft>
                  <a:spcPts val="600"/>
                </a:spcAft>
              </a:pPr>
              <a:r>
                <a:rPr lang="zh-CN" altLang="en-US" dirty="0" smtClean="0">
                  <a:solidFill>
                    <a:schemeClr val="tx1">
                      <a:lumMod val="50000"/>
                      <a:lumOff val="50000"/>
                    </a:schemeClr>
                  </a:solidFill>
                  <a:latin typeface="华文楷体" panose="02010600040101010101" pitchFamily="2" charset="-122"/>
                  <a:ea typeface="华文楷体" panose="02010600040101010101" pitchFamily="2" charset="-122"/>
                </a:rPr>
                <a:t>点击增加标题</a:t>
              </a:r>
              <a:endParaRPr lang="en-US" altLang="zh-CN" dirty="0">
                <a:solidFill>
                  <a:schemeClr val="tx1">
                    <a:lumMod val="50000"/>
                    <a:lumOff val="50000"/>
                  </a:schemeClr>
                </a:solidFill>
                <a:latin typeface="华文楷体" panose="02010600040101010101" pitchFamily="2" charset="-122"/>
                <a:ea typeface="华文楷体" panose="02010600040101010101" pitchFamily="2" charset="-122"/>
              </a:endParaRPr>
            </a:p>
          </p:txBody>
        </p:sp>
        <p:sp>
          <p:nvSpPr>
            <p:cNvPr id="40" name="矩形 39"/>
            <p:cNvSpPr/>
            <p:nvPr/>
          </p:nvSpPr>
          <p:spPr>
            <a:xfrm>
              <a:off x="1338255" y="1731489"/>
              <a:ext cx="2334466" cy="742950"/>
            </a:xfrm>
            <a:prstGeom prst="rect">
              <a:avLst/>
            </a:prstGeom>
            <a:ln>
              <a:noFill/>
            </a:ln>
          </p:spPr>
          <p:txBody>
            <a:bodyPr lIns="0" rIns="0" bIns="0"/>
            <a:lstStyle/>
            <a:p>
              <a:pPr>
                <a:lnSpc>
                  <a:spcPct val="120000"/>
                </a:lnSpc>
                <a:defRPr/>
              </a:pPr>
              <a:r>
                <a:rPr lang="zh-CN" altLang="en-US" sz="1400" dirty="0">
                  <a:solidFill>
                    <a:schemeClr val="tx1">
                      <a:lumMod val="50000"/>
                      <a:lumOff val="50000"/>
                    </a:schemeClr>
                  </a:solidFill>
                  <a:latin typeface="华文楷体" panose="02010600040101010101" pitchFamily="2" charset="-122"/>
                  <a:ea typeface="华文楷体" panose="02010600040101010101" pitchFamily="2" charset="-122"/>
                </a:rPr>
                <a:t>点击增加文本内容点击增加文本内容点击增加文本内容</a:t>
              </a:r>
            </a:p>
          </p:txBody>
        </p:sp>
      </p:grpSp>
    </p:spTree>
    <p:extLst>
      <p:ext uri="{BB962C8B-B14F-4D97-AF65-F5344CB8AC3E}">
        <p14:creationId xmlns:p14="http://schemas.microsoft.com/office/powerpoint/2010/main" val="177884938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2360"/>
                            </p:stCondLst>
                            <p:childTnLst>
                              <p:par>
                                <p:cTn id="36" presetID="22" presetClass="entr" presetSubtype="1"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up)">
                                      <p:cBhvr>
                                        <p:cTn id="38" dur="500"/>
                                        <p:tgtEl>
                                          <p:spTgt spid="13"/>
                                        </p:tgtEl>
                                      </p:cBhvr>
                                    </p:animEffect>
                                  </p:childTnLst>
                                </p:cTn>
                              </p:par>
                            </p:childTnLst>
                          </p:cTn>
                        </p:par>
                        <p:par>
                          <p:cTn id="39" fill="hold">
                            <p:stCondLst>
                              <p:cond delay="2860"/>
                            </p:stCondLst>
                            <p:childTnLst>
                              <p:par>
                                <p:cTn id="40" presetID="22" presetClass="entr" presetSubtype="2"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right)">
                                      <p:cBhvr>
                                        <p:cTn id="42" dur="500"/>
                                        <p:tgtEl>
                                          <p:spTgt spid="16"/>
                                        </p:tgtEl>
                                      </p:cBhvr>
                                    </p:animEffect>
                                  </p:childTnLst>
                                </p:cTn>
                              </p:par>
                            </p:childTnLst>
                          </p:cTn>
                        </p:par>
                        <p:par>
                          <p:cTn id="43" fill="hold">
                            <p:stCondLst>
                              <p:cond delay="3360"/>
                            </p:stCondLst>
                            <p:childTnLst>
                              <p:par>
                                <p:cTn id="44" presetID="22" presetClass="entr" presetSubtype="4"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500"/>
                                        <p:tgtEl>
                                          <p:spTgt spid="7"/>
                                        </p:tgtEl>
                                      </p:cBhvr>
                                    </p:animEffect>
                                  </p:childTnLst>
                                </p:cTn>
                              </p:par>
                              <p:par>
                                <p:cTn id="47" presetID="2" presetClass="entr" presetSubtype="2" fill="hold" nodeType="withEffect">
                                  <p:stCondLst>
                                    <p:cond delay="50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1000" fill="hold"/>
                                        <p:tgtEl>
                                          <p:spTgt spid="37"/>
                                        </p:tgtEl>
                                        <p:attrNameLst>
                                          <p:attrName>ppt_x</p:attrName>
                                        </p:attrNameLst>
                                      </p:cBhvr>
                                      <p:tavLst>
                                        <p:tav tm="0">
                                          <p:val>
                                            <p:strVal val="1+#ppt_w/2"/>
                                          </p:val>
                                        </p:tav>
                                        <p:tav tm="100000">
                                          <p:val>
                                            <p:strVal val="#ppt_x"/>
                                          </p:val>
                                        </p:tav>
                                      </p:tavLst>
                                    </p:anim>
                                    <p:anim calcmode="lin" valueType="num">
                                      <p:cBhvr additive="base">
                                        <p:cTn id="50" dur="1000" fill="hold"/>
                                        <p:tgtEl>
                                          <p:spTgt spid="3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50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1000" fill="hold"/>
                                        <p:tgtEl>
                                          <p:spTgt spid="31"/>
                                        </p:tgtEl>
                                        <p:attrNameLst>
                                          <p:attrName>ppt_x</p:attrName>
                                        </p:attrNameLst>
                                      </p:cBhvr>
                                      <p:tavLst>
                                        <p:tav tm="0">
                                          <p:val>
                                            <p:strVal val="0-#ppt_w/2"/>
                                          </p:val>
                                        </p:tav>
                                        <p:tav tm="100000">
                                          <p:val>
                                            <p:strVal val="#ppt_x"/>
                                          </p:val>
                                        </p:tav>
                                      </p:tavLst>
                                    </p:anim>
                                    <p:anim calcmode="lin" valueType="num">
                                      <p:cBhvr additive="base">
                                        <p:cTn id="54" dur="1000" fill="hold"/>
                                        <p:tgtEl>
                                          <p:spTgt spid="31"/>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50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1000" fill="hold"/>
                                        <p:tgtEl>
                                          <p:spTgt spid="19"/>
                                        </p:tgtEl>
                                        <p:attrNameLst>
                                          <p:attrName>ppt_x</p:attrName>
                                        </p:attrNameLst>
                                      </p:cBhvr>
                                      <p:tavLst>
                                        <p:tav tm="0">
                                          <p:val>
                                            <p:strVal val="1+#ppt_w/2"/>
                                          </p:val>
                                        </p:tav>
                                        <p:tav tm="100000">
                                          <p:val>
                                            <p:strVal val="#ppt_x"/>
                                          </p:val>
                                        </p:tav>
                                      </p:tavLst>
                                    </p:anim>
                                    <p:anim calcmode="lin" valueType="num">
                                      <p:cBhvr additive="base">
                                        <p:cTn id="58" dur="1000" fill="hold"/>
                                        <p:tgtEl>
                                          <p:spTgt spid="19"/>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50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1000" fill="hold"/>
                                        <p:tgtEl>
                                          <p:spTgt spid="25"/>
                                        </p:tgtEl>
                                        <p:attrNameLst>
                                          <p:attrName>ppt_x</p:attrName>
                                        </p:attrNameLst>
                                      </p:cBhvr>
                                      <p:tavLst>
                                        <p:tav tm="0">
                                          <p:val>
                                            <p:strVal val="0-#ppt_w/2"/>
                                          </p:val>
                                        </p:tav>
                                        <p:tav tm="100000">
                                          <p:val>
                                            <p:strVal val="#ppt_x"/>
                                          </p:val>
                                        </p:tav>
                                      </p:tavLst>
                                    </p:anim>
                                    <p:anim calcmode="lin" valueType="num">
                                      <p:cBhvr additive="base">
                                        <p:cTn id="62"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cxnSp>
        <p:nvCxnSpPr>
          <p:cNvPr id="7" name="Straight Connector 13"/>
          <p:cNvCxnSpPr/>
          <p:nvPr/>
        </p:nvCxnSpPr>
        <p:spPr>
          <a:xfrm rot="16200000" flipH="1">
            <a:off x="2857489" y="2928940"/>
            <a:ext cx="3429026" cy="2"/>
          </a:xfrm>
          <a:prstGeom prst="line">
            <a:avLst/>
          </a:prstGeom>
          <a:noFill/>
          <a:ln w="12700" cap="flat" cmpd="sng" algn="ctr">
            <a:solidFill>
              <a:srgbClr val="EAB8D5"/>
            </a:solidFill>
            <a:prstDash val="sysDot"/>
          </a:ln>
          <a:effectLst/>
        </p:spPr>
      </p:cxnSp>
      <p:grpSp>
        <p:nvGrpSpPr>
          <p:cNvPr id="8" name="Group 17"/>
          <p:cNvGrpSpPr/>
          <p:nvPr/>
        </p:nvGrpSpPr>
        <p:grpSpPr>
          <a:xfrm>
            <a:off x="4786314" y="1643056"/>
            <a:ext cx="3357586" cy="3000396"/>
            <a:chOff x="4786314" y="1643056"/>
            <a:chExt cx="3357586" cy="3000396"/>
          </a:xfrm>
        </p:grpSpPr>
        <p:sp>
          <p:nvSpPr>
            <p:cNvPr id="9" name="Rectangle 15"/>
            <p:cNvSpPr/>
            <p:nvPr/>
          </p:nvSpPr>
          <p:spPr>
            <a:xfrm>
              <a:off x="4857752" y="2928940"/>
              <a:ext cx="3286148" cy="1714512"/>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endParaRPr>
            </a:p>
          </p:txBody>
        </p:sp>
        <p:grpSp>
          <p:nvGrpSpPr>
            <p:cNvPr id="10" name="Group 16"/>
            <p:cNvGrpSpPr/>
            <p:nvPr/>
          </p:nvGrpSpPr>
          <p:grpSpPr>
            <a:xfrm>
              <a:off x="4786314" y="1643056"/>
              <a:ext cx="3357586" cy="1095854"/>
              <a:chOff x="4786314" y="1643056"/>
              <a:chExt cx="3357586" cy="1095854"/>
            </a:xfrm>
          </p:grpSpPr>
          <p:sp>
            <p:nvSpPr>
              <p:cNvPr id="11" name="Rectangle 19"/>
              <p:cNvSpPr/>
              <p:nvPr/>
            </p:nvSpPr>
            <p:spPr>
              <a:xfrm>
                <a:off x="4786314" y="2000246"/>
                <a:ext cx="3357586" cy="73866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此处添加详细文本描述，建议与标题相关并符合整体语言风格，语言描述尽量简洁生动。尽量将每页幻灯片的字数控制在</a:t>
                </a:r>
                <a:r>
                  <a:rPr kumimoji="0" lang="en-US" altLang="zh-CN"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200</a:t>
                </a:r>
                <a:r>
                  <a:rPr kumimoji="0" lang="zh-CN" altLang="en-US"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字以内，据统计每页幻灯片的最好控制在</a:t>
                </a:r>
                <a:r>
                  <a:rPr kumimoji="0" lang="en-US" altLang="zh-CN"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5</a:t>
                </a:r>
                <a:r>
                  <a:rPr kumimoji="0" lang="zh-CN" altLang="en-US"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分钟之内。</a:t>
                </a:r>
              </a:p>
            </p:txBody>
          </p:sp>
          <p:sp>
            <p:nvSpPr>
              <p:cNvPr id="12" name="Rectangle 20"/>
              <p:cNvSpPr/>
              <p:nvPr/>
            </p:nvSpPr>
            <p:spPr>
              <a:xfrm>
                <a:off x="4786314" y="1643056"/>
                <a:ext cx="1223412" cy="30008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添加标题内容</a:t>
                </a:r>
                <a:endParaRPr kumimoji="0" lang="en-US" b="1"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endParaRPr>
              </a:p>
            </p:txBody>
          </p:sp>
        </p:grpSp>
      </p:grpSp>
      <p:grpSp>
        <p:nvGrpSpPr>
          <p:cNvPr id="13" name="Group 16"/>
          <p:cNvGrpSpPr/>
          <p:nvPr/>
        </p:nvGrpSpPr>
        <p:grpSpPr>
          <a:xfrm>
            <a:off x="928662" y="1214428"/>
            <a:ext cx="3357586" cy="2953242"/>
            <a:chOff x="928662" y="1214428"/>
            <a:chExt cx="3357586" cy="2953242"/>
          </a:xfrm>
        </p:grpSpPr>
        <p:sp>
          <p:nvSpPr>
            <p:cNvPr id="14" name="Rectangle 14"/>
            <p:cNvSpPr/>
            <p:nvPr/>
          </p:nvSpPr>
          <p:spPr>
            <a:xfrm>
              <a:off x="1000100" y="1214428"/>
              <a:ext cx="3284113" cy="1714512"/>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endParaRPr>
            </a:p>
          </p:txBody>
        </p:sp>
        <p:grpSp>
          <p:nvGrpSpPr>
            <p:cNvPr id="15" name="Group 17"/>
            <p:cNvGrpSpPr/>
            <p:nvPr/>
          </p:nvGrpSpPr>
          <p:grpSpPr>
            <a:xfrm>
              <a:off x="928662" y="3071816"/>
              <a:ext cx="3357586" cy="1095854"/>
              <a:chOff x="928662" y="3071816"/>
              <a:chExt cx="3357586" cy="1095854"/>
            </a:xfrm>
          </p:grpSpPr>
          <p:sp>
            <p:nvSpPr>
              <p:cNvPr id="16" name="Rectangle 21"/>
              <p:cNvSpPr/>
              <p:nvPr/>
            </p:nvSpPr>
            <p:spPr>
              <a:xfrm>
                <a:off x="928662" y="3429006"/>
                <a:ext cx="3357586" cy="73866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此处添加详细文本描述，建议与标题相关并符合整体语言风格，语言描述尽量简洁生动。尽量将每页幻灯片的字数控制在</a:t>
                </a:r>
                <a:r>
                  <a:rPr kumimoji="0" lang="en-US" altLang="zh-CN"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200</a:t>
                </a:r>
                <a:r>
                  <a:rPr kumimoji="0" lang="zh-CN" altLang="en-US"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字以内，据统计每页幻灯片的最好控制在</a:t>
                </a:r>
                <a:r>
                  <a:rPr kumimoji="0" lang="en-US" altLang="zh-CN"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5</a:t>
                </a:r>
                <a:r>
                  <a:rPr kumimoji="0" lang="zh-CN" altLang="en-US" sz="105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分钟之内。</a:t>
                </a:r>
              </a:p>
            </p:txBody>
          </p:sp>
          <p:sp>
            <p:nvSpPr>
              <p:cNvPr id="17" name="Rectangle 22"/>
              <p:cNvSpPr/>
              <p:nvPr/>
            </p:nvSpPr>
            <p:spPr>
              <a:xfrm>
                <a:off x="928662" y="3071816"/>
                <a:ext cx="1223412" cy="30008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添加标题内容</a:t>
                </a:r>
                <a:endParaRPr kumimoji="0" lang="en-US" b="1"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endParaRPr>
              </a:p>
            </p:txBody>
          </p:sp>
        </p:grpSp>
      </p:grpSp>
    </p:spTree>
    <p:extLst>
      <p:ext uri="{BB962C8B-B14F-4D97-AF65-F5344CB8AC3E}">
        <p14:creationId xmlns:p14="http://schemas.microsoft.com/office/powerpoint/2010/main" val="407540480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12" presetClass="entr" presetSubtype="1"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slide(fromTop)">
                                      <p:cBhvr>
                                        <p:cTn id="34" dur="500"/>
                                        <p:tgtEl>
                                          <p:spTgt spid="13"/>
                                        </p:tgtEl>
                                      </p:cBhvr>
                                    </p:animEffect>
                                  </p:childTnLst>
                                </p:cTn>
                              </p:par>
                            </p:childTnLst>
                          </p:cTn>
                        </p:par>
                        <p:par>
                          <p:cTn id="35" fill="hold">
                            <p:stCondLst>
                              <p:cond delay="2360"/>
                            </p:stCondLst>
                            <p:childTnLst>
                              <p:par>
                                <p:cTn id="36" presetID="12" presetClass="entr" presetSubtype="1"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slide(fromTop)">
                                      <p:cBhvr>
                                        <p:cTn id="38" dur="500"/>
                                        <p:tgtEl>
                                          <p:spTgt spid="7"/>
                                        </p:tgtEl>
                                      </p:cBhvr>
                                    </p:animEffect>
                                  </p:childTnLst>
                                </p:cTn>
                              </p:par>
                            </p:childTnLst>
                          </p:cTn>
                        </p:par>
                        <p:par>
                          <p:cTn id="39" fill="hold">
                            <p:stCondLst>
                              <p:cond delay="2860"/>
                            </p:stCondLst>
                            <p:childTnLst>
                              <p:par>
                                <p:cTn id="40" presetID="12" presetClass="entr" presetSubtype="1"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slide(fromTop)">
                                      <p:cBhvr>
                                        <p:cTn id="4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grpSp>
        <p:nvGrpSpPr>
          <p:cNvPr id="7" name="Group 21"/>
          <p:cNvGrpSpPr/>
          <p:nvPr/>
        </p:nvGrpSpPr>
        <p:grpSpPr>
          <a:xfrm>
            <a:off x="642910" y="1674860"/>
            <a:ext cx="2286016" cy="993638"/>
            <a:chOff x="642910" y="1785932"/>
            <a:chExt cx="2286016" cy="993638"/>
          </a:xfrm>
        </p:grpSpPr>
        <p:sp>
          <p:nvSpPr>
            <p:cNvPr id="8" name="Rectangle 88"/>
            <p:cNvSpPr/>
            <p:nvPr/>
          </p:nvSpPr>
          <p:spPr>
            <a:xfrm>
              <a:off x="642910" y="2071684"/>
              <a:ext cx="228601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200</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字</a:t>
              </a: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以内。</a:t>
              </a:r>
              <a:endParaRPr kumimoji="0" lang="ms-MY" sz="1000" b="0" i="0" u="none" strike="noStrike" kern="0" cap="none" spc="0" normalizeH="0" baseline="0" noProof="0" dirty="0" smtClean="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endParaRPr>
            </a:p>
          </p:txBody>
        </p:sp>
        <p:sp>
          <p:nvSpPr>
            <p:cNvPr id="9" name="Rectangle 89"/>
            <p:cNvSpPr/>
            <p:nvPr/>
          </p:nvSpPr>
          <p:spPr>
            <a:xfrm>
              <a:off x="642910" y="1785932"/>
              <a:ext cx="1928826"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添加标题</a:t>
              </a:r>
              <a:endParaRPr kumimoji="0" lang="en-US" sz="1400" b="1"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endParaRPr>
            </a:p>
          </p:txBody>
        </p:sp>
      </p:grpSp>
      <p:grpSp>
        <p:nvGrpSpPr>
          <p:cNvPr id="10" name="Group 22"/>
          <p:cNvGrpSpPr/>
          <p:nvPr/>
        </p:nvGrpSpPr>
        <p:grpSpPr>
          <a:xfrm>
            <a:off x="642910" y="3103619"/>
            <a:ext cx="2286016" cy="993638"/>
            <a:chOff x="642910" y="3214692"/>
            <a:chExt cx="2286016" cy="993638"/>
          </a:xfrm>
        </p:grpSpPr>
        <p:sp>
          <p:nvSpPr>
            <p:cNvPr id="11" name="Rectangle 90"/>
            <p:cNvSpPr/>
            <p:nvPr/>
          </p:nvSpPr>
          <p:spPr>
            <a:xfrm>
              <a:off x="642910" y="3500444"/>
              <a:ext cx="228601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200</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字以内。</a:t>
              </a:r>
              <a:endParaRPr kumimoji="0" lang="ms-MY" altLang="zh-CN"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endParaRPr>
            </a:p>
          </p:txBody>
        </p:sp>
        <p:sp>
          <p:nvSpPr>
            <p:cNvPr id="12" name="Rectangle 91"/>
            <p:cNvSpPr/>
            <p:nvPr/>
          </p:nvSpPr>
          <p:spPr>
            <a:xfrm>
              <a:off x="642910" y="3214692"/>
              <a:ext cx="1928826" cy="307777"/>
            </a:xfrm>
            <a:prstGeom prst="rect">
              <a:avLst/>
            </a:prstGeom>
          </p:spPr>
          <p:txBody>
            <a:bodyPr wrap="square">
              <a:spAutoFit/>
            </a:bodyPr>
            <a:lstStyle/>
            <a:p>
              <a:pPr lvl="0" defTabSz="914400">
                <a:defRPr/>
              </a:pPr>
              <a:r>
                <a:rPr lang="zh-CN" altLang="en-US" sz="1400" b="1" kern="0" dirty="0">
                  <a:solidFill>
                    <a:schemeClr val="tx1">
                      <a:lumMod val="50000"/>
                      <a:lumOff val="50000"/>
                    </a:schemeClr>
                  </a:solidFill>
                  <a:latin typeface="华文楷体" panose="02010600040101010101" pitchFamily="2" charset="-122"/>
                  <a:ea typeface="华文楷体" panose="02010600040101010101" pitchFamily="2" charset="-122"/>
                  <a:cs typeface="Open Sans" pitchFamily="34" charset="0"/>
                </a:rPr>
                <a:t>添加标题</a:t>
              </a:r>
              <a:endParaRPr lang="en-US" altLang="zh-CN" sz="1400" b="1" kern="0" dirty="0">
                <a:solidFill>
                  <a:schemeClr val="tx1">
                    <a:lumMod val="50000"/>
                    <a:lumOff val="50000"/>
                  </a:schemeClr>
                </a:solidFill>
                <a:latin typeface="华文楷体" panose="02010600040101010101" pitchFamily="2" charset="-122"/>
                <a:ea typeface="华文楷体" panose="02010600040101010101" pitchFamily="2" charset="-122"/>
                <a:cs typeface="Open Sans" pitchFamily="34" charset="0"/>
              </a:endParaRPr>
            </a:p>
          </p:txBody>
        </p:sp>
      </p:grpSp>
      <p:grpSp>
        <p:nvGrpSpPr>
          <p:cNvPr id="13" name="Group 23"/>
          <p:cNvGrpSpPr/>
          <p:nvPr/>
        </p:nvGrpSpPr>
        <p:grpSpPr>
          <a:xfrm>
            <a:off x="6215074" y="3103619"/>
            <a:ext cx="2286016" cy="993638"/>
            <a:chOff x="6215074" y="3214692"/>
            <a:chExt cx="2286016" cy="993638"/>
          </a:xfrm>
        </p:grpSpPr>
        <p:sp>
          <p:nvSpPr>
            <p:cNvPr id="14" name="Rectangle 92"/>
            <p:cNvSpPr/>
            <p:nvPr/>
          </p:nvSpPr>
          <p:spPr>
            <a:xfrm>
              <a:off x="6215074" y="3500444"/>
              <a:ext cx="2286016"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200</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字以内。</a:t>
              </a:r>
            </a:p>
          </p:txBody>
        </p:sp>
        <p:sp>
          <p:nvSpPr>
            <p:cNvPr id="15" name="Rectangle 93"/>
            <p:cNvSpPr/>
            <p:nvPr/>
          </p:nvSpPr>
          <p:spPr>
            <a:xfrm>
              <a:off x="6572264" y="3214692"/>
              <a:ext cx="1928826" cy="30777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rPr>
                <a:t>添加标题</a:t>
              </a:r>
              <a:endParaRPr kumimoji="0" lang="en-US" sz="1400" b="1"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endParaRPr>
            </a:p>
          </p:txBody>
        </p:sp>
      </p:grpSp>
      <p:grpSp>
        <p:nvGrpSpPr>
          <p:cNvPr id="16" name="Group 24"/>
          <p:cNvGrpSpPr/>
          <p:nvPr/>
        </p:nvGrpSpPr>
        <p:grpSpPr>
          <a:xfrm>
            <a:off x="6215074" y="1674860"/>
            <a:ext cx="2286016" cy="993638"/>
            <a:chOff x="6215074" y="1785932"/>
            <a:chExt cx="2286016" cy="993638"/>
          </a:xfrm>
        </p:grpSpPr>
        <p:sp>
          <p:nvSpPr>
            <p:cNvPr id="17" name="Rectangle 94"/>
            <p:cNvSpPr/>
            <p:nvPr/>
          </p:nvSpPr>
          <p:spPr>
            <a:xfrm>
              <a:off x="6215074" y="2071684"/>
              <a:ext cx="2286016"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200</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Light" pitchFamily="34" charset="0"/>
                </a:rPr>
                <a:t>字以内。</a:t>
              </a:r>
            </a:p>
          </p:txBody>
        </p:sp>
        <p:sp>
          <p:nvSpPr>
            <p:cNvPr id="18" name="Rectangle 95"/>
            <p:cNvSpPr/>
            <p:nvPr/>
          </p:nvSpPr>
          <p:spPr>
            <a:xfrm>
              <a:off x="6572264" y="1785932"/>
              <a:ext cx="1928826" cy="30777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zh-CN" altLang="en-US" sz="1400" b="1" kern="0" noProof="0" dirty="0" smtClean="0">
                  <a:solidFill>
                    <a:schemeClr val="tx1">
                      <a:lumMod val="50000"/>
                      <a:lumOff val="50000"/>
                    </a:schemeClr>
                  </a:solidFill>
                  <a:latin typeface="华文楷体" panose="02010600040101010101" pitchFamily="2" charset="-122"/>
                  <a:ea typeface="华文楷体" panose="02010600040101010101" pitchFamily="2" charset="-122"/>
                  <a:cs typeface="Open Sans" pitchFamily="34" charset="0"/>
                </a:rPr>
                <a:t>添加标题</a:t>
              </a:r>
              <a:endParaRPr kumimoji="0" lang="en-US" sz="1400" b="1" i="0" u="none" strike="noStrike" kern="0" cap="none" spc="0" normalizeH="0" baseline="0" noProof="0" dirty="0">
                <a:ln>
                  <a:noFill/>
                </a:ln>
                <a:solidFill>
                  <a:schemeClr val="tx1">
                    <a:lumMod val="50000"/>
                    <a:lumOff val="50000"/>
                  </a:schemeClr>
                </a:solidFill>
                <a:effectLst/>
                <a:uLnTx/>
                <a:uFillTx/>
                <a:latin typeface="华文楷体" panose="02010600040101010101" pitchFamily="2" charset="-122"/>
                <a:ea typeface="华文楷体" panose="02010600040101010101" pitchFamily="2" charset="-122"/>
                <a:cs typeface="Open Sans" pitchFamily="34" charset="0"/>
              </a:endParaRPr>
            </a:p>
          </p:txBody>
        </p:sp>
      </p:grpSp>
      <p:grpSp>
        <p:nvGrpSpPr>
          <p:cNvPr id="19" name="Group 24"/>
          <p:cNvGrpSpPr/>
          <p:nvPr/>
        </p:nvGrpSpPr>
        <p:grpSpPr>
          <a:xfrm>
            <a:off x="2357422" y="1389108"/>
            <a:ext cx="4582274" cy="3054850"/>
            <a:chOff x="2357422" y="1500180"/>
            <a:chExt cx="4582274" cy="3054850"/>
          </a:xfrm>
        </p:grpSpPr>
        <p:graphicFrame>
          <p:nvGraphicFramePr>
            <p:cNvPr id="20" name="Diagram 87"/>
            <p:cNvGraphicFramePr/>
            <p:nvPr>
              <p:extLst>
                <p:ext uri="{D42A27DB-BD31-4B8C-83A1-F6EECF244321}">
                  <p14:modId xmlns:p14="http://schemas.microsoft.com/office/powerpoint/2010/main" val="4254344"/>
                </p:ext>
              </p:extLst>
            </p:nvPr>
          </p:nvGraphicFramePr>
          <p:xfrm>
            <a:off x="2357422" y="1500180"/>
            <a:ext cx="4582274" cy="3054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Rectangle 17"/>
            <p:cNvSpPr/>
            <p:nvPr/>
          </p:nvSpPr>
          <p:spPr>
            <a:xfrm>
              <a:off x="3464711" y="1812914"/>
              <a:ext cx="928694" cy="1015663"/>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S</a:t>
              </a:r>
              <a:endPar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sp>
          <p:nvSpPr>
            <p:cNvPr id="22" name="Rectangle 18"/>
            <p:cNvSpPr/>
            <p:nvPr/>
          </p:nvSpPr>
          <p:spPr>
            <a:xfrm>
              <a:off x="4910140" y="1827196"/>
              <a:ext cx="928694" cy="1015663"/>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W</a:t>
              </a:r>
              <a:endPar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sp>
          <p:nvSpPr>
            <p:cNvPr id="23" name="Rectangle 19"/>
            <p:cNvSpPr/>
            <p:nvPr/>
          </p:nvSpPr>
          <p:spPr>
            <a:xfrm>
              <a:off x="3464711" y="3281371"/>
              <a:ext cx="928694" cy="1015663"/>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O</a:t>
              </a:r>
              <a:endPar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sp>
          <p:nvSpPr>
            <p:cNvPr id="24" name="Rectangle 20"/>
            <p:cNvSpPr/>
            <p:nvPr/>
          </p:nvSpPr>
          <p:spPr>
            <a:xfrm>
              <a:off x="4929190" y="3286144"/>
              <a:ext cx="928694" cy="1015663"/>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T</a:t>
              </a:r>
              <a:endPar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grpSp>
    </p:spTree>
    <p:extLst>
      <p:ext uri="{BB962C8B-B14F-4D97-AF65-F5344CB8AC3E}">
        <p14:creationId xmlns:p14="http://schemas.microsoft.com/office/powerpoint/2010/main" val="33609546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12" presetClass="entr" presetSubtype="4"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slide(fromBottom)">
                                      <p:cBhvr>
                                        <p:cTn id="34" dur="500"/>
                                        <p:tgtEl>
                                          <p:spTgt spid="19"/>
                                        </p:tgtEl>
                                      </p:cBhvr>
                                    </p:animEffect>
                                  </p:childTnLst>
                                </p:cTn>
                              </p:par>
                            </p:childTnLst>
                          </p:cTn>
                        </p:par>
                        <p:par>
                          <p:cTn id="35" fill="hold">
                            <p:stCondLst>
                              <p:cond delay="2360"/>
                            </p:stCondLst>
                            <p:childTnLst>
                              <p:par>
                                <p:cTn id="36" presetID="12" presetClass="entr" presetSubtype="2"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slide(fromRight)">
                                      <p:cBhvr>
                                        <p:cTn id="38" dur="500"/>
                                        <p:tgtEl>
                                          <p:spTgt spid="7"/>
                                        </p:tgtEl>
                                      </p:cBhvr>
                                    </p:animEffect>
                                  </p:childTnLst>
                                </p:cTn>
                              </p:par>
                              <p:par>
                                <p:cTn id="39" presetID="12" presetClass="entr" presetSubtype="8"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slide(fromLeft)">
                                      <p:cBhvr>
                                        <p:cTn id="41" dur="500"/>
                                        <p:tgtEl>
                                          <p:spTgt spid="16"/>
                                        </p:tgtEl>
                                      </p:cBhvr>
                                    </p:animEffect>
                                  </p:childTnLst>
                                </p:cTn>
                              </p:par>
                              <p:par>
                                <p:cTn id="42" presetID="12" presetClass="entr" presetSubtype="2"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slide(fromRight)">
                                      <p:cBhvr>
                                        <p:cTn id="44" dur="500"/>
                                        <p:tgtEl>
                                          <p:spTgt spid="10"/>
                                        </p:tgtEl>
                                      </p:cBhvr>
                                    </p:animEffect>
                                  </p:childTnLst>
                                </p:cTn>
                              </p:par>
                              <p:par>
                                <p:cTn id="45" presetID="12" presetClass="entr" presetSubtype="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slide(fromLeft)">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69615" y="573207"/>
            <a:ext cx="2533043" cy="1446358"/>
            <a:chOff x="3383261" y="184244"/>
            <a:chExt cx="2533043" cy="1446358"/>
          </a:xfrm>
        </p:grpSpPr>
        <p:pic>
          <p:nvPicPr>
            <p:cNvPr id="5" name="图片 4"/>
            <p:cNvPicPr>
              <a:picLocks noChangeAspect="1"/>
            </p:cNvPicPr>
            <p:nvPr/>
          </p:nvPicPr>
          <p:blipFill>
            <a:blip r:embed="rId2" cstate="screen">
              <a:duotone>
                <a:prstClr val="black"/>
                <a:srgbClr val="EAB8D5">
                  <a:tint val="45000"/>
                  <a:satMod val="400000"/>
                </a:srgbClr>
              </a:duotone>
              <a:extLst>
                <a:ext uri="{BEBA8EAE-BF5A-486C-A8C5-ECC9F3942E4B}">
                  <a14:imgProps xmlns:a14="http://schemas.microsoft.com/office/drawing/2010/main">
                    <a14:imgLayer r:embed="rId3">
                      <a14:imgEffect>
                        <a14:colorTemperature colorTemp="4700"/>
                      </a14:imgEffect>
                      <a14:imgEffect>
                        <a14:saturation sat="0"/>
                      </a14:imgEffect>
                    </a14:imgLayer>
                  </a14:imgProps>
                </a:ext>
                <a:ext uri="{28A0092B-C50C-407E-A947-70E740481C1C}">
                  <a14:useLocalDpi xmlns:a14="http://schemas.microsoft.com/office/drawing/2010/main"/>
                </a:ext>
              </a:extLst>
            </a:blip>
            <a:stretch>
              <a:fillRect/>
            </a:stretch>
          </p:blipFill>
          <p:spPr>
            <a:xfrm>
              <a:off x="3383261" y="465176"/>
              <a:ext cx="1939366" cy="1165426"/>
            </a:xfrm>
            <a:prstGeom prst="rect">
              <a:avLst/>
            </a:prstGeom>
          </p:spPr>
        </p:pic>
        <p:pic>
          <p:nvPicPr>
            <p:cNvPr id="6" name="图片 5"/>
            <p:cNvPicPr>
              <a:picLocks noChangeAspect="1"/>
            </p:cNvPicPr>
            <p:nvPr/>
          </p:nvPicPr>
          <p:blipFill>
            <a:blip r:embed="rId4" cstate="screen">
              <a:lum bright="70000" contrast="-70000"/>
              <a:extLst>
                <a:ext uri="{BEBA8EAE-BF5A-486C-A8C5-ECC9F3942E4B}">
                  <a14:imgProps xmlns:a14="http://schemas.microsoft.com/office/drawing/2010/main">
                    <a14:imgLayer r:embed="rId5">
                      <a14:imgEffect>
                        <a14:colorTemperature colorTemp="4700"/>
                      </a14:imgEffect>
                      <a14:imgEffect>
                        <a14:saturation sat="400000"/>
                      </a14:imgEffect>
                    </a14:imgLayer>
                  </a14:imgProps>
                </a:ext>
                <a:ext uri="{28A0092B-C50C-407E-A947-70E740481C1C}">
                  <a14:useLocalDpi xmlns:a14="http://schemas.microsoft.com/office/drawing/2010/main"/>
                </a:ext>
              </a:extLst>
            </a:blip>
            <a:stretch>
              <a:fillRect/>
            </a:stretch>
          </p:blipFill>
          <p:spPr>
            <a:xfrm>
              <a:off x="3522765" y="184244"/>
              <a:ext cx="2393539" cy="1193006"/>
            </a:xfrm>
            <a:prstGeom prst="rect">
              <a:avLst/>
            </a:prstGeom>
          </p:spPr>
        </p:pic>
      </p:grpSp>
      <p:sp>
        <p:nvSpPr>
          <p:cNvPr id="7" name="TextBox 3"/>
          <p:cNvSpPr txBox="1"/>
          <p:nvPr/>
        </p:nvSpPr>
        <p:spPr>
          <a:xfrm>
            <a:off x="3488251" y="2359316"/>
            <a:ext cx="1696683" cy="523220"/>
          </a:xfrm>
          <a:prstGeom prst="rect">
            <a:avLst/>
          </a:prstGeom>
          <a:solidFill>
            <a:srgbClr val="00B050">
              <a:alpha val="0"/>
            </a:srgbClr>
          </a:solidFill>
          <a:ln>
            <a:solidFill>
              <a:srgbClr val="00B050">
                <a:alpha val="0"/>
              </a:srgbClr>
            </a:solidFill>
          </a:ln>
        </p:spPr>
        <p:txBody>
          <a:bodyPr wrap="none" rtlCol="0">
            <a:spAutoFit/>
          </a:bodyPr>
          <a:lstStyle/>
          <a:p>
            <a:r>
              <a:rPr lang="en-US" altLang="zh-CN" sz="2800" dirty="0" smtClean="0">
                <a:solidFill>
                  <a:srgbClr val="EAB8D5"/>
                </a:solidFill>
                <a:latin typeface="微软雅黑" pitchFamily="34" charset="-122"/>
                <a:ea typeface="微软雅黑" pitchFamily="34" charset="-122"/>
              </a:rPr>
              <a:t>Part One</a:t>
            </a:r>
            <a:endParaRPr lang="zh-CN" altLang="en-US" sz="2800" dirty="0">
              <a:solidFill>
                <a:srgbClr val="EAB8D5"/>
              </a:solidFill>
              <a:latin typeface="微软雅黑" pitchFamily="34" charset="-122"/>
              <a:ea typeface="微软雅黑" pitchFamily="34" charset="-122"/>
            </a:endParaRPr>
          </a:p>
        </p:txBody>
      </p:sp>
      <p:sp>
        <p:nvSpPr>
          <p:cNvPr id="8" name="TextBox 4"/>
          <p:cNvSpPr txBox="1"/>
          <p:nvPr/>
        </p:nvSpPr>
        <p:spPr>
          <a:xfrm>
            <a:off x="3889142" y="3020908"/>
            <a:ext cx="2829450" cy="523220"/>
          </a:xfrm>
          <a:prstGeom prst="rect">
            <a:avLst/>
          </a:prstGeom>
          <a:noFill/>
        </p:spPr>
        <p:txBody>
          <a:bodyPr wrap="square" rtlCol="0">
            <a:spAutoFit/>
          </a:bodyPr>
          <a:lstStyle/>
          <a:p>
            <a:r>
              <a:rPr lang="zh-CN" altLang="en-US" sz="2800" b="1" dirty="0" smtClean="0">
                <a:solidFill>
                  <a:srgbClr val="EAB8D5"/>
                </a:solidFill>
              </a:rPr>
              <a:t>单击添加标题</a:t>
            </a:r>
            <a:endParaRPr lang="zh-CN" altLang="en-US" sz="2800" b="1" dirty="0">
              <a:solidFill>
                <a:srgbClr val="EAB8D5"/>
              </a:solidFill>
            </a:endParaRPr>
          </a:p>
        </p:txBody>
      </p:sp>
      <p:sp>
        <p:nvSpPr>
          <p:cNvPr id="9" name="TextBox 5"/>
          <p:cNvSpPr txBox="1"/>
          <p:nvPr/>
        </p:nvSpPr>
        <p:spPr>
          <a:xfrm>
            <a:off x="2148259" y="2203804"/>
            <a:ext cx="1425390" cy="1569660"/>
          </a:xfrm>
          <a:prstGeom prst="rect">
            <a:avLst/>
          </a:prstGeom>
          <a:noFill/>
        </p:spPr>
        <p:txBody>
          <a:bodyPr wrap="none" rtlCol="0">
            <a:spAutoFit/>
          </a:bodyPr>
          <a:lstStyle/>
          <a:p>
            <a:r>
              <a:rPr lang="en-US" altLang="zh-CN" sz="9600" b="1" dirty="0" smtClean="0">
                <a:solidFill>
                  <a:srgbClr val="EAB8D5"/>
                </a:solidFill>
                <a:latin typeface="Kozuka Mincho Pr6N H" pitchFamily="18" charset="-128"/>
                <a:ea typeface="Kozuka Mincho Pr6N H" pitchFamily="18" charset="-128"/>
              </a:rPr>
              <a:t>01</a:t>
            </a:r>
            <a:endParaRPr lang="zh-CN" altLang="en-US" sz="9600" b="1" dirty="0">
              <a:solidFill>
                <a:srgbClr val="EAB8D5"/>
              </a:solidFill>
              <a:latin typeface="Kozuka Mincho Pr6N H" pitchFamily="18" charset="-128"/>
              <a:ea typeface="Kozuka Mincho Pr6N H" pitchFamily="18" charset="-128"/>
            </a:endParaRPr>
          </a:p>
        </p:txBody>
      </p:sp>
      <p:cxnSp>
        <p:nvCxnSpPr>
          <p:cNvPr id="10" name="直接连接符 9"/>
          <p:cNvCxnSpPr/>
          <p:nvPr/>
        </p:nvCxnSpPr>
        <p:spPr>
          <a:xfrm>
            <a:off x="2298672" y="3556429"/>
            <a:ext cx="4248472" cy="0"/>
          </a:xfrm>
          <a:prstGeom prst="line">
            <a:avLst/>
          </a:prstGeom>
          <a:ln>
            <a:solidFill>
              <a:srgbClr val="EAB8D5"/>
            </a:solidFill>
            <a:prstDash val="sysDot"/>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298672" y="2208643"/>
            <a:ext cx="4248472" cy="0"/>
          </a:xfrm>
          <a:prstGeom prst="line">
            <a:avLst/>
          </a:prstGeom>
          <a:ln>
            <a:solidFill>
              <a:srgbClr val="EAB8D5"/>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47602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right)">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1000"/>
                                        <p:tgtEl>
                                          <p:spTgt spid="9"/>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7" name="圆角矩形 5"/>
          <p:cNvSpPr/>
          <p:nvPr/>
        </p:nvSpPr>
        <p:spPr bwMode="auto">
          <a:xfrm>
            <a:off x="3848833" y="3564884"/>
            <a:ext cx="3071809" cy="542130"/>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rgbClr val="EAB8D5"/>
          </a:solidFill>
          <a:ln w="9525" cap="flat" cmpd="sng" algn="ctr">
            <a:solidFill>
              <a:srgbClr val="EAB8D5"/>
            </a:solidFill>
            <a:prstDash val="solid"/>
            <a:round/>
            <a:headEnd type="none" w="med" len="med"/>
            <a:tailEnd type="none" w="med" len="med"/>
          </a:ln>
          <a:effectLst/>
          <a:extLst/>
        </p:spPr>
        <p:txBody>
          <a:bodyPr vert="horz" wrap="square" lIns="86383" tIns="43192" rIns="86383" bIns="43192" numCol="1" rtlCol="0" anchor="t" anchorCtr="0" compatLnSpc="1">
            <a:prstTxWarp prst="textNoShape">
              <a:avLst/>
            </a:prstTxWarp>
          </a:bodyPr>
          <a:lstStyle/>
          <a:p>
            <a:pPr defTabSz="863834" fontAlgn="base">
              <a:spcBef>
                <a:spcPct val="0"/>
              </a:spcBef>
              <a:spcAft>
                <a:spcPct val="0"/>
              </a:spcAft>
            </a:pPr>
            <a:endParaRPr lang="zh-CN" altLang="en-US" sz="1700">
              <a:latin typeface="微软雅黑" panose="020B0503020204020204" pitchFamily="34" charset="-122"/>
              <a:ea typeface="微软雅黑" panose="020B0503020204020204" pitchFamily="34" charset="-122"/>
            </a:endParaRPr>
          </a:p>
        </p:txBody>
      </p:sp>
      <p:sp>
        <p:nvSpPr>
          <p:cNvPr id="8" name="圆角矩形 5"/>
          <p:cNvSpPr/>
          <p:nvPr/>
        </p:nvSpPr>
        <p:spPr bwMode="auto">
          <a:xfrm>
            <a:off x="3848833" y="1196023"/>
            <a:ext cx="3071809" cy="542130"/>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rgbClr val="EAB8D5"/>
          </a:solidFill>
          <a:ln w="9525" cap="flat" cmpd="sng" algn="ctr">
            <a:solidFill>
              <a:srgbClr val="EAB8D5"/>
            </a:solidFill>
            <a:prstDash val="solid"/>
            <a:round/>
            <a:headEnd type="none" w="med" len="med"/>
            <a:tailEnd type="none" w="med" len="med"/>
          </a:ln>
          <a:effectLst/>
          <a:extLst/>
        </p:spPr>
        <p:txBody>
          <a:bodyPr vert="horz" wrap="square" lIns="86383" tIns="43192" rIns="86383" bIns="43192" numCol="1" rtlCol="0" anchor="t" anchorCtr="0" compatLnSpc="1">
            <a:prstTxWarp prst="textNoShape">
              <a:avLst/>
            </a:prstTxWarp>
          </a:bodyPr>
          <a:lstStyle/>
          <a:p>
            <a:pPr defTabSz="863834" fontAlgn="base">
              <a:spcBef>
                <a:spcPct val="0"/>
              </a:spcBef>
              <a:spcAft>
                <a:spcPct val="0"/>
              </a:spcAft>
            </a:pPr>
            <a:endParaRPr lang="zh-CN" altLang="en-US" sz="1700">
              <a:latin typeface="微软雅黑" panose="020B0503020204020204" pitchFamily="34" charset="-122"/>
              <a:ea typeface="微软雅黑" panose="020B0503020204020204" pitchFamily="34" charset="-122"/>
            </a:endParaRPr>
          </a:p>
        </p:txBody>
      </p:sp>
      <p:sp>
        <p:nvSpPr>
          <p:cNvPr id="9" name="TextBox 7"/>
          <p:cNvSpPr txBox="1"/>
          <p:nvPr/>
        </p:nvSpPr>
        <p:spPr>
          <a:xfrm>
            <a:off x="4453567" y="1276560"/>
            <a:ext cx="1880048" cy="379615"/>
          </a:xfrm>
          <a:prstGeom prst="rect">
            <a:avLst/>
          </a:prstGeom>
          <a:noFill/>
        </p:spPr>
        <p:txBody>
          <a:bodyPr wrap="none" lIns="86383" tIns="43192" rIns="86383" bIns="43192" rtlCol="0">
            <a:spAutoFit/>
          </a:bodyPr>
          <a:lstStyle/>
          <a:p>
            <a:r>
              <a:rPr lang="zh-CN" altLang="en-US" sz="1900" dirty="0">
                <a:solidFill>
                  <a:srgbClr val="F8F8F8"/>
                </a:solidFill>
                <a:latin typeface="华文楷体" panose="02010600040101010101" pitchFamily="2" charset="-122"/>
                <a:ea typeface="华文楷体" panose="02010600040101010101" pitchFamily="2" charset="-122"/>
              </a:rPr>
              <a:t>请输入您的标题</a:t>
            </a:r>
          </a:p>
        </p:txBody>
      </p:sp>
      <p:sp>
        <p:nvSpPr>
          <p:cNvPr id="10" name="空心弧 9"/>
          <p:cNvSpPr/>
          <p:nvPr/>
        </p:nvSpPr>
        <p:spPr bwMode="auto">
          <a:xfrm flipV="1">
            <a:off x="1591970" y="771551"/>
            <a:ext cx="1373814" cy="1391077"/>
          </a:xfrm>
          <a:prstGeom prst="blockArc">
            <a:avLst>
              <a:gd name="adj1" fmla="val 5423681"/>
              <a:gd name="adj2" fmla="val 20860726"/>
              <a:gd name="adj3" fmla="val 17514"/>
            </a:avLst>
          </a:prstGeom>
          <a:solidFill>
            <a:srgbClr val="EAB8D5"/>
          </a:solidFill>
          <a:ln w="9525" cap="flat" cmpd="sng" algn="ctr">
            <a:solidFill>
              <a:srgbClr val="EAB8D5"/>
            </a:solidFill>
            <a:prstDash val="solid"/>
            <a:round/>
            <a:headEnd type="none" w="med" len="med"/>
            <a:tailEnd type="none" w="med" len="med"/>
          </a:ln>
          <a:effectLst/>
          <a:extLst/>
        </p:spPr>
        <p:txBody>
          <a:bodyPr vert="horz" wrap="square" lIns="86383" tIns="43192" rIns="86383" bIns="43192" numCol="1" rtlCol="0" anchor="t" anchorCtr="0" compatLnSpc="1">
            <a:prstTxWarp prst="textNoShape">
              <a:avLst/>
            </a:prstTxWarp>
          </a:bodyPr>
          <a:lstStyle/>
          <a:p>
            <a:pPr defTabSz="863834" fontAlgn="base">
              <a:spcBef>
                <a:spcPct val="0"/>
              </a:spcBef>
              <a:spcAft>
                <a:spcPct val="0"/>
              </a:spcAft>
            </a:pPr>
            <a:endParaRPr lang="zh-CN" altLang="en-US" sz="1700">
              <a:latin typeface="微软雅黑" panose="020B0503020204020204" pitchFamily="34" charset="-122"/>
              <a:ea typeface="微软雅黑" panose="020B0503020204020204" pitchFamily="34" charset="-122"/>
            </a:endParaRPr>
          </a:p>
        </p:txBody>
      </p:sp>
      <p:sp>
        <p:nvSpPr>
          <p:cNvPr id="11" name="空心弧 10"/>
          <p:cNvSpPr/>
          <p:nvPr/>
        </p:nvSpPr>
        <p:spPr bwMode="auto">
          <a:xfrm rot="10800000" flipV="1">
            <a:off x="2694551" y="1019810"/>
            <a:ext cx="1373814" cy="1391077"/>
          </a:xfrm>
          <a:prstGeom prst="blockArc">
            <a:avLst>
              <a:gd name="adj1" fmla="val 5423681"/>
              <a:gd name="adj2" fmla="val 20860726"/>
              <a:gd name="adj3" fmla="val 17514"/>
            </a:avLst>
          </a:prstGeom>
          <a:solidFill>
            <a:srgbClr val="EAB8D5"/>
          </a:solidFill>
          <a:ln w="9525" cap="flat" cmpd="sng" algn="ctr">
            <a:solidFill>
              <a:srgbClr val="EAB8D5"/>
            </a:solidFill>
            <a:prstDash val="solid"/>
            <a:round/>
            <a:headEnd type="none" w="med" len="med"/>
            <a:tailEnd type="none" w="med" len="med"/>
          </a:ln>
          <a:effectLst/>
          <a:extLst/>
        </p:spPr>
        <p:txBody>
          <a:bodyPr vert="horz" wrap="square" lIns="86383" tIns="43192" rIns="86383" bIns="43192" numCol="1" rtlCol="0" anchor="t" anchorCtr="0" compatLnSpc="1">
            <a:prstTxWarp prst="textNoShape">
              <a:avLst/>
            </a:prstTxWarp>
          </a:bodyPr>
          <a:lstStyle/>
          <a:p>
            <a:pPr defTabSz="863834" fontAlgn="base">
              <a:spcBef>
                <a:spcPct val="0"/>
              </a:spcBef>
              <a:spcAft>
                <a:spcPct val="0"/>
              </a:spcAft>
            </a:pPr>
            <a:endParaRPr lang="zh-CN" altLang="en-US" sz="1700">
              <a:latin typeface="微软雅黑" panose="020B0503020204020204" pitchFamily="34" charset="-122"/>
              <a:ea typeface="微软雅黑" panose="020B0503020204020204" pitchFamily="34" charset="-122"/>
            </a:endParaRPr>
          </a:p>
        </p:txBody>
      </p:sp>
      <p:sp>
        <p:nvSpPr>
          <p:cNvPr id="12" name="空心弧 11"/>
          <p:cNvSpPr/>
          <p:nvPr/>
        </p:nvSpPr>
        <p:spPr bwMode="auto">
          <a:xfrm rot="4631022" flipV="1">
            <a:off x="2764349" y="2182129"/>
            <a:ext cx="1391077" cy="1373814"/>
          </a:xfrm>
          <a:prstGeom prst="blockArc">
            <a:avLst>
              <a:gd name="adj1" fmla="val 10168821"/>
              <a:gd name="adj2" fmla="val 20860726"/>
              <a:gd name="adj3" fmla="val 17514"/>
            </a:avLst>
          </a:prstGeom>
          <a:solidFill>
            <a:srgbClr val="EAB8D5"/>
          </a:solidFill>
          <a:ln w="9525" cap="flat" cmpd="sng" algn="ctr">
            <a:solidFill>
              <a:srgbClr val="EAB8D5"/>
            </a:solidFill>
            <a:prstDash val="solid"/>
            <a:round/>
            <a:headEnd type="none" w="med" len="med"/>
            <a:tailEnd type="none" w="med" len="med"/>
          </a:ln>
          <a:effectLst/>
          <a:extLst/>
        </p:spPr>
        <p:txBody>
          <a:bodyPr vert="horz" wrap="square" lIns="86383" tIns="43192" rIns="86383" bIns="43192" numCol="1" rtlCol="0" anchor="t" anchorCtr="0" compatLnSpc="1">
            <a:prstTxWarp prst="textNoShape">
              <a:avLst/>
            </a:prstTxWarp>
          </a:bodyPr>
          <a:lstStyle/>
          <a:p>
            <a:pPr defTabSz="863834" fontAlgn="base">
              <a:spcBef>
                <a:spcPct val="0"/>
              </a:spcBef>
              <a:spcAft>
                <a:spcPct val="0"/>
              </a:spcAft>
            </a:pPr>
            <a:endParaRPr lang="zh-CN" altLang="en-US" sz="1700">
              <a:latin typeface="微软雅黑" panose="020B0503020204020204" pitchFamily="34" charset="-122"/>
              <a:ea typeface="微软雅黑" panose="020B0503020204020204" pitchFamily="34" charset="-122"/>
            </a:endParaRPr>
          </a:p>
        </p:txBody>
      </p:sp>
      <p:sp>
        <p:nvSpPr>
          <p:cNvPr id="13" name="空心弧 12"/>
          <p:cNvSpPr/>
          <p:nvPr/>
        </p:nvSpPr>
        <p:spPr bwMode="auto">
          <a:xfrm>
            <a:off x="1612045" y="3564886"/>
            <a:ext cx="1373814" cy="1391077"/>
          </a:xfrm>
          <a:prstGeom prst="blockArc">
            <a:avLst>
              <a:gd name="adj1" fmla="val 5423681"/>
              <a:gd name="adj2" fmla="val 20860726"/>
              <a:gd name="adj3" fmla="val 17514"/>
            </a:avLst>
          </a:prstGeom>
          <a:solidFill>
            <a:srgbClr val="EAB8D5"/>
          </a:solidFill>
          <a:ln w="9525" cap="flat" cmpd="sng" algn="ctr">
            <a:solidFill>
              <a:srgbClr val="EAB8D5"/>
            </a:solidFill>
            <a:prstDash val="solid"/>
            <a:round/>
            <a:headEnd type="none" w="med" len="med"/>
            <a:tailEnd type="none" w="med" len="med"/>
          </a:ln>
          <a:effectLst/>
          <a:extLst/>
        </p:spPr>
        <p:txBody>
          <a:bodyPr vert="horz" wrap="square" lIns="86383" tIns="43192" rIns="86383" bIns="43192" numCol="1" rtlCol="0" anchor="t" anchorCtr="0" compatLnSpc="1">
            <a:prstTxWarp prst="textNoShape">
              <a:avLst/>
            </a:prstTxWarp>
          </a:bodyPr>
          <a:lstStyle/>
          <a:p>
            <a:pPr defTabSz="863834" fontAlgn="base">
              <a:spcBef>
                <a:spcPct val="0"/>
              </a:spcBef>
              <a:spcAft>
                <a:spcPct val="0"/>
              </a:spcAft>
            </a:pPr>
            <a:endParaRPr lang="zh-CN" altLang="en-US" sz="1700">
              <a:latin typeface="微软雅黑" panose="020B0503020204020204" pitchFamily="34" charset="-122"/>
              <a:ea typeface="微软雅黑" panose="020B0503020204020204" pitchFamily="34" charset="-122"/>
            </a:endParaRPr>
          </a:p>
        </p:txBody>
      </p:sp>
      <p:sp>
        <p:nvSpPr>
          <p:cNvPr id="14" name="空心弧 13"/>
          <p:cNvSpPr/>
          <p:nvPr/>
        </p:nvSpPr>
        <p:spPr bwMode="auto">
          <a:xfrm rot="10800000">
            <a:off x="2714626" y="3316627"/>
            <a:ext cx="1373814" cy="1391077"/>
          </a:xfrm>
          <a:prstGeom prst="blockArc">
            <a:avLst>
              <a:gd name="adj1" fmla="val 5423681"/>
              <a:gd name="adj2" fmla="val 20860726"/>
              <a:gd name="adj3" fmla="val 17514"/>
            </a:avLst>
          </a:prstGeom>
          <a:solidFill>
            <a:srgbClr val="EAB8D5"/>
          </a:solidFill>
          <a:ln w="9525" cap="flat" cmpd="sng" algn="ctr">
            <a:solidFill>
              <a:srgbClr val="EAB8D5"/>
            </a:solidFill>
            <a:prstDash val="solid"/>
            <a:round/>
            <a:headEnd type="none" w="med" len="med"/>
            <a:tailEnd type="none" w="med" len="med"/>
          </a:ln>
          <a:effectLst/>
          <a:extLst/>
        </p:spPr>
        <p:txBody>
          <a:bodyPr vert="horz" wrap="square" lIns="86383" tIns="43192" rIns="86383" bIns="43192" numCol="1" rtlCol="0" anchor="t" anchorCtr="0" compatLnSpc="1">
            <a:prstTxWarp prst="textNoShape">
              <a:avLst/>
            </a:prstTxWarp>
          </a:bodyPr>
          <a:lstStyle/>
          <a:p>
            <a:pPr defTabSz="863834" fontAlgn="base">
              <a:spcBef>
                <a:spcPct val="0"/>
              </a:spcBef>
              <a:spcAft>
                <a:spcPct val="0"/>
              </a:spcAft>
            </a:pPr>
            <a:endParaRPr lang="zh-CN" altLang="en-US" sz="1700">
              <a:latin typeface="微软雅黑" panose="020B0503020204020204" pitchFamily="34" charset="-122"/>
              <a:ea typeface="微软雅黑" panose="020B0503020204020204" pitchFamily="34" charset="-122"/>
            </a:endParaRPr>
          </a:p>
        </p:txBody>
      </p:sp>
      <p:sp>
        <p:nvSpPr>
          <p:cNvPr id="15" name="TextBox 13"/>
          <p:cNvSpPr txBox="1"/>
          <p:nvPr/>
        </p:nvSpPr>
        <p:spPr>
          <a:xfrm>
            <a:off x="3157885" y="1386601"/>
            <a:ext cx="541541" cy="672003"/>
          </a:xfrm>
          <a:prstGeom prst="rect">
            <a:avLst/>
          </a:prstGeom>
          <a:noFill/>
        </p:spPr>
        <p:txBody>
          <a:bodyPr wrap="none" lIns="86383" tIns="43192" rIns="86383" bIns="43192" rtlCol="0">
            <a:spAutoFit/>
          </a:bodyPr>
          <a:lstStyle/>
          <a:p>
            <a:r>
              <a:rPr lang="en-US" altLang="zh-CN" sz="3800" b="1" dirty="0">
                <a:solidFill>
                  <a:srgbClr val="EAB8D5"/>
                </a:solidFill>
                <a:latin typeface="微软雅黑" panose="020B0503020204020204" pitchFamily="34" charset="-122"/>
                <a:ea typeface="微软雅黑" panose="020B0503020204020204" pitchFamily="34" charset="-122"/>
              </a:rPr>
              <a:t>A</a:t>
            </a:r>
            <a:endParaRPr lang="zh-CN" altLang="en-US" sz="3800" b="1" dirty="0">
              <a:solidFill>
                <a:srgbClr val="EAB8D5"/>
              </a:solidFill>
              <a:latin typeface="微软雅黑" panose="020B0503020204020204" pitchFamily="34" charset="-122"/>
              <a:ea typeface="微软雅黑" panose="020B0503020204020204" pitchFamily="34" charset="-122"/>
            </a:endParaRPr>
          </a:p>
        </p:txBody>
      </p:sp>
      <p:sp>
        <p:nvSpPr>
          <p:cNvPr id="16" name="TextBox 14"/>
          <p:cNvSpPr txBox="1"/>
          <p:nvPr/>
        </p:nvSpPr>
        <p:spPr>
          <a:xfrm>
            <a:off x="3157884" y="3687224"/>
            <a:ext cx="507878" cy="672003"/>
          </a:xfrm>
          <a:prstGeom prst="rect">
            <a:avLst/>
          </a:prstGeom>
          <a:noFill/>
        </p:spPr>
        <p:txBody>
          <a:bodyPr wrap="none" lIns="86383" tIns="43192" rIns="86383" bIns="43192" rtlCol="0">
            <a:spAutoFit/>
          </a:bodyPr>
          <a:lstStyle/>
          <a:p>
            <a:r>
              <a:rPr lang="en-US" altLang="zh-CN" sz="3800" b="1" dirty="0">
                <a:solidFill>
                  <a:srgbClr val="EAB8D5"/>
                </a:solidFill>
                <a:latin typeface="微软雅黑" panose="020B0503020204020204" pitchFamily="34" charset="-122"/>
                <a:ea typeface="微软雅黑" panose="020B0503020204020204" pitchFamily="34" charset="-122"/>
              </a:rPr>
              <a:t>B</a:t>
            </a:r>
            <a:endParaRPr lang="zh-CN" altLang="en-US" sz="3800" b="1" dirty="0">
              <a:solidFill>
                <a:srgbClr val="EAB8D5"/>
              </a:solidFill>
              <a:latin typeface="微软雅黑" panose="020B0503020204020204" pitchFamily="34" charset="-122"/>
              <a:ea typeface="微软雅黑" panose="020B0503020204020204" pitchFamily="34" charset="-122"/>
            </a:endParaRPr>
          </a:p>
        </p:txBody>
      </p:sp>
      <p:sp>
        <p:nvSpPr>
          <p:cNvPr id="17" name="TextBox 15"/>
          <p:cNvSpPr txBox="1"/>
          <p:nvPr/>
        </p:nvSpPr>
        <p:spPr>
          <a:xfrm>
            <a:off x="4235461" y="1896727"/>
            <a:ext cx="3993851" cy="687392"/>
          </a:xfrm>
          <a:prstGeom prst="rect">
            <a:avLst/>
          </a:prstGeom>
          <a:noFill/>
        </p:spPr>
        <p:txBody>
          <a:bodyPr wrap="square" lIns="86383" tIns="43192" rIns="86383" bIns="43192" rtlCol="0">
            <a:spAutoFit/>
          </a:bodyPr>
          <a:lstStyle/>
          <a:p>
            <a:pPr>
              <a:lnSpc>
                <a:spcPct val="150000"/>
              </a:lnSpc>
            </a:pPr>
            <a:r>
              <a:rPr lang="zh-CN" altLang="en-US" sz="1300" dirty="0">
                <a:solidFill>
                  <a:schemeClr val="tx1">
                    <a:lumMod val="65000"/>
                    <a:lumOff val="35000"/>
                  </a:schemeClr>
                </a:solidFill>
                <a:latin typeface="华文楷体" panose="02010600040101010101" pitchFamily="2" charset="-122"/>
                <a:ea typeface="华文楷体" panose="02010600040101010101" pitchFamily="2" charset="-122"/>
              </a:rPr>
              <a:t>这里输入您的文字这里输入您的文字这里输入您的文字这里输入您的文字这里输入您</a:t>
            </a:r>
          </a:p>
        </p:txBody>
      </p:sp>
      <p:sp>
        <p:nvSpPr>
          <p:cNvPr id="18" name="TextBox 16"/>
          <p:cNvSpPr txBox="1"/>
          <p:nvPr/>
        </p:nvSpPr>
        <p:spPr>
          <a:xfrm>
            <a:off x="4235460" y="4085785"/>
            <a:ext cx="4061579" cy="733558"/>
          </a:xfrm>
          <a:prstGeom prst="rect">
            <a:avLst/>
          </a:prstGeom>
          <a:noFill/>
        </p:spPr>
        <p:txBody>
          <a:bodyPr wrap="square" lIns="86383" tIns="43192" rIns="86383" bIns="43192" rtlCol="0">
            <a:spAutoFit/>
          </a:bodyPr>
          <a:lstStyle>
            <a:defPPr>
              <a:defRPr lang="zh-CN"/>
            </a:defPPr>
            <a:lvl1pPr>
              <a:lnSpc>
                <a:spcPct val="150000"/>
              </a:lnSpc>
              <a:defRPr sz="1400">
                <a:solidFill>
                  <a:schemeClr val="tx1">
                    <a:lumMod val="50000"/>
                    <a:lumOff val="50000"/>
                  </a:schemeClr>
                </a:solidFill>
                <a:latin typeface="+mn-ea"/>
              </a:defRPr>
            </a:lvl1pPr>
          </a:lstStyle>
          <a:p>
            <a:r>
              <a:rPr lang="zh-CN" altLang="en-US" dirty="0">
                <a:solidFill>
                  <a:schemeClr val="tx1">
                    <a:lumMod val="65000"/>
                    <a:lumOff val="35000"/>
                  </a:schemeClr>
                </a:solidFill>
                <a:latin typeface="华文楷体" panose="02010600040101010101" pitchFamily="2" charset="-122"/>
                <a:ea typeface="华文楷体" panose="02010600040101010101" pitchFamily="2" charset="-122"/>
              </a:rPr>
              <a:t>这里输入您的文字这里输入您的文字这里输入您的文字这里输入您的文字这里输入您</a:t>
            </a:r>
          </a:p>
        </p:txBody>
      </p:sp>
      <p:sp>
        <p:nvSpPr>
          <p:cNvPr id="19" name="TextBox 17"/>
          <p:cNvSpPr txBox="1"/>
          <p:nvPr/>
        </p:nvSpPr>
        <p:spPr>
          <a:xfrm>
            <a:off x="4453567" y="3655170"/>
            <a:ext cx="1880048" cy="379615"/>
          </a:xfrm>
          <a:prstGeom prst="rect">
            <a:avLst/>
          </a:prstGeom>
          <a:noFill/>
        </p:spPr>
        <p:txBody>
          <a:bodyPr wrap="none" lIns="86383" tIns="43192" rIns="86383" bIns="43192" rtlCol="0">
            <a:spAutoFit/>
          </a:bodyPr>
          <a:lstStyle/>
          <a:p>
            <a:r>
              <a:rPr lang="zh-CN" altLang="en-US" sz="1900" dirty="0">
                <a:solidFill>
                  <a:srgbClr val="F8F8F8"/>
                </a:solidFill>
                <a:latin typeface="华文楷体" panose="02010600040101010101" pitchFamily="2" charset="-122"/>
                <a:ea typeface="华文楷体" panose="02010600040101010101" pitchFamily="2" charset="-122"/>
              </a:rPr>
              <a:t>请输入您的标题</a:t>
            </a:r>
          </a:p>
        </p:txBody>
      </p:sp>
    </p:spTree>
    <p:extLst>
      <p:ext uri="{BB962C8B-B14F-4D97-AF65-F5344CB8AC3E}">
        <p14:creationId xmlns:p14="http://schemas.microsoft.com/office/powerpoint/2010/main" val="175410894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200"/>
                                        <p:tgtEl>
                                          <p:spTgt spid="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00"/>
                                        <p:tgtEl>
                                          <p:spTgt spid="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 fill="hold"/>
                                        <p:tgtEl>
                                          <p:spTgt spid="5"/>
                                        </p:tgtEl>
                                        <p:attrNameLst>
                                          <p:attrName>ppt_w</p:attrName>
                                        </p:attrNameLst>
                                      </p:cBhvr>
                                      <p:tavLst>
                                        <p:tav tm="0">
                                          <p:val>
                                            <p:fltVal val="0"/>
                                          </p:val>
                                        </p:tav>
                                        <p:tav tm="100000">
                                          <p:val>
                                            <p:strVal val="#ppt_w"/>
                                          </p:val>
                                        </p:tav>
                                      </p:tavLst>
                                    </p:anim>
                                    <p:anim calcmode="lin" valueType="num">
                                      <p:cBhvr>
                                        <p:cTn id="20" dur="300" fill="hold"/>
                                        <p:tgtEl>
                                          <p:spTgt spid="5"/>
                                        </p:tgtEl>
                                        <p:attrNameLst>
                                          <p:attrName>ppt_h</p:attrName>
                                        </p:attrNameLst>
                                      </p:cBhvr>
                                      <p:tavLst>
                                        <p:tav tm="0">
                                          <p:val>
                                            <p:fltVal val="0"/>
                                          </p:val>
                                        </p:tav>
                                        <p:tav tm="100000">
                                          <p:val>
                                            <p:strVal val="#ppt_h"/>
                                          </p:val>
                                        </p:tav>
                                      </p:tavLst>
                                    </p:anim>
                                    <p:anim calcmode="lin" valueType="num">
                                      <p:cBhvr>
                                        <p:cTn id="21" dur="300" fill="hold"/>
                                        <p:tgtEl>
                                          <p:spTgt spid="5"/>
                                        </p:tgtEl>
                                        <p:attrNameLst>
                                          <p:attrName>style.rotation</p:attrName>
                                        </p:attrNameLst>
                                      </p:cBhvr>
                                      <p:tavLst>
                                        <p:tav tm="0">
                                          <p:val>
                                            <p:fltVal val="90"/>
                                          </p:val>
                                        </p:tav>
                                        <p:tav tm="100000">
                                          <p:val>
                                            <p:fltVal val="0"/>
                                          </p:val>
                                        </p:tav>
                                      </p:tavLst>
                                    </p:anim>
                                    <p:animEffect transition="in" filter="fade">
                                      <p:cBhvr>
                                        <p:cTn id="22" dur="300"/>
                                        <p:tgtEl>
                                          <p:spTgt spid="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6"/>
                                        </p:tgtEl>
                                        <p:attrNameLst>
                                          <p:attrName>ppt_y</p:attrName>
                                        </p:attrNameLst>
                                      </p:cBhvr>
                                      <p:tavLst>
                                        <p:tav tm="0">
                                          <p:val>
                                            <p:strVal val="#ppt_y"/>
                                          </p:val>
                                        </p:tav>
                                        <p:tav tm="100000">
                                          <p:val>
                                            <p:strVal val="#ppt_y"/>
                                          </p:val>
                                        </p:tav>
                                      </p:tavLst>
                                    </p:anim>
                                    <p:anim calcmode="lin" valueType="num">
                                      <p:cBhvr>
                                        <p:cTn id="28"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6"/>
                                        </p:tgtEl>
                                      </p:cBhvr>
                                    </p:animEffect>
                                  </p:childTnLst>
                                </p:cTn>
                              </p:par>
                            </p:childTnLst>
                          </p:cTn>
                        </p:par>
                        <p:par>
                          <p:cTn id="31" fill="hold">
                            <p:stCondLst>
                              <p:cond delay="1860"/>
                            </p:stCondLst>
                            <p:childTnLst>
                              <p:par>
                                <p:cTn id="32" presetID="22" presetClass="entr" presetSubtype="8"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236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860"/>
                            </p:stCondLst>
                            <p:childTnLst>
                              <p:par>
                                <p:cTn id="40" presetID="22" presetClass="entr" presetSubtype="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up)">
                                      <p:cBhvr>
                                        <p:cTn id="42" dur="500"/>
                                        <p:tgtEl>
                                          <p:spTgt spid="12"/>
                                        </p:tgtEl>
                                      </p:cBhvr>
                                    </p:animEffect>
                                  </p:childTnLst>
                                </p:cTn>
                              </p:par>
                            </p:childTnLst>
                          </p:cTn>
                        </p:par>
                        <p:par>
                          <p:cTn id="43" fill="hold">
                            <p:stCondLst>
                              <p:cond delay="3360"/>
                            </p:stCondLst>
                            <p:childTnLst>
                              <p:par>
                                <p:cTn id="44" presetID="22" presetClass="entr" presetSubtype="1"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up)">
                                      <p:cBhvr>
                                        <p:cTn id="46" dur="500"/>
                                        <p:tgtEl>
                                          <p:spTgt spid="14"/>
                                        </p:tgtEl>
                                      </p:cBhvr>
                                    </p:animEffect>
                                  </p:childTnLst>
                                </p:cTn>
                              </p:par>
                            </p:childTnLst>
                          </p:cTn>
                        </p:par>
                        <p:par>
                          <p:cTn id="47" fill="hold">
                            <p:stCondLst>
                              <p:cond delay="3860"/>
                            </p:stCondLst>
                            <p:childTnLst>
                              <p:par>
                                <p:cTn id="48" presetID="22" presetClass="entr" presetSubtype="2"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right)">
                                      <p:cBhvr>
                                        <p:cTn id="50" dur="500"/>
                                        <p:tgtEl>
                                          <p:spTgt spid="13"/>
                                        </p:tgtEl>
                                      </p:cBhvr>
                                    </p:animEffect>
                                  </p:childTnLst>
                                </p:cTn>
                              </p:par>
                            </p:childTnLst>
                          </p:cTn>
                        </p:par>
                        <p:par>
                          <p:cTn id="51" fill="hold">
                            <p:stCondLst>
                              <p:cond delay="4360"/>
                            </p:stCondLst>
                            <p:childTnLst>
                              <p:par>
                                <p:cTn id="52" presetID="2" presetClass="entr" presetSubtype="8"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par>
                          <p:cTn id="56" fill="hold">
                            <p:stCondLst>
                              <p:cond delay="4860"/>
                            </p:stCondLst>
                            <p:childTnLst>
                              <p:par>
                                <p:cTn id="57" presetID="22" presetClass="entr" presetSubtype="8"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left)">
                                      <p:cBhvr>
                                        <p:cTn id="59" dur="500"/>
                                        <p:tgtEl>
                                          <p:spTgt spid="8"/>
                                        </p:tgtEl>
                                      </p:cBhvr>
                                    </p:animEffect>
                                  </p:childTnLst>
                                </p:cTn>
                              </p:par>
                            </p:childTnLst>
                          </p:cTn>
                        </p:par>
                        <p:par>
                          <p:cTn id="60" fill="hold">
                            <p:stCondLst>
                              <p:cond delay="536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9"/>
                                        </p:tgtEl>
                                        <p:attrNameLst>
                                          <p:attrName>style.visibility</p:attrName>
                                        </p:attrNameLst>
                                      </p:cBhvr>
                                      <p:to>
                                        <p:strVal val="visible"/>
                                      </p:to>
                                    </p:set>
                                    <p:anim calcmode="lin" valueType="num">
                                      <p:cBhvr>
                                        <p:cTn id="63" dur="3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64" dur="300" fill="hold"/>
                                        <p:tgtEl>
                                          <p:spTgt spid="9"/>
                                        </p:tgtEl>
                                        <p:attrNameLst>
                                          <p:attrName>ppt_y</p:attrName>
                                        </p:attrNameLst>
                                      </p:cBhvr>
                                      <p:tavLst>
                                        <p:tav tm="0">
                                          <p:val>
                                            <p:strVal val="#ppt_y"/>
                                          </p:val>
                                        </p:tav>
                                        <p:tav tm="100000">
                                          <p:val>
                                            <p:strVal val="#ppt_y"/>
                                          </p:val>
                                        </p:tav>
                                      </p:tavLst>
                                    </p:anim>
                                    <p:anim calcmode="lin" valueType="num">
                                      <p:cBhvr>
                                        <p:cTn id="65" dur="3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66" dur="3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67" dur="300" tmFilter="0,0; .5, 1; 1, 1"/>
                                        <p:tgtEl>
                                          <p:spTgt spid="9"/>
                                        </p:tgtEl>
                                      </p:cBhvr>
                                    </p:animEffect>
                                  </p:childTnLst>
                                </p:cTn>
                              </p:par>
                            </p:childTnLst>
                          </p:cTn>
                        </p:par>
                        <p:par>
                          <p:cTn id="68" fill="hold">
                            <p:stCondLst>
                              <p:cond delay="5840"/>
                            </p:stCondLst>
                            <p:childTnLst>
                              <p:par>
                                <p:cTn id="69" presetID="42"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anim calcmode="lin" valueType="num">
                                      <p:cBhvr>
                                        <p:cTn id="72" dur="500" fill="hold"/>
                                        <p:tgtEl>
                                          <p:spTgt spid="17"/>
                                        </p:tgtEl>
                                        <p:attrNameLst>
                                          <p:attrName>ppt_x</p:attrName>
                                        </p:attrNameLst>
                                      </p:cBhvr>
                                      <p:tavLst>
                                        <p:tav tm="0">
                                          <p:val>
                                            <p:strVal val="#ppt_x"/>
                                          </p:val>
                                        </p:tav>
                                        <p:tav tm="100000">
                                          <p:val>
                                            <p:strVal val="#ppt_x"/>
                                          </p:val>
                                        </p:tav>
                                      </p:tavLst>
                                    </p:anim>
                                    <p:anim calcmode="lin" valueType="num">
                                      <p:cBhvr>
                                        <p:cTn id="73" dur="500" fill="hold"/>
                                        <p:tgtEl>
                                          <p:spTgt spid="17"/>
                                        </p:tgtEl>
                                        <p:attrNameLst>
                                          <p:attrName>ppt_y</p:attrName>
                                        </p:attrNameLst>
                                      </p:cBhvr>
                                      <p:tavLst>
                                        <p:tav tm="0">
                                          <p:val>
                                            <p:strVal val="#ppt_y+.1"/>
                                          </p:val>
                                        </p:tav>
                                        <p:tav tm="100000">
                                          <p:val>
                                            <p:strVal val="#ppt_y"/>
                                          </p:val>
                                        </p:tav>
                                      </p:tavLst>
                                    </p:anim>
                                  </p:childTnLst>
                                </p:cTn>
                              </p:par>
                            </p:childTnLst>
                          </p:cTn>
                        </p:par>
                        <p:par>
                          <p:cTn id="74" fill="hold">
                            <p:stCondLst>
                              <p:cond delay="6340"/>
                            </p:stCondLst>
                            <p:childTnLst>
                              <p:par>
                                <p:cTn id="75" presetID="2" presetClass="entr" presetSubtype="8"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500" fill="hold"/>
                                        <p:tgtEl>
                                          <p:spTgt spid="16"/>
                                        </p:tgtEl>
                                        <p:attrNameLst>
                                          <p:attrName>ppt_x</p:attrName>
                                        </p:attrNameLst>
                                      </p:cBhvr>
                                      <p:tavLst>
                                        <p:tav tm="0">
                                          <p:val>
                                            <p:strVal val="0-#ppt_w/2"/>
                                          </p:val>
                                        </p:tav>
                                        <p:tav tm="100000">
                                          <p:val>
                                            <p:strVal val="#ppt_x"/>
                                          </p:val>
                                        </p:tav>
                                      </p:tavLst>
                                    </p:anim>
                                    <p:anim calcmode="lin" valueType="num">
                                      <p:cBhvr additive="base">
                                        <p:cTn id="78" dur="500" fill="hold"/>
                                        <p:tgtEl>
                                          <p:spTgt spid="16"/>
                                        </p:tgtEl>
                                        <p:attrNameLst>
                                          <p:attrName>ppt_y</p:attrName>
                                        </p:attrNameLst>
                                      </p:cBhvr>
                                      <p:tavLst>
                                        <p:tav tm="0">
                                          <p:val>
                                            <p:strVal val="#ppt_y"/>
                                          </p:val>
                                        </p:tav>
                                        <p:tav tm="100000">
                                          <p:val>
                                            <p:strVal val="#ppt_y"/>
                                          </p:val>
                                        </p:tav>
                                      </p:tavLst>
                                    </p:anim>
                                  </p:childTnLst>
                                </p:cTn>
                              </p:par>
                            </p:childTnLst>
                          </p:cTn>
                        </p:par>
                        <p:par>
                          <p:cTn id="79" fill="hold">
                            <p:stCondLst>
                              <p:cond delay="6840"/>
                            </p:stCondLst>
                            <p:childTnLst>
                              <p:par>
                                <p:cTn id="80" presetID="22" presetClass="entr" presetSubtype="8"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wipe(left)">
                                      <p:cBhvr>
                                        <p:cTn id="82" dur="500"/>
                                        <p:tgtEl>
                                          <p:spTgt spid="7"/>
                                        </p:tgtEl>
                                      </p:cBhvr>
                                    </p:animEffect>
                                  </p:childTnLst>
                                </p:cTn>
                              </p:par>
                            </p:childTnLst>
                          </p:cTn>
                        </p:par>
                        <p:par>
                          <p:cTn id="83" fill="hold">
                            <p:stCondLst>
                              <p:cond delay="734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19"/>
                                        </p:tgtEl>
                                        <p:attrNameLst>
                                          <p:attrName>style.visibility</p:attrName>
                                        </p:attrNameLst>
                                      </p:cBhvr>
                                      <p:to>
                                        <p:strVal val="visible"/>
                                      </p:to>
                                    </p:set>
                                    <p:anim calcmode="lin" valueType="num">
                                      <p:cBhvr>
                                        <p:cTn id="86" dur="3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7" dur="300" fill="hold"/>
                                        <p:tgtEl>
                                          <p:spTgt spid="19"/>
                                        </p:tgtEl>
                                        <p:attrNameLst>
                                          <p:attrName>ppt_y</p:attrName>
                                        </p:attrNameLst>
                                      </p:cBhvr>
                                      <p:tavLst>
                                        <p:tav tm="0">
                                          <p:val>
                                            <p:strVal val="#ppt_y"/>
                                          </p:val>
                                        </p:tav>
                                        <p:tav tm="100000">
                                          <p:val>
                                            <p:strVal val="#ppt_y"/>
                                          </p:val>
                                        </p:tav>
                                      </p:tavLst>
                                    </p:anim>
                                    <p:anim calcmode="lin" valueType="num">
                                      <p:cBhvr>
                                        <p:cTn id="88" dur="3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89" dur="3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90" dur="300" tmFilter="0,0; .5, 1; 1, 1"/>
                                        <p:tgtEl>
                                          <p:spTgt spid="19"/>
                                        </p:tgtEl>
                                      </p:cBhvr>
                                    </p:animEffect>
                                  </p:childTnLst>
                                </p:cTn>
                              </p:par>
                            </p:childTnLst>
                          </p:cTn>
                        </p:par>
                        <p:par>
                          <p:cTn id="91" fill="hold">
                            <p:stCondLst>
                              <p:cond delay="7820"/>
                            </p:stCondLst>
                            <p:childTnLst>
                              <p:par>
                                <p:cTn id="92" presetID="42" presetClass="entr" presetSubtype="0" fill="hold" grpId="0" nodeType="after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fade">
                                      <p:cBhvr>
                                        <p:cTn id="94" dur="500"/>
                                        <p:tgtEl>
                                          <p:spTgt spid="18"/>
                                        </p:tgtEl>
                                      </p:cBhvr>
                                    </p:animEffect>
                                    <p:anim calcmode="lin" valueType="num">
                                      <p:cBhvr>
                                        <p:cTn id="95" dur="500" fill="hold"/>
                                        <p:tgtEl>
                                          <p:spTgt spid="18"/>
                                        </p:tgtEl>
                                        <p:attrNameLst>
                                          <p:attrName>ppt_x</p:attrName>
                                        </p:attrNameLst>
                                      </p:cBhvr>
                                      <p:tavLst>
                                        <p:tav tm="0">
                                          <p:val>
                                            <p:strVal val="#ppt_x"/>
                                          </p:val>
                                        </p:tav>
                                        <p:tav tm="100000">
                                          <p:val>
                                            <p:strVal val="#ppt_x"/>
                                          </p:val>
                                        </p:tav>
                                      </p:tavLst>
                                    </p:anim>
                                    <p:anim calcmode="lin" valueType="num">
                                      <p:cBhvr>
                                        <p:cTn id="96"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utoUpdateAnimBg="0"/>
      <p:bldP spid="7" grpId="0" animBg="1"/>
      <p:bldP spid="8" grpId="0" animBg="1"/>
      <p:bldP spid="9" grpId="0"/>
      <p:bldP spid="10" grpId="0" animBg="1"/>
      <p:bldP spid="11" grpId="0" animBg="1"/>
      <p:bldP spid="12" grpId="0" animBg="1"/>
      <p:bldP spid="13" grpId="0" animBg="1"/>
      <p:bldP spid="14" grpId="0" animBg="1"/>
      <p:bldP spid="15" grpId="0"/>
      <p:bldP spid="16" grpId="0"/>
      <p:bldP spid="17" grpId="0"/>
      <p:bldP spid="18" grpId="0"/>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614" y="4885788"/>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3827" y="1897092"/>
            <a:ext cx="3660940" cy="1227754"/>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03348" y="142297"/>
            <a:ext cx="9144000" cy="4858907"/>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4234" y="-513201"/>
            <a:ext cx="9144000" cy="3922618"/>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137676" y="837667"/>
            <a:ext cx="5472623" cy="5143500"/>
          </a:xfrm>
          <a:prstGeom prst="rect">
            <a:avLst/>
          </a:prstGeom>
        </p:spPr>
      </p:pic>
      <p:sp>
        <p:nvSpPr>
          <p:cNvPr id="10" name="文本框 9"/>
          <p:cNvSpPr txBox="1"/>
          <p:nvPr/>
        </p:nvSpPr>
        <p:spPr>
          <a:xfrm>
            <a:off x="393182" y="3267142"/>
            <a:ext cx="3958046" cy="1323439"/>
          </a:xfrm>
          <a:prstGeom prst="rect">
            <a:avLst/>
          </a:prstGeom>
          <a:noFill/>
        </p:spPr>
        <p:txBody>
          <a:bodyPr wrap="square" rtlCol="0">
            <a:spAutoFit/>
          </a:bodyPr>
          <a:lstStyle/>
          <a:p>
            <a:r>
              <a:rPr lang="zh-CN" altLang="en-US" sz="4000" dirty="0" smtClean="0">
                <a:latin typeface="文鼎齿轮体" panose="020B0602010101010101" pitchFamily="33" charset="-122"/>
                <a:ea typeface="文鼎齿轮体" panose="020B0602010101010101" pitchFamily="33" charset="-122"/>
              </a:rPr>
              <a:t>护士护理动态幻灯片模版</a:t>
            </a:r>
            <a:endParaRPr lang="zh-CN" altLang="en-US" sz="4000" dirty="0">
              <a:latin typeface="文鼎齿轮体" panose="020B0602010101010101" pitchFamily="33" charset="-122"/>
              <a:ea typeface="文鼎齿轮体" panose="020B0602010101010101" pitchFamily="33" charset="-122"/>
            </a:endParaRPr>
          </a:p>
        </p:txBody>
      </p:sp>
    </p:spTree>
    <p:extLst>
      <p:ext uri="{BB962C8B-B14F-4D97-AF65-F5344CB8AC3E}">
        <p14:creationId xmlns:p14="http://schemas.microsoft.com/office/powerpoint/2010/main" val="4094351041"/>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10"/>
                                        </p:tgtEl>
                                        <p:attrNameLst>
                                          <p:attrName>style.visibility</p:attrName>
                                        </p:attrNameLst>
                                      </p:cBhvr>
                                      <p:to>
                                        <p:strVal val="visible"/>
                                      </p:to>
                                    </p:set>
                                    <p:anim by="(-#ppt_w*2)" calcmode="lin" valueType="num">
                                      <p:cBhvr rctx="PPT">
                                        <p:cTn id="33" dur="500" autoRev="1" fill="hold">
                                          <p:stCondLst>
                                            <p:cond delay="0"/>
                                          </p:stCondLst>
                                        </p:cTn>
                                        <p:tgtEl>
                                          <p:spTgt spid="10"/>
                                        </p:tgtEl>
                                        <p:attrNameLst>
                                          <p:attrName>ppt_w</p:attrName>
                                        </p:attrNameLst>
                                      </p:cBhvr>
                                    </p:anim>
                                    <p:anim by="(#ppt_w*0.50)" calcmode="lin" valueType="num">
                                      <p:cBhvr>
                                        <p:cTn id="34" dur="500" decel="50000" autoRev="1" fill="hold">
                                          <p:stCondLst>
                                            <p:cond delay="0"/>
                                          </p:stCondLst>
                                        </p:cTn>
                                        <p:tgtEl>
                                          <p:spTgt spid="10"/>
                                        </p:tgtEl>
                                        <p:attrNameLst>
                                          <p:attrName>ppt_x</p:attrName>
                                        </p:attrNameLst>
                                      </p:cBhvr>
                                    </p:anim>
                                    <p:anim from="(-#ppt_h/2)" to="(#ppt_y)" calcmode="lin" valueType="num">
                                      <p:cBhvr>
                                        <p:cTn id="35" dur="1000" fill="hold">
                                          <p:stCondLst>
                                            <p:cond delay="0"/>
                                          </p:stCondLst>
                                        </p:cTn>
                                        <p:tgtEl>
                                          <p:spTgt spid="10"/>
                                        </p:tgtEl>
                                        <p:attrNameLst>
                                          <p:attrName>ppt_y</p:attrName>
                                        </p:attrNameLst>
                                      </p:cBhvr>
                                    </p:anim>
                                    <p:animRot by="21600000">
                                      <p:cBhvr>
                                        <p:cTn id="36" dur="1000"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6241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32"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33"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34"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36" name="Freeform 7"/>
          <p:cNvSpPr>
            <a:spLocks/>
          </p:cNvSpPr>
          <p:nvPr/>
        </p:nvSpPr>
        <p:spPr bwMode="auto">
          <a:xfrm>
            <a:off x="1910208" y="1286378"/>
            <a:ext cx="1312746" cy="2875427"/>
          </a:xfrm>
          <a:custGeom>
            <a:avLst/>
            <a:gdLst>
              <a:gd name="T0" fmla="*/ 0 w 2423"/>
              <a:gd name="T1" fmla="*/ 5309 h 5309"/>
              <a:gd name="T2" fmla="*/ 2423 w 2423"/>
              <a:gd name="T3" fmla="*/ 2655 h 5309"/>
              <a:gd name="T4" fmla="*/ 0 w 2423"/>
              <a:gd name="T5" fmla="*/ 0 h 5309"/>
              <a:gd name="T6" fmla="*/ 0 w 2423"/>
              <a:gd name="T7" fmla="*/ 75 h 5309"/>
              <a:gd name="T8" fmla="*/ 2352 w 2423"/>
              <a:gd name="T9" fmla="*/ 2655 h 5309"/>
              <a:gd name="T10" fmla="*/ 0 w 2423"/>
              <a:gd name="T11" fmla="*/ 5234 h 5309"/>
              <a:gd name="T12" fmla="*/ 0 w 2423"/>
              <a:gd name="T13" fmla="*/ 5309 h 5309"/>
            </a:gdLst>
            <a:ahLst/>
            <a:cxnLst>
              <a:cxn ang="0">
                <a:pos x="T0" y="T1"/>
              </a:cxn>
              <a:cxn ang="0">
                <a:pos x="T2" y="T3"/>
              </a:cxn>
              <a:cxn ang="0">
                <a:pos x="T4" y="T5"/>
              </a:cxn>
              <a:cxn ang="0">
                <a:pos x="T6" y="T7"/>
              </a:cxn>
              <a:cxn ang="0">
                <a:pos x="T8" y="T9"/>
              </a:cxn>
              <a:cxn ang="0">
                <a:pos x="T10" y="T11"/>
              </a:cxn>
              <a:cxn ang="0">
                <a:pos x="T12" y="T13"/>
              </a:cxn>
            </a:cxnLst>
            <a:rect l="0" t="0" r="r" b="b"/>
            <a:pathLst>
              <a:path w="2423" h="5309">
                <a:moveTo>
                  <a:pt x="0" y="5309"/>
                </a:moveTo>
                <a:cubicBezTo>
                  <a:pt x="1348" y="5250"/>
                  <a:pt x="2423" y="4084"/>
                  <a:pt x="2423" y="2655"/>
                </a:cubicBezTo>
                <a:cubicBezTo>
                  <a:pt x="2423" y="1225"/>
                  <a:pt x="1348" y="59"/>
                  <a:pt x="0" y="0"/>
                </a:cubicBezTo>
                <a:lnTo>
                  <a:pt x="0" y="75"/>
                </a:lnTo>
                <a:cubicBezTo>
                  <a:pt x="1308" y="134"/>
                  <a:pt x="2352" y="1266"/>
                  <a:pt x="2352" y="2655"/>
                </a:cubicBezTo>
                <a:cubicBezTo>
                  <a:pt x="2352" y="4043"/>
                  <a:pt x="1308" y="5176"/>
                  <a:pt x="0" y="5234"/>
                </a:cubicBezTo>
                <a:lnTo>
                  <a:pt x="0" y="5309"/>
                </a:lnTo>
                <a:close/>
              </a:path>
            </a:pathLst>
          </a:custGeom>
          <a:solidFill>
            <a:srgbClr val="EAB8D5"/>
          </a:solidFill>
          <a:ln>
            <a:noFill/>
          </a:ln>
        </p:spPr>
        <p:txBody>
          <a:bodyPr/>
          <a:lstStyle/>
          <a:p>
            <a:endParaRPr lang="zh-CN" altLang="en-US"/>
          </a:p>
        </p:txBody>
      </p:sp>
      <p:grpSp>
        <p:nvGrpSpPr>
          <p:cNvPr id="37" name="组合 26"/>
          <p:cNvGrpSpPr>
            <a:grpSpLocks/>
          </p:cNvGrpSpPr>
          <p:nvPr/>
        </p:nvGrpSpPr>
        <p:grpSpPr bwMode="auto">
          <a:xfrm>
            <a:off x="670063" y="1593438"/>
            <a:ext cx="2226789" cy="2227980"/>
            <a:chOff x="0" y="0"/>
            <a:chExt cx="2970213" cy="2971800"/>
          </a:xfrm>
        </p:grpSpPr>
        <p:sp>
          <p:nvSpPr>
            <p:cNvPr id="38" name="Oval 14"/>
            <p:cNvSpPr>
              <a:spLocks noChangeArrowheads="1"/>
            </p:cNvSpPr>
            <p:nvPr/>
          </p:nvSpPr>
          <p:spPr bwMode="auto">
            <a:xfrm>
              <a:off x="0" y="0"/>
              <a:ext cx="2970213" cy="2971800"/>
            </a:xfrm>
            <a:prstGeom prst="ellipse">
              <a:avLst/>
            </a:prstGeom>
            <a:solidFill>
              <a:srgbClr val="EAB8D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9" name="Oval 15"/>
            <p:cNvSpPr>
              <a:spLocks noChangeArrowheads="1"/>
            </p:cNvSpPr>
            <p:nvPr/>
          </p:nvSpPr>
          <p:spPr bwMode="auto">
            <a:xfrm>
              <a:off x="161925" y="161925"/>
              <a:ext cx="2646363" cy="264795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40" name="Oval 16"/>
          <p:cNvSpPr>
            <a:spLocks noChangeArrowheads="1"/>
          </p:cNvSpPr>
          <p:nvPr/>
        </p:nvSpPr>
        <p:spPr bwMode="auto">
          <a:xfrm>
            <a:off x="2329146" y="1312562"/>
            <a:ext cx="364189" cy="36418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1" name="Oval 17"/>
          <p:cNvSpPr>
            <a:spLocks noChangeArrowheads="1"/>
          </p:cNvSpPr>
          <p:nvPr/>
        </p:nvSpPr>
        <p:spPr bwMode="auto">
          <a:xfrm>
            <a:off x="2940889" y="2073075"/>
            <a:ext cx="364189" cy="36418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2" name="Oval 18"/>
          <p:cNvSpPr>
            <a:spLocks noChangeArrowheads="1"/>
          </p:cNvSpPr>
          <p:nvPr/>
        </p:nvSpPr>
        <p:spPr bwMode="auto">
          <a:xfrm>
            <a:off x="2940889" y="2971645"/>
            <a:ext cx="364189" cy="36418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3" name="Oval 19"/>
          <p:cNvSpPr>
            <a:spLocks noChangeArrowheads="1"/>
          </p:cNvSpPr>
          <p:nvPr/>
        </p:nvSpPr>
        <p:spPr bwMode="auto">
          <a:xfrm>
            <a:off x="2329146" y="3754771"/>
            <a:ext cx="364189" cy="364189"/>
          </a:xfrm>
          <a:prstGeom prst="ellipse">
            <a:avLst/>
          </a:prstGeom>
          <a:solidFill>
            <a:srgbClr val="EAB8D5"/>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44" name="组合 33"/>
          <p:cNvGrpSpPr>
            <a:grpSpLocks/>
          </p:cNvGrpSpPr>
          <p:nvPr/>
        </p:nvGrpSpPr>
        <p:grpSpPr bwMode="auto">
          <a:xfrm>
            <a:off x="2682621" y="1163792"/>
            <a:ext cx="1692408" cy="678391"/>
            <a:chOff x="0" y="0"/>
            <a:chExt cx="2257425" cy="904875"/>
          </a:xfrm>
        </p:grpSpPr>
        <p:sp>
          <p:nvSpPr>
            <p:cNvPr id="45" name="Rectangle 5"/>
            <p:cNvSpPr>
              <a:spLocks noChangeArrowheads="1"/>
            </p:cNvSpPr>
            <p:nvPr/>
          </p:nvSpPr>
          <p:spPr bwMode="auto">
            <a:xfrm>
              <a:off x="0" y="441325"/>
              <a:ext cx="1414463" cy="17462"/>
            </a:xfrm>
            <a:prstGeom prst="rect">
              <a:avLst/>
            </a:prstGeom>
            <a:solidFill>
              <a:srgbClr val="EAB8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6" name="Oval 8"/>
            <p:cNvSpPr>
              <a:spLocks noChangeArrowheads="1"/>
            </p:cNvSpPr>
            <p:nvPr/>
          </p:nvSpPr>
          <p:spPr bwMode="auto">
            <a:xfrm>
              <a:off x="1354137" y="0"/>
              <a:ext cx="903288" cy="904875"/>
            </a:xfrm>
            <a:prstGeom prst="ellipse">
              <a:avLst/>
            </a:prstGeom>
            <a:solidFill>
              <a:srgbClr val="EAB8D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 name="Freeform 20"/>
            <p:cNvSpPr>
              <a:spLocks noEditPoints="1"/>
            </p:cNvSpPr>
            <p:nvPr/>
          </p:nvSpPr>
          <p:spPr bwMode="auto">
            <a:xfrm>
              <a:off x="1533525" y="174625"/>
              <a:ext cx="546100" cy="565150"/>
            </a:xfrm>
            <a:custGeom>
              <a:avLst/>
              <a:gdLst>
                <a:gd name="T0" fmla="*/ 0 w 757"/>
                <a:gd name="T1" fmla="*/ 341 h 782"/>
                <a:gd name="T2" fmla="*/ 341 w 757"/>
                <a:gd name="T3" fmla="*/ 0 h 782"/>
                <a:gd name="T4" fmla="*/ 644 w 757"/>
                <a:gd name="T5" fmla="*/ 187 h 782"/>
                <a:gd name="T6" fmla="*/ 614 w 757"/>
                <a:gd name="T7" fmla="*/ 193 h 782"/>
                <a:gd name="T8" fmla="*/ 512 w 757"/>
                <a:gd name="T9" fmla="*/ 195 h 782"/>
                <a:gd name="T10" fmla="*/ 427 w 757"/>
                <a:gd name="T11" fmla="*/ 212 h 782"/>
                <a:gd name="T12" fmla="*/ 341 w 757"/>
                <a:gd name="T13" fmla="*/ 186 h 782"/>
                <a:gd name="T14" fmla="*/ 186 w 757"/>
                <a:gd name="T15" fmla="*/ 341 h 782"/>
                <a:gd name="T16" fmla="*/ 269 w 757"/>
                <a:gd name="T17" fmla="*/ 478 h 782"/>
                <a:gd name="T18" fmla="*/ 265 w 757"/>
                <a:gd name="T19" fmla="*/ 491 h 782"/>
                <a:gd name="T20" fmla="*/ 297 w 757"/>
                <a:gd name="T21" fmla="*/ 530 h 782"/>
                <a:gd name="T22" fmla="*/ 345 w 757"/>
                <a:gd name="T23" fmla="*/ 598 h 782"/>
                <a:gd name="T24" fmla="*/ 388 w 757"/>
                <a:gd name="T25" fmla="*/ 678 h 782"/>
                <a:gd name="T26" fmla="*/ 0 w 757"/>
                <a:gd name="T27" fmla="*/ 341 h 782"/>
                <a:gd name="T28" fmla="*/ 277 w 757"/>
                <a:gd name="T29" fmla="*/ 464 h 782"/>
                <a:gd name="T30" fmla="*/ 202 w 757"/>
                <a:gd name="T31" fmla="*/ 341 h 782"/>
                <a:gd name="T32" fmla="*/ 341 w 757"/>
                <a:gd name="T33" fmla="*/ 202 h 782"/>
                <a:gd name="T34" fmla="*/ 423 w 757"/>
                <a:gd name="T35" fmla="*/ 229 h 782"/>
                <a:gd name="T36" fmla="*/ 422 w 757"/>
                <a:gd name="T37" fmla="*/ 242 h 782"/>
                <a:gd name="T38" fmla="*/ 341 w 757"/>
                <a:gd name="T39" fmla="*/ 212 h 782"/>
                <a:gd name="T40" fmla="*/ 212 w 757"/>
                <a:gd name="T41" fmla="*/ 341 h 782"/>
                <a:gd name="T42" fmla="*/ 284 w 757"/>
                <a:gd name="T43" fmla="*/ 456 h 782"/>
                <a:gd name="T44" fmla="*/ 277 w 757"/>
                <a:gd name="T45" fmla="*/ 464 h 782"/>
                <a:gd name="T46" fmla="*/ 464 w 757"/>
                <a:gd name="T47" fmla="*/ 740 h 782"/>
                <a:gd name="T48" fmla="*/ 462 w 757"/>
                <a:gd name="T49" fmla="*/ 710 h 782"/>
                <a:gd name="T50" fmla="*/ 443 w 757"/>
                <a:gd name="T51" fmla="*/ 680 h 782"/>
                <a:gd name="T52" fmla="*/ 369 w 757"/>
                <a:gd name="T53" fmla="*/ 574 h 782"/>
                <a:gd name="T54" fmla="*/ 330 w 757"/>
                <a:gd name="T55" fmla="*/ 515 h 782"/>
                <a:gd name="T56" fmla="*/ 303 w 757"/>
                <a:gd name="T57" fmla="*/ 482 h 782"/>
                <a:gd name="T58" fmla="*/ 369 w 757"/>
                <a:gd name="T59" fmla="*/ 463 h 782"/>
                <a:gd name="T60" fmla="*/ 442 w 757"/>
                <a:gd name="T61" fmla="*/ 524 h 782"/>
                <a:gd name="T62" fmla="*/ 440 w 757"/>
                <a:gd name="T63" fmla="*/ 403 h 782"/>
                <a:gd name="T64" fmla="*/ 440 w 757"/>
                <a:gd name="T65" fmla="*/ 238 h 782"/>
                <a:gd name="T66" fmla="*/ 514 w 757"/>
                <a:gd name="T67" fmla="*/ 236 h 782"/>
                <a:gd name="T68" fmla="*/ 520 w 757"/>
                <a:gd name="T69" fmla="*/ 404 h 782"/>
                <a:gd name="T70" fmla="*/ 530 w 757"/>
                <a:gd name="T71" fmla="*/ 404 h 782"/>
                <a:gd name="T72" fmla="*/ 530 w 757"/>
                <a:gd name="T73" fmla="*/ 206 h 782"/>
                <a:gd name="T74" fmla="*/ 597 w 757"/>
                <a:gd name="T75" fmla="*/ 205 h 782"/>
                <a:gd name="T76" fmla="*/ 601 w 757"/>
                <a:gd name="T77" fmla="*/ 410 h 782"/>
                <a:gd name="T78" fmla="*/ 611 w 757"/>
                <a:gd name="T79" fmla="*/ 410 h 782"/>
                <a:gd name="T80" fmla="*/ 612 w 757"/>
                <a:gd name="T81" fmla="*/ 234 h 782"/>
                <a:gd name="T82" fmla="*/ 676 w 757"/>
                <a:gd name="T83" fmla="*/ 233 h 782"/>
                <a:gd name="T84" fmla="*/ 680 w 757"/>
                <a:gd name="T85" fmla="*/ 415 h 782"/>
                <a:gd name="T86" fmla="*/ 689 w 757"/>
                <a:gd name="T87" fmla="*/ 415 h 782"/>
                <a:gd name="T88" fmla="*/ 692 w 757"/>
                <a:gd name="T89" fmla="*/ 279 h 782"/>
                <a:gd name="T90" fmla="*/ 749 w 757"/>
                <a:gd name="T91" fmla="*/ 280 h 782"/>
                <a:gd name="T92" fmla="*/ 753 w 757"/>
                <a:gd name="T93" fmla="*/ 429 h 782"/>
                <a:gd name="T94" fmla="*/ 708 w 757"/>
                <a:gd name="T95" fmla="*/ 697 h 782"/>
                <a:gd name="T96" fmla="*/ 702 w 757"/>
                <a:gd name="T97" fmla="*/ 739 h 782"/>
                <a:gd name="T98" fmla="*/ 464 w 757"/>
                <a:gd name="T99" fmla="*/ 740 h 782"/>
                <a:gd name="T100" fmla="*/ 341 w 757"/>
                <a:gd name="T101" fmla="*/ 383 h 782"/>
                <a:gd name="T102" fmla="*/ 298 w 757"/>
                <a:gd name="T103" fmla="*/ 341 h 782"/>
                <a:gd name="T104" fmla="*/ 341 w 757"/>
                <a:gd name="T105" fmla="*/ 298 h 782"/>
                <a:gd name="T106" fmla="*/ 383 w 757"/>
                <a:gd name="T107" fmla="*/ 341 h 782"/>
                <a:gd name="T108" fmla="*/ 341 w 757"/>
                <a:gd name="T109" fmla="*/ 383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7" h="782">
                  <a:moveTo>
                    <a:pt x="0" y="341"/>
                  </a:moveTo>
                  <a:cubicBezTo>
                    <a:pt x="0" y="153"/>
                    <a:pt x="153" y="0"/>
                    <a:pt x="341" y="0"/>
                  </a:cubicBezTo>
                  <a:cubicBezTo>
                    <a:pt x="473" y="0"/>
                    <a:pt x="588" y="76"/>
                    <a:pt x="644" y="187"/>
                  </a:cubicBezTo>
                  <a:cubicBezTo>
                    <a:pt x="634" y="187"/>
                    <a:pt x="623" y="188"/>
                    <a:pt x="614" y="193"/>
                  </a:cubicBezTo>
                  <a:cubicBezTo>
                    <a:pt x="602" y="146"/>
                    <a:pt x="523" y="142"/>
                    <a:pt x="512" y="195"/>
                  </a:cubicBezTo>
                  <a:cubicBezTo>
                    <a:pt x="487" y="174"/>
                    <a:pt x="441" y="178"/>
                    <a:pt x="427" y="212"/>
                  </a:cubicBezTo>
                  <a:cubicBezTo>
                    <a:pt x="402" y="195"/>
                    <a:pt x="373" y="186"/>
                    <a:pt x="341" y="186"/>
                  </a:cubicBezTo>
                  <a:cubicBezTo>
                    <a:pt x="255" y="186"/>
                    <a:pt x="186" y="255"/>
                    <a:pt x="186" y="341"/>
                  </a:cubicBezTo>
                  <a:cubicBezTo>
                    <a:pt x="186" y="401"/>
                    <a:pt x="220" y="453"/>
                    <a:pt x="269" y="478"/>
                  </a:cubicBezTo>
                  <a:cubicBezTo>
                    <a:pt x="267" y="482"/>
                    <a:pt x="265" y="486"/>
                    <a:pt x="265" y="491"/>
                  </a:cubicBezTo>
                  <a:cubicBezTo>
                    <a:pt x="264" y="503"/>
                    <a:pt x="279" y="518"/>
                    <a:pt x="297" y="530"/>
                  </a:cubicBezTo>
                  <a:cubicBezTo>
                    <a:pt x="317" y="544"/>
                    <a:pt x="334" y="568"/>
                    <a:pt x="345" y="598"/>
                  </a:cubicBezTo>
                  <a:cubicBezTo>
                    <a:pt x="361" y="635"/>
                    <a:pt x="374" y="659"/>
                    <a:pt x="388" y="678"/>
                  </a:cubicBezTo>
                  <a:cubicBezTo>
                    <a:pt x="186" y="706"/>
                    <a:pt x="0" y="550"/>
                    <a:pt x="0" y="341"/>
                  </a:cubicBezTo>
                  <a:close/>
                  <a:moveTo>
                    <a:pt x="277" y="464"/>
                  </a:moveTo>
                  <a:cubicBezTo>
                    <a:pt x="231" y="441"/>
                    <a:pt x="202" y="394"/>
                    <a:pt x="202" y="341"/>
                  </a:cubicBezTo>
                  <a:cubicBezTo>
                    <a:pt x="202" y="264"/>
                    <a:pt x="264" y="202"/>
                    <a:pt x="341" y="202"/>
                  </a:cubicBezTo>
                  <a:cubicBezTo>
                    <a:pt x="371" y="202"/>
                    <a:pt x="400" y="212"/>
                    <a:pt x="423" y="229"/>
                  </a:cubicBezTo>
                  <a:cubicBezTo>
                    <a:pt x="423" y="233"/>
                    <a:pt x="422" y="237"/>
                    <a:pt x="422" y="242"/>
                  </a:cubicBezTo>
                  <a:cubicBezTo>
                    <a:pt x="400" y="223"/>
                    <a:pt x="372" y="212"/>
                    <a:pt x="341" y="212"/>
                  </a:cubicBezTo>
                  <a:cubicBezTo>
                    <a:pt x="270" y="212"/>
                    <a:pt x="212" y="270"/>
                    <a:pt x="212" y="341"/>
                  </a:cubicBezTo>
                  <a:cubicBezTo>
                    <a:pt x="212" y="391"/>
                    <a:pt x="241" y="435"/>
                    <a:pt x="284" y="456"/>
                  </a:cubicBezTo>
                  <a:cubicBezTo>
                    <a:pt x="281" y="458"/>
                    <a:pt x="279" y="461"/>
                    <a:pt x="277" y="464"/>
                  </a:cubicBezTo>
                  <a:close/>
                  <a:moveTo>
                    <a:pt x="464" y="740"/>
                  </a:moveTo>
                  <a:cubicBezTo>
                    <a:pt x="462" y="730"/>
                    <a:pt x="462" y="721"/>
                    <a:pt x="462" y="710"/>
                  </a:cubicBezTo>
                  <a:cubicBezTo>
                    <a:pt x="461" y="698"/>
                    <a:pt x="452" y="689"/>
                    <a:pt x="443" y="680"/>
                  </a:cubicBezTo>
                  <a:cubicBezTo>
                    <a:pt x="414" y="656"/>
                    <a:pt x="394" y="638"/>
                    <a:pt x="369" y="574"/>
                  </a:cubicBezTo>
                  <a:cubicBezTo>
                    <a:pt x="360" y="548"/>
                    <a:pt x="347" y="527"/>
                    <a:pt x="330" y="515"/>
                  </a:cubicBezTo>
                  <a:cubicBezTo>
                    <a:pt x="315" y="505"/>
                    <a:pt x="302" y="492"/>
                    <a:pt x="303" y="482"/>
                  </a:cubicBezTo>
                  <a:cubicBezTo>
                    <a:pt x="306" y="455"/>
                    <a:pt x="348" y="459"/>
                    <a:pt x="369" y="463"/>
                  </a:cubicBezTo>
                  <a:cubicBezTo>
                    <a:pt x="398" y="471"/>
                    <a:pt x="432" y="498"/>
                    <a:pt x="442" y="524"/>
                  </a:cubicBezTo>
                  <a:cubicBezTo>
                    <a:pt x="441" y="485"/>
                    <a:pt x="441" y="461"/>
                    <a:pt x="440" y="403"/>
                  </a:cubicBezTo>
                  <a:cubicBezTo>
                    <a:pt x="440" y="353"/>
                    <a:pt x="438" y="288"/>
                    <a:pt x="440" y="238"/>
                  </a:cubicBezTo>
                  <a:cubicBezTo>
                    <a:pt x="442" y="191"/>
                    <a:pt x="512" y="195"/>
                    <a:pt x="514" y="236"/>
                  </a:cubicBezTo>
                  <a:cubicBezTo>
                    <a:pt x="516" y="282"/>
                    <a:pt x="518" y="350"/>
                    <a:pt x="520" y="404"/>
                  </a:cubicBezTo>
                  <a:cubicBezTo>
                    <a:pt x="523" y="404"/>
                    <a:pt x="527" y="404"/>
                    <a:pt x="530" y="404"/>
                  </a:cubicBezTo>
                  <a:cubicBezTo>
                    <a:pt x="529" y="349"/>
                    <a:pt x="528" y="255"/>
                    <a:pt x="530" y="206"/>
                  </a:cubicBezTo>
                  <a:cubicBezTo>
                    <a:pt x="532" y="164"/>
                    <a:pt x="594" y="165"/>
                    <a:pt x="597" y="205"/>
                  </a:cubicBezTo>
                  <a:cubicBezTo>
                    <a:pt x="599" y="249"/>
                    <a:pt x="601" y="346"/>
                    <a:pt x="601" y="410"/>
                  </a:cubicBezTo>
                  <a:cubicBezTo>
                    <a:pt x="604" y="410"/>
                    <a:pt x="608" y="410"/>
                    <a:pt x="611" y="410"/>
                  </a:cubicBezTo>
                  <a:cubicBezTo>
                    <a:pt x="610" y="353"/>
                    <a:pt x="611" y="278"/>
                    <a:pt x="612" y="234"/>
                  </a:cubicBezTo>
                  <a:cubicBezTo>
                    <a:pt x="613" y="192"/>
                    <a:pt x="674" y="197"/>
                    <a:pt x="676" y="233"/>
                  </a:cubicBezTo>
                  <a:cubicBezTo>
                    <a:pt x="678" y="270"/>
                    <a:pt x="680" y="353"/>
                    <a:pt x="680" y="415"/>
                  </a:cubicBezTo>
                  <a:cubicBezTo>
                    <a:pt x="683" y="415"/>
                    <a:pt x="685" y="415"/>
                    <a:pt x="689" y="415"/>
                  </a:cubicBezTo>
                  <a:cubicBezTo>
                    <a:pt x="690" y="363"/>
                    <a:pt x="689" y="319"/>
                    <a:pt x="692" y="279"/>
                  </a:cubicBezTo>
                  <a:cubicBezTo>
                    <a:pt x="691" y="247"/>
                    <a:pt x="748" y="248"/>
                    <a:pt x="749" y="280"/>
                  </a:cubicBezTo>
                  <a:cubicBezTo>
                    <a:pt x="752" y="296"/>
                    <a:pt x="751" y="359"/>
                    <a:pt x="753" y="429"/>
                  </a:cubicBezTo>
                  <a:cubicBezTo>
                    <a:pt x="757" y="612"/>
                    <a:pt x="716" y="649"/>
                    <a:pt x="708" y="697"/>
                  </a:cubicBezTo>
                  <a:cubicBezTo>
                    <a:pt x="705" y="711"/>
                    <a:pt x="704" y="725"/>
                    <a:pt x="702" y="739"/>
                  </a:cubicBezTo>
                  <a:cubicBezTo>
                    <a:pt x="697" y="782"/>
                    <a:pt x="470" y="778"/>
                    <a:pt x="464" y="740"/>
                  </a:cubicBezTo>
                  <a:close/>
                  <a:moveTo>
                    <a:pt x="341" y="383"/>
                  </a:moveTo>
                  <a:cubicBezTo>
                    <a:pt x="317" y="383"/>
                    <a:pt x="298" y="364"/>
                    <a:pt x="298" y="341"/>
                  </a:cubicBezTo>
                  <a:cubicBezTo>
                    <a:pt x="298" y="317"/>
                    <a:pt x="317" y="298"/>
                    <a:pt x="341" y="298"/>
                  </a:cubicBezTo>
                  <a:cubicBezTo>
                    <a:pt x="364" y="298"/>
                    <a:pt x="383" y="317"/>
                    <a:pt x="383" y="341"/>
                  </a:cubicBezTo>
                  <a:cubicBezTo>
                    <a:pt x="383" y="364"/>
                    <a:pt x="364" y="383"/>
                    <a:pt x="341" y="383"/>
                  </a:cubicBezTo>
                  <a:close/>
                </a:path>
              </a:pathLst>
            </a:custGeom>
            <a:solidFill>
              <a:srgbClr val="FFFFFF"/>
            </a:solidFill>
            <a:ln w="5" cap="flat" cmpd="sng">
              <a:solidFill>
                <a:srgbClr val="FFFFFF"/>
              </a:solidFill>
              <a:round/>
              <a:headEnd/>
              <a:tailEnd/>
            </a:ln>
          </p:spPr>
          <p:txBody>
            <a:bodyPr/>
            <a:lstStyle/>
            <a:p>
              <a:endParaRPr lang="zh-CN" altLang="en-US"/>
            </a:p>
          </p:txBody>
        </p:sp>
      </p:grpSp>
      <p:grpSp>
        <p:nvGrpSpPr>
          <p:cNvPr id="48" name="组合 37"/>
          <p:cNvGrpSpPr>
            <a:grpSpLocks/>
          </p:cNvGrpSpPr>
          <p:nvPr/>
        </p:nvGrpSpPr>
        <p:grpSpPr bwMode="auto">
          <a:xfrm>
            <a:off x="3296746" y="2828826"/>
            <a:ext cx="2368419" cy="678391"/>
            <a:chOff x="0" y="0"/>
            <a:chExt cx="3159125" cy="904875"/>
          </a:xfrm>
        </p:grpSpPr>
        <p:sp>
          <p:nvSpPr>
            <p:cNvPr id="49" name="Rectangle 11"/>
            <p:cNvSpPr>
              <a:spLocks noChangeArrowheads="1"/>
            </p:cNvSpPr>
            <p:nvPr/>
          </p:nvSpPr>
          <p:spPr bwMode="auto">
            <a:xfrm>
              <a:off x="0" y="452438"/>
              <a:ext cx="2281238" cy="19050"/>
            </a:xfrm>
            <a:prstGeom prst="rect">
              <a:avLst/>
            </a:prstGeom>
            <a:solidFill>
              <a:srgbClr val="EAB8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0" name="Oval 12"/>
            <p:cNvSpPr>
              <a:spLocks noChangeArrowheads="1"/>
            </p:cNvSpPr>
            <p:nvPr/>
          </p:nvSpPr>
          <p:spPr bwMode="auto">
            <a:xfrm>
              <a:off x="2255837" y="0"/>
              <a:ext cx="903288" cy="904875"/>
            </a:xfrm>
            <a:prstGeom prst="ellipse">
              <a:avLst/>
            </a:prstGeom>
            <a:solidFill>
              <a:srgbClr val="EAB8D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1" name="Freeform 21"/>
            <p:cNvSpPr>
              <a:spLocks/>
            </p:cNvSpPr>
            <p:nvPr/>
          </p:nvSpPr>
          <p:spPr bwMode="auto">
            <a:xfrm>
              <a:off x="2484437" y="231775"/>
              <a:ext cx="430213" cy="412750"/>
            </a:xfrm>
            <a:custGeom>
              <a:avLst/>
              <a:gdLst>
                <a:gd name="T0" fmla="*/ 148 w 595"/>
                <a:gd name="T1" fmla="*/ 229 h 572"/>
                <a:gd name="T2" fmla="*/ 90 w 595"/>
                <a:gd name="T3" fmla="*/ 229 h 572"/>
                <a:gd name="T4" fmla="*/ 58 w 595"/>
                <a:gd name="T5" fmla="*/ 309 h 572"/>
                <a:gd name="T6" fmla="*/ 58 w 595"/>
                <a:gd name="T7" fmla="*/ 315 h 572"/>
                <a:gd name="T8" fmla="*/ 63 w 595"/>
                <a:gd name="T9" fmla="*/ 409 h 572"/>
                <a:gd name="T10" fmla="*/ 63 w 595"/>
                <a:gd name="T11" fmla="*/ 412 h 572"/>
                <a:gd name="T12" fmla="*/ 92 w 595"/>
                <a:gd name="T13" fmla="*/ 493 h 572"/>
                <a:gd name="T14" fmla="*/ 97 w 595"/>
                <a:gd name="T15" fmla="*/ 503 h 572"/>
                <a:gd name="T16" fmla="*/ 132 w 595"/>
                <a:gd name="T17" fmla="*/ 568 h 572"/>
                <a:gd name="T18" fmla="*/ 397 w 595"/>
                <a:gd name="T19" fmla="*/ 539 h 572"/>
                <a:gd name="T20" fmla="*/ 488 w 595"/>
                <a:gd name="T21" fmla="*/ 486 h 572"/>
                <a:gd name="T22" fmla="*/ 488 w 595"/>
                <a:gd name="T23" fmla="*/ 517 h 572"/>
                <a:gd name="T24" fmla="*/ 595 w 595"/>
                <a:gd name="T25" fmla="*/ 517 h 572"/>
                <a:gd name="T26" fmla="*/ 595 w 595"/>
                <a:gd name="T27" fmla="*/ 284 h 572"/>
                <a:gd name="T28" fmla="*/ 488 w 595"/>
                <a:gd name="T29" fmla="*/ 284 h 572"/>
                <a:gd name="T30" fmla="*/ 488 w 595"/>
                <a:gd name="T31" fmla="*/ 331 h 572"/>
                <a:gd name="T32" fmla="*/ 396 w 595"/>
                <a:gd name="T33" fmla="*/ 273 h 572"/>
                <a:gd name="T34" fmla="*/ 295 w 595"/>
                <a:gd name="T35" fmla="*/ 191 h 572"/>
                <a:gd name="T36" fmla="*/ 200 w 595"/>
                <a:gd name="T37" fmla="*/ 85 h 572"/>
                <a:gd name="T38" fmla="*/ 124 w 595"/>
                <a:gd name="T39" fmla="*/ 130 h 572"/>
                <a:gd name="T40" fmla="*/ 169 w 595"/>
                <a:gd name="T41" fmla="*/ 207 h 572"/>
                <a:gd name="T42" fmla="*/ 148 w 595"/>
                <a:gd name="T43" fmla="*/ 229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5" h="572">
                  <a:moveTo>
                    <a:pt x="148" y="229"/>
                  </a:moveTo>
                  <a:lnTo>
                    <a:pt x="90" y="229"/>
                  </a:lnTo>
                  <a:cubicBezTo>
                    <a:pt x="35" y="229"/>
                    <a:pt x="28" y="289"/>
                    <a:pt x="58" y="309"/>
                  </a:cubicBezTo>
                  <a:cubicBezTo>
                    <a:pt x="66" y="314"/>
                    <a:pt x="67" y="312"/>
                    <a:pt x="58" y="315"/>
                  </a:cubicBezTo>
                  <a:cubicBezTo>
                    <a:pt x="0" y="332"/>
                    <a:pt x="16" y="404"/>
                    <a:pt x="63" y="409"/>
                  </a:cubicBezTo>
                  <a:cubicBezTo>
                    <a:pt x="71" y="410"/>
                    <a:pt x="71" y="408"/>
                    <a:pt x="63" y="412"/>
                  </a:cubicBezTo>
                  <a:cubicBezTo>
                    <a:pt x="29" y="429"/>
                    <a:pt x="39" y="493"/>
                    <a:pt x="92" y="493"/>
                  </a:cubicBezTo>
                  <a:cubicBezTo>
                    <a:pt x="115" y="494"/>
                    <a:pt x="106" y="492"/>
                    <a:pt x="97" y="503"/>
                  </a:cubicBezTo>
                  <a:cubicBezTo>
                    <a:pt x="77" y="525"/>
                    <a:pt x="85" y="566"/>
                    <a:pt x="132" y="568"/>
                  </a:cubicBezTo>
                  <a:cubicBezTo>
                    <a:pt x="213" y="572"/>
                    <a:pt x="319" y="572"/>
                    <a:pt x="397" y="539"/>
                  </a:cubicBezTo>
                  <a:cubicBezTo>
                    <a:pt x="449" y="510"/>
                    <a:pt x="413" y="483"/>
                    <a:pt x="488" y="486"/>
                  </a:cubicBezTo>
                  <a:lnTo>
                    <a:pt x="488" y="517"/>
                  </a:lnTo>
                  <a:lnTo>
                    <a:pt x="595" y="517"/>
                  </a:lnTo>
                  <a:lnTo>
                    <a:pt x="595" y="284"/>
                  </a:lnTo>
                  <a:lnTo>
                    <a:pt x="488" y="284"/>
                  </a:lnTo>
                  <a:lnTo>
                    <a:pt x="488" y="331"/>
                  </a:lnTo>
                  <a:cubicBezTo>
                    <a:pt x="457" y="331"/>
                    <a:pt x="422" y="344"/>
                    <a:pt x="396" y="273"/>
                  </a:cubicBezTo>
                  <a:cubicBezTo>
                    <a:pt x="383" y="238"/>
                    <a:pt x="330" y="227"/>
                    <a:pt x="295" y="191"/>
                  </a:cubicBezTo>
                  <a:cubicBezTo>
                    <a:pt x="259" y="153"/>
                    <a:pt x="221" y="136"/>
                    <a:pt x="200" y="85"/>
                  </a:cubicBezTo>
                  <a:cubicBezTo>
                    <a:pt x="173" y="0"/>
                    <a:pt x="102" y="59"/>
                    <a:pt x="124" y="130"/>
                  </a:cubicBezTo>
                  <a:cubicBezTo>
                    <a:pt x="137" y="164"/>
                    <a:pt x="148" y="182"/>
                    <a:pt x="169" y="207"/>
                  </a:cubicBezTo>
                  <a:cubicBezTo>
                    <a:pt x="178" y="218"/>
                    <a:pt x="173" y="229"/>
                    <a:pt x="148" y="2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2" name="组合 41"/>
          <p:cNvGrpSpPr>
            <a:grpSpLocks/>
          </p:cNvGrpSpPr>
          <p:nvPr/>
        </p:nvGrpSpPr>
        <p:grpSpPr bwMode="auto">
          <a:xfrm>
            <a:off x="3302697" y="1930256"/>
            <a:ext cx="2368419" cy="678391"/>
            <a:chOff x="0" y="0"/>
            <a:chExt cx="3159125" cy="904875"/>
          </a:xfrm>
        </p:grpSpPr>
        <p:sp>
          <p:nvSpPr>
            <p:cNvPr id="53" name="Rectangle 9"/>
            <p:cNvSpPr>
              <a:spLocks noChangeArrowheads="1"/>
            </p:cNvSpPr>
            <p:nvPr/>
          </p:nvSpPr>
          <p:spPr bwMode="auto">
            <a:xfrm>
              <a:off x="0" y="452437"/>
              <a:ext cx="2281238" cy="17462"/>
            </a:xfrm>
            <a:prstGeom prst="rect">
              <a:avLst/>
            </a:prstGeom>
            <a:solidFill>
              <a:srgbClr val="EAB8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4" name="Oval 10"/>
            <p:cNvSpPr>
              <a:spLocks noChangeArrowheads="1"/>
            </p:cNvSpPr>
            <p:nvPr/>
          </p:nvSpPr>
          <p:spPr bwMode="auto">
            <a:xfrm>
              <a:off x="2254250" y="0"/>
              <a:ext cx="904875" cy="904875"/>
            </a:xfrm>
            <a:prstGeom prst="ellipse">
              <a:avLst/>
            </a:prstGeom>
            <a:solidFill>
              <a:srgbClr val="EAB8D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5" name="Freeform 23"/>
            <p:cNvSpPr>
              <a:spLocks noEditPoints="1"/>
            </p:cNvSpPr>
            <p:nvPr/>
          </p:nvSpPr>
          <p:spPr bwMode="auto">
            <a:xfrm>
              <a:off x="2470150" y="217487"/>
              <a:ext cx="473075" cy="468312"/>
            </a:xfrm>
            <a:custGeom>
              <a:avLst/>
              <a:gdLst>
                <a:gd name="T0" fmla="*/ 596 w 654"/>
                <a:gd name="T1" fmla="*/ 0 h 648"/>
                <a:gd name="T2" fmla="*/ 654 w 654"/>
                <a:gd name="T3" fmla="*/ 60 h 648"/>
                <a:gd name="T4" fmla="*/ 596 w 654"/>
                <a:gd name="T5" fmla="*/ 120 h 648"/>
                <a:gd name="T6" fmla="*/ 539 w 654"/>
                <a:gd name="T7" fmla="*/ 60 h 648"/>
                <a:gd name="T8" fmla="*/ 596 w 654"/>
                <a:gd name="T9" fmla="*/ 0 h 648"/>
                <a:gd name="T10" fmla="*/ 0 w 654"/>
                <a:gd name="T11" fmla="*/ 281 h 648"/>
                <a:gd name="T12" fmla="*/ 236 w 654"/>
                <a:gd name="T13" fmla="*/ 53 h 648"/>
                <a:gd name="T14" fmla="*/ 0 w 654"/>
                <a:gd name="T15" fmla="*/ 281 h 648"/>
                <a:gd name="T16" fmla="*/ 563 w 654"/>
                <a:gd name="T17" fmla="*/ 418 h 648"/>
                <a:gd name="T18" fmla="*/ 328 w 654"/>
                <a:gd name="T19" fmla="*/ 648 h 648"/>
                <a:gd name="T20" fmla="*/ 563 w 654"/>
                <a:gd name="T21" fmla="*/ 418 h 648"/>
                <a:gd name="T22" fmla="*/ 472 w 654"/>
                <a:gd name="T23" fmla="*/ 94 h 648"/>
                <a:gd name="T24" fmla="*/ 439 w 654"/>
                <a:gd name="T25" fmla="*/ 61 h 648"/>
                <a:gd name="T26" fmla="*/ 472 w 654"/>
                <a:gd name="T27" fmla="*/ 28 h 648"/>
                <a:gd name="T28" fmla="*/ 505 w 654"/>
                <a:gd name="T29" fmla="*/ 61 h 648"/>
                <a:gd name="T30" fmla="*/ 472 w 654"/>
                <a:gd name="T31" fmla="*/ 94 h 648"/>
                <a:gd name="T32" fmla="*/ 280 w 654"/>
                <a:gd name="T33" fmla="*/ 67 h 648"/>
                <a:gd name="T34" fmla="*/ 552 w 654"/>
                <a:gd name="T35" fmla="*/ 350 h 648"/>
                <a:gd name="T36" fmla="*/ 280 w 654"/>
                <a:gd name="T37" fmla="*/ 633 h 648"/>
                <a:gd name="T38" fmla="*/ 8 w 654"/>
                <a:gd name="T39" fmla="*/ 350 h 648"/>
                <a:gd name="T40" fmla="*/ 280 w 654"/>
                <a:gd name="T41" fmla="*/ 67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4" h="648">
                  <a:moveTo>
                    <a:pt x="596" y="0"/>
                  </a:moveTo>
                  <a:cubicBezTo>
                    <a:pt x="628" y="0"/>
                    <a:pt x="654" y="27"/>
                    <a:pt x="654" y="60"/>
                  </a:cubicBezTo>
                  <a:cubicBezTo>
                    <a:pt x="654" y="93"/>
                    <a:pt x="628" y="120"/>
                    <a:pt x="596" y="120"/>
                  </a:cubicBezTo>
                  <a:cubicBezTo>
                    <a:pt x="564" y="120"/>
                    <a:pt x="539" y="93"/>
                    <a:pt x="539" y="60"/>
                  </a:cubicBezTo>
                  <a:cubicBezTo>
                    <a:pt x="539" y="27"/>
                    <a:pt x="564" y="0"/>
                    <a:pt x="596" y="0"/>
                  </a:cubicBezTo>
                  <a:close/>
                  <a:moveTo>
                    <a:pt x="0" y="281"/>
                  </a:moveTo>
                  <a:cubicBezTo>
                    <a:pt x="2" y="127"/>
                    <a:pt x="69" y="49"/>
                    <a:pt x="236" y="53"/>
                  </a:cubicBezTo>
                  <a:cubicBezTo>
                    <a:pt x="94" y="88"/>
                    <a:pt x="36" y="147"/>
                    <a:pt x="0" y="281"/>
                  </a:cubicBezTo>
                  <a:close/>
                  <a:moveTo>
                    <a:pt x="563" y="418"/>
                  </a:moveTo>
                  <a:cubicBezTo>
                    <a:pt x="552" y="573"/>
                    <a:pt x="515" y="627"/>
                    <a:pt x="328" y="648"/>
                  </a:cubicBezTo>
                  <a:cubicBezTo>
                    <a:pt x="454" y="608"/>
                    <a:pt x="522" y="557"/>
                    <a:pt x="563" y="418"/>
                  </a:cubicBezTo>
                  <a:close/>
                  <a:moveTo>
                    <a:pt x="472" y="94"/>
                  </a:moveTo>
                  <a:cubicBezTo>
                    <a:pt x="454" y="94"/>
                    <a:pt x="439" y="79"/>
                    <a:pt x="439" y="61"/>
                  </a:cubicBezTo>
                  <a:cubicBezTo>
                    <a:pt x="439" y="43"/>
                    <a:pt x="454" y="28"/>
                    <a:pt x="472" y="28"/>
                  </a:cubicBezTo>
                  <a:cubicBezTo>
                    <a:pt x="491" y="28"/>
                    <a:pt x="505" y="43"/>
                    <a:pt x="505" y="61"/>
                  </a:cubicBezTo>
                  <a:cubicBezTo>
                    <a:pt x="505" y="79"/>
                    <a:pt x="491" y="94"/>
                    <a:pt x="472" y="94"/>
                  </a:cubicBezTo>
                  <a:close/>
                  <a:moveTo>
                    <a:pt x="280" y="67"/>
                  </a:moveTo>
                  <a:cubicBezTo>
                    <a:pt x="430" y="67"/>
                    <a:pt x="552" y="193"/>
                    <a:pt x="552" y="350"/>
                  </a:cubicBezTo>
                  <a:cubicBezTo>
                    <a:pt x="552" y="506"/>
                    <a:pt x="430" y="633"/>
                    <a:pt x="280" y="633"/>
                  </a:cubicBezTo>
                  <a:cubicBezTo>
                    <a:pt x="130" y="633"/>
                    <a:pt x="8" y="506"/>
                    <a:pt x="8" y="350"/>
                  </a:cubicBezTo>
                  <a:cubicBezTo>
                    <a:pt x="8" y="193"/>
                    <a:pt x="130" y="67"/>
                    <a:pt x="280"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6" name="组合 45"/>
          <p:cNvGrpSpPr>
            <a:grpSpLocks/>
          </p:cNvGrpSpPr>
          <p:nvPr/>
        </p:nvGrpSpPr>
        <p:grpSpPr bwMode="auto">
          <a:xfrm>
            <a:off x="4447629" y="1217348"/>
            <a:ext cx="2806398" cy="725206"/>
            <a:chOff x="0" y="0"/>
            <a:chExt cx="3744416" cy="966780"/>
          </a:xfrm>
        </p:grpSpPr>
        <p:sp>
          <p:nvSpPr>
            <p:cNvPr id="57" name="TextBox 46"/>
            <p:cNvSpPr txBox="1">
              <a:spLocks noChangeArrowheads="1"/>
            </p:cNvSpPr>
            <p:nvPr/>
          </p:nvSpPr>
          <p:spPr bwMode="auto">
            <a:xfrm>
              <a:off x="7641" y="351329"/>
              <a:ext cx="3736775" cy="615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2">
                      <a:lumMod val="10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58" name="TextBox 47"/>
            <p:cNvSpPr txBox="1">
              <a:spLocks noChangeArrowheads="1"/>
            </p:cNvSpPr>
            <p:nvPr/>
          </p:nvSpPr>
          <p:spPr bwMode="auto">
            <a:xfrm>
              <a:off x="0" y="0"/>
              <a:ext cx="1478336" cy="492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b="1" dirty="0">
                  <a:solidFill>
                    <a:schemeClr val="bg2">
                      <a:lumMod val="10000"/>
                    </a:schemeClr>
                  </a:solidFill>
                  <a:latin typeface="华文楷体" panose="02010600040101010101" pitchFamily="2" charset="-122"/>
                  <a:ea typeface="华文楷体" panose="02010600040101010101" pitchFamily="2" charset="-122"/>
                </a:rPr>
                <a:t>您的标题</a:t>
              </a:r>
            </a:p>
          </p:txBody>
        </p:sp>
      </p:grpSp>
      <p:grpSp>
        <p:nvGrpSpPr>
          <p:cNvPr id="59" name="组合 48"/>
          <p:cNvGrpSpPr>
            <a:grpSpLocks/>
          </p:cNvGrpSpPr>
          <p:nvPr/>
        </p:nvGrpSpPr>
        <p:grpSpPr bwMode="auto">
          <a:xfrm>
            <a:off x="5797271" y="1973101"/>
            <a:ext cx="2806398" cy="731971"/>
            <a:chOff x="0" y="0"/>
            <a:chExt cx="3744416" cy="974965"/>
          </a:xfrm>
        </p:grpSpPr>
        <p:sp>
          <p:nvSpPr>
            <p:cNvPr id="60" name="TextBox 49"/>
            <p:cNvSpPr txBox="1">
              <a:spLocks noChangeArrowheads="1"/>
            </p:cNvSpPr>
            <p:nvPr/>
          </p:nvSpPr>
          <p:spPr bwMode="auto">
            <a:xfrm>
              <a:off x="7641" y="360040"/>
              <a:ext cx="3736775" cy="61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2">
                      <a:lumMod val="10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61" name="TextBox 50"/>
            <p:cNvSpPr txBox="1">
              <a:spLocks noChangeArrowheads="1"/>
            </p:cNvSpPr>
            <p:nvPr/>
          </p:nvSpPr>
          <p:spPr bwMode="auto">
            <a:xfrm>
              <a:off x="0" y="0"/>
              <a:ext cx="1478336" cy="49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b="1" dirty="0">
                  <a:solidFill>
                    <a:schemeClr val="bg2">
                      <a:lumMod val="10000"/>
                    </a:schemeClr>
                  </a:solidFill>
                  <a:latin typeface="华文楷体" panose="02010600040101010101" pitchFamily="2" charset="-122"/>
                  <a:ea typeface="华文楷体" panose="02010600040101010101" pitchFamily="2" charset="-122"/>
                </a:rPr>
                <a:t>您的标题</a:t>
              </a:r>
            </a:p>
          </p:txBody>
        </p:sp>
      </p:grpSp>
      <p:grpSp>
        <p:nvGrpSpPr>
          <p:cNvPr id="62" name="组合 51"/>
          <p:cNvGrpSpPr>
            <a:grpSpLocks/>
          </p:cNvGrpSpPr>
          <p:nvPr/>
        </p:nvGrpSpPr>
        <p:grpSpPr bwMode="auto">
          <a:xfrm>
            <a:off x="5761566" y="2837158"/>
            <a:ext cx="2831390" cy="731517"/>
            <a:chOff x="0" y="0"/>
            <a:chExt cx="3777592" cy="976000"/>
          </a:xfrm>
        </p:grpSpPr>
        <p:sp>
          <p:nvSpPr>
            <p:cNvPr id="63" name="TextBox 52"/>
            <p:cNvSpPr txBox="1">
              <a:spLocks noChangeArrowheads="1"/>
            </p:cNvSpPr>
            <p:nvPr/>
          </p:nvSpPr>
          <p:spPr bwMode="auto">
            <a:xfrm>
              <a:off x="40817" y="360040"/>
              <a:ext cx="3736775" cy="615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2">
                      <a:lumMod val="10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64" name="TextBox 53"/>
            <p:cNvSpPr txBox="1">
              <a:spLocks noChangeArrowheads="1"/>
            </p:cNvSpPr>
            <p:nvPr/>
          </p:nvSpPr>
          <p:spPr bwMode="auto">
            <a:xfrm>
              <a:off x="0" y="0"/>
              <a:ext cx="1478269" cy="492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b="1" dirty="0">
                  <a:solidFill>
                    <a:schemeClr val="bg2">
                      <a:lumMod val="10000"/>
                    </a:schemeClr>
                  </a:solidFill>
                  <a:latin typeface="华文楷体" panose="02010600040101010101" pitchFamily="2" charset="-122"/>
                  <a:ea typeface="华文楷体" panose="02010600040101010101" pitchFamily="2" charset="-122"/>
                </a:rPr>
                <a:t>您的标题</a:t>
              </a:r>
            </a:p>
          </p:txBody>
        </p:sp>
      </p:grpSp>
      <p:grpSp>
        <p:nvGrpSpPr>
          <p:cNvPr id="65" name="组合 54"/>
          <p:cNvGrpSpPr>
            <a:grpSpLocks/>
          </p:cNvGrpSpPr>
          <p:nvPr/>
        </p:nvGrpSpPr>
        <p:grpSpPr bwMode="auto">
          <a:xfrm>
            <a:off x="4447631" y="3647655"/>
            <a:ext cx="2801637" cy="731518"/>
            <a:chOff x="0" y="0"/>
            <a:chExt cx="3736775" cy="975999"/>
          </a:xfrm>
        </p:grpSpPr>
        <p:sp>
          <p:nvSpPr>
            <p:cNvPr id="66" name="TextBox 55"/>
            <p:cNvSpPr txBox="1">
              <a:spLocks noChangeArrowheads="1"/>
            </p:cNvSpPr>
            <p:nvPr/>
          </p:nvSpPr>
          <p:spPr bwMode="auto">
            <a:xfrm>
              <a:off x="0" y="360041"/>
              <a:ext cx="3736775" cy="615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solidFill>
                    <a:schemeClr val="bg2">
                      <a:lumMod val="10000"/>
                    </a:schemeClr>
                  </a:solidFill>
                  <a:latin typeface="华文楷体" panose="02010600040101010101" pitchFamily="2" charset="-122"/>
                  <a:ea typeface="华文楷体" panose="02010600040101010101" pitchFamily="2" charset="-122"/>
                </a:rPr>
                <a:t>再次录入上述图表的综合描述说明，再次录入上述图表的综合描述说明</a:t>
              </a:r>
            </a:p>
          </p:txBody>
        </p:sp>
        <p:sp>
          <p:nvSpPr>
            <p:cNvPr id="67" name="TextBox 56"/>
            <p:cNvSpPr txBox="1">
              <a:spLocks noChangeArrowheads="1"/>
            </p:cNvSpPr>
            <p:nvPr/>
          </p:nvSpPr>
          <p:spPr bwMode="auto">
            <a:xfrm>
              <a:off x="0" y="0"/>
              <a:ext cx="1477826" cy="49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799" b="1" dirty="0">
                  <a:solidFill>
                    <a:schemeClr val="bg2">
                      <a:lumMod val="10000"/>
                    </a:schemeClr>
                  </a:solidFill>
                  <a:latin typeface="华文楷体" panose="02010600040101010101" pitchFamily="2" charset="-122"/>
                  <a:ea typeface="华文楷体" panose="02010600040101010101" pitchFamily="2" charset="-122"/>
                </a:rPr>
                <a:t>您的标题</a:t>
              </a:r>
            </a:p>
          </p:txBody>
        </p:sp>
      </p:grpSp>
      <p:grpSp>
        <p:nvGrpSpPr>
          <p:cNvPr id="68" name="组合 57"/>
          <p:cNvGrpSpPr>
            <a:grpSpLocks/>
          </p:cNvGrpSpPr>
          <p:nvPr/>
        </p:nvGrpSpPr>
        <p:grpSpPr bwMode="auto">
          <a:xfrm>
            <a:off x="2685003" y="3622663"/>
            <a:ext cx="1695979" cy="678391"/>
            <a:chOff x="0" y="0"/>
            <a:chExt cx="2262187" cy="904875"/>
          </a:xfrm>
        </p:grpSpPr>
        <p:sp>
          <p:nvSpPr>
            <p:cNvPr id="69" name="Rectangle 6"/>
            <p:cNvSpPr>
              <a:spLocks noChangeArrowheads="1"/>
            </p:cNvSpPr>
            <p:nvPr/>
          </p:nvSpPr>
          <p:spPr bwMode="auto">
            <a:xfrm>
              <a:off x="0" y="446087"/>
              <a:ext cx="1360488" cy="17462"/>
            </a:xfrm>
            <a:prstGeom prst="rect">
              <a:avLst/>
            </a:prstGeom>
            <a:solidFill>
              <a:srgbClr val="EAB8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0" name="Oval 13"/>
            <p:cNvSpPr>
              <a:spLocks noChangeArrowheads="1"/>
            </p:cNvSpPr>
            <p:nvPr/>
          </p:nvSpPr>
          <p:spPr bwMode="auto">
            <a:xfrm>
              <a:off x="1357312" y="0"/>
              <a:ext cx="904875" cy="904875"/>
            </a:xfrm>
            <a:prstGeom prst="ellipse">
              <a:avLst/>
            </a:prstGeom>
            <a:solidFill>
              <a:srgbClr val="EAB8D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pic>
          <p:nvPicPr>
            <p:cNvPr id="71" name="组合 60"/>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69248" y="118765"/>
              <a:ext cx="445008" cy="652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4422191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300"/>
                                        <p:tgtEl>
                                          <p:spTgt spid="3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200"/>
                                        <p:tgtEl>
                                          <p:spTgt spid="32"/>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300"/>
                                        <p:tgtEl>
                                          <p:spTgt spid="33"/>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300" fill="hold"/>
                                        <p:tgtEl>
                                          <p:spTgt spid="34"/>
                                        </p:tgtEl>
                                        <p:attrNameLst>
                                          <p:attrName>ppt_w</p:attrName>
                                        </p:attrNameLst>
                                      </p:cBhvr>
                                      <p:tavLst>
                                        <p:tav tm="0">
                                          <p:val>
                                            <p:fltVal val="0"/>
                                          </p:val>
                                        </p:tav>
                                        <p:tav tm="100000">
                                          <p:val>
                                            <p:strVal val="#ppt_w"/>
                                          </p:val>
                                        </p:tav>
                                      </p:tavLst>
                                    </p:anim>
                                    <p:anim calcmode="lin" valueType="num">
                                      <p:cBhvr>
                                        <p:cTn id="20" dur="300" fill="hold"/>
                                        <p:tgtEl>
                                          <p:spTgt spid="34"/>
                                        </p:tgtEl>
                                        <p:attrNameLst>
                                          <p:attrName>ppt_h</p:attrName>
                                        </p:attrNameLst>
                                      </p:cBhvr>
                                      <p:tavLst>
                                        <p:tav tm="0">
                                          <p:val>
                                            <p:fltVal val="0"/>
                                          </p:val>
                                        </p:tav>
                                        <p:tav tm="100000">
                                          <p:val>
                                            <p:strVal val="#ppt_h"/>
                                          </p:val>
                                        </p:tav>
                                      </p:tavLst>
                                    </p:anim>
                                    <p:anim calcmode="lin" valueType="num">
                                      <p:cBhvr>
                                        <p:cTn id="21" dur="300" fill="hold"/>
                                        <p:tgtEl>
                                          <p:spTgt spid="34"/>
                                        </p:tgtEl>
                                        <p:attrNameLst>
                                          <p:attrName>style.rotation</p:attrName>
                                        </p:attrNameLst>
                                      </p:cBhvr>
                                      <p:tavLst>
                                        <p:tav tm="0">
                                          <p:val>
                                            <p:fltVal val="90"/>
                                          </p:val>
                                        </p:tav>
                                        <p:tav tm="100000">
                                          <p:val>
                                            <p:fltVal val="0"/>
                                          </p:val>
                                        </p:tav>
                                      </p:tavLst>
                                    </p:anim>
                                    <p:animEffect transition="in" filter="fade">
                                      <p:cBhvr>
                                        <p:cTn id="22" dur="300"/>
                                        <p:tgtEl>
                                          <p:spTgt spid="34"/>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5"/>
                                        </p:tgtEl>
                                        <p:attrNameLst>
                                          <p:attrName>style.visibility</p:attrName>
                                        </p:attrNameLst>
                                      </p:cBhvr>
                                      <p:to>
                                        <p:strVal val="visible"/>
                                      </p:to>
                                    </p:set>
                                    <p:anim calcmode="lin" valueType="num">
                                      <p:cBhvr>
                                        <p:cTn id="26" dur="4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5"/>
                                        </p:tgtEl>
                                        <p:attrNameLst>
                                          <p:attrName>ppt_y</p:attrName>
                                        </p:attrNameLst>
                                      </p:cBhvr>
                                      <p:tavLst>
                                        <p:tav tm="0">
                                          <p:val>
                                            <p:strVal val="#ppt_y"/>
                                          </p:val>
                                        </p:tav>
                                        <p:tav tm="100000">
                                          <p:val>
                                            <p:strVal val="#ppt_y"/>
                                          </p:val>
                                        </p:tav>
                                      </p:tavLst>
                                    </p:anim>
                                    <p:anim calcmode="lin" valueType="num">
                                      <p:cBhvr>
                                        <p:cTn id="28" dur="4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5"/>
                                        </p:tgtEl>
                                      </p:cBhvr>
                                    </p:animEffect>
                                  </p:childTnLst>
                                </p:cTn>
                              </p:par>
                            </p:childTnLst>
                          </p:cTn>
                        </p:par>
                        <p:par>
                          <p:cTn id="31" fill="hold">
                            <p:stCondLst>
                              <p:cond delay="1860"/>
                            </p:stCondLst>
                            <p:childTnLst>
                              <p:par>
                                <p:cTn id="32" presetID="31" presetClass="entr" presetSubtype="0"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 calcmode="lin" valueType="num">
                                      <p:cBhvr>
                                        <p:cTn id="36" dur="500" fill="hold"/>
                                        <p:tgtEl>
                                          <p:spTgt spid="37"/>
                                        </p:tgtEl>
                                        <p:attrNameLst>
                                          <p:attrName>style.rotation</p:attrName>
                                        </p:attrNameLst>
                                      </p:cBhvr>
                                      <p:tavLst>
                                        <p:tav tm="0">
                                          <p:val>
                                            <p:fltVal val="90"/>
                                          </p:val>
                                        </p:tav>
                                        <p:tav tm="100000">
                                          <p:val>
                                            <p:fltVal val="0"/>
                                          </p:val>
                                        </p:tav>
                                      </p:tavLst>
                                    </p:anim>
                                    <p:animEffect transition="in" filter="fade">
                                      <p:cBhvr>
                                        <p:cTn id="37" dur="500"/>
                                        <p:tgtEl>
                                          <p:spTgt spid="37"/>
                                        </p:tgtEl>
                                      </p:cBhvr>
                                    </p:animEffect>
                                  </p:childTnLst>
                                </p:cTn>
                              </p:par>
                            </p:childTnLst>
                          </p:cTn>
                        </p:par>
                        <p:par>
                          <p:cTn id="38" fill="hold">
                            <p:stCondLst>
                              <p:cond delay="2360"/>
                            </p:stCondLst>
                            <p:childTnLst>
                              <p:par>
                                <p:cTn id="39" presetID="22" presetClass="entr" presetSubtype="1"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300"/>
                                        <p:tgtEl>
                                          <p:spTgt spid="36"/>
                                        </p:tgtEl>
                                      </p:cBhvr>
                                    </p:animEffect>
                                  </p:childTnLst>
                                </p:cTn>
                              </p:par>
                            </p:childTnLst>
                          </p:cTn>
                        </p:par>
                        <p:par>
                          <p:cTn id="42" fill="hold">
                            <p:stCondLst>
                              <p:cond delay="2660"/>
                            </p:stCondLst>
                            <p:childTnLst>
                              <p:par>
                                <p:cTn id="43" presetID="31" presetClass="entr" presetSubtype="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400" fill="hold"/>
                                        <p:tgtEl>
                                          <p:spTgt spid="40"/>
                                        </p:tgtEl>
                                        <p:attrNameLst>
                                          <p:attrName>ppt_w</p:attrName>
                                        </p:attrNameLst>
                                      </p:cBhvr>
                                      <p:tavLst>
                                        <p:tav tm="0">
                                          <p:val>
                                            <p:fltVal val="0"/>
                                          </p:val>
                                        </p:tav>
                                        <p:tav tm="100000">
                                          <p:val>
                                            <p:strVal val="#ppt_w"/>
                                          </p:val>
                                        </p:tav>
                                      </p:tavLst>
                                    </p:anim>
                                    <p:anim calcmode="lin" valueType="num">
                                      <p:cBhvr>
                                        <p:cTn id="46" dur="400" fill="hold"/>
                                        <p:tgtEl>
                                          <p:spTgt spid="40"/>
                                        </p:tgtEl>
                                        <p:attrNameLst>
                                          <p:attrName>ppt_h</p:attrName>
                                        </p:attrNameLst>
                                      </p:cBhvr>
                                      <p:tavLst>
                                        <p:tav tm="0">
                                          <p:val>
                                            <p:fltVal val="0"/>
                                          </p:val>
                                        </p:tav>
                                        <p:tav tm="100000">
                                          <p:val>
                                            <p:strVal val="#ppt_h"/>
                                          </p:val>
                                        </p:tav>
                                      </p:tavLst>
                                    </p:anim>
                                    <p:anim calcmode="lin" valueType="num">
                                      <p:cBhvr>
                                        <p:cTn id="47" dur="400" fill="hold"/>
                                        <p:tgtEl>
                                          <p:spTgt spid="40"/>
                                        </p:tgtEl>
                                        <p:attrNameLst>
                                          <p:attrName>style.rotation</p:attrName>
                                        </p:attrNameLst>
                                      </p:cBhvr>
                                      <p:tavLst>
                                        <p:tav tm="0">
                                          <p:val>
                                            <p:fltVal val="90"/>
                                          </p:val>
                                        </p:tav>
                                        <p:tav tm="100000">
                                          <p:val>
                                            <p:fltVal val="0"/>
                                          </p:val>
                                        </p:tav>
                                      </p:tavLst>
                                    </p:anim>
                                    <p:animEffect transition="in" filter="fade">
                                      <p:cBhvr>
                                        <p:cTn id="48" dur="400"/>
                                        <p:tgtEl>
                                          <p:spTgt spid="40"/>
                                        </p:tgtEl>
                                      </p:cBhvr>
                                    </p:animEffect>
                                  </p:childTnLst>
                                </p:cTn>
                              </p:par>
                            </p:childTnLst>
                          </p:cTn>
                        </p:par>
                        <p:par>
                          <p:cTn id="49" fill="hold">
                            <p:stCondLst>
                              <p:cond delay="3060"/>
                            </p:stCondLst>
                            <p:childTnLst>
                              <p:par>
                                <p:cTn id="50" presetID="31" presetClass="entr" presetSubtype="0"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p:cTn id="52" dur="400" fill="hold"/>
                                        <p:tgtEl>
                                          <p:spTgt spid="41"/>
                                        </p:tgtEl>
                                        <p:attrNameLst>
                                          <p:attrName>ppt_w</p:attrName>
                                        </p:attrNameLst>
                                      </p:cBhvr>
                                      <p:tavLst>
                                        <p:tav tm="0">
                                          <p:val>
                                            <p:fltVal val="0"/>
                                          </p:val>
                                        </p:tav>
                                        <p:tav tm="100000">
                                          <p:val>
                                            <p:strVal val="#ppt_w"/>
                                          </p:val>
                                        </p:tav>
                                      </p:tavLst>
                                    </p:anim>
                                    <p:anim calcmode="lin" valueType="num">
                                      <p:cBhvr>
                                        <p:cTn id="53" dur="400" fill="hold"/>
                                        <p:tgtEl>
                                          <p:spTgt spid="41"/>
                                        </p:tgtEl>
                                        <p:attrNameLst>
                                          <p:attrName>ppt_h</p:attrName>
                                        </p:attrNameLst>
                                      </p:cBhvr>
                                      <p:tavLst>
                                        <p:tav tm="0">
                                          <p:val>
                                            <p:fltVal val="0"/>
                                          </p:val>
                                        </p:tav>
                                        <p:tav tm="100000">
                                          <p:val>
                                            <p:strVal val="#ppt_h"/>
                                          </p:val>
                                        </p:tav>
                                      </p:tavLst>
                                    </p:anim>
                                    <p:anim calcmode="lin" valueType="num">
                                      <p:cBhvr>
                                        <p:cTn id="54" dur="400" fill="hold"/>
                                        <p:tgtEl>
                                          <p:spTgt spid="41"/>
                                        </p:tgtEl>
                                        <p:attrNameLst>
                                          <p:attrName>style.rotation</p:attrName>
                                        </p:attrNameLst>
                                      </p:cBhvr>
                                      <p:tavLst>
                                        <p:tav tm="0">
                                          <p:val>
                                            <p:fltVal val="90"/>
                                          </p:val>
                                        </p:tav>
                                        <p:tav tm="100000">
                                          <p:val>
                                            <p:fltVal val="0"/>
                                          </p:val>
                                        </p:tav>
                                      </p:tavLst>
                                    </p:anim>
                                    <p:animEffect transition="in" filter="fade">
                                      <p:cBhvr>
                                        <p:cTn id="55" dur="400"/>
                                        <p:tgtEl>
                                          <p:spTgt spid="41"/>
                                        </p:tgtEl>
                                      </p:cBhvr>
                                    </p:animEffect>
                                  </p:childTnLst>
                                </p:cTn>
                              </p:par>
                            </p:childTnLst>
                          </p:cTn>
                        </p:par>
                        <p:par>
                          <p:cTn id="56" fill="hold">
                            <p:stCondLst>
                              <p:cond delay="3460"/>
                            </p:stCondLst>
                            <p:childTnLst>
                              <p:par>
                                <p:cTn id="57" presetID="31" presetClass="entr" presetSubtype="0"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p:cTn id="59" dur="400" fill="hold"/>
                                        <p:tgtEl>
                                          <p:spTgt spid="42"/>
                                        </p:tgtEl>
                                        <p:attrNameLst>
                                          <p:attrName>ppt_w</p:attrName>
                                        </p:attrNameLst>
                                      </p:cBhvr>
                                      <p:tavLst>
                                        <p:tav tm="0">
                                          <p:val>
                                            <p:fltVal val="0"/>
                                          </p:val>
                                        </p:tav>
                                        <p:tav tm="100000">
                                          <p:val>
                                            <p:strVal val="#ppt_w"/>
                                          </p:val>
                                        </p:tav>
                                      </p:tavLst>
                                    </p:anim>
                                    <p:anim calcmode="lin" valueType="num">
                                      <p:cBhvr>
                                        <p:cTn id="60" dur="400" fill="hold"/>
                                        <p:tgtEl>
                                          <p:spTgt spid="42"/>
                                        </p:tgtEl>
                                        <p:attrNameLst>
                                          <p:attrName>ppt_h</p:attrName>
                                        </p:attrNameLst>
                                      </p:cBhvr>
                                      <p:tavLst>
                                        <p:tav tm="0">
                                          <p:val>
                                            <p:fltVal val="0"/>
                                          </p:val>
                                        </p:tav>
                                        <p:tav tm="100000">
                                          <p:val>
                                            <p:strVal val="#ppt_h"/>
                                          </p:val>
                                        </p:tav>
                                      </p:tavLst>
                                    </p:anim>
                                    <p:anim calcmode="lin" valueType="num">
                                      <p:cBhvr>
                                        <p:cTn id="61" dur="400" fill="hold"/>
                                        <p:tgtEl>
                                          <p:spTgt spid="42"/>
                                        </p:tgtEl>
                                        <p:attrNameLst>
                                          <p:attrName>style.rotation</p:attrName>
                                        </p:attrNameLst>
                                      </p:cBhvr>
                                      <p:tavLst>
                                        <p:tav tm="0">
                                          <p:val>
                                            <p:fltVal val="90"/>
                                          </p:val>
                                        </p:tav>
                                        <p:tav tm="100000">
                                          <p:val>
                                            <p:fltVal val="0"/>
                                          </p:val>
                                        </p:tav>
                                      </p:tavLst>
                                    </p:anim>
                                    <p:animEffect transition="in" filter="fade">
                                      <p:cBhvr>
                                        <p:cTn id="62" dur="400"/>
                                        <p:tgtEl>
                                          <p:spTgt spid="42"/>
                                        </p:tgtEl>
                                      </p:cBhvr>
                                    </p:animEffect>
                                  </p:childTnLst>
                                </p:cTn>
                              </p:par>
                            </p:childTnLst>
                          </p:cTn>
                        </p:par>
                        <p:par>
                          <p:cTn id="63" fill="hold">
                            <p:stCondLst>
                              <p:cond delay="3860"/>
                            </p:stCondLst>
                            <p:childTnLst>
                              <p:par>
                                <p:cTn id="64" presetID="31" presetClass="entr" presetSubtype="0"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p:cTn id="66" dur="400" fill="hold"/>
                                        <p:tgtEl>
                                          <p:spTgt spid="43"/>
                                        </p:tgtEl>
                                        <p:attrNameLst>
                                          <p:attrName>ppt_w</p:attrName>
                                        </p:attrNameLst>
                                      </p:cBhvr>
                                      <p:tavLst>
                                        <p:tav tm="0">
                                          <p:val>
                                            <p:fltVal val="0"/>
                                          </p:val>
                                        </p:tav>
                                        <p:tav tm="100000">
                                          <p:val>
                                            <p:strVal val="#ppt_w"/>
                                          </p:val>
                                        </p:tav>
                                      </p:tavLst>
                                    </p:anim>
                                    <p:anim calcmode="lin" valueType="num">
                                      <p:cBhvr>
                                        <p:cTn id="67" dur="400" fill="hold"/>
                                        <p:tgtEl>
                                          <p:spTgt spid="43"/>
                                        </p:tgtEl>
                                        <p:attrNameLst>
                                          <p:attrName>ppt_h</p:attrName>
                                        </p:attrNameLst>
                                      </p:cBhvr>
                                      <p:tavLst>
                                        <p:tav tm="0">
                                          <p:val>
                                            <p:fltVal val="0"/>
                                          </p:val>
                                        </p:tav>
                                        <p:tav tm="100000">
                                          <p:val>
                                            <p:strVal val="#ppt_h"/>
                                          </p:val>
                                        </p:tav>
                                      </p:tavLst>
                                    </p:anim>
                                    <p:anim calcmode="lin" valueType="num">
                                      <p:cBhvr>
                                        <p:cTn id="68" dur="400" fill="hold"/>
                                        <p:tgtEl>
                                          <p:spTgt spid="43"/>
                                        </p:tgtEl>
                                        <p:attrNameLst>
                                          <p:attrName>style.rotation</p:attrName>
                                        </p:attrNameLst>
                                      </p:cBhvr>
                                      <p:tavLst>
                                        <p:tav tm="0">
                                          <p:val>
                                            <p:fltVal val="90"/>
                                          </p:val>
                                        </p:tav>
                                        <p:tav tm="100000">
                                          <p:val>
                                            <p:fltVal val="0"/>
                                          </p:val>
                                        </p:tav>
                                      </p:tavLst>
                                    </p:anim>
                                    <p:animEffect transition="in" filter="fade">
                                      <p:cBhvr>
                                        <p:cTn id="69" dur="400"/>
                                        <p:tgtEl>
                                          <p:spTgt spid="43"/>
                                        </p:tgtEl>
                                      </p:cBhvr>
                                    </p:animEffect>
                                  </p:childTnLst>
                                </p:cTn>
                              </p:par>
                            </p:childTnLst>
                          </p:cTn>
                        </p:par>
                        <p:par>
                          <p:cTn id="70" fill="hold">
                            <p:stCondLst>
                              <p:cond delay="4260"/>
                            </p:stCondLst>
                            <p:childTnLst>
                              <p:par>
                                <p:cTn id="71" presetID="2" presetClass="entr" presetSubtype="2" fill="hold"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400" fill="hold"/>
                                        <p:tgtEl>
                                          <p:spTgt spid="44"/>
                                        </p:tgtEl>
                                        <p:attrNameLst>
                                          <p:attrName>ppt_x</p:attrName>
                                        </p:attrNameLst>
                                      </p:cBhvr>
                                      <p:tavLst>
                                        <p:tav tm="0">
                                          <p:val>
                                            <p:strVal val="1+#ppt_w/2"/>
                                          </p:val>
                                        </p:tav>
                                        <p:tav tm="100000">
                                          <p:val>
                                            <p:strVal val="#ppt_x"/>
                                          </p:val>
                                        </p:tav>
                                      </p:tavLst>
                                    </p:anim>
                                    <p:anim calcmode="lin" valueType="num">
                                      <p:cBhvr additive="base">
                                        <p:cTn id="74" dur="400" fill="hold"/>
                                        <p:tgtEl>
                                          <p:spTgt spid="44"/>
                                        </p:tgtEl>
                                        <p:attrNameLst>
                                          <p:attrName>ppt_y</p:attrName>
                                        </p:attrNameLst>
                                      </p:cBhvr>
                                      <p:tavLst>
                                        <p:tav tm="0">
                                          <p:val>
                                            <p:strVal val="#ppt_y"/>
                                          </p:val>
                                        </p:tav>
                                        <p:tav tm="100000">
                                          <p:val>
                                            <p:strVal val="#ppt_y"/>
                                          </p:val>
                                        </p:tav>
                                      </p:tavLst>
                                    </p:anim>
                                  </p:childTnLst>
                                </p:cTn>
                              </p:par>
                            </p:childTnLst>
                          </p:cTn>
                        </p:par>
                        <p:par>
                          <p:cTn id="75" fill="hold">
                            <p:stCondLst>
                              <p:cond delay="4660"/>
                            </p:stCondLst>
                            <p:childTnLst>
                              <p:par>
                                <p:cTn id="76" presetID="22" presetClass="entr" presetSubtype="8" fill="hold" nodeType="after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200"/>
                                        <p:tgtEl>
                                          <p:spTgt spid="56"/>
                                        </p:tgtEl>
                                      </p:cBhvr>
                                    </p:animEffect>
                                  </p:childTnLst>
                                </p:cTn>
                              </p:par>
                            </p:childTnLst>
                          </p:cTn>
                        </p:par>
                        <p:par>
                          <p:cTn id="79" fill="hold">
                            <p:stCondLst>
                              <p:cond delay="4860"/>
                            </p:stCondLst>
                            <p:childTnLst>
                              <p:par>
                                <p:cTn id="80" presetID="2" presetClass="entr" presetSubtype="2"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 calcmode="lin" valueType="num">
                                      <p:cBhvr additive="base">
                                        <p:cTn id="82" dur="400" fill="hold"/>
                                        <p:tgtEl>
                                          <p:spTgt spid="52"/>
                                        </p:tgtEl>
                                        <p:attrNameLst>
                                          <p:attrName>ppt_x</p:attrName>
                                        </p:attrNameLst>
                                      </p:cBhvr>
                                      <p:tavLst>
                                        <p:tav tm="0">
                                          <p:val>
                                            <p:strVal val="1+#ppt_w/2"/>
                                          </p:val>
                                        </p:tav>
                                        <p:tav tm="100000">
                                          <p:val>
                                            <p:strVal val="#ppt_x"/>
                                          </p:val>
                                        </p:tav>
                                      </p:tavLst>
                                    </p:anim>
                                    <p:anim calcmode="lin" valueType="num">
                                      <p:cBhvr additive="base">
                                        <p:cTn id="83" dur="400" fill="hold"/>
                                        <p:tgtEl>
                                          <p:spTgt spid="52"/>
                                        </p:tgtEl>
                                        <p:attrNameLst>
                                          <p:attrName>ppt_y</p:attrName>
                                        </p:attrNameLst>
                                      </p:cBhvr>
                                      <p:tavLst>
                                        <p:tav tm="0">
                                          <p:val>
                                            <p:strVal val="#ppt_y"/>
                                          </p:val>
                                        </p:tav>
                                        <p:tav tm="100000">
                                          <p:val>
                                            <p:strVal val="#ppt_y"/>
                                          </p:val>
                                        </p:tav>
                                      </p:tavLst>
                                    </p:anim>
                                  </p:childTnLst>
                                </p:cTn>
                              </p:par>
                            </p:childTnLst>
                          </p:cTn>
                        </p:par>
                        <p:par>
                          <p:cTn id="84" fill="hold">
                            <p:stCondLst>
                              <p:cond delay="5260"/>
                            </p:stCondLst>
                            <p:childTnLst>
                              <p:par>
                                <p:cTn id="85" presetID="22" presetClass="entr" presetSubtype="8" fill="hold"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wipe(left)">
                                      <p:cBhvr>
                                        <p:cTn id="87" dur="200"/>
                                        <p:tgtEl>
                                          <p:spTgt spid="59"/>
                                        </p:tgtEl>
                                      </p:cBhvr>
                                    </p:animEffect>
                                  </p:childTnLst>
                                </p:cTn>
                              </p:par>
                            </p:childTnLst>
                          </p:cTn>
                        </p:par>
                        <p:par>
                          <p:cTn id="88" fill="hold">
                            <p:stCondLst>
                              <p:cond delay="5460"/>
                            </p:stCondLst>
                            <p:childTnLst>
                              <p:par>
                                <p:cTn id="89" presetID="2" presetClass="entr" presetSubtype="2" fill="hold" nodeType="afterEffect">
                                  <p:stCondLst>
                                    <p:cond delay="0"/>
                                  </p:stCondLst>
                                  <p:childTnLst>
                                    <p:set>
                                      <p:cBhvr>
                                        <p:cTn id="90" dur="1" fill="hold">
                                          <p:stCondLst>
                                            <p:cond delay="0"/>
                                          </p:stCondLst>
                                        </p:cTn>
                                        <p:tgtEl>
                                          <p:spTgt spid="48"/>
                                        </p:tgtEl>
                                        <p:attrNameLst>
                                          <p:attrName>style.visibility</p:attrName>
                                        </p:attrNameLst>
                                      </p:cBhvr>
                                      <p:to>
                                        <p:strVal val="visible"/>
                                      </p:to>
                                    </p:set>
                                    <p:anim calcmode="lin" valueType="num">
                                      <p:cBhvr additive="base">
                                        <p:cTn id="91" dur="400" fill="hold"/>
                                        <p:tgtEl>
                                          <p:spTgt spid="48"/>
                                        </p:tgtEl>
                                        <p:attrNameLst>
                                          <p:attrName>ppt_x</p:attrName>
                                        </p:attrNameLst>
                                      </p:cBhvr>
                                      <p:tavLst>
                                        <p:tav tm="0">
                                          <p:val>
                                            <p:strVal val="1+#ppt_w/2"/>
                                          </p:val>
                                        </p:tav>
                                        <p:tav tm="100000">
                                          <p:val>
                                            <p:strVal val="#ppt_x"/>
                                          </p:val>
                                        </p:tav>
                                      </p:tavLst>
                                    </p:anim>
                                    <p:anim calcmode="lin" valueType="num">
                                      <p:cBhvr additive="base">
                                        <p:cTn id="92" dur="400" fill="hold"/>
                                        <p:tgtEl>
                                          <p:spTgt spid="48"/>
                                        </p:tgtEl>
                                        <p:attrNameLst>
                                          <p:attrName>ppt_y</p:attrName>
                                        </p:attrNameLst>
                                      </p:cBhvr>
                                      <p:tavLst>
                                        <p:tav tm="0">
                                          <p:val>
                                            <p:strVal val="#ppt_y"/>
                                          </p:val>
                                        </p:tav>
                                        <p:tav tm="100000">
                                          <p:val>
                                            <p:strVal val="#ppt_y"/>
                                          </p:val>
                                        </p:tav>
                                      </p:tavLst>
                                    </p:anim>
                                  </p:childTnLst>
                                </p:cTn>
                              </p:par>
                            </p:childTnLst>
                          </p:cTn>
                        </p:par>
                        <p:par>
                          <p:cTn id="93" fill="hold">
                            <p:stCondLst>
                              <p:cond delay="5860"/>
                            </p:stCondLst>
                            <p:childTnLst>
                              <p:par>
                                <p:cTn id="94" presetID="22" presetClass="entr" presetSubtype="8" fill="hold" nodeType="afterEffect">
                                  <p:stCondLst>
                                    <p:cond delay="0"/>
                                  </p:stCondLst>
                                  <p:childTnLst>
                                    <p:set>
                                      <p:cBhvr>
                                        <p:cTn id="95" dur="1" fill="hold">
                                          <p:stCondLst>
                                            <p:cond delay="0"/>
                                          </p:stCondLst>
                                        </p:cTn>
                                        <p:tgtEl>
                                          <p:spTgt spid="62"/>
                                        </p:tgtEl>
                                        <p:attrNameLst>
                                          <p:attrName>style.visibility</p:attrName>
                                        </p:attrNameLst>
                                      </p:cBhvr>
                                      <p:to>
                                        <p:strVal val="visible"/>
                                      </p:to>
                                    </p:set>
                                    <p:animEffect transition="in" filter="wipe(left)">
                                      <p:cBhvr>
                                        <p:cTn id="96" dur="200"/>
                                        <p:tgtEl>
                                          <p:spTgt spid="62"/>
                                        </p:tgtEl>
                                      </p:cBhvr>
                                    </p:animEffect>
                                  </p:childTnLst>
                                </p:cTn>
                              </p:par>
                            </p:childTnLst>
                          </p:cTn>
                        </p:par>
                        <p:par>
                          <p:cTn id="97" fill="hold">
                            <p:stCondLst>
                              <p:cond delay="6060"/>
                            </p:stCondLst>
                            <p:childTnLst>
                              <p:par>
                                <p:cTn id="98" presetID="2" presetClass="entr" presetSubtype="2" fill="hold" nodeType="afterEffect">
                                  <p:stCondLst>
                                    <p:cond delay="0"/>
                                  </p:stCondLst>
                                  <p:childTnLst>
                                    <p:set>
                                      <p:cBhvr>
                                        <p:cTn id="99" dur="1" fill="hold">
                                          <p:stCondLst>
                                            <p:cond delay="0"/>
                                          </p:stCondLst>
                                        </p:cTn>
                                        <p:tgtEl>
                                          <p:spTgt spid="68"/>
                                        </p:tgtEl>
                                        <p:attrNameLst>
                                          <p:attrName>style.visibility</p:attrName>
                                        </p:attrNameLst>
                                      </p:cBhvr>
                                      <p:to>
                                        <p:strVal val="visible"/>
                                      </p:to>
                                    </p:set>
                                    <p:anim calcmode="lin" valueType="num">
                                      <p:cBhvr additive="base">
                                        <p:cTn id="100" dur="400" fill="hold"/>
                                        <p:tgtEl>
                                          <p:spTgt spid="68"/>
                                        </p:tgtEl>
                                        <p:attrNameLst>
                                          <p:attrName>ppt_x</p:attrName>
                                        </p:attrNameLst>
                                      </p:cBhvr>
                                      <p:tavLst>
                                        <p:tav tm="0">
                                          <p:val>
                                            <p:strVal val="1+#ppt_w/2"/>
                                          </p:val>
                                        </p:tav>
                                        <p:tav tm="100000">
                                          <p:val>
                                            <p:strVal val="#ppt_x"/>
                                          </p:val>
                                        </p:tav>
                                      </p:tavLst>
                                    </p:anim>
                                    <p:anim calcmode="lin" valueType="num">
                                      <p:cBhvr additive="base">
                                        <p:cTn id="101" dur="400" fill="hold"/>
                                        <p:tgtEl>
                                          <p:spTgt spid="68"/>
                                        </p:tgtEl>
                                        <p:attrNameLst>
                                          <p:attrName>ppt_y</p:attrName>
                                        </p:attrNameLst>
                                      </p:cBhvr>
                                      <p:tavLst>
                                        <p:tav tm="0">
                                          <p:val>
                                            <p:strVal val="#ppt_y"/>
                                          </p:val>
                                        </p:tav>
                                        <p:tav tm="100000">
                                          <p:val>
                                            <p:strVal val="#ppt_y"/>
                                          </p:val>
                                        </p:tav>
                                      </p:tavLst>
                                    </p:anim>
                                  </p:childTnLst>
                                </p:cTn>
                              </p:par>
                            </p:childTnLst>
                          </p:cTn>
                        </p:par>
                        <p:par>
                          <p:cTn id="102" fill="hold">
                            <p:stCondLst>
                              <p:cond delay="6460"/>
                            </p:stCondLst>
                            <p:childTnLst>
                              <p:par>
                                <p:cTn id="103" presetID="22" presetClass="entr" presetSubtype="8" fill="hold" nodeType="afterEffect">
                                  <p:stCondLst>
                                    <p:cond delay="0"/>
                                  </p:stCondLst>
                                  <p:childTnLst>
                                    <p:set>
                                      <p:cBhvr>
                                        <p:cTn id="104" dur="1" fill="hold">
                                          <p:stCondLst>
                                            <p:cond delay="0"/>
                                          </p:stCondLst>
                                        </p:cTn>
                                        <p:tgtEl>
                                          <p:spTgt spid="65"/>
                                        </p:tgtEl>
                                        <p:attrNameLst>
                                          <p:attrName>style.visibility</p:attrName>
                                        </p:attrNameLst>
                                      </p:cBhvr>
                                      <p:to>
                                        <p:strVal val="visible"/>
                                      </p:to>
                                    </p:set>
                                    <p:animEffect transition="in" filter="wipe(left)">
                                      <p:cBhvr>
                                        <p:cTn id="105" dur="2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utoUpdateAnimBg="0"/>
      <p:bldP spid="36" grpId="0" animBg="1"/>
      <p:bldP spid="40" grpId="0" animBg="1" autoUpdateAnimBg="0"/>
      <p:bldP spid="41" grpId="0" animBg="1" autoUpdateAnimBg="0"/>
      <p:bldP spid="42" grpId="0" animBg="1" autoUpdateAnimBg="0"/>
      <p:bldP spid="43"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0"/>
          <p:cNvGrpSpPr>
            <a:grpSpLocks/>
          </p:cNvGrpSpPr>
          <p:nvPr/>
        </p:nvGrpSpPr>
        <p:grpSpPr bwMode="auto">
          <a:xfrm>
            <a:off x="3005735" y="1003177"/>
            <a:ext cx="2420938" cy="3109913"/>
            <a:chOff x="0" y="0"/>
            <a:chExt cx="2971786" cy="3816506"/>
          </a:xfrm>
        </p:grpSpPr>
        <p:grpSp>
          <p:nvGrpSpPr>
            <p:cNvPr id="5" name="组合 11"/>
            <p:cNvGrpSpPr>
              <a:grpSpLocks/>
            </p:cNvGrpSpPr>
            <p:nvPr/>
          </p:nvGrpSpPr>
          <p:grpSpPr bwMode="auto">
            <a:xfrm>
              <a:off x="0" y="0"/>
              <a:ext cx="2971786" cy="3816506"/>
              <a:chOff x="0" y="0"/>
              <a:chExt cx="2971786" cy="3816506"/>
            </a:xfrm>
          </p:grpSpPr>
          <p:sp>
            <p:nvSpPr>
              <p:cNvPr id="7" name="空心弧 13"/>
              <p:cNvSpPr>
                <a:spLocks noChangeArrowheads="1"/>
              </p:cNvSpPr>
              <p:nvPr/>
            </p:nvSpPr>
            <p:spPr bwMode="auto">
              <a:xfrm rot="-4021425">
                <a:off x="-571026" y="1055113"/>
                <a:ext cx="3440880" cy="2081906"/>
              </a:xfrm>
              <a:custGeom>
                <a:avLst/>
                <a:gdLst>
                  <a:gd name="T0" fmla="*/ 3440880 w 3440880"/>
                  <a:gd name="T1" fmla="*/ 961297 h 2081906"/>
                  <a:gd name="T2" fmla="*/ 2891543 w 3440880"/>
                  <a:gd name="T3" fmla="*/ 1194209 h 2081906"/>
                  <a:gd name="T4" fmla="*/ 1900886 w 3440880"/>
                  <a:gd name="T5" fmla="*/ 415768 h 2081906"/>
                  <a:gd name="T6" fmla="*/ 129748 w 3440880"/>
                  <a:gd name="T7" fmla="*/ 1581355 h 2081906"/>
                  <a:gd name="T8" fmla="*/ 95053 w 3440880"/>
                  <a:gd name="T9" fmla="*/ 1927042 h 2081906"/>
                  <a:gd name="T10" fmla="*/ 97910 w 3440880"/>
                  <a:gd name="T11" fmla="*/ 1999727 h 2081906"/>
                  <a:gd name="T12" fmla="*/ 104186 w 3440880"/>
                  <a:gd name="T13" fmla="*/ 2081906 h 2081906"/>
                  <a:gd name="T14" fmla="*/ 97658 w 3440880"/>
                  <a:gd name="T15" fmla="*/ 2027742 h 2081906"/>
                  <a:gd name="T16" fmla="*/ 0 w 3440880"/>
                  <a:gd name="T17" fmla="*/ 1797410 h 2081906"/>
                  <a:gd name="T18" fmla="*/ 13675 w 3440880"/>
                  <a:gd name="T19" fmla="*/ 1579391 h 2081906"/>
                  <a:gd name="T20" fmla="*/ 72076 w 3440880"/>
                  <a:gd name="T21" fmla="*/ 1206588 h 2081906"/>
                  <a:gd name="T22" fmla="*/ 249086 w 3440880"/>
                  <a:gd name="T23" fmla="*/ 813208 h 2081906"/>
                  <a:gd name="T24" fmla="*/ 699835 w 3440880"/>
                  <a:gd name="T25" fmla="*/ 354698 h 2081906"/>
                  <a:gd name="T26" fmla="*/ 747029 w 3440880"/>
                  <a:gd name="T27" fmla="*/ 390891 h 2081906"/>
                  <a:gd name="T28" fmla="*/ 2070027 w 3440880"/>
                  <a:gd name="T29" fmla="*/ 12378 h 2081906"/>
                  <a:gd name="T30" fmla="*/ 3440880 w 3440880"/>
                  <a:gd name="T31" fmla="*/ 961297 h 2081906"/>
                  <a:gd name="T32" fmla="*/ 0 w 3440880"/>
                  <a:gd name="T33" fmla="*/ 0 h 2081906"/>
                  <a:gd name="T34" fmla="*/ 3440880 w 3440880"/>
                  <a:gd name="T35" fmla="*/ 2081906 h 208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3440880" h="2081906">
                    <a:moveTo>
                      <a:pt x="3440880" y="961297"/>
                    </a:moveTo>
                    <a:lnTo>
                      <a:pt x="2891543" y="1194209"/>
                    </a:lnTo>
                    <a:cubicBezTo>
                      <a:pt x="2701588" y="808306"/>
                      <a:pt x="2347568" y="513519"/>
                      <a:pt x="1900886" y="415768"/>
                    </a:cubicBezTo>
                    <a:cubicBezTo>
                      <a:pt x="1101852" y="240910"/>
                      <a:pt x="308885" y="762762"/>
                      <a:pt x="129748" y="1581355"/>
                    </a:cubicBezTo>
                    <a:cubicBezTo>
                      <a:pt x="104339" y="1697460"/>
                      <a:pt x="92644" y="1813298"/>
                      <a:pt x="95053" y="1927042"/>
                    </a:cubicBezTo>
                    <a:lnTo>
                      <a:pt x="97910" y="1999727"/>
                    </a:lnTo>
                    <a:cubicBezTo>
                      <a:pt x="98463" y="2027324"/>
                      <a:pt x="100942" y="2054702"/>
                      <a:pt x="104186" y="2081906"/>
                    </a:cubicBezTo>
                    <a:lnTo>
                      <a:pt x="97658" y="2027742"/>
                    </a:lnTo>
                    <a:lnTo>
                      <a:pt x="0" y="1797410"/>
                    </a:lnTo>
                    <a:lnTo>
                      <a:pt x="13675" y="1579391"/>
                    </a:lnTo>
                    <a:lnTo>
                      <a:pt x="72076" y="1206588"/>
                    </a:lnTo>
                    <a:lnTo>
                      <a:pt x="249086" y="813208"/>
                    </a:lnTo>
                    <a:lnTo>
                      <a:pt x="699835" y="354698"/>
                    </a:lnTo>
                    <a:lnTo>
                      <a:pt x="747029" y="390891"/>
                    </a:lnTo>
                    <a:cubicBezTo>
                      <a:pt x="1114571" y="96546"/>
                      <a:pt x="1589835" y="-44447"/>
                      <a:pt x="2070027" y="12378"/>
                    </a:cubicBezTo>
                    <a:cubicBezTo>
                      <a:pt x="2659198" y="82098"/>
                      <a:pt x="3171648" y="439655"/>
                      <a:pt x="3440880" y="961297"/>
                    </a:cubicBezTo>
                    <a:close/>
                  </a:path>
                </a:pathLst>
              </a:custGeom>
              <a:solidFill>
                <a:srgbClr val="EAB8D5"/>
              </a:solidFill>
              <a:ln w="3175">
                <a:solidFill>
                  <a:srgbClr val="EAB8D5"/>
                </a:solidFill>
                <a:bevel/>
                <a:headEnd/>
                <a:tailEnd/>
              </a:ln>
            </p:spPr>
            <p:txBody>
              <a:bodyPr anchor="ctr"/>
              <a:lstStyle/>
              <a:p>
                <a:endParaRPr lang="zh-CN" altLang="en-US"/>
              </a:p>
            </p:txBody>
          </p:sp>
          <p:sp>
            <p:nvSpPr>
              <p:cNvPr id="8" name="空心弧 13"/>
              <p:cNvSpPr>
                <a:spLocks noChangeArrowheads="1"/>
              </p:cNvSpPr>
              <p:nvPr/>
            </p:nvSpPr>
            <p:spPr bwMode="auto">
              <a:xfrm rot="-4021425">
                <a:off x="-813486" y="813486"/>
                <a:ext cx="3768930" cy="2141958"/>
              </a:xfrm>
              <a:custGeom>
                <a:avLst/>
                <a:gdLst>
                  <a:gd name="T0" fmla="*/ 5022717 w 5022717"/>
                  <a:gd name="T1" fmla="*/ 1184507 h 2854509"/>
                  <a:gd name="T2" fmla="*/ 4714007 w 5022717"/>
                  <a:gd name="T3" fmla="*/ 2854509 h 2854509"/>
                  <a:gd name="T4" fmla="*/ 3299038 w 5022717"/>
                  <a:gd name="T5" fmla="*/ 1915323 h 2854509"/>
                  <a:gd name="T6" fmla="*/ 3803232 w 5022717"/>
                  <a:gd name="T7" fmla="*/ 1701552 h 2854509"/>
                  <a:gd name="T8" fmla="*/ 2428573 w 5022717"/>
                  <a:gd name="T9" fmla="*/ 554079 h 2854509"/>
                  <a:gd name="T10" fmla="*/ 68241 w 5022717"/>
                  <a:gd name="T11" fmla="*/ 2107414 h 2854509"/>
                  <a:gd name="T12" fmla="*/ 34176 w 5022717"/>
                  <a:gd name="T13" fmla="*/ 2774480 h 2854509"/>
                  <a:gd name="T14" fmla="*/ 460103 w 5022717"/>
                  <a:gd name="T15" fmla="*/ 969762 h 2854509"/>
                  <a:gd name="T16" fmla="*/ 2653981 w 5022717"/>
                  <a:gd name="T17" fmla="*/ 16495 h 2854509"/>
                  <a:gd name="T18" fmla="*/ 4535198 w 5022717"/>
                  <a:gd name="T19" fmla="*/ 1391208 h 2854509"/>
                  <a:gd name="T20" fmla="*/ 5022717 w 5022717"/>
                  <a:gd name="T21" fmla="*/ 1184507 h 2854509"/>
                  <a:gd name="T22" fmla="*/ 0 w 5022717"/>
                  <a:gd name="T23" fmla="*/ 0 h 2854509"/>
                  <a:gd name="T24" fmla="*/ 5022717 w 5022717"/>
                  <a:gd name="T25" fmla="*/ 2854509 h 2854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5022717" h="2854509">
                    <a:moveTo>
                      <a:pt x="5022717" y="1184507"/>
                    </a:moveTo>
                    <a:lnTo>
                      <a:pt x="4714007" y="2854509"/>
                    </a:lnTo>
                    <a:lnTo>
                      <a:pt x="3299038" y="1915323"/>
                    </a:lnTo>
                    <a:lnTo>
                      <a:pt x="3803232" y="1701552"/>
                    </a:lnTo>
                    <a:cubicBezTo>
                      <a:pt x="3562338" y="1134599"/>
                      <a:pt x="3066325" y="693643"/>
                      <a:pt x="2428573" y="554079"/>
                    </a:cubicBezTo>
                    <a:cubicBezTo>
                      <a:pt x="1363729" y="321052"/>
                      <a:pt x="306971" y="1016504"/>
                      <a:pt x="68241" y="2107414"/>
                    </a:cubicBezTo>
                    <a:cubicBezTo>
                      <a:pt x="18868" y="2333024"/>
                      <a:pt x="8351" y="2557878"/>
                      <a:pt x="34176" y="2774480"/>
                    </a:cubicBezTo>
                    <a:cubicBezTo>
                      <a:pt x="-73420" y="2148278"/>
                      <a:pt x="74250" y="1495420"/>
                      <a:pt x="460103" y="969762"/>
                    </a:cubicBezTo>
                    <a:cubicBezTo>
                      <a:pt x="966350" y="280089"/>
                      <a:pt x="1804377" y="-84044"/>
                      <a:pt x="2653981" y="16495"/>
                    </a:cubicBezTo>
                    <a:cubicBezTo>
                      <a:pt x="3480110" y="114255"/>
                      <a:pt x="4193051" y="636675"/>
                      <a:pt x="4535198" y="1391208"/>
                    </a:cubicBezTo>
                    <a:lnTo>
                      <a:pt x="5022717" y="1184507"/>
                    </a:lnTo>
                    <a:close/>
                  </a:path>
                </a:pathLst>
              </a:custGeom>
              <a:solidFill>
                <a:srgbClr val="EAB8D5"/>
              </a:solidFill>
              <a:ln w="3175">
                <a:solidFill>
                  <a:srgbClr val="EAB8D5"/>
                </a:solidFill>
                <a:bevel/>
                <a:headEnd/>
                <a:tailEnd/>
              </a:ln>
            </p:spPr>
            <p:txBody>
              <a:bodyPr anchor="ctr"/>
              <a:lstStyle/>
              <a:p>
                <a:endParaRPr lang="zh-CN" altLang="en-US"/>
              </a:p>
            </p:txBody>
          </p:sp>
          <p:sp>
            <p:nvSpPr>
              <p:cNvPr id="9" name="平行四边形 15"/>
              <p:cNvSpPr>
                <a:spLocks noChangeArrowheads="1"/>
              </p:cNvSpPr>
              <p:nvPr/>
            </p:nvSpPr>
            <p:spPr bwMode="auto">
              <a:xfrm flipH="1">
                <a:off x="1651395" y="89737"/>
                <a:ext cx="1320391" cy="681402"/>
              </a:xfrm>
              <a:prstGeom prst="parallelogram">
                <a:avLst>
                  <a:gd name="adj" fmla="val 148247"/>
                </a:avLst>
              </a:prstGeom>
              <a:solidFill>
                <a:srgbClr val="EAB8D5"/>
              </a:solidFill>
              <a:ln w="3175">
                <a:solidFill>
                  <a:srgbClr val="EAB8D5"/>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 name="平行四边形 16"/>
              <p:cNvSpPr>
                <a:spLocks noChangeArrowheads="1"/>
              </p:cNvSpPr>
              <p:nvPr/>
            </p:nvSpPr>
            <p:spPr bwMode="auto">
              <a:xfrm>
                <a:off x="1617329" y="771139"/>
                <a:ext cx="1352697" cy="705786"/>
              </a:xfrm>
              <a:prstGeom prst="parallelogram">
                <a:avLst>
                  <a:gd name="adj" fmla="val 148251"/>
                </a:avLst>
              </a:prstGeom>
              <a:solidFill>
                <a:srgbClr val="EAB8D5"/>
              </a:solidFill>
              <a:ln w="3175">
                <a:solidFill>
                  <a:srgbClr val="EAB8D5"/>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
          <p:nvSpPr>
            <p:cNvPr id="6" name="TextBox 12"/>
            <p:cNvSpPr>
              <a:spLocks noChangeArrowheads="1"/>
            </p:cNvSpPr>
            <p:nvPr/>
          </p:nvSpPr>
          <p:spPr bwMode="auto">
            <a:xfrm>
              <a:off x="1602098" y="343449"/>
              <a:ext cx="604491" cy="79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a:solidFill>
                    <a:srgbClr val="FFFFFF"/>
                  </a:solidFill>
                  <a:latin typeface="Dotum" panose="020B0600000101010101" pitchFamily="34" charset="-127"/>
                  <a:ea typeface="Dotum" panose="020B0600000101010101" pitchFamily="34" charset="-127"/>
                </a:rPr>
                <a:t>A</a:t>
              </a:r>
              <a:endParaRPr lang="zh-CN" altLang="en-US" sz="3600">
                <a:solidFill>
                  <a:srgbClr val="FFFFFF"/>
                </a:solidFill>
                <a:latin typeface="Dotum" panose="020B0600000101010101" pitchFamily="34" charset="-127"/>
                <a:ea typeface="Dotum" panose="020B0600000101010101" pitchFamily="34" charset="-127"/>
              </a:endParaRPr>
            </a:p>
          </p:txBody>
        </p:sp>
      </p:grpSp>
      <p:grpSp>
        <p:nvGrpSpPr>
          <p:cNvPr id="11" name="组合 17"/>
          <p:cNvGrpSpPr>
            <a:grpSpLocks/>
          </p:cNvGrpSpPr>
          <p:nvPr/>
        </p:nvGrpSpPr>
        <p:grpSpPr bwMode="auto">
          <a:xfrm>
            <a:off x="3778849" y="1709615"/>
            <a:ext cx="2420936" cy="3070225"/>
            <a:chOff x="0" y="0"/>
            <a:chExt cx="2421086" cy="3069287"/>
          </a:xfrm>
        </p:grpSpPr>
        <p:sp>
          <p:nvSpPr>
            <p:cNvPr id="12" name="空心弧 13"/>
            <p:cNvSpPr>
              <a:spLocks noChangeArrowheads="1"/>
            </p:cNvSpPr>
            <p:nvPr/>
          </p:nvSpPr>
          <p:spPr bwMode="auto">
            <a:xfrm rot="6778576">
              <a:off x="262282" y="783976"/>
              <a:ext cx="2788517" cy="1316991"/>
            </a:xfrm>
            <a:custGeom>
              <a:avLst/>
              <a:gdLst>
                <a:gd name="T0" fmla="*/ 0 w 2788517"/>
                <a:gd name="T1" fmla="*/ 1261585 h 1316991"/>
                <a:gd name="T2" fmla="*/ 43621 w 2788517"/>
                <a:gd name="T3" fmla="*/ 983125 h 1316991"/>
                <a:gd name="T4" fmla="*/ 187849 w 2788517"/>
                <a:gd name="T5" fmla="*/ 662600 h 1316991"/>
                <a:gd name="T6" fmla="*/ 555118 w 2788517"/>
                <a:gd name="T7" fmla="*/ 289007 h 1316991"/>
                <a:gd name="T8" fmla="*/ 593572 w 2788517"/>
                <a:gd name="T9" fmla="*/ 318497 h 1316991"/>
                <a:gd name="T10" fmla="*/ 1671548 w 2788517"/>
                <a:gd name="T11" fmla="*/ 10085 h 1316991"/>
                <a:gd name="T12" fmla="*/ 2788517 w 2788517"/>
                <a:gd name="T13" fmla="*/ 783263 h 1316991"/>
                <a:gd name="T14" fmla="*/ 2340919 w 2788517"/>
                <a:gd name="T15" fmla="*/ 973039 h 1316991"/>
                <a:gd name="T16" fmla="*/ 1533733 w 2788517"/>
                <a:gd name="T17" fmla="*/ 338767 h 1316991"/>
                <a:gd name="T18" fmla="*/ 90612 w 2788517"/>
                <a:gd name="T19" fmla="*/ 1288485 h 1316991"/>
                <a:gd name="T20" fmla="*/ 86054 w 2788517"/>
                <a:gd name="T21" fmla="*/ 1316991 h 1316991"/>
                <a:gd name="T22" fmla="*/ 0 w 2788517"/>
                <a:gd name="T23" fmla="*/ 1261585 h 1316991"/>
                <a:gd name="T24" fmla="*/ 0 w 2788517"/>
                <a:gd name="T25" fmla="*/ 0 h 1316991"/>
                <a:gd name="T26" fmla="*/ 2788517 w 2788517"/>
                <a:gd name="T27" fmla="*/ 1316991 h 1316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788517" h="1316991">
                  <a:moveTo>
                    <a:pt x="0" y="1261585"/>
                  </a:moveTo>
                  <a:lnTo>
                    <a:pt x="43621" y="983125"/>
                  </a:lnTo>
                  <a:lnTo>
                    <a:pt x="187849" y="662600"/>
                  </a:lnTo>
                  <a:lnTo>
                    <a:pt x="555118" y="289007"/>
                  </a:lnTo>
                  <a:lnTo>
                    <a:pt x="593572" y="318497"/>
                  </a:lnTo>
                  <a:cubicBezTo>
                    <a:pt x="893044" y="78665"/>
                    <a:pt x="1280289" y="-36215"/>
                    <a:pt x="1671548" y="10085"/>
                  </a:cubicBezTo>
                  <a:cubicBezTo>
                    <a:pt x="2151604" y="66893"/>
                    <a:pt x="2569147" y="358230"/>
                    <a:pt x="2788517" y="783263"/>
                  </a:cubicBezTo>
                  <a:lnTo>
                    <a:pt x="2340919" y="973039"/>
                  </a:lnTo>
                  <a:cubicBezTo>
                    <a:pt x="2186143" y="658606"/>
                    <a:pt x="1897688" y="418414"/>
                    <a:pt x="1533733" y="338767"/>
                  </a:cubicBezTo>
                  <a:cubicBezTo>
                    <a:pt x="882681" y="196293"/>
                    <a:pt x="236573" y="621497"/>
                    <a:pt x="90612" y="1288485"/>
                  </a:cubicBezTo>
                  <a:lnTo>
                    <a:pt x="86054" y="1316991"/>
                  </a:lnTo>
                  <a:lnTo>
                    <a:pt x="0" y="1261585"/>
                  </a:lnTo>
                  <a:close/>
                </a:path>
              </a:pathLst>
            </a:custGeom>
            <a:solidFill>
              <a:srgbClr val="EAB8D5"/>
            </a:solidFill>
            <a:ln w="3175">
              <a:solidFill>
                <a:srgbClr val="EAB8D5"/>
              </a:solidFill>
              <a:bevel/>
              <a:headEnd/>
              <a:tailEnd/>
            </a:ln>
          </p:spPr>
          <p:txBody>
            <a:bodyPr anchor="ctr"/>
            <a:lstStyle/>
            <a:p>
              <a:endParaRPr lang="zh-CN" altLang="en-US"/>
            </a:p>
          </p:txBody>
        </p:sp>
        <p:sp>
          <p:nvSpPr>
            <p:cNvPr id="13" name="空心弧 13"/>
            <p:cNvSpPr>
              <a:spLocks noChangeArrowheads="1"/>
            </p:cNvSpPr>
            <p:nvPr/>
          </p:nvSpPr>
          <p:spPr bwMode="auto">
            <a:xfrm rot="6778576">
              <a:off x="13811" y="662012"/>
              <a:ext cx="3069287" cy="1745263"/>
            </a:xfrm>
            <a:custGeom>
              <a:avLst/>
              <a:gdLst>
                <a:gd name="T0" fmla="*/ 157 w 3069287"/>
                <a:gd name="T1" fmla="*/ 1464603 h 1745263"/>
                <a:gd name="T2" fmla="*/ 279680 w 3069287"/>
                <a:gd name="T3" fmla="*/ 592918 h 1745263"/>
                <a:gd name="T4" fmla="*/ 1621029 w 3069287"/>
                <a:gd name="T5" fmla="*/ 10085 h 1745263"/>
                <a:gd name="T6" fmla="*/ 2771215 w 3069287"/>
                <a:gd name="T7" fmla="*/ 850593 h 1745263"/>
                <a:gd name="T8" fmla="*/ 3069287 w 3069287"/>
                <a:gd name="T9" fmla="*/ 724214 h 1745263"/>
                <a:gd name="T10" fmla="*/ 2880540 w 3069287"/>
                <a:gd name="T11" fmla="*/ 1745263 h 1745263"/>
                <a:gd name="T12" fmla="*/ 2015420 w 3069287"/>
                <a:gd name="T13" fmla="*/ 1171039 h 1745263"/>
                <a:gd name="T14" fmla="*/ 2323687 w 3069287"/>
                <a:gd name="T15" fmla="*/ 1040338 h 1745263"/>
                <a:gd name="T16" fmla="*/ 1483213 w 3069287"/>
                <a:gd name="T17" fmla="*/ 338767 h 1745263"/>
                <a:gd name="T18" fmla="*/ 40094 w 3069287"/>
                <a:gd name="T19" fmla="*/ 1288485 h 1745263"/>
                <a:gd name="T20" fmla="*/ 19551 w 3069287"/>
                <a:gd name="T21" fmla="*/ 1417149 h 1745263"/>
                <a:gd name="T22" fmla="*/ 10745 w 3069287"/>
                <a:gd name="T23" fmla="*/ 1411479 h 1745263"/>
                <a:gd name="T24" fmla="*/ 157 w 3069287"/>
                <a:gd name="T25" fmla="*/ 1464603 h 1745263"/>
                <a:gd name="T26" fmla="*/ 0 w 3069287"/>
                <a:gd name="T27" fmla="*/ 0 h 1745263"/>
                <a:gd name="T28" fmla="*/ 3069287 w 3069287"/>
                <a:gd name="T29" fmla="*/ 1745263 h 1745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3069287" h="1745263">
                  <a:moveTo>
                    <a:pt x="157" y="1464603"/>
                  </a:moveTo>
                  <a:cubicBezTo>
                    <a:pt x="-4415" y="1156390"/>
                    <a:pt x="91112" y="849810"/>
                    <a:pt x="279680" y="592918"/>
                  </a:cubicBezTo>
                  <a:cubicBezTo>
                    <a:pt x="589203" y="171248"/>
                    <a:pt x="1101577" y="-51385"/>
                    <a:pt x="1621029" y="10085"/>
                  </a:cubicBezTo>
                  <a:cubicBezTo>
                    <a:pt x="2126129" y="69856"/>
                    <a:pt x="2562025" y="389266"/>
                    <a:pt x="2771215" y="850593"/>
                  </a:cubicBezTo>
                  <a:lnTo>
                    <a:pt x="3069287" y="724214"/>
                  </a:lnTo>
                  <a:lnTo>
                    <a:pt x="2880540" y="1745263"/>
                  </a:lnTo>
                  <a:lnTo>
                    <a:pt x="2015420" y="1171039"/>
                  </a:lnTo>
                  <a:lnTo>
                    <a:pt x="2323687" y="1040338"/>
                  </a:lnTo>
                  <a:cubicBezTo>
                    <a:pt x="2176403" y="693700"/>
                    <a:pt x="1873138" y="424097"/>
                    <a:pt x="1483213" y="338767"/>
                  </a:cubicBezTo>
                  <a:cubicBezTo>
                    <a:pt x="832162" y="196293"/>
                    <a:pt x="186055" y="621496"/>
                    <a:pt x="40094" y="1288485"/>
                  </a:cubicBezTo>
                  <a:cubicBezTo>
                    <a:pt x="30695" y="1331434"/>
                    <a:pt x="23599" y="1374338"/>
                    <a:pt x="19551" y="1417149"/>
                  </a:cubicBezTo>
                  <a:lnTo>
                    <a:pt x="10745" y="1411479"/>
                  </a:lnTo>
                  <a:lnTo>
                    <a:pt x="157" y="1464603"/>
                  </a:lnTo>
                  <a:close/>
                </a:path>
              </a:pathLst>
            </a:custGeom>
            <a:solidFill>
              <a:srgbClr val="EAB8D5"/>
            </a:solidFill>
            <a:ln w="3175">
              <a:solidFill>
                <a:srgbClr val="EAB8D5"/>
              </a:solidFill>
              <a:bevel/>
              <a:headEnd/>
              <a:tailEnd/>
            </a:ln>
          </p:spPr>
          <p:txBody>
            <a:bodyPr anchor="ctr"/>
            <a:lstStyle/>
            <a:p>
              <a:endParaRPr lang="zh-CN" altLang="en-US"/>
            </a:p>
          </p:txBody>
        </p:sp>
        <p:sp>
          <p:nvSpPr>
            <p:cNvPr id="14" name="平行四边形 20"/>
            <p:cNvSpPr>
              <a:spLocks noChangeArrowheads="1"/>
            </p:cNvSpPr>
            <p:nvPr/>
          </p:nvSpPr>
          <p:spPr bwMode="auto">
            <a:xfrm rot="10800000" flipH="1">
              <a:off x="0" y="2441028"/>
              <a:ext cx="1075852" cy="555205"/>
            </a:xfrm>
            <a:prstGeom prst="parallelogram">
              <a:avLst>
                <a:gd name="adj" fmla="val 148247"/>
              </a:avLst>
            </a:prstGeom>
            <a:solidFill>
              <a:srgbClr val="EAB8D5"/>
            </a:solidFill>
            <a:ln w="3175">
              <a:solidFill>
                <a:srgbClr val="EAB8D5"/>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 name="平行四边形 21"/>
            <p:cNvSpPr>
              <a:spLocks noChangeArrowheads="1"/>
            </p:cNvSpPr>
            <p:nvPr/>
          </p:nvSpPr>
          <p:spPr bwMode="auto">
            <a:xfrm rot="10800000">
              <a:off x="1435" y="1865955"/>
              <a:ext cx="1102175" cy="575073"/>
            </a:xfrm>
            <a:prstGeom prst="parallelogram">
              <a:avLst>
                <a:gd name="adj" fmla="val 148251"/>
              </a:avLst>
            </a:prstGeom>
            <a:solidFill>
              <a:srgbClr val="EAB8D5"/>
            </a:solidFill>
            <a:ln w="3175">
              <a:solidFill>
                <a:srgbClr val="EAB8D5"/>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6" name="TextBox 22"/>
            <p:cNvSpPr>
              <a:spLocks noChangeArrowheads="1"/>
            </p:cNvSpPr>
            <p:nvPr/>
          </p:nvSpPr>
          <p:spPr bwMode="auto">
            <a:xfrm>
              <a:off x="658614" y="2079522"/>
              <a:ext cx="498886" cy="646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a:solidFill>
                    <a:srgbClr val="FFFFFF"/>
                  </a:solidFill>
                  <a:latin typeface="Dotum" panose="020B0600000101010101" pitchFamily="34" charset="-127"/>
                  <a:ea typeface="Dotum" panose="020B0600000101010101" pitchFamily="34" charset="-127"/>
                </a:rPr>
                <a:t>B</a:t>
              </a:r>
              <a:endParaRPr lang="zh-CN" altLang="en-US" sz="3600">
                <a:solidFill>
                  <a:srgbClr val="FFFFFF"/>
                </a:solidFill>
                <a:latin typeface="Dotum" panose="020B0600000101010101" pitchFamily="34" charset="-127"/>
                <a:ea typeface="Dotum" panose="020B0600000101010101" pitchFamily="34" charset="-127"/>
              </a:endParaRPr>
            </a:p>
          </p:txBody>
        </p:sp>
      </p:grpSp>
      <p:grpSp>
        <p:nvGrpSpPr>
          <p:cNvPr id="17" name="组合 23"/>
          <p:cNvGrpSpPr>
            <a:grpSpLocks/>
          </p:cNvGrpSpPr>
          <p:nvPr/>
        </p:nvGrpSpPr>
        <p:grpSpPr bwMode="auto">
          <a:xfrm>
            <a:off x="3809012" y="2443039"/>
            <a:ext cx="1590675" cy="925405"/>
            <a:chOff x="0" y="0"/>
            <a:chExt cx="1591518" cy="925046"/>
          </a:xfrm>
        </p:grpSpPr>
        <p:sp>
          <p:nvSpPr>
            <p:cNvPr id="18" name="TextBox 11"/>
            <p:cNvSpPr>
              <a:spLocks noChangeArrowheads="1"/>
            </p:cNvSpPr>
            <p:nvPr/>
          </p:nvSpPr>
          <p:spPr bwMode="auto">
            <a:xfrm flipH="1">
              <a:off x="169583" y="420683"/>
              <a:ext cx="1252352" cy="276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19" name="TextBox 11"/>
            <p:cNvSpPr>
              <a:spLocks noChangeArrowheads="1"/>
            </p:cNvSpPr>
            <p:nvPr/>
          </p:nvSpPr>
          <p:spPr bwMode="auto">
            <a:xfrm flipH="1">
              <a:off x="0" y="0"/>
              <a:ext cx="1591518" cy="338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点击添加标题    </a:t>
              </a:r>
              <a:endParaRPr lang="en-US" sz="1600" b="1"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20" name="TextBox 11"/>
            <p:cNvSpPr>
              <a:spLocks noChangeArrowheads="1"/>
            </p:cNvSpPr>
            <p:nvPr/>
          </p:nvSpPr>
          <p:spPr bwMode="auto">
            <a:xfrm flipH="1">
              <a:off x="169583" y="648154"/>
              <a:ext cx="1252352" cy="276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grpSp>
      <p:grpSp>
        <p:nvGrpSpPr>
          <p:cNvPr id="21" name="组合 27"/>
          <p:cNvGrpSpPr>
            <a:grpSpLocks/>
          </p:cNvGrpSpPr>
          <p:nvPr/>
        </p:nvGrpSpPr>
        <p:grpSpPr bwMode="auto">
          <a:xfrm>
            <a:off x="426048" y="1012702"/>
            <a:ext cx="2462212" cy="1414430"/>
            <a:chOff x="0" y="0"/>
            <a:chExt cx="2461115" cy="1414262"/>
          </a:xfrm>
        </p:grpSpPr>
        <p:sp>
          <p:nvSpPr>
            <p:cNvPr id="22" name="TextBox 11"/>
            <p:cNvSpPr>
              <a:spLocks noChangeArrowheads="1"/>
            </p:cNvSpPr>
            <p:nvPr/>
          </p:nvSpPr>
          <p:spPr bwMode="auto">
            <a:xfrm flipH="1">
              <a:off x="90144" y="667257"/>
              <a:ext cx="1252352" cy="276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23" name="TextBox 11"/>
            <p:cNvSpPr>
              <a:spLocks noChangeArrowheads="1"/>
            </p:cNvSpPr>
            <p:nvPr/>
          </p:nvSpPr>
          <p:spPr bwMode="auto">
            <a:xfrm flipH="1">
              <a:off x="413004" y="216024"/>
              <a:ext cx="1591518" cy="33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点击添加标题    </a:t>
              </a:r>
              <a:endParaRPr lang="en-US" sz="1600" b="1"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24" name="TextBox 11"/>
            <p:cNvSpPr>
              <a:spLocks noChangeArrowheads="1"/>
            </p:cNvSpPr>
            <p:nvPr/>
          </p:nvSpPr>
          <p:spPr bwMode="auto">
            <a:xfrm flipH="1">
              <a:off x="90144" y="894728"/>
              <a:ext cx="1252352" cy="276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25" name="TextBox 11"/>
            <p:cNvSpPr>
              <a:spLocks noChangeArrowheads="1"/>
            </p:cNvSpPr>
            <p:nvPr/>
          </p:nvSpPr>
          <p:spPr bwMode="auto">
            <a:xfrm flipH="1">
              <a:off x="90144" y="1137296"/>
              <a:ext cx="1252352" cy="276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26" name="TextBox 32"/>
            <p:cNvSpPr>
              <a:spLocks noChangeArrowheads="1"/>
            </p:cNvSpPr>
            <p:nvPr/>
          </p:nvSpPr>
          <p:spPr bwMode="auto">
            <a:xfrm>
              <a:off x="0" y="0"/>
              <a:ext cx="497030" cy="64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dirty="0">
                  <a:solidFill>
                    <a:srgbClr val="EAB8D5"/>
                  </a:solidFill>
                  <a:latin typeface="华文楷体" panose="02010600040101010101" pitchFamily="2" charset="-122"/>
                  <a:ea typeface="华文楷体" panose="02010600040101010101" pitchFamily="2" charset="-122"/>
                </a:rPr>
                <a:t>A</a:t>
              </a:r>
              <a:endParaRPr lang="zh-CN" altLang="en-US" sz="3600" dirty="0">
                <a:solidFill>
                  <a:srgbClr val="EAB8D5"/>
                </a:solidFill>
                <a:latin typeface="华文楷体" panose="02010600040101010101" pitchFamily="2" charset="-122"/>
                <a:ea typeface="华文楷体" panose="02010600040101010101" pitchFamily="2" charset="-122"/>
              </a:endParaRPr>
            </a:p>
          </p:txBody>
        </p:sp>
        <p:sp>
          <p:nvSpPr>
            <p:cNvPr id="27" name="矩形 33"/>
            <p:cNvSpPr>
              <a:spLocks noChangeArrowheads="1"/>
            </p:cNvSpPr>
            <p:nvPr/>
          </p:nvSpPr>
          <p:spPr bwMode="auto">
            <a:xfrm>
              <a:off x="90144" y="583024"/>
              <a:ext cx="2298312" cy="45719"/>
            </a:xfrm>
            <a:prstGeom prst="rect">
              <a:avLst/>
            </a:prstGeom>
            <a:solidFill>
              <a:srgbClr val="EAB8D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华文楷体" panose="02010600040101010101" pitchFamily="2" charset="-122"/>
                <a:ea typeface="华文楷体" panose="02010600040101010101" pitchFamily="2" charset="-122"/>
                <a:sym typeface="宋体" panose="02010600030101010101" pitchFamily="2" charset="-122"/>
              </a:endParaRPr>
            </a:p>
          </p:txBody>
        </p:sp>
        <p:sp>
          <p:nvSpPr>
            <p:cNvPr id="28" name="TextBox 11"/>
            <p:cNvSpPr>
              <a:spLocks noChangeArrowheads="1"/>
            </p:cNvSpPr>
            <p:nvPr/>
          </p:nvSpPr>
          <p:spPr bwMode="auto">
            <a:xfrm flipH="1">
              <a:off x="1208763" y="667257"/>
              <a:ext cx="1252352" cy="276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29" name="TextBox 11"/>
            <p:cNvSpPr>
              <a:spLocks noChangeArrowheads="1"/>
            </p:cNvSpPr>
            <p:nvPr/>
          </p:nvSpPr>
          <p:spPr bwMode="auto">
            <a:xfrm flipH="1">
              <a:off x="1208763" y="894728"/>
              <a:ext cx="1252352" cy="276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30" name="TextBox 11"/>
            <p:cNvSpPr>
              <a:spLocks noChangeArrowheads="1"/>
            </p:cNvSpPr>
            <p:nvPr/>
          </p:nvSpPr>
          <p:spPr bwMode="auto">
            <a:xfrm flipH="1">
              <a:off x="1208763" y="1137296"/>
              <a:ext cx="1252352" cy="276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grpSp>
      <p:grpSp>
        <p:nvGrpSpPr>
          <p:cNvPr id="31" name="组合 37"/>
          <p:cNvGrpSpPr>
            <a:grpSpLocks/>
          </p:cNvGrpSpPr>
          <p:nvPr/>
        </p:nvGrpSpPr>
        <p:grpSpPr bwMode="auto">
          <a:xfrm>
            <a:off x="6487123" y="3163765"/>
            <a:ext cx="2462212" cy="1451139"/>
            <a:chOff x="0" y="0"/>
            <a:chExt cx="2461115" cy="1451999"/>
          </a:xfrm>
        </p:grpSpPr>
        <p:sp>
          <p:nvSpPr>
            <p:cNvPr id="32" name="TextBox 11"/>
            <p:cNvSpPr>
              <a:spLocks noChangeArrowheads="1"/>
            </p:cNvSpPr>
            <p:nvPr/>
          </p:nvSpPr>
          <p:spPr bwMode="auto">
            <a:xfrm flipH="1">
              <a:off x="90144" y="704797"/>
              <a:ext cx="1252352" cy="2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33" name="TextBox 11"/>
            <p:cNvSpPr>
              <a:spLocks noChangeArrowheads="1"/>
            </p:cNvSpPr>
            <p:nvPr/>
          </p:nvSpPr>
          <p:spPr bwMode="auto">
            <a:xfrm flipH="1">
              <a:off x="413004" y="216024"/>
              <a:ext cx="1591518" cy="338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点击添加标题    </a:t>
              </a:r>
              <a:endParaRPr lang="en-US" sz="1600" b="1"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34" name="TextBox 11"/>
            <p:cNvSpPr>
              <a:spLocks noChangeArrowheads="1"/>
            </p:cNvSpPr>
            <p:nvPr/>
          </p:nvSpPr>
          <p:spPr bwMode="auto">
            <a:xfrm flipH="1">
              <a:off x="90144" y="932268"/>
              <a:ext cx="1252352" cy="2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dirty="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35" name="TextBox 11"/>
            <p:cNvSpPr>
              <a:spLocks noChangeArrowheads="1"/>
            </p:cNvSpPr>
            <p:nvPr/>
          </p:nvSpPr>
          <p:spPr bwMode="auto">
            <a:xfrm flipH="1">
              <a:off x="90144" y="1174836"/>
              <a:ext cx="1252352" cy="2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36" name="TextBox 42"/>
            <p:cNvSpPr>
              <a:spLocks noChangeArrowheads="1"/>
            </p:cNvSpPr>
            <p:nvPr/>
          </p:nvSpPr>
          <p:spPr bwMode="auto">
            <a:xfrm>
              <a:off x="0" y="0"/>
              <a:ext cx="468189" cy="646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dirty="0">
                  <a:solidFill>
                    <a:srgbClr val="EAB8D5"/>
                  </a:solidFill>
                  <a:latin typeface="华文楷体" panose="02010600040101010101" pitchFamily="2" charset="-122"/>
                  <a:ea typeface="华文楷体" panose="02010600040101010101" pitchFamily="2" charset="-122"/>
                </a:rPr>
                <a:t>B</a:t>
              </a:r>
              <a:endParaRPr lang="zh-CN" altLang="en-US" sz="3600" dirty="0">
                <a:solidFill>
                  <a:srgbClr val="EAB8D5"/>
                </a:solidFill>
                <a:latin typeface="华文楷体" panose="02010600040101010101" pitchFamily="2" charset="-122"/>
                <a:ea typeface="华文楷体" panose="02010600040101010101" pitchFamily="2" charset="-122"/>
              </a:endParaRPr>
            </a:p>
          </p:txBody>
        </p:sp>
        <p:sp>
          <p:nvSpPr>
            <p:cNvPr id="37" name="矩形 43"/>
            <p:cNvSpPr>
              <a:spLocks noChangeArrowheads="1"/>
            </p:cNvSpPr>
            <p:nvPr/>
          </p:nvSpPr>
          <p:spPr bwMode="auto">
            <a:xfrm>
              <a:off x="90144" y="620564"/>
              <a:ext cx="2298312" cy="45719"/>
            </a:xfrm>
            <a:prstGeom prst="rect">
              <a:avLst/>
            </a:prstGeom>
            <a:solidFill>
              <a:srgbClr val="EAB8D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1E9600"/>
                </a:solidFill>
                <a:latin typeface="华文楷体" panose="02010600040101010101" pitchFamily="2" charset="-122"/>
                <a:ea typeface="华文楷体" panose="02010600040101010101" pitchFamily="2" charset="-122"/>
                <a:sym typeface="宋体" panose="02010600030101010101" pitchFamily="2" charset="-122"/>
              </a:endParaRPr>
            </a:p>
          </p:txBody>
        </p:sp>
        <p:sp>
          <p:nvSpPr>
            <p:cNvPr id="38" name="TextBox 11"/>
            <p:cNvSpPr>
              <a:spLocks noChangeArrowheads="1"/>
            </p:cNvSpPr>
            <p:nvPr/>
          </p:nvSpPr>
          <p:spPr bwMode="auto">
            <a:xfrm flipH="1">
              <a:off x="1208763" y="704797"/>
              <a:ext cx="1252352" cy="2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39" name="TextBox 11"/>
            <p:cNvSpPr>
              <a:spLocks noChangeArrowheads="1"/>
            </p:cNvSpPr>
            <p:nvPr/>
          </p:nvSpPr>
          <p:spPr bwMode="auto">
            <a:xfrm flipH="1">
              <a:off x="1208763" y="932268"/>
              <a:ext cx="1252352" cy="2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sp>
          <p:nvSpPr>
            <p:cNvPr id="40" name="TextBox 11"/>
            <p:cNvSpPr>
              <a:spLocks noChangeArrowheads="1"/>
            </p:cNvSpPr>
            <p:nvPr/>
          </p:nvSpPr>
          <p:spPr bwMode="auto">
            <a:xfrm flipH="1">
              <a:off x="1208763" y="1174836"/>
              <a:ext cx="1252352" cy="2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rPr>
                <a:t>点击添加文本    </a:t>
              </a:r>
              <a:endParaRPr lang="en-US" sz="1200">
                <a:solidFill>
                  <a:srgbClr val="3F3F3F"/>
                </a:solidFill>
                <a:latin typeface="华文楷体" panose="02010600040101010101" pitchFamily="2" charset="-122"/>
                <a:ea typeface="华文楷体" panose="02010600040101010101" pitchFamily="2" charset="-122"/>
                <a:sym typeface="微软雅黑" panose="020B0503020204020204" pitchFamily="34" charset="-122"/>
              </a:endParaRPr>
            </a:p>
          </p:txBody>
        </p:sp>
      </p:grpSp>
      <p:sp>
        <p:nvSpPr>
          <p:cNvPr id="41"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42"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43"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44"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Tree>
    <p:extLst>
      <p:ext uri="{BB962C8B-B14F-4D97-AF65-F5344CB8AC3E}">
        <p14:creationId xmlns:p14="http://schemas.microsoft.com/office/powerpoint/2010/main" val="203820752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300"/>
                                        <p:tgtEl>
                                          <p:spTgt spid="4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down)">
                                      <p:cBhvr>
                                        <p:cTn id="11" dur="200"/>
                                        <p:tgtEl>
                                          <p:spTgt spid="42"/>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300"/>
                                        <p:tgtEl>
                                          <p:spTgt spid="43"/>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300" fill="hold"/>
                                        <p:tgtEl>
                                          <p:spTgt spid="44"/>
                                        </p:tgtEl>
                                        <p:attrNameLst>
                                          <p:attrName>ppt_w</p:attrName>
                                        </p:attrNameLst>
                                      </p:cBhvr>
                                      <p:tavLst>
                                        <p:tav tm="0">
                                          <p:val>
                                            <p:fltVal val="0"/>
                                          </p:val>
                                        </p:tav>
                                        <p:tav tm="100000">
                                          <p:val>
                                            <p:strVal val="#ppt_w"/>
                                          </p:val>
                                        </p:tav>
                                      </p:tavLst>
                                    </p:anim>
                                    <p:anim calcmode="lin" valueType="num">
                                      <p:cBhvr>
                                        <p:cTn id="20" dur="300" fill="hold"/>
                                        <p:tgtEl>
                                          <p:spTgt spid="44"/>
                                        </p:tgtEl>
                                        <p:attrNameLst>
                                          <p:attrName>ppt_h</p:attrName>
                                        </p:attrNameLst>
                                      </p:cBhvr>
                                      <p:tavLst>
                                        <p:tav tm="0">
                                          <p:val>
                                            <p:fltVal val="0"/>
                                          </p:val>
                                        </p:tav>
                                        <p:tav tm="100000">
                                          <p:val>
                                            <p:strVal val="#ppt_h"/>
                                          </p:val>
                                        </p:tav>
                                      </p:tavLst>
                                    </p:anim>
                                    <p:anim calcmode="lin" valueType="num">
                                      <p:cBhvr>
                                        <p:cTn id="21" dur="300" fill="hold"/>
                                        <p:tgtEl>
                                          <p:spTgt spid="44"/>
                                        </p:tgtEl>
                                        <p:attrNameLst>
                                          <p:attrName>style.rotation</p:attrName>
                                        </p:attrNameLst>
                                      </p:cBhvr>
                                      <p:tavLst>
                                        <p:tav tm="0">
                                          <p:val>
                                            <p:fltVal val="90"/>
                                          </p:val>
                                        </p:tav>
                                        <p:tav tm="100000">
                                          <p:val>
                                            <p:fltVal val="0"/>
                                          </p:val>
                                        </p:tav>
                                      </p:tavLst>
                                    </p:anim>
                                    <p:animEffect transition="in" filter="fade">
                                      <p:cBhvr>
                                        <p:cTn id="22" dur="300"/>
                                        <p:tgtEl>
                                          <p:spTgt spid="44"/>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45"/>
                                        </p:tgtEl>
                                        <p:attrNameLst>
                                          <p:attrName>style.visibility</p:attrName>
                                        </p:attrNameLst>
                                      </p:cBhvr>
                                      <p:to>
                                        <p:strVal val="visible"/>
                                      </p:to>
                                    </p:set>
                                    <p:anim calcmode="lin" valueType="num">
                                      <p:cBhvr>
                                        <p:cTn id="26" dur="4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45"/>
                                        </p:tgtEl>
                                        <p:attrNameLst>
                                          <p:attrName>ppt_y</p:attrName>
                                        </p:attrNameLst>
                                      </p:cBhvr>
                                      <p:tavLst>
                                        <p:tav tm="0">
                                          <p:val>
                                            <p:strVal val="#ppt_y"/>
                                          </p:val>
                                        </p:tav>
                                        <p:tav tm="100000">
                                          <p:val>
                                            <p:strVal val="#ppt_y"/>
                                          </p:val>
                                        </p:tav>
                                      </p:tavLst>
                                    </p:anim>
                                    <p:anim calcmode="lin" valueType="num">
                                      <p:cBhvr>
                                        <p:cTn id="28" dur="4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45"/>
                                        </p:tgtEl>
                                      </p:cBhvr>
                                    </p:animEffect>
                                  </p:childTnLst>
                                </p:cTn>
                              </p:par>
                            </p:childTnLst>
                          </p:cTn>
                        </p:par>
                        <p:par>
                          <p:cTn id="31" fill="hold">
                            <p:stCondLst>
                              <p:cond delay="1860"/>
                            </p:stCondLst>
                            <p:childTnLst>
                              <p:par>
                                <p:cTn id="32" presetID="10" presetClass="entr" presetSubtype="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p:cBhvr>
                                        <p:cTn id="36" dur="500"/>
                                        <p:tgtEl>
                                          <p:spTgt spid="4"/>
                                        </p:tgtEl>
                                      </p:cBhvr>
                                    </p:animEffect>
                                  </p:childTnLst>
                                </p:cTn>
                              </p:par>
                            </p:childTnLst>
                          </p:cTn>
                        </p:par>
                        <p:par>
                          <p:cTn id="37" fill="hold">
                            <p:stCondLst>
                              <p:cond delay="2360"/>
                            </p:stCondLst>
                            <p:childTnLst>
                              <p:par>
                                <p:cTn id="38" presetID="5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Scale>
                                      <p:cBhvr>
                                        <p:cTn id="40"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1000" decel="50000" fill="hold">
                                          <p:stCondLst>
                                            <p:cond delay="0"/>
                                          </p:stCondLst>
                                        </p:cTn>
                                        <p:tgtEl>
                                          <p:spTgt spid="11"/>
                                        </p:tgtEl>
                                        <p:attrNameLst>
                                          <p:attrName>ppt_x,ppt_y</p:attrName>
                                        </p:attrNameLst>
                                      </p:cBhvr>
                                      <p:rCtr x="0" y="0"/>
                                    </p:animMotion>
                                    <p:animEffect>
                                      <p:cBhvr>
                                        <p:cTn id="42" dur="1000"/>
                                        <p:tgtEl>
                                          <p:spTgt spid="11"/>
                                        </p:tgtEl>
                                      </p:cBhvr>
                                    </p:animEffect>
                                  </p:childTnLst>
                                </p:cTn>
                              </p:par>
                            </p:childTnLst>
                          </p:cTn>
                        </p:par>
                        <p:par>
                          <p:cTn id="43" fill="hold">
                            <p:stCondLst>
                              <p:cond delay="3360"/>
                            </p:stCondLst>
                            <p:childTnLst>
                              <p:par>
                                <p:cTn id="44" presetID="8" presetClass="entr" presetSubtype="16"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p:cBhvr>
                                        <p:cTn id="46" dur="84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19"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20"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21"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grpSp>
        <p:nvGrpSpPr>
          <p:cNvPr id="23" name="组合 22"/>
          <p:cNvGrpSpPr/>
          <p:nvPr/>
        </p:nvGrpSpPr>
        <p:grpSpPr>
          <a:xfrm>
            <a:off x="3307521" y="1732441"/>
            <a:ext cx="1177925" cy="1106487"/>
            <a:chOff x="3352279" y="1617341"/>
            <a:chExt cx="1177925" cy="1106487"/>
          </a:xfrm>
        </p:grpSpPr>
        <p:sp>
          <p:nvSpPr>
            <p:cNvPr id="24" name="对角圆角矩形 23"/>
            <p:cNvSpPr/>
            <p:nvPr/>
          </p:nvSpPr>
          <p:spPr>
            <a:xfrm flipH="1">
              <a:off x="3352279" y="1617341"/>
              <a:ext cx="1047750" cy="1047750"/>
            </a:xfrm>
            <a:prstGeom prst="round2DiagRect">
              <a:avLst>
                <a:gd name="adj1" fmla="val 31271"/>
                <a:gd name="adj2" fmla="val 0"/>
              </a:avLst>
            </a:prstGeom>
            <a:solidFill>
              <a:srgbClr val="FCD2E7"/>
            </a:solidFill>
            <a:ln>
              <a:solidFill>
                <a:srgbClr val="FCD2E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25" name="对角圆角矩形 24"/>
            <p:cNvSpPr/>
            <p:nvPr/>
          </p:nvSpPr>
          <p:spPr>
            <a:xfrm flipH="1">
              <a:off x="3482454" y="1676078"/>
              <a:ext cx="1047750" cy="1047750"/>
            </a:xfrm>
            <a:prstGeom prst="round2DiagRect">
              <a:avLst>
                <a:gd name="adj1" fmla="val 31271"/>
                <a:gd name="adj2" fmla="val 0"/>
              </a:avLst>
            </a:pr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微软雅黑" pitchFamily="34" charset="-122"/>
                  <a:ea typeface="微软雅黑" pitchFamily="34" charset="-122"/>
                </a:rPr>
                <a:t>标题</a:t>
              </a:r>
            </a:p>
          </p:txBody>
        </p:sp>
      </p:grpSp>
      <p:grpSp>
        <p:nvGrpSpPr>
          <p:cNvPr id="26" name="组合 25"/>
          <p:cNvGrpSpPr/>
          <p:nvPr/>
        </p:nvGrpSpPr>
        <p:grpSpPr>
          <a:xfrm>
            <a:off x="4558469" y="1732441"/>
            <a:ext cx="1176338" cy="1106487"/>
            <a:chOff x="4603229" y="1617341"/>
            <a:chExt cx="1176338" cy="1106487"/>
          </a:xfrm>
        </p:grpSpPr>
        <p:sp>
          <p:nvSpPr>
            <p:cNvPr id="27" name="对角圆角矩形 26"/>
            <p:cNvSpPr/>
            <p:nvPr/>
          </p:nvSpPr>
          <p:spPr>
            <a:xfrm>
              <a:off x="4731817" y="1617341"/>
              <a:ext cx="1047750" cy="1047750"/>
            </a:xfrm>
            <a:prstGeom prst="round2DiagRect">
              <a:avLst>
                <a:gd name="adj1" fmla="val 31271"/>
                <a:gd name="adj2" fmla="val 0"/>
              </a:avLst>
            </a:prstGeom>
            <a:solidFill>
              <a:srgbClr val="FCD2E7"/>
            </a:solidFill>
            <a:ln>
              <a:solidFill>
                <a:srgbClr val="FCD2E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28" name="对角圆角矩形 27"/>
            <p:cNvSpPr/>
            <p:nvPr/>
          </p:nvSpPr>
          <p:spPr>
            <a:xfrm>
              <a:off x="4603229" y="1676078"/>
              <a:ext cx="1047750" cy="1047750"/>
            </a:xfrm>
            <a:prstGeom prst="round2DiagRect">
              <a:avLst>
                <a:gd name="adj1" fmla="val 31271"/>
                <a:gd name="adj2" fmla="val 0"/>
              </a:avLst>
            </a:pr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微软雅黑" pitchFamily="34" charset="-122"/>
                  <a:ea typeface="微软雅黑" pitchFamily="34" charset="-122"/>
                </a:rPr>
                <a:t>标题</a:t>
              </a:r>
            </a:p>
          </p:txBody>
        </p:sp>
      </p:grpSp>
      <p:grpSp>
        <p:nvGrpSpPr>
          <p:cNvPr id="29" name="组合 28"/>
          <p:cNvGrpSpPr/>
          <p:nvPr/>
        </p:nvGrpSpPr>
        <p:grpSpPr>
          <a:xfrm>
            <a:off x="4558469" y="2913541"/>
            <a:ext cx="1176338" cy="1106487"/>
            <a:chOff x="4603229" y="2798441"/>
            <a:chExt cx="1176338" cy="1106487"/>
          </a:xfrm>
        </p:grpSpPr>
        <p:sp>
          <p:nvSpPr>
            <p:cNvPr id="30" name="对角圆角矩形 29"/>
            <p:cNvSpPr/>
            <p:nvPr/>
          </p:nvSpPr>
          <p:spPr>
            <a:xfrm flipV="1">
              <a:off x="4731817" y="2857178"/>
              <a:ext cx="1047750" cy="1047750"/>
            </a:xfrm>
            <a:prstGeom prst="round2DiagRect">
              <a:avLst>
                <a:gd name="adj1" fmla="val 31271"/>
                <a:gd name="adj2" fmla="val 0"/>
              </a:avLst>
            </a:prstGeom>
            <a:solidFill>
              <a:srgbClr val="FCD2E7"/>
            </a:solidFill>
            <a:ln>
              <a:solidFill>
                <a:srgbClr val="FCD2E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31" name="任意多边形 30"/>
            <p:cNvSpPr/>
            <p:nvPr/>
          </p:nvSpPr>
          <p:spPr>
            <a:xfrm>
              <a:off x="4603229" y="2798441"/>
              <a:ext cx="1047750" cy="1047750"/>
            </a:xfrm>
            <a:custGeom>
              <a:avLst/>
              <a:gdLst>
                <a:gd name="connsiteX0" fmla="*/ 0 w 1047750"/>
                <a:gd name="connsiteY0" fmla="*/ 0 h 1047750"/>
                <a:gd name="connsiteX1" fmla="*/ 720108 w 1047750"/>
                <a:gd name="connsiteY1" fmla="*/ 0 h 1047750"/>
                <a:gd name="connsiteX2" fmla="*/ 1047750 w 1047750"/>
                <a:gd name="connsiteY2" fmla="*/ 327642 h 1047750"/>
                <a:gd name="connsiteX3" fmla="*/ 1047750 w 1047750"/>
                <a:gd name="connsiteY3" fmla="*/ 1047750 h 1047750"/>
                <a:gd name="connsiteX4" fmla="*/ 327642 w 1047750"/>
                <a:gd name="connsiteY4" fmla="*/ 1047750 h 1047750"/>
                <a:gd name="connsiteX5" fmla="*/ 0 w 1047750"/>
                <a:gd name="connsiteY5" fmla="*/ 720108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0" h="1047750">
                  <a:moveTo>
                    <a:pt x="0" y="0"/>
                  </a:moveTo>
                  <a:lnTo>
                    <a:pt x="720108" y="0"/>
                  </a:lnTo>
                  <a:cubicBezTo>
                    <a:pt x="901060" y="0"/>
                    <a:pt x="1047750" y="146690"/>
                    <a:pt x="1047750" y="327642"/>
                  </a:cubicBezTo>
                  <a:lnTo>
                    <a:pt x="1047750" y="1047750"/>
                  </a:lnTo>
                  <a:lnTo>
                    <a:pt x="327642" y="1047750"/>
                  </a:lnTo>
                  <a:cubicBezTo>
                    <a:pt x="146690" y="1047750"/>
                    <a:pt x="0" y="901060"/>
                    <a:pt x="0" y="720108"/>
                  </a:cubicBezTo>
                  <a:close/>
                </a:path>
              </a:pathLst>
            </a:cu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微软雅黑" pitchFamily="34" charset="-122"/>
                  <a:ea typeface="微软雅黑" pitchFamily="34" charset="-122"/>
                </a:rPr>
                <a:t>标题</a:t>
              </a:r>
            </a:p>
          </p:txBody>
        </p:sp>
      </p:grpSp>
      <p:grpSp>
        <p:nvGrpSpPr>
          <p:cNvPr id="32" name="组合 31"/>
          <p:cNvGrpSpPr/>
          <p:nvPr/>
        </p:nvGrpSpPr>
        <p:grpSpPr>
          <a:xfrm>
            <a:off x="3307521" y="2913541"/>
            <a:ext cx="1177925" cy="1106487"/>
            <a:chOff x="3352279" y="2798441"/>
            <a:chExt cx="1177925" cy="1106487"/>
          </a:xfrm>
        </p:grpSpPr>
        <p:sp>
          <p:nvSpPr>
            <p:cNvPr id="33" name="对角圆角矩形 32"/>
            <p:cNvSpPr/>
            <p:nvPr/>
          </p:nvSpPr>
          <p:spPr>
            <a:xfrm flipH="1" flipV="1">
              <a:off x="3352279" y="2857178"/>
              <a:ext cx="1047750" cy="1047750"/>
            </a:xfrm>
            <a:prstGeom prst="round2DiagRect">
              <a:avLst>
                <a:gd name="adj1" fmla="val 31271"/>
                <a:gd name="adj2" fmla="val 0"/>
              </a:avLst>
            </a:prstGeom>
            <a:solidFill>
              <a:srgbClr val="FCD2E7"/>
            </a:solidFill>
            <a:ln>
              <a:solidFill>
                <a:srgbClr val="FCD2E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34" name="任意多边形 33"/>
            <p:cNvSpPr/>
            <p:nvPr/>
          </p:nvSpPr>
          <p:spPr>
            <a:xfrm>
              <a:off x="3482454" y="2798441"/>
              <a:ext cx="1047750" cy="1047750"/>
            </a:xfrm>
            <a:custGeom>
              <a:avLst/>
              <a:gdLst>
                <a:gd name="connsiteX0" fmla="*/ 327642 w 1047750"/>
                <a:gd name="connsiteY0" fmla="*/ 0 h 1047750"/>
                <a:gd name="connsiteX1" fmla="*/ 1047750 w 1047750"/>
                <a:gd name="connsiteY1" fmla="*/ 0 h 1047750"/>
                <a:gd name="connsiteX2" fmla="*/ 1047750 w 1047750"/>
                <a:gd name="connsiteY2" fmla="*/ 720108 h 1047750"/>
                <a:gd name="connsiteX3" fmla="*/ 720108 w 1047750"/>
                <a:gd name="connsiteY3" fmla="*/ 1047750 h 1047750"/>
                <a:gd name="connsiteX4" fmla="*/ 0 w 1047750"/>
                <a:gd name="connsiteY4" fmla="*/ 1047750 h 1047750"/>
                <a:gd name="connsiteX5" fmla="*/ 0 w 1047750"/>
                <a:gd name="connsiteY5" fmla="*/ 327642 h 1047750"/>
                <a:gd name="connsiteX6" fmla="*/ 327642 w 1047750"/>
                <a:gd name="connsiteY6" fmla="*/ 0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0" h="1047750">
                  <a:moveTo>
                    <a:pt x="327642" y="0"/>
                  </a:moveTo>
                  <a:lnTo>
                    <a:pt x="1047750" y="0"/>
                  </a:lnTo>
                  <a:lnTo>
                    <a:pt x="1047750" y="720108"/>
                  </a:lnTo>
                  <a:cubicBezTo>
                    <a:pt x="1047750" y="901060"/>
                    <a:pt x="901060" y="1047750"/>
                    <a:pt x="720108" y="1047750"/>
                  </a:cubicBezTo>
                  <a:lnTo>
                    <a:pt x="0" y="1047750"/>
                  </a:lnTo>
                  <a:lnTo>
                    <a:pt x="0" y="327642"/>
                  </a:lnTo>
                  <a:cubicBezTo>
                    <a:pt x="0" y="146690"/>
                    <a:pt x="146690" y="0"/>
                    <a:pt x="327642" y="0"/>
                  </a:cubicBezTo>
                  <a:close/>
                </a:path>
              </a:pathLst>
            </a:custGeom>
            <a:solidFill>
              <a:srgbClr val="EAB8D5"/>
            </a:solidFill>
            <a:ln>
              <a:solidFill>
                <a:srgbClr val="EAB8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微软雅黑" pitchFamily="34" charset="-122"/>
                  <a:ea typeface="微软雅黑" pitchFamily="34" charset="-122"/>
                </a:rPr>
                <a:t>标题</a:t>
              </a:r>
            </a:p>
          </p:txBody>
        </p:sp>
      </p:grpSp>
      <p:sp>
        <p:nvSpPr>
          <p:cNvPr id="35" name="文本框 112"/>
          <p:cNvSpPr txBox="1"/>
          <p:nvPr/>
        </p:nvSpPr>
        <p:spPr>
          <a:xfrm>
            <a:off x="5734806" y="1732441"/>
            <a:ext cx="2011362" cy="932551"/>
          </a:xfrm>
          <a:prstGeom prst="rect">
            <a:avLst/>
          </a:prstGeom>
          <a:noFill/>
        </p:spPr>
        <p:txBody>
          <a:bodyPr lIns="91428" tIns="45714" rIns="91428" bIns="45714">
            <a:spAutoFit/>
          </a:bodyPr>
          <a:lstStyle/>
          <a:p>
            <a:pPr algn="r">
              <a:lnSpc>
                <a:spcPct val="130000"/>
              </a:lnSpc>
              <a:defRPr/>
            </a:pPr>
            <a:r>
              <a:rPr lang="zh-CN" altLang="en-US" sz="1400" b="1" dirty="0">
                <a:latin typeface="华文楷体" panose="02010600040101010101" pitchFamily="2" charset="-122"/>
                <a:ea typeface="华文楷体" panose="02010600040101010101" pitchFamily="2" charset="-122"/>
              </a:rPr>
              <a:t>此处输入小标题</a:t>
            </a:r>
            <a:endParaRPr lang="en-US" altLang="zh-CN" sz="1400" b="1" dirty="0">
              <a:latin typeface="华文楷体" panose="02010600040101010101" pitchFamily="2" charset="-122"/>
              <a:ea typeface="华文楷体" panose="02010600040101010101" pitchFamily="2" charset="-122"/>
            </a:endParaRPr>
          </a:p>
          <a:p>
            <a:pPr algn="r">
              <a:lnSpc>
                <a:spcPct val="130000"/>
              </a:lnSpc>
              <a:defRPr/>
            </a:pPr>
            <a:r>
              <a:rPr lang="zh-CN" altLang="en-US" sz="1400" dirty="0">
                <a:latin typeface="华文楷体" panose="02010600040101010101" pitchFamily="2" charset="-122"/>
                <a:ea typeface="华文楷体" panose="02010600040101010101" pitchFamily="2" charset="-122"/>
              </a:rPr>
              <a:t>请在此处输入您的文本</a:t>
            </a:r>
            <a:endParaRPr lang="en-US" altLang="zh-CN" sz="1400" dirty="0">
              <a:latin typeface="华文楷体" panose="02010600040101010101" pitchFamily="2" charset="-122"/>
              <a:ea typeface="华文楷体" panose="02010600040101010101" pitchFamily="2" charset="-122"/>
            </a:endParaRPr>
          </a:p>
          <a:p>
            <a:pPr algn="r">
              <a:lnSpc>
                <a:spcPct val="130000"/>
              </a:lnSpc>
              <a:defRPr/>
            </a:pPr>
            <a:r>
              <a:rPr lang="zh-CN" altLang="en-US" sz="1400" dirty="0">
                <a:latin typeface="华文楷体" panose="02010600040101010101" pitchFamily="2" charset="-122"/>
                <a:ea typeface="华文楷体" panose="02010600040101010101" pitchFamily="2" charset="-122"/>
              </a:rPr>
              <a:t>请在此处输入您的文本</a:t>
            </a:r>
          </a:p>
        </p:txBody>
      </p:sp>
      <p:sp>
        <p:nvSpPr>
          <p:cNvPr id="36" name="文本框 113"/>
          <p:cNvSpPr txBox="1"/>
          <p:nvPr/>
        </p:nvSpPr>
        <p:spPr>
          <a:xfrm>
            <a:off x="5734806" y="3027841"/>
            <a:ext cx="2011362" cy="932551"/>
          </a:xfrm>
          <a:prstGeom prst="rect">
            <a:avLst/>
          </a:prstGeom>
          <a:noFill/>
        </p:spPr>
        <p:txBody>
          <a:bodyPr lIns="91428" tIns="45714" rIns="91428" bIns="45714">
            <a:spAutoFit/>
          </a:bodyPr>
          <a:lstStyle/>
          <a:p>
            <a:pPr algn="r">
              <a:lnSpc>
                <a:spcPct val="130000"/>
              </a:lnSpc>
              <a:defRPr/>
            </a:pPr>
            <a:r>
              <a:rPr lang="zh-CN" altLang="en-US" sz="1400" b="1" dirty="0">
                <a:latin typeface="华文楷体" panose="02010600040101010101" pitchFamily="2" charset="-122"/>
                <a:ea typeface="华文楷体" panose="02010600040101010101" pitchFamily="2" charset="-122"/>
              </a:rPr>
              <a:t>此处输入小标题</a:t>
            </a:r>
            <a:endParaRPr lang="en-US" altLang="zh-CN" sz="1400" b="1" dirty="0">
              <a:latin typeface="华文楷体" panose="02010600040101010101" pitchFamily="2" charset="-122"/>
              <a:ea typeface="华文楷体" panose="02010600040101010101" pitchFamily="2" charset="-122"/>
            </a:endParaRPr>
          </a:p>
          <a:p>
            <a:pPr algn="r">
              <a:lnSpc>
                <a:spcPct val="130000"/>
              </a:lnSpc>
              <a:defRPr/>
            </a:pPr>
            <a:r>
              <a:rPr lang="zh-CN" altLang="en-US" sz="1400" dirty="0">
                <a:latin typeface="华文楷体" panose="02010600040101010101" pitchFamily="2" charset="-122"/>
                <a:ea typeface="华文楷体" panose="02010600040101010101" pitchFamily="2" charset="-122"/>
              </a:rPr>
              <a:t>请在此处输入您的文本</a:t>
            </a:r>
            <a:endParaRPr lang="en-US" altLang="zh-CN" sz="1400" dirty="0">
              <a:latin typeface="华文楷体" panose="02010600040101010101" pitchFamily="2" charset="-122"/>
              <a:ea typeface="华文楷体" panose="02010600040101010101" pitchFamily="2" charset="-122"/>
            </a:endParaRPr>
          </a:p>
          <a:p>
            <a:pPr algn="r">
              <a:lnSpc>
                <a:spcPct val="130000"/>
              </a:lnSpc>
              <a:defRPr/>
            </a:pPr>
            <a:r>
              <a:rPr lang="zh-CN" altLang="en-US" sz="1400" dirty="0">
                <a:latin typeface="华文楷体" panose="02010600040101010101" pitchFamily="2" charset="-122"/>
                <a:ea typeface="华文楷体" panose="02010600040101010101" pitchFamily="2" charset="-122"/>
              </a:rPr>
              <a:t>请在此处输入您的文本</a:t>
            </a:r>
          </a:p>
        </p:txBody>
      </p:sp>
      <p:sp>
        <p:nvSpPr>
          <p:cNvPr id="37" name="文本框 114"/>
          <p:cNvSpPr txBox="1"/>
          <p:nvPr/>
        </p:nvSpPr>
        <p:spPr>
          <a:xfrm>
            <a:off x="1286634" y="1732441"/>
            <a:ext cx="2009775" cy="932551"/>
          </a:xfrm>
          <a:prstGeom prst="rect">
            <a:avLst/>
          </a:prstGeom>
          <a:noFill/>
        </p:spPr>
        <p:txBody>
          <a:bodyPr lIns="91428" tIns="45714" rIns="91428" bIns="45714">
            <a:spAutoFit/>
          </a:bodyPr>
          <a:lstStyle/>
          <a:p>
            <a:pPr>
              <a:lnSpc>
                <a:spcPct val="130000"/>
              </a:lnSpc>
              <a:defRPr/>
            </a:pPr>
            <a:r>
              <a:rPr lang="zh-CN" altLang="en-US" sz="1400" b="1" dirty="0">
                <a:latin typeface="华文楷体" panose="02010600040101010101" pitchFamily="2" charset="-122"/>
                <a:ea typeface="华文楷体" panose="02010600040101010101" pitchFamily="2" charset="-122"/>
              </a:rPr>
              <a:t>此处输入小标题</a:t>
            </a:r>
            <a:endParaRPr lang="en-US" altLang="zh-CN" sz="1400" b="1" dirty="0">
              <a:latin typeface="华文楷体" panose="02010600040101010101" pitchFamily="2" charset="-122"/>
              <a:ea typeface="华文楷体" panose="02010600040101010101" pitchFamily="2" charset="-122"/>
            </a:endParaRPr>
          </a:p>
          <a:p>
            <a:pPr>
              <a:lnSpc>
                <a:spcPct val="130000"/>
              </a:lnSpc>
              <a:defRPr/>
            </a:pPr>
            <a:r>
              <a:rPr lang="zh-CN" altLang="en-US" sz="1400" dirty="0">
                <a:latin typeface="华文楷体" panose="02010600040101010101" pitchFamily="2" charset="-122"/>
                <a:ea typeface="华文楷体" panose="02010600040101010101" pitchFamily="2" charset="-122"/>
              </a:rPr>
              <a:t>请在此处输入您的文本</a:t>
            </a:r>
            <a:endParaRPr lang="en-US" altLang="zh-CN" sz="1400" dirty="0">
              <a:latin typeface="华文楷体" panose="02010600040101010101" pitchFamily="2" charset="-122"/>
              <a:ea typeface="华文楷体" panose="02010600040101010101" pitchFamily="2" charset="-122"/>
            </a:endParaRPr>
          </a:p>
          <a:p>
            <a:pPr>
              <a:lnSpc>
                <a:spcPct val="130000"/>
              </a:lnSpc>
              <a:defRPr/>
            </a:pPr>
            <a:r>
              <a:rPr lang="zh-CN" altLang="en-US" sz="1400" dirty="0">
                <a:latin typeface="华文楷体" panose="02010600040101010101" pitchFamily="2" charset="-122"/>
                <a:ea typeface="华文楷体" panose="02010600040101010101" pitchFamily="2" charset="-122"/>
              </a:rPr>
              <a:t>请在此处输入您的文本</a:t>
            </a:r>
          </a:p>
        </p:txBody>
      </p:sp>
      <p:sp>
        <p:nvSpPr>
          <p:cNvPr id="38" name="文本框 115"/>
          <p:cNvSpPr txBox="1"/>
          <p:nvPr/>
        </p:nvSpPr>
        <p:spPr>
          <a:xfrm>
            <a:off x="1286634" y="3027841"/>
            <a:ext cx="2009775" cy="932551"/>
          </a:xfrm>
          <a:prstGeom prst="rect">
            <a:avLst/>
          </a:prstGeom>
          <a:noFill/>
        </p:spPr>
        <p:txBody>
          <a:bodyPr lIns="91428" tIns="45714" rIns="91428" bIns="45714">
            <a:spAutoFit/>
          </a:bodyPr>
          <a:lstStyle/>
          <a:p>
            <a:pPr>
              <a:lnSpc>
                <a:spcPct val="130000"/>
              </a:lnSpc>
              <a:defRPr/>
            </a:pPr>
            <a:r>
              <a:rPr lang="zh-CN" altLang="en-US" sz="1400" b="1" dirty="0">
                <a:latin typeface="华文楷体" panose="02010600040101010101" pitchFamily="2" charset="-122"/>
                <a:ea typeface="华文楷体" panose="02010600040101010101" pitchFamily="2" charset="-122"/>
              </a:rPr>
              <a:t>此处输入小标题</a:t>
            </a:r>
            <a:endParaRPr lang="en-US" altLang="zh-CN" sz="1400" b="1" dirty="0">
              <a:latin typeface="华文楷体" panose="02010600040101010101" pitchFamily="2" charset="-122"/>
              <a:ea typeface="华文楷体" panose="02010600040101010101" pitchFamily="2" charset="-122"/>
            </a:endParaRPr>
          </a:p>
          <a:p>
            <a:pPr>
              <a:lnSpc>
                <a:spcPct val="130000"/>
              </a:lnSpc>
              <a:defRPr/>
            </a:pPr>
            <a:r>
              <a:rPr lang="zh-CN" altLang="en-US" sz="1400" dirty="0">
                <a:latin typeface="华文楷体" panose="02010600040101010101" pitchFamily="2" charset="-122"/>
                <a:ea typeface="华文楷体" panose="02010600040101010101" pitchFamily="2" charset="-122"/>
              </a:rPr>
              <a:t>请在此处输入您的文本</a:t>
            </a:r>
            <a:endParaRPr lang="en-US" altLang="zh-CN" sz="1400" dirty="0">
              <a:latin typeface="华文楷体" panose="02010600040101010101" pitchFamily="2" charset="-122"/>
              <a:ea typeface="华文楷体" panose="02010600040101010101" pitchFamily="2" charset="-122"/>
            </a:endParaRPr>
          </a:p>
          <a:p>
            <a:pPr>
              <a:lnSpc>
                <a:spcPct val="130000"/>
              </a:lnSpc>
              <a:defRPr/>
            </a:pPr>
            <a:r>
              <a:rPr lang="zh-CN" altLang="en-US" sz="1400" dirty="0">
                <a:latin typeface="华文楷体" panose="02010600040101010101" pitchFamily="2" charset="-122"/>
                <a:ea typeface="华文楷体" panose="02010600040101010101" pitchFamily="2" charset="-122"/>
              </a:rPr>
              <a:t>请在此处输入您的文本</a:t>
            </a:r>
          </a:p>
        </p:txBody>
      </p:sp>
    </p:spTree>
    <p:extLst>
      <p:ext uri="{BB962C8B-B14F-4D97-AF65-F5344CB8AC3E}">
        <p14:creationId xmlns:p14="http://schemas.microsoft.com/office/powerpoint/2010/main" val="125385683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200"/>
                                        <p:tgtEl>
                                          <p:spTgt spid="19"/>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300"/>
                                        <p:tgtEl>
                                          <p:spTgt spid="20"/>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300" fill="hold"/>
                                        <p:tgtEl>
                                          <p:spTgt spid="21"/>
                                        </p:tgtEl>
                                        <p:attrNameLst>
                                          <p:attrName>ppt_w</p:attrName>
                                        </p:attrNameLst>
                                      </p:cBhvr>
                                      <p:tavLst>
                                        <p:tav tm="0">
                                          <p:val>
                                            <p:fltVal val="0"/>
                                          </p:val>
                                        </p:tav>
                                        <p:tav tm="100000">
                                          <p:val>
                                            <p:strVal val="#ppt_w"/>
                                          </p:val>
                                        </p:tav>
                                      </p:tavLst>
                                    </p:anim>
                                    <p:anim calcmode="lin" valueType="num">
                                      <p:cBhvr>
                                        <p:cTn id="20" dur="300" fill="hold"/>
                                        <p:tgtEl>
                                          <p:spTgt spid="21"/>
                                        </p:tgtEl>
                                        <p:attrNameLst>
                                          <p:attrName>ppt_h</p:attrName>
                                        </p:attrNameLst>
                                      </p:cBhvr>
                                      <p:tavLst>
                                        <p:tav tm="0">
                                          <p:val>
                                            <p:fltVal val="0"/>
                                          </p:val>
                                        </p:tav>
                                        <p:tav tm="100000">
                                          <p:val>
                                            <p:strVal val="#ppt_h"/>
                                          </p:val>
                                        </p:tav>
                                      </p:tavLst>
                                    </p:anim>
                                    <p:anim calcmode="lin" valueType="num">
                                      <p:cBhvr>
                                        <p:cTn id="21" dur="300" fill="hold"/>
                                        <p:tgtEl>
                                          <p:spTgt spid="21"/>
                                        </p:tgtEl>
                                        <p:attrNameLst>
                                          <p:attrName>style.rotation</p:attrName>
                                        </p:attrNameLst>
                                      </p:cBhvr>
                                      <p:tavLst>
                                        <p:tav tm="0">
                                          <p:val>
                                            <p:fltVal val="90"/>
                                          </p:val>
                                        </p:tav>
                                        <p:tav tm="100000">
                                          <p:val>
                                            <p:fltVal val="0"/>
                                          </p:val>
                                        </p:tav>
                                      </p:tavLst>
                                    </p:anim>
                                    <p:animEffect transition="in" filter="fade">
                                      <p:cBhvr>
                                        <p:cTn id="22" dur="300"/>
                                        <p:tgtEl>
                                          <p:spTgt spid="21"/>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2"/>
                                        </p:tgtEl>
                                        <p:attrNameLst>
                                          <p:attrName>style.visibility</p:attrName>
                                        </p:attrNameLst>
                                      </p:cBhvr>
                                      <p:to>
                                        <p:strVal val="visible"/>
                                      </p:to>
                                    </p:set>
                                    <p:anim calcmode="lin" valueType="num">
                                      <p:cBhvr>
                                        <p:cTn id="26"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2"/>
                                        </p:tgtEl>
                                        <p:attrNameLst>
                                          <p:attrName>ppt_y</p:attrName>
                                        </p:attrNameLst>
                                      </p:cBhvr>
                                      <p:tavLst>
                                        <p:tav tm="0">
                                          <p:val>
                                            <p:strVal val="#ppt_y"/>
                                          </p:val>
                                        </p:tav>
                                        <p:tav tm="100000">
                                          <p:val>
                                            <p:strVal val="#ppt_y"/>
                                          </p:val>
                                        </p:tav>
                                      </p:tavLst>
                                    </p:anim>
                                    <p:anim calcmode="lin" valueType="num">
                                      <p:cBhvr>
                                        <p:cTn id="28"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2"/>
                                        </p:tgtEl>
                                      </p:cBhvr>
                                    </p:animEffect>
                                  </p:childTnLst>
                                </p:cTn>
                              </p:par>
                            </p:childTnLst>
                          </p:cTn>
                        </p:par>
                        <p:par>
                          <p:cTn id="31" fill="hold">
                            <p:stCondLst>
                              <p:cond delay="1860"/>
                            </p:stCondLst>
                            <p:childTnLst>
                              <p:par>
                                <p:cTn id="32" presetID="2" presetClass="entr" presetSubtype="9"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1000" fill="hold"/>
                                        <p:tgtEl>
                                          <p:spTgt spid="23"/>
                                        </p:tgtEl>
                                        <p:attrNameLst>
                                          <p:attrName>ppt_x</p:attrName>
                                        </p:attrNameLst>
                                      </p:cBhvr>
                                      <p:tavLst>
                                        <p:tav tm="0">
                                          <p:val>
                                            <p:strVal val="0-#ppt_w/2"/>
                                          </p:val>
                                        </p:tav>
                                        <p:tav tm="100000">
                                          <p:val>
                                            <p:strVal val="#ppt_x"/>
                                          </p:val>
                                        </p:tav>
                                      </p:tavLst>
                                    </p:anim>
                                    <p:anim calcmode="lin" valueType="num">
                                      <p:cBhvr additive="base">
                                        <p:cTn id="35" dur="1000" fill="hold"/>
                                        <p:tgtEl>
                                          <p:spTgt spid="23"/>
                                        </p:tgtEl>
                                        <p:attrNameLst>
                                          <p:attrName>ppt_y</p:attrName>
                                        </p:attrNameLst>
                                      </p:cBhvr>
                                      <p:tavLst>
                                        <p:tav tm="0">
                                          <p:val>
                                            <p:strVal val="0-#ppt_h/2"/>
                                          </p:val>
                                        </p:tav>
                                        <p:tav tm="100000">
                                          <p:val>
                                            <p:strVal val="#ppt_y"/>
                                          </p:val>
                                        </p:tav>
                                      </p:tavLst>
                                    </p:anim>
                                  </p:childTnLst>
                                </p:cTn>
                              </p:par>
                              <p:par>
                                <p:cTn id="36" presetID="2" presetClass="entr" presetSubtype="6" fill="hold"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1000" fill="hold"/>
                                        <p:tgtEl>
                                          <p:spTgt spid="29"/>
                                        </p:tgtEl>
                                        <p:attrNameLst>
                                          <p:attrName>ppt_x</p:attrName>
                                        </p:attrNameLst>
                                      </p:cBhvr>
                                      <p:tavLst>
                                        <p:tav tm="0">
                                          <p:val>
                                            <p:strVal val="1+#ppt_w/2"/>
                                          </p:val>
                                        </p:tav>
                                        <p:tav tm="100000">
                                          <p:val>
                                            <p:strVal val="#ppt_x"/>
                                          </p:val>
                                        </p:tav>
                                      </p:tavLst>
                                    </p:anim>
                                    <p:anim calcmode="lin" valueType="num">
                                      <p:cBhvr additive="base">
                                        <p:cTn id="39" dur="1000" fill="hold"/>
                                        <p:tgtEl>
                                          <p:spTgt spid="29"/>
                                        </p:tgtEl>
                                        <p:attrNameLst>
                                          <p:attrName>ppt_y</p:attrName>
                                        </p:attrNameLst>
                                      </p:cBhvr>
                                      <p:tavLst>
                                        <p:tav tm="0">
                                          <p:val>
                                            <p:strVal val="1+#ppt_h/2"/>
                                          </p:val>
                                        </p:tav>
                                        <p:tav tm="100000">
                                          <p:val>
                                            <p:strVal val="#ppt_y"/>
                                          </p:val>
                                        </p:tav>
                                      </p:tavLst>
                                    </p:anim>
                                  </p:childTnLst>
                                </p:cTn>
                              </p:par>
                              <p:par>
                                <p:cTn id="40" presetID="2" presetClass="entr" presetSubtype="3"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1000" fill="hold"/>
                                        <p:tgtEl>
                                          <p:spTgt spid="26"/>
                                        </p:tgtEl>
                                        <p:attrNameLst>
                                          <p:attrName>ppt_x</p:attrName>
                                        </p:attrNameLst>
                                      </p:cBhvr>
                                      <p:tavLst>
                                        <p:tav tm="0">
                                          <p:val>
                                            <p:strVal val="1+#ppt_w/2"/>
                                          </p:val>
                                        </p:tav>
                                        <p:tav tm="100000">
                                          <p:val>
                                            <p:strVal val="#ppt_x"/>
                                          </p:val>
                                        </p:tav>
                                      </p:tavLst>
                                    </p:anim>
                                    <p:anim calcmode="lin" valueType="num">
                                      <p:cBhvr additive="base">
                                        <p:cTn id="43" dur="1000" fill="hold"/>
                                        <p:tgtEl>
                                          <p:spTgt spid="26"/>
                                        </p:tgtEl>
                                        <p:attrNameLst>
                                          <p:attrName>ppt_y</p:attrName>
                                        </p:attrNameLst>
                                      </p:cBhvr>
                                      <p:tavLst>
                                        <p:tav tm="0">
                                          <p:val>
                                            <p:strVal val="0-#ppt_h/2"/>
                                          </p:val>
                                        </p:tav>
                                        <p:tav tm="100000">
                                          <p:val>
                                            <p:strVal val="#ppt_y"/>
                                          </p:val>
                                        </p:tav>
                                      </p:tavLst>
                                    </p:anim>
                                  </p:childTnLst>
                                </p:cTn>
                              </p:par>
                              <p:par>
                                <p:cTn id="44" presetID="2" presetClass="entr" presetSubtype="12"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1000" fill="hold"/>
                                        <p:tgtEl>
                                          <p:spTgt spid="32"/>
                                        </p:tgtEl>
                                        <p:attrNameLst>
                                          <p:attrName>ppt_x</p:attrName>
                                        </p:attrNameLst>
                                      </p:cBhvr>
                                      <p:tavLst>
                                        <p:tav tm="0">
                                          <p:val>
                                            <p:strVal val="0-#ppt_w/2"/>
                                          </p:val>
                                        </p:tav>
                                        <p:tav tm="100000">
                                          <p:val>
                                            <p:strVal val="#ppt_x"/>
                                          </p:val>
                                        </p:tav>
                                      </p:tavLst>
                                    </p:anim>
                                    <p:anim calcmode="lin" valueType="num">
                                      <p:cBhvr additive="base">
                                        <p:cTn id="47" dur="1000" fill="hold"/>
                                        <p:tgtEl>
                                          <p:spTgt spid="32"/>
                                        </p:tgtEl>
                                        <p:attrNameLst>
                                          <p:attrName>ppt_y</p:attrName>
                                        </p:attrNameLst>
                                      </p:cBhvr>
                                      <p:tavLst>
                                        <p:tav tm="0">
                                          <p:val>
                                            <p:strVal val="1+#ppt_h/2"/>
                                          </p:val>
                                        </p:tav>
                                        <p:tav tm="100000">
                                          <p:val>
                                            <p:strVal val="#ppt_y"/>
                                          </p:val>
                                        </p:tav>
                                      </p:tavLst>
                                    </p:anim>
                                  </p:childTnLst>
                                </p:cTn>
                              </p:par>
                            </p:childTnLst>
                          </p:cTn>
                        </p:par>
                        <p:par>
                          <p:cTn id="48" fill="hold">
                            <p:stCondLst>
                              <p:cond delay="2860"/>
                            </p:stCondLst>
                            <p:childTnLst>
                              <p:par>
                                <p:cTn id="49" presetID="22" presetClass="entr" presetSubtype="2"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par>
                          <p:cTn id="52" fill="hold">
                            <p:stCondLst>
                              <p:cond delay="336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3860"/>
                            </p:stCondLst>
                            <p:childTnLst>
                              <p:par>
                                <p:cTn id="57" presetID="22" presetClass="entr" presetSubtype="2"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right)">
                                      <p:cBhvr>
                                        <p:cTn id="59" dur="500"/>
                                        <p:tgtEl>
                                          <p:spTgt spid="38"/>
                                        </p:tgtEl>
                                      </p:cBhvr>
                                    </p:animEffect>
                                  </p:childTnLst>
                                </p:cTn>
                              </p:par>
                            </p:childTnLst>
                          </p:cTn>
                        </p:par>
                        <p:par>
                          <p:cTn id="60" fill="hold">
                            <p:stCondLst>
                              <p:cond delay="436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utoUpdateAnimBg="0"/>
      <p:bldP spid="35" grpId="0"/>
      <p:bldP spid="36" grpId="0"/>
      <p:bldP spid="37"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13"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14"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15"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17" name="下箭头 10"/>
          <p:cNvSpPr>
            <a:spLocks noChangeArrowheads="1"/>
          </p:cNvSpPr>
          <p:nvPr/>
        </p:nvSpPr>
        <p:spPr bwMode="auto">
          <a:xfrm>
            <a:off x="3603310" y="2831784"/>
            <a:ext cx="1940243" cy="2007394"/>
          </a:xfrm>
          <a:prstGeom prst="downArrow">
            <a:avLst>
              <a:gd name="adj1" fmla="val 50000"/>
              <a:gd name="adj2" fmla="val 49992"/>
            </a:avLst>
          </a:prstGeom>
          <a:solidFill>
            <a:srgbClr val="EAB8D5"/>
          </a:solidFill>
          <a:ln>
            <a:solidFill>
              <a:srgbClr val="EAB8D5"/>
            </a:solid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8" name="下箭头 11"/>
          <p:cNvSpPr>
            <a:spLocks noChangeArrowheads="1"/>
          </p:cNvSpPr>
          <p:nvPr/>
        </p:nvSpPr>
        <p:spPr bwMode="auto">
          <a:xfrm flipH="1" flipV="1">
            <a:off x="3604739" y="878682"/>
            <a:ext cx="1940243" cy="1944528"/>
          </a:xfrm>
          <a:prstGeom prst="downArrow">
            <a:avLst>
              <a:gd name="adj1" fmla="val 50000"/>
              <a:gd name="adj2" fmla="val 50004"/>
            </a:avLst>
          </a:prstGeom>
          <a:solidFill>
            <a:srgbClr val="EAB8D5"/>
          </a:solidFill>
          <a:ln>
            <a:solidFill>
              <a:srgbClr val="EAB8D5"/>
            </a:solid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9" name="Freeform 14"/>
          <p:cNvSpPr>
            <a:spLocks noEditPoints="1" noChangeArrowheads="1"/>
          </p:cNvSpPr>
          <p:nvPr/>
        </p:nvSpPr>
        <p:spPr bwMode="auto">
          <a:xfrm>
            <a:off x="4340545" y="2118837"/>
            <a:ext cx="451485" cy="401478"/>
          </a:xfrm>
          <a:custGeom>
            <a:avLst/>
            <a:gdLst>
              <a:gd name="T0" fmla="*/ 2147483647 w 300"/>
              <a:gd name="T1" fmla="*/ 2147483647 h 266"/>
              <a:gd name="T2" fmla="*/ 2147483647 w 300"/>
              <a:gd name="T3" fmla="*/ 2147483647 h 266"/>
              <a:gd name="T4" fmla="*/ 2147483647 w 300"/>
              <a:gd name="T5" fmla="*/ 2147483647 h 266"/>
              <a:gd name="T6" fmla="*/ 2147483647 w 300"/>
              <a:gd name="T7" fmla="*/ 2147483647 h 266"/>
              <a:gd name="T8" fmla="*/ 0 w 300"/>
              <a:gd name="T9" fmla="*/ 2147483647 h 266"/>
              <a:gd name="T10" fmla="*/ 2147483647 w 300"/>
              <a:gd name="T11" fmla="*/ 0 h 266"/>
              <a:gd name="T12" fmla="*/ 2147483647 w 300"/>
              <a:gd name="T13" fmla="*/ 2147483647 h 266"/>
              <a:gd name="T14" fmla="*/ 2147483647 w 300"/>
              <a:gd name="T15" fmla="*/ 0 h 266"/>
              <a:gd name="T16" fmla="*/ 2147483647 w 300"/>
              <a:gd name="T17" fmla="*/ 2147483647 h 266"/>
              <a:gd name="T18" fmla="*/ 2147483647 w 300"/>
              <a:gd name="T19" fmla="*/ 2147483647 h 266"/>
              <a:gd name="T20" fmla="*/ 2147483647 w 300"/>
              <a:gd name="T21" fmla="*/ 2147483647 h 266"/>
              <a:gd name="T22" fmla="*/ 2147483647 w 300"/>
              <a:gd name="T23" fmla="*/ 2147483647 h 266"/>
              <a:gd name="T24" fmla="*/ 2147483647 w 300"/>
              <a:gd name="T25" fmla="*/ 2147483647 h 266"/>
              <a:gd name="T26" fmla="*/ 2147483647 w 300"/>
              <a:gd name="T27" fmla="*/ 2147483647 h 266"/>
              <a:gd name="T28" fmla="*/ 2147483647 w 300"/>
              <a:gd name="T29" fmla="*/ 2147483647 h 266"/>
              <a:gd name="T30" fmla="*/ 2147483647 w 300"/>
              <a:gd name="T31" fmla="*/ 2147483647 h 266"/>
              <a:gd name="T32" fmla="*/ 2147483647 w 300"/>
              <a:gd name="T33" fmla="*/ 2147483647 h 266"/>
              <a:gd name="T34" fmla="*/ 2147483647 w 300"/>
              <a:gd name="T35" fmla="*/ 2147483647 h 266"/>
              <a:gd name="T36" fmla="*/ 2147483647 w 300"/>
              <a:gd name="T37" fmla="*/ 2147483647 h 266"/>
              <a:gd name="T38" fmla="*/ 2147483647 w 300"/>
              <a:gd name="T39" fmla="*/ 2147483647 h 266"/>
              <a:gd name="T40" fmla="*/ 2147483647 w 300"/>
              <a:gd name="T41" fmla="*/ 2147483647 h 266"/>
              <a:gd name="T42" fmla="*/ 2147483647 w 300"/>
              <a:gd name="T43" fmla="*/ 2147483647 h 266"/>
              <a:gd name="T44" fmla="*/ 2147483647 w 300"/>
              <a:gd name="T45" fmla="*/ 2147483647 h 266"/>
              <a:gd name="T46" fmla="*/ 2147483647 w 300"/>
              <a:gd name="T47" fmla="*/ 2147483647 h 266"/>
              <a:gd name="T48" fmla="*/ 2147483647 w 300"/>
              <a:gd name="T49" fmla="*/ 2147483647 h 266"/>
              <a:gd name="T50" fmla="*/ 2147483647 w 300"/>
              <a:gd name="T51" fmla="*/ 2147483647 h 266"/>
              <a:gd name="T52" fmla="*/ 2147483647 w 300"/>
              <a:gd name="T53" fmla="*/ 2147483647 h 266"/>
              <a:gd name="T54" fmla="*/ 2147483647 w 300"/>
              <a:gd name="T55" fmla="*/ 2147483647 h 266"/>
              <a:gd name="T56" fmla="*/ 2147483647 w 300"/>
              <a:gd name="T57" fmla="*/ 2147483647 h 266"/>
              <a:gd name="T58" fmla="*/ 2147483647 w 300"/>
              <a:gd name="T59" fmla="*/ 2147483647 h 266"/>
              <a:gd name="T60" fmla="*/ 2147483647 w 300"/>
              <a:gd name="T61" fmla="*/ 2147483647 h 266"/>
              <a:gd name="T62" fmla="*/ 2147483647 w 300"/>
              <a:gd name="T63" fmla="*/ 2147483647 h 266"/>
              <a:gd name="T64" fmla="*/ 2147483647 w 300"/>
              <a:gd name="T65" fmla="*/ 2147483647 h 266"/>
              <a:gd name="T66" fmla="*/ 2147483647 w 300"/>
              <a:gd name="T67" fmla="*/ 2147483647 h 266"/>
              <a:gd name="T68" fmla="*/ 2147483647 w 300"/>
              <a:gd name="T69" fmla="*/ 2147483647 h 266"/>
              <a:gd name="T70" fmla="*/ 2147483647 w 300"/>
              <a:gd name="T71" fmla="*/ 2147483647 h 2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0"/>
              <a:gd name="T109" fmla="*/ 0 h 266"/>
              <a:gd name="T110" fmla="*/ 300 w 300"/>
              <a:gd name="T111" fmla="*/ 266 h 2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75549" tIns="37775" rIns="75549" bIns="37775"/>
          <a:lstStyle/>
          <a:p>
            <a:endParaRPr lang="zh-CN" altLang="en-US"/>
          </a:p>
        </p:txBody>
      </p:sp>
      <p:pic>
        <p:nvPicPr>
          <p:cNvPr id="20" name="Picture 3" descr="C:\Users\Jonahs\Dropbox\Projects SCOTT\MEET Windows Azure\source\Background\tile-icon-bigdata.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171950" y="3154680"/>
            <a:ext cx="788670" cy="788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14"/>
          <p:cNvSpPr>
            <a:spLocks noChangeArrowheads="1"/>
          </p:cNvSpPr>
          <p:nvPr/>
        </p:nvSpPr>
        <p:spPr bwMode="auto">
          <a:xfrm>
            <a:off x="4319114" y="985838"/>
            <a:ext cx="510063"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    01</a:t>
            </a:r>
            <a:endParaRPr lang="zh-CN" altLang="en-US"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22" name="TextBox 15"/>
          <p:cNvSpPr>
            <a:spLocks noChangeArrowheads="1"/>
          </p:cNvSpPr>
          <p:nvPr/>
        </p:nvSpPr>
        <p:spPr bwMode="auto">
          <a:xfrm>
            <a:off x="4319114" y="4144806"/>
            <a:ext cx="510063"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02</a:t>
            </a:r>
            <a:endParaRPr lang="zh-CN" altLang="en-US"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23" name="TextBox 16"/>
          <p:cNvSpPr>
            <a:spLocks noChangeArrowheads="1"/>
          </p:cNvSpPr>
          <p:nvPr/>
        </p:nvSpPr>
        <p:spPr bwMode="auto">
          <a:xfrm>
            <a:off x="928690" y="1850232"/>
            <a:ext cx="2541747"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080" dirty="0">
                <a:solidFill>
                  <a:srgbClr val="3F3F3F"/>
                </a:solidFill>
                <a:latin typeface="华文楷体" panose="02010600040101010101" pitchFamily="2" charset="-122"/>
                <a:ea typeface="华文楷体" panose="02010600040101010101" pitchFamily="2" charset="-122"/>
                <a:sym typeface="宋体" panose="02010600030101010101" pitchFamily="2" charset="-122"/>
              </a:rPr>
              <a:t>这里输入简单的文字概述这里输入简单文字概述简单的文字概述这里输入简单的文字概述这里输入简单</a:t>
            </a:r>
          </a:p>
        </p:txBody>
      </p:sp>
      <p:sp>
        <p:nvSpPr>
          <p:cNvPr id="24" name="矩形 17"/>
          <p:cNvSpPr>
            <a:spLocks noChangeArrowheads="1"/>
          </p:cNvSpPr>
          <p:nvPr/>
        </p:nvSpPr>
        <p:spPr bwMode="auto">
          <a:xfrm>
            <a:off x="942977" y="1525905"/>
            <a:ext cx="181879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rgbClr val="EAB8D5"/>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25" name="TextBox 18"/>
          <p:cNvSpPr>
            <a:spLocks noChangeArrowheads="1"/>
          </p:cNvSpPr>
          <p:nvPr/>
        </p:nvSpPr>
        <p:spPr bwMode="auto">
          <a:xfrm>
            <a:off x="5867877" y="3467577"/>
            <a:ext cx="2541746"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080">
                <a:solidFill>
                  <a:srgbClr val="3F3F3F"/>
                </a:solidFill>
                <a:latin typeface="华文楷体" panose="02010600040101010101" pitchFamily="2" charset="-122"/>
                <a:ea typeface="华文楷体" panose="02010600040101010101" pitchFamily="2" charset="-122"/>
                <a:sym typeface="宋体" panose="02010600030101010101" pitchFamily="2" charset="-122"/>
              </a:rPr>
              <a:t>这里输入简单的文字概述这里输入简单文字概述简单的文字概述这里输入简单的文字概述这里输入简单</a:t>
            </a:r>
          </a:p>
        </p:txBody>
      </p:sp>
      <p:sp>
        <p:nvSpPr>
          <p:cNvPr id="26" name="矩形 19"/>
          <p:cNvSpPr>
            <a:spLocks noChangeArrowheads="1"/>
          </p:cNvSpPr>
          <p:nvPr/>
        </p:nvSpPr>
        <p:spPr bwMode="auto">
          <a:xfrm>
            <a:off x="5883593" y="3143250"/>
            <a:ext cx="181737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rgbClr val="EAB8D5"/>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Tree>
    <p:extLst>
      <p:ext uri="{BB962C8B-B14F-4D97-AF65-F5344CB8AC3E}">
        <p14:creationId xmlns:p14="http://schemas.microsoft.com/office/powerpoint/2010/main" val="223239777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300"/>
                                        <p:tgtEl>
                                          <p:spTgt spid="1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200"/>
                                        <p:tgtEl>
                                          <p:spTgt spid="13"/>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300"/>
                                        <p:tgtEl>
                                          <p:spTgt spid="14"/>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300" fill="hold"/>
                                        <p:tgtEl>
                                          <p:spTgt spid="15"/>
                                        </p:tgtEl>
                                        <p:attrNameLst>
                                          <p:attrName>ppt_w</p:attrName>
                                        </p:attrNameLst>
                                      </p:cBhvr>
                                      <p:tavLst>
                                        <p:tav tm="0">
                                          <p:val>
                                            <p:fltVal val="0"/>
                                          </p:val>
                                        </p:tav>
                                        <p:tav tm="100000">
                                          <p:val>
                                            <p:strVal val="#ppt_w"/>
                                          </p:val>
                                        </p:tav>
                                      </p:tavLst>
                                    </p:anim>
                                    <p:anim calcmode="lin" valueType="num">
                                      <p:cBhvr>
                                        <p:cTn id="20" dur="300" fill="hold"/>
                                        <p:tgtEl>
                                          <p:spTgt spid="15"/>
                                        </p:tgtEl>
                                        <p:attrNameLst>
                                          <p:attrName>ppt_h</p:attrName>
                                        </p:attrNameLst>
                                      </p:cBhvr>
                                      <p:tavLst>
                                        <p:tav tm="0">
                                          <p:val>
                                            <p:fltVal val="0"/>
                                          </p:val>
                                        </p:tav>
                                        <p:tav tm="100000">
                                          <p:val>
                                            <p:strVal val="#ppt_h"/>
                                          </p:val>
                                        </p:tav>
                                      </p:tavLst>
                                    </p:anim>
                                    <p:anim calcmode="lin" valueType="num">
                                      <p:cBhvr>
                                        <p:cTn id="21" dur="300" fill="hold"/>
                                        <p:tgtEl>
                                          <p:spTgt spid="15"/>
                                        </p:tgtEl>
                                        <p:attrNameLst>
                                          <p:attrName>style.rotation</p:attrName>
                                        </p:attrNameLst>
                                      </p:cBhvr>
                                      <p:tavLst>
                                        <p:tav tm="0">
                                          <p:val>
                                            <p:fltVal val="90"/>
                                          </p:val>
                                        </p:tav>
                                        <p:tav tm="100000">
                                          <p:val>
                                            <p:fltVal val="0"/>
                                          </p:val>
                                        </p:tav>
                                      </p:tavLst>
                                    </p:anim>
                                    <p:animEffect transition="in" filter="fade">
                                      <p:cBhvr>
                                        <p:cTn id="22" dur="300"/>
                                        <p:tgtEl>
                                          <p:spTgt spid="15"/>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6"/>
                                        </p:tgtEl>
                                        <p:attrNameLst>
                                          <p:attrName>style.visibility</p:attrName>
                                        </p:attrNameLst>
                                      </p:cBhvr>
                                      <p:to>
                                        <p:strVal val="visible"/>
                                      </p:to>
                                    </p:set>
                                    <p:anim calcmode="lin" valueType="num">
                                      <p:cBhvr>
                                        <p:cTn id="26"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6"/>
                                        </p:tgtEl>
                                        <p:attrNameLst>
                                          <p:attrName>ppt_y</p:attrName>
                                        </p:attrNameLst>
                                      </p:cBhvr>
                                      <p:tavLst>
                                        <p:tav tm="0">
                                          <p:val>
                                            <p:strVal val="#ppt_y"/>
                                          </p:val>
                                        </p:tav>
                                        <p:tav tm="100000">
                                          <p:val>
                                            <p:strVal val="#ppt_y"/>
                                          </p:val>
                                        </p:tav>
                                      </p:tavLst>
                                    </p:anim>
                                    <p:anim calcmode="lin" valueType="num">
                                      <p:cBhvr>
                                        <p:cTn id="28"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6"/>
                                        </p:tgtEl>
                                      </p:cBhvr>
                                    </p:animEffect>
                                  </p:childTnLst>
                                </p:cTn>
                              </p:par>
                            </p:childTnLst>
                          </p:cTn>
                        </p:par>
                        <p:par>
                          <p:cTn id="31" fill="hold">
                            <p:stCondLst>
                              <p:cond delay="1860"/>
                            </p:stCondLst>
                            <p:childTnLst>
                              <p:par>
                                <p:cTn id="32" presetID="2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p:cBhvr>
                                        <p:cTn id="34" dur="500"/>
                                        <p:tgtEl>
                                          <p:spTgt spid="18"/>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p:cBhvr>
                                        <p:cTn id="37" dur="500"/>
                                        <p:tgtEl>
                                          <p:spTgt spid="17"/>
                                        </p:tgtEl>
                                      </p:cBhvr>
                                    </p:animEffect>
                                  </p:childTnLst>
                                </p:cTn>
                              </p:par>
                            </p:childTnLst>
                          </p:cTn>
                        </p:par>
                        <p:par>
                          <p:cTn id="38" fill="hold">
                            <p:stCondLst>
                              <p:cond delay="2360"/>
                            </p:stCondLst>
                            <p:childTnLst>
                              <p:par>
                                <p:cTn id="39" presetID="1" presetClass="entr" presetSubtype="0"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par>
                          <p:cTn id="43" fill="hold">
                            <p:stCondLst>
                              <p:cond delay="2360"/>
                            </p:stCondLst>
                            <p:childTnLst>
                              <p:par>
                                <p:cTn id="44" presetID="2" presetClass="entr" presetSubtype="1"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ppt_x</p:attrName>
                                        </p:attrNameLst>
                                      </p:cBhvr>
                                      <p:tavLst>
                                        <p:tav tm="0">
                                          <p:val>
                                            <p:strVal val="#ppt_x"/>
                                          </p:val>
                                        </p:tav>
                                        <p:tav tm="100000">
                                          <p:val>
                                            <p:strVal val="#ppt_x"/>
                                          </p:val>
                                        </p:tav>
                                      </p:tavLst>
                                    </p:anim>
                                    <p:anim calcmode="lin" valueType="num">
                                      <p:cBhvr>
                                        <p:cTn id="47" dur="500" fill="hold"/>
                                        <p:tgtEl>
                                          <p:spTgt spid="21"/>
                                        </p:tgtEl>
                                        <p:attrNameLst>
                                          <p:attrName>ppt_y</p:attrName>
                                        </p:attrNameLst>
                                      </p:cBhvr>
                                      <p:tavLst>
                                        <p:tav tm="0">
                                          <p:val>
                                            <p:strVal val="0-#ppt_h/2"/>
                                          </p:val>
                                        </p:tav>
                                        <p:tav tm="100000">
                                          <p:val>
                                            <p:strVal val="#ppt_y"/>
                                          </p:val>
                                        </p:tav>
                                      </p:tavLst>
                                    </p:anim>
                                  </p:childTnLst>
                                </p:cTn>
                              </p:par>
                            </p:childTnLst>
                          </p:cTn>
                        </p:par>
                        <p:par>
                          <p:cTn id="48" fill="hold">
                            <p:stCondLst>
                              <p:cond delay="2860"/>
                            </p:stCondLst>
                            <p:childTnLst>
                              <p:par>
                                <p:cTn id="49" presetID="2" presetClass="entr" presetSubtype="1"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ppt_x</p:attrName>
                                        </p:attrNameLst>
                                      </p:cBhvr>
                                      <p:tavLst>
                                        <p:tav tm="0">
                                          <p:val>
                                            <p:strVal val="#ppt_x"/>
                                          </p:val>
                                        </p:tav>
                                        <p:tav tm="100000">
                                          <p:val>
                                            <p:strVal val="#ppt_x"/>
                                          </p:val>
                                        </p:tav>
                                      </p:tavLst>
                                    </p:anim>
                                    <p:anim calcmode="lin" valueType="num">
                                      <p:cBhvr>
                                        <p:cTn id="52" dur="500" fill="hold"/>
                                        <p:tgtEl>
                                          <p:spTgt spid="22"/>
                                        </p:tgtEl>
                                        <p:attrNameLst>
                                          <p:attrName>ppt_y</p:attrName>
                                        </p:attrNameLst>
                                      </p:cBhvr>
                                      <p:tavLst>
                                        <p:tav tm="0">
                                          <p:val>
                                            <p:strVal val="0-#ppt_h/2"/>
                                          </p:val>
                                        </p:tav>
                                        <p:tav tm="100000">
                                          <p:val>
                                            <p:strVal val="#ppt_y"/>
                                          </p:val>
                                        </p:tav>
                                      </p:tavLst>
                                    </p:anim>
                                  </p:childTnLst>
                                </p:cTn>
                              </p:par>
                            </p:childTnLst>
                          </p:cTn>
                        </p:par>
                        <p:par>
                          <p:cTn id="53" fill="hold">
                            <p:stCondLst>
                              <p:cond delay="3360"/>
                            </p:stCondLst>
                            <p:childTnLst>
                              <p:par>
                                <p:cTn id="54" presetID="42"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p:cBhvr>
                                        <p:cTn id="61" dur="1000"/>
                                        <p:tgtEl>
                                          <p:spTgt spid="23"/>
                                        </p:tgtEl>
                                      </p:cBhvr>
                                    </p:animEffect>
                                    <p:anim calcmode="lin" valueType="num">
                                      <p:cBhvr>
                                        <p:cTn id="62" dur="1000" fill="hold"/>
                                        <p:tgtEl>
                                          <p:spTgt spid="23"/>
                                        </p:tgtEl>
                                        <p:attrNameLst>
                                          <p:attrName>ppt_x</p:attrName>
                                        </p:attrNameLst>
                                      </p:cBhvr>
                                      <p:tavLst>
                                        <p:tav tm="0">
                                          <p:val>
                                            <p:strVal val="#ppt_x"/>
                                          </p:val>
                                        </p:tav>
                                        <p:tav tm="100000">
                                          <p:val>
                                            <p:strVal val="#ppt_x"/>
                                          </p:val>
                                        </p:tav>
                                      </p:tavLst>
                                    </p:anim>
                                    <p:anim calcmode="lin" valueType="num">
                                      <p:cBhvr>
                                        <p:cTn id="63" dur="1000" fill="hold"/>
                                        <p:tgtEl>
                                          <p:spTgt spid="23"/>
                                        </p:tgtEl>
                                        <p:attrNameLst>
                                          <p:attrName>ppt_y</p:attrName>
                                        </p:attrNameLst>
                                      </p:cBhvr>
                                      <p:tavLst>
                                        <p:tav tm="0">
                                          <p:val>
                                            <p:strVal val="#ppt_y+.1"/>
                                          </p:val>
                                        </p:tav>
                                        <p:tav tm="100000">
                                          <p:val>
                                            <p:strVal val="#ppt_y"/>
                                          </p:val>
                                        </p:tav>
                                      </p:tavLst>
                                    </p:anim>
                                  </p:childTnLst>
                                </p:cTn>
                              </p:par>
                            </p:childTnLst>
                          </p:cTn>
                        </p:par>
                        <p:par>
                          <p:cTn id="64" fill="hold">
                            <p:stCondLst>
                              <p:cond delay="4360"/>
                            </p:stCondLst>
                            <p:childTnLst>
                              <p:par>
                                <p:cTn id="65" presetID="42" presetClass="entr" presetSubtype="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1000" fill="hold"/>
                                        <p:tgtEl>
                                          <p:spTgt spid="2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p:cBhvr>
                                        <p:cTn id="72" dur="1000"/>
                                        <p:tgtEl>
                                          <p:spTgt spid="25"/>
                                        </p:tgtEl>
                                      </p:cBhvr>
                                    </p:animEffect>
                                    <p:anim calcmode="lin" valueType="num">
                                      <p:cBhvr>
                                        <p:cTn id="73" dur="1000" fill="hold"/>
                                        <p:tgtEl>
                                          <p:spTgt spid="25"/>
                                        </p:tgtEl>
                                        <p:attrNameLst>
                                          <p:attrName>ppt_x</p:attrName>
                                        </p:attrNameLst>
                                      </p:cBhvr>
                                      <p:tavLst>
                                        <p:tav tm="0">
                                          <p:val>
                                            <p:strVal val="#ppt_x"/>
                                          </p:val>
                                        </p:tav>
                                        <p:tav tm="100000">
                                          <p:val>
                                            <p:strVal val="#ppt_x"/>
                                          </p:val>
                                        </p:tav>
                                      </p:tavLst>
                                    </p:anim>
                                    <p:anim calcmode="lin" valueType="num">
                                      <p:cBhvr>
                                        <p:cTn id="7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utoUpdateAnimBg="0"/>
      <p:bldP spid="17" grpId="0" bldLvl="0" animBg="1" autoUpdateAnimBg="0"/>
      <p:bldP spid="18" grpId="0" bldLvl="0" animBg="1" autoUpdateAnimBg="0"/>
      <p:bldP spid="19" grpId="0" animBg="1"/>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25"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26"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27"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29" name="椭圆 1"/>
          <p:cNvSpPr>
            <a:spLocks noChangeArrowheads="1"/>
          </p:cNvSpPr>
          <p:nvPr/>
        </p:nvSpPr>
        <p:spPr bwMode="auto">
          <a:xfrm>
            <a:off x="1008063" y="1833564"/>
            <a:ext cx="1751012" cy="1871662"/>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EAB8D5"/>
          </a:solidFill>
          <a:ln>
            <a:solidFill>
              <a:srgbClr val="EAB8D5"/>
            </a:solidFill>
          </a:ln>
          <a:extLst/>
        </p:spPr>
        <p:txBody>
          <a:bodyPr anchor="ctr"/>
          <a:lstStyle/>
          <a:p>
            <a:endParaRPr lang="zh-CN" altLang="en-US"/>
          </a:p>
        </p:txBody>
      </p:sp>
      <p:sp>
        <p:nvSpPr>
          <p:cNvPr id="30" name="椭圆 11"/>
          <p:cNvSpPr>
            <a:spLocks noChangeArrowheads="1"/>
          </p:cNvSpPr>
          <p:nvPr/>
        </p:nvSpPr>
        <p:spPr bwMode="auto">
          <a:xfrm>
            <a:off x="6264275" y="1849439"/>
            <a:ext cx="1873250" cy="1871662"/>
          </a:xfrm>
          <a:prstGeom prst="ellipse">
            <a:avLst/>
          </a:prstGeom>
          <a:solidFill>
            <a:srgbClr val="EAB8D5"/>
          </a:solidFill>
          <a:ln>
            <a:solidFill>
              <a:srgbClr val="EAB8D5"/>
            </a:solid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31" name="椭圆 1"/>
          <p:cNvSpPr>
            <a:spLocks noChangeArrowheads="1"/>
          </p:cNvSpPr>
          <p:nvPr/>
        </p:nvSpPr>
        <p:spPr bwMode="auto">
          <a:xfrm>
            <a:off x="2759075" y="1849439"/>
            <a:ext cx="1752600" cy="1871662"/>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EAB8D5"/>
          </a:solidFill>
          <a:ln>
            <a:solidFill>
              <a:srgbClr val="EAB8D5"/>
            </a:solidFill>
          </a:ln>
          <a:extLst/>
        </p:spPr>
        <p:txBody>
          <a:bodyPr anchor="ctr"/>
          <a:lstStyle/>
          <a:p>
            <a:endParaRPr lang="zh-CN" altLang="en-US"/>
          </a:p>
        </p:txBody>
      </p:sp>
      <p:sp>
        <p:nvSpPr>
          <p:cNvPr id="32" name="椭圆 1"/>
          <p:cNvSpPr>
            <a:spLocks noChangeArrowheads="1"/>
          </p:cNvSpPr>
          <p:nvPr/>
        </p:nvSpPr>
        <p:spPr bwMode="auto">
          <a:xfrm>
            <a:off x="4511677" y="1849439"/>
            <a:ext cx="1751013" cy="1871662"/>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EAB8D5"/>
          </a:solidFill>
          <a:ln>
            <a:solidFill>
              <a:srgbClr val="EAB8D5"/>
            </a:solidFill>
          </a:ln>
          <a:extLst/>
        </p:spPr>
        <p:txBody>
          <a:bodyPr anchor="ctr"/>
          <a:lstStyle/>
          <a:p>
            <a:endParaRPr lang="zh-CN" altLang="en-US"/>
          </a:p>
        </p:txBody>
      </p:sp>
      <p:sp>
        <p:nvSpPr>
          <p:cNvPr id="33" name="TextBox 14"/>
          <p:cNvSpPr>
            <a:spLocks noChangeArrowheads="1"/>
          </p:cNvSpPr>
          <p:nvPr/>
        </p:nvSpPr>
        <p:spPr bwMode="auto">
          <a:xfrm>
            <a:off x="1619251" y="1844676"/>
            <a:ext cx="5982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chemeClr val="bg1"/>
                </a:solidFill>
                <a:latin typeface="方正兰亭粗黑_GBK" pitchFamily="2" charset="-122"/>
                <a:ea typeface="方正兰亭粗黑_GBK" pitchFamily="2" charset="-122"/>
                <a:sym typeface="方正兰亭粗黑_GBK" pitchFamily="2" charset="-122"/>
              </a:rPr>
              <a:t>01</a:t>
            </a:r>
          </a:p>
        </p:txBody>
      </p:sp>
      <p:sp>
        <p:nvSpPr>
          <p:cNvPr id="34" name="TextBox 15"/>
          <p:cNvSpPr>
            <a:spLocks noChangeArrowheads="1"/>
          </p:cNvSpPr>
          <p:nvPr/>
        </p:nvSpPr>
        <p:spPr bwMode="auto">
          <a:xfrm>
            <a:off x="3400427" y="1844676"/>
            <a:ext cx="5982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chemeClr val="bg1"/>
                </a:solidFill>
                <a:latin typeface="方正兰亭粗黑_GBK" pitchFamily="2" charset="-122"/>
                <a:ea typeface="方正兰亭粗黑_GBK" pitchFamily="2" charset="-122"/>
                <a:sym typeface="方正兰亭粗黑_GBK" pitchFamily="2" charset="-122"/>
              </a:rPr>
              <a:t>02</a:t>
            </a:r>
          </a:p>
        </p:txBody>
      </p:sp>
      <p:sp>
        <p:nvSpPr>
          <p:cNvPr id="35" name="TextBox 16"/>
          <p:cNvSpPr>
            <a:spLocks noChangeArrowheads="1"/>
          </p:cNvSpPr>
          <p:nvPr/>
        </p:nvSpPr>
        <p:spPr bwMode="auto">
          <a:xfrm>
            <a:off x="5111752" y="1844676"/>
            <a:ext cx="5982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chemeClr val="bg1"/>
                </a:solidFill>
                <a:latin typeface="方正兰亭粗黑_GBK" pitchFamily="2" charset="-122"/>
                <a:ea typeface="方正兰亭粗黑_GBK" pitchFamily="2" charset="-122"/>
                <a:sym typeface="方正兰亭粗黑_GBK" pitchFamily="2" charset="-122"/>
              </a:rPr>
              <a:t>03</a:t>
            </a:r>
          </a:p>
        </p:txBody>
      </p:sp>
      <p:sp>
        <p:nvSpPr>
          <p:cNvPr id="36" name="TextBox 17"/>
          <p:cNvSpPr>
            <a:spLocks noChangeArrowheads="1"/>
          </p:cNvSpPr>
          <p:nvPr/>
        </p:nvSpPr>
        <p:spPr bwMode="auto">
          <a:xfrm>
            <a:off x="6926265" y="1844676"/>
            <a:ext cx="5982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chemeClr val="bg1"/>
                </a:solidFill>
                <a:latin typeface="方正兰亭粗黑_GBK" pitchFamily="2" charset="-122"/>
                <a:ea typeface="方正兰亭粗黑_GBK" pitchFamily="2" charset="-122"/>
                <a:sym typeface="方正兰亭粗黑_GBK" pitchFamily="2" charset="-122"/>
              </a:rPr>
              <a:t>04</a:t>
            </a:r>
          </a:p>
        </p:txBody>
      </p:sp>
      <p:sp>
        <p:nvSpPr>
          <p:cNvPr id="37" name="直接连接符 18"/>
          <p:cNvSpPr>
            <a:spLocks noChangeShapeType="1"/>
          </p:cNvSpPr>
          <p:nvPr/>
        </p:nvSpPr>
        <p:spPr bwMode="auto">
          <a:xfrm>
            <a:off x="1223965" y="2428875"/>
            <a:ext cx="1285875" cy="1588"/>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直接连接符 19"/>
          <p:cNvSpPr>
            <a:spLocks noChangeShapeType="1"/>
          </p:cNvSpPr>
          <p:nvPr/>
        </p:nvSpPr>
        <p:spPr bwMode="auto">
          <a:xfrm>
            <a:off x="2992440" y="2428875"/>
            <a:ext cx="1285875" cy="1588"/>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直接连接符 20"/>
          <p:cNvSpPr>
            <a:spLocks noChangeShapeType="1"/>
          </p:cNvSpPr>
          <p:nvPr/>
        </p:nvSpPr>
        <p:spPr bwMode="auto">
          <a:xfrm>
            <a:off x="4743451" y="2428875"/>
            <a:ext cx="1285875" cy="1588"/>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直接连接符 21"/>
          <p:cNvSpPr>
            <a:spLocks noChangeShapeType="1"/>
          </p:cNvSpPr>
          <p:nvPr/>
        </p:nvSpPr>
        <p:spPr bwMode="auto">
          <a:xfrm>
            <a:off x="6503988" y="2428875"/>
            <a:ext cx="1435100" cy="1588"/>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TextBox 22"/>
          <p:cNvSpPr>
            <a:spLocks noChangeArrowheads="1"/>
          </p:cNvSpPr>
          <p:nvPr/>
        </p:nvSpPr>
        <p:spPr bwMode="auto">
          <a:xfrm>
            <a:off x="1074740" y="2546350"/>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pPr>
            <a:r>
              <a:rPr lang="zh-CN" altLang="en-US" sz="17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p>
        </p:txBody>
      </p:sp>
      <p:sp>
        <p:nvSpPr>
          <p:cNvPr id="42" name="TextBox 23"/>
          <p:cNvSpPr>
            <a:spLocks noChangeArrowheads="1"/>
          </p:cNvSpPr>
          <p:nvPr/>
        </p:nvSpPr>
        <p:spPr bwMode="auto">
          <a:xfrm>
            <a:off x="1096965" y="2892425"/>
            <a:ext cx="1747837"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p>
        </p:txBody>
      </p:sp>
      <p:sp>
        <p:nvSpPr>
          <p:cNvPr id="43" name="TextBox 24"/>
          <p:cNvSpPr>
            <a:spLocks noChangeArrowheads="1"/>
          </p:cNvSpPr>
          <p:nvPr/>
        </p:nvSpPr>
        <p:spPr bwMode="auto">
          <a:xfrm>
            <a:off x="2847975" y="2546350"/>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pPr>
            <a:r>
              <a:rPr lang="zh-CN" altLang="en-US" sz="17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p>
        </p:txBody>
      </p:sp>
      <p:sp>
        <p:nvSpPr>
          <p:cNvPr id="44" name="TextBox 25"/>
          <p:cNvSpPr>
            <a:spLocks noChangeArrowheads="1"/>
          </p:cNvSpPr>
          <p:nvPr/>
        </p:nvSpPr>
        <p:spPr bwMode="auto">
          <a:xfrm>
            <a:off x="2870200" y="2892425"/>
            <a:ext cx="1746250"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p>
        </p:txBody>
      </p:sp>
      <p:sp>
        <p:nvSpPr>
          <p:cNvPr id="45" name="TextBox 26"/>
          <p:cNvSpPr>
            <a:spLocks noChangeArrowheads="1"/>
          </p:cNvSpPr>
          <p:nvPr/>
        </p:nvSpPr>
        <p:spPr bwMode="auto">
          <a:xfrm>
            <a:off x="4605340" y="2546350"/>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pPr>
            <a:r>
              <a:rPr lang="zh-CN" altLang="en-US" sz="17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p>
        </p:txBody>
      </p:sp>
      <p:sp>
        <p:nvSpPr>
          <p:cNvPr id="46" name="TextBox 27"/>
          <p:cNvSpPr>
            <a:spLocks noChangeArrowheads="1"/>
          </p:cNvSpPr>
          <p:nvPr/>
        </p:nvSpPr>
        <p:spPr bwMode="auto">
          <a:xfrm>
            <a:off x="4627563" y="2892425"/>
            <a:ext cx="1746250"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p>
        </p:txBody>
      </p:sp>
      <p:sp>
        <p:nvSpPr>
          <p:cNvPr id="47" name="TextBox 28"/>
          <p:cNvSpPr>
            <a:spLocks noChangeArrowheads="1"/>
          </p:cNvSpPr>
          <p:nvPr/>
        </p:nvSpPr>
        <p:spPr bwMode="auto">
          <a:xfrm>
            <a:off x="6407150" y="2574925"/>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pPr>
            <a:r>
              <a:rPr lang="zh-CN" altLang="en-US" sz="17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p>
        </p:txBody>
      </p:sp>
      <p:sp>
        <p:nvSpPr>
          <p:cNvPr id="48" name="TextBox 29"/>
          <p:cNvSpPr>
            <a:spLocks noChangeArrowheads="1"/>
          </p:cNvSpPr>
          <p:nvPr/>
        </p:nvSpPr>
        <p:spPr bwMode="auto">
          <a:xfrm>
            <a:off x="6429375" y="2921001"/>
            <a:ext cx="1746250" cy="3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p>
        </p:txBody>
      </p:sp>
      <p:sp>
        <p:nvSpPr>
          <p:cNvPr id="49" name="等腰三角形 30"/>
          <p:cNvSpPr>
            <a:spLocks noChangeArrowheads="1"/>
          </p:cNvSpPr>
          <p:nvPr/>
        </p:nvSpPr>
        <p:spPr bwMode="auto">
          <a:xfrm rot="5400000">
            <a:off x="1096170" y="4190207"/>
            <a:ext cx="287337" cy="247650"/>
          </a:xfrm>
          <a:prstGeom prst="triangle">
            <a:avLst>
              <a:gd name="adj" fmla="val 50000"/>
            </a:avLst>
          </a:prstGeom>
          <a:solidFill>
            <a:srgbClr val="EAB8D5"/>
          </a:solidFill>
          <a:ln>
            <a:solidFill>
              <a:srgbClr val="EAB8D5"/>
            </a:solid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0" name="TextBox 31"/>
          <p:cNvSpPr>
            <a:spLocks noChangeArrowheads="1"/>
          </p:cNvSpPr>
          <p:nvPr/>
        </p:nvSpPr>
        <p:spPr bwMode="auto">
          <a:xfrm>
            <a:off x="1398588" y="4098925"/>
            <a:ext cx="65214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dirty="0">
                <a:solidFill>
                  <a:srgbClr val="3F3F3F"/>
                </a:solidFill>
                <a:latin typeface="华文楷体" panose="02010600040101010101" pitchFamily="2" charset="-122"/>
                <a:ea typeface="华文楷体" panose="02010600040101010101" pitchFamily="2" charset="-122"/>
                <a:sym typeface="宋体" panose="02010600030101010101" pitchFamily="2" charset="-122"/>
              </a:rPr>
              <a:t>这里输入简单的文字概述里输入简单文字概述输入简单的文字概述里输入输入里</a:t>
            </a:r>
            <a:endParaRPr lang="en-US" sz="1400" dirty="0">
              <a:solidFill>
                <a:srgbClr val="3F3F3F"/>
              </a:solidFill>
              <a:latin typeface="华文楷体" panose="02010600040101010101" pitchFamily="2" charset="-122"/>
              <a:ea typeface="华文楷体" panose="02010600040101010101" pitchFamily="2" charset="-122"/>
              <a:sym typeface="Calibri" panose="020F0502020204030204" pitchFamily="34" charset="0"/>
            </a:endParaRPr>
          </a:p>
        </p:txBody>
      </p:sp>
    </p:spTree>
    <p:extLst>
      <p:ext uri="{BB962C8B-B14F-4D97-AF65-F5344CB8AC3E}">
        <p14:creationId xmlns:p14="http://schemas.microsoft.com/office/powerpoint/2010/main" val="117956959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300"/>
                                        <p:tgtEl>
                                          <p:spTgt spid="24"/>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down)">
                                      <p:cBhvr>
                                        <p:cTn id="11" dur="200"/>
                                        <p:tgtEl>
                                          <p:spTgt spid="25"/>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300"/>
                                        <p:tgtEl>
                                          <p:spTgt spid="26"/>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300" fill="hold"/>
                                        <p:tgtEl>
                                          <p:spTgt spid="27"/>
                                        </p:tgtEl>
                                        <p:attrNameLst>
                                          <p:attrName>ppt_w</p:attrName>
                                        </p:attrNameLst>
                                      </p:cBhvr>
                                      <p:tavLst>
                                        <p:tav tm="0">
                                          <p:val>
                                            <p:fltVal val="0"/>
                                          </p:val>
                                        </p:tav>
                                        <p:tav tm="100000">
                                          <p:val>
                                            <p:strVal val="#ppt_w"/>
                                          </p:val>
                                        </p:tav>
                                      </p:tavLst>
                                    </p:anim>
                                    <p:anim calcmode="lin" valueType="num">
                                      <p:cBhvr>
                                        <p:cTn id="20" dur="300" fill="hold"/>
                                        <p:tgtEl>
                                          <p:spTgt spid="27"/>
                                        </p:tgtEl>
                                        <p:attrNameLst>
                                          <p:attrName>ppt_h</p:attrName>
                                        </p:attrNameLst>
                                      </p:cBhvr>
                                      <p:tavLst>
                                        <p:tav tm="0">
                                          <p:val>
                                            <p:fltVal val="0"/>
                                          </p:val>
                                        </p:tav>
                                        <p:tav tm="100000">
                                          <p:val>
                                            <p:strVal val="#ppt_h"/>
                                          </p:val>
                                        </p:tav>
                                      </p:tavLst>
                                    </p:anim>
                                    <p:anim calcmode="lin" valueType="num">
                                      <p:cBhvr>
                                        <p:cTn id="21" dur="300" fill="hold"/>
                                        <p:tgtEl>
                                          <p:spTgt spid="27"/>
                                        </p:tgtEl>
                                        <p:attrNameLst>
                                          <p:attrName>style.rotation</p:attrName>
                                        </p:attrNameLst>
                                      </p:cBhvr>
                                      <p:tavLst>
                                        <p:tav tm="0">
                                          <p:val>
                                            <p:fltVal val="90"/>
                                          </p:val>
                                        </p:tav>
                                        <p:tav tm="100000">
                                          <p:val>
                                            <p:fltVal val="0"/>
                                          </p:val>
                                        </p:tav>
                                      </p:tavLst>
                                    </p:anim>
                                    <p:animEffect transition="in" filter="fade">
                                      <p:cBhvr>
                                        <p:cTn id="22" dur="300"/>
                                        <p:tgtEl>
                                          <p:spTgt spid="27"/>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8"/>
                                        </p:tgtEl>
                                        <p:attrNameLst>
                                          <p:attrName>style.visibility</p:attrName>
                                        </p:attrNameLst>
                                      </p:cBhvr>
                                      <p:to>
                                        <p:strVal val="visible"/>
                                      </p:to>
                                    </p:set>
                                    <p:anim calcmode="lin" valueType="num">
                                      <p:cBhvr>
                                        <p:cTn id="26" dur="4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8"/>
                                        </p:tgtEl>
                                        <p:attrNameLst>
                                          <p:attrName>ppt_y</p:attrName>
                                        </p:attrNameLst>
                                      </p:cBhvr>
                                      <p:tavLst>
                                        <p:tav tm="0">
                                          <p:val>
                                            <p:strVal val="#ppt_y"/>
                                          </p:val>
                                        </p:tav>
                                        <p:tav tm="100000">
                                          <p:val>
                                            <p:strVal val="#ppt_y"/>
                                          </p:val>
                                        </p:tav>
                                      </p:tavLst>
                                    </p:anim>
                                    <p:anim calcmode="lin" valueType="num">
                                      <p:cBhvr>
                                        <p:cTn id="28" dur="4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8"/>
                                        </p:tgtEl>
                                      </p:cBhvr>
                                    </p:animEffect>
                                  </p:childTnLst>
                                </p:cTn>
                              </p:par>
                            </p:childTnLst>
                          </p:cTn>
                        </p:par>
                        <p:par>
                          <p:cTn id="31" fill="hold">
                            <p:stCondLst>
                              <p:cond delay="1860"/>
                            </p:stCondLst>
                            <p:childTnLst>
                              <p:par>
                                <p:cTn id="32" presetID="23" presetClass="entr" presetSubtype="32"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250" fill="hold"/>
                                        <p:tgtEl>
                                          <p:spTgt spid="29"/>
                                        </p:tgtEl>
                                        <p:attrNameLst>
                                          <p:attrName>ppt_w</p:attrName>
                                        </p:attrNameLst>
                                      </p:cBhvr>
                                      <p:tavLst>
                                        <p:tav tm="0">
                                          <p:val>
                                            <p:strVal val="4*#ppt_w"/>
                                          </p:val>
                                        </p:tav>
                                        <p:tav tm="100000">
                                          <p:val>
                                            <p:strVal val="#ppt_w"/>
                                          </p:val>
                                        </p:tav>
                                      </p:tavLst>
                                    </p:anim>
                                    <p:anim calcmode="lin" valueType="num">
                                      <p:cBhvr>
                                        <p:cTn id="35" dur="250" fill="hold"/>
                                        <p:tgtEl>
                                          <p:spTgt spid="29"/>
                                        </p:tgtEl>
                                        <p:attrNameLst>
                                          <p:attrName>ppt_h</p:attrName>
                                        </p:attrNameLst>
                                      </p:cBhvr>
                                      <p:tavLst>
                                        <p:tav tm="0">
                                          <p:val>
                                            <p:strVal val="4*#ppt_h"/>
                                          </p:val>
                                        </p:tav>
                                        <p:tav tm="100000">
                                          <p:val>
                                            <p:strVal val="#ppt_h"/>
                                          </p:val>
                                        </p:tav>
                                      </p:tavLst>
                                    </p:anim>
                                  </p:childTnLst>
                                </p:cTn>
                              </p:par>
                              <p:par>
                                <p:cTn id="36" presetID="23" presetClass="entr" presetSubtype="32" fill="hold" grpId="0" nodeType="withEffect">
                                  <p:stCondLst>
                                    <p:cond delay="250"/>
                                  </p:stCondLst>
                                  <p:childTnLst>
                                    <p:set>
                                      <p:cBhvr>
                                        <p:cTn id="37" dur="1" fill="hold">
                                          <p:stCondLst>
                                            <p:cond delay="0"/>
                                          </p:stCondLst>
                                        </p:cTn>
                                        <p:tgtEl>
                                          <p:spTgt spid="31"/>
                                        </p:tgtEl>
                                        <p:attrNameLst>
                                          <p:attrName>style.visibility</p:attrName>
                                        </p:attrNameLst>
                                      </p:cBhvr>
                                      <p:to>
                                        <p:strVal val="visible"/>
                                      </p:to>
                                    </p:set>
                                    <p:anim calcmode="lin" valueType="num">
                                      <p:cBhvr>
                                        <p:cTn id="38" dur="250" fill="hold"/>
                                        <p:tgtEl>
                                          <p:spTgt spid="31"/>
                                        </p:tgtEl>
                                        <p:attrNameLst>
                                          <p:attrName>ppt_w</p:attrName>
                                        </p:attrNameLst>
                                      </p:cBhvr>
                                      <p:tavLst>
                                        <p:tav tm="0">
                                          <p:val>
                                            <p:strVal val="4*#ppt_w"/>
                                          </p:val>
                                        </p:tav>
                                        <p:tav tm="100000">
                                          <p:val>
                                            <p:strVal val="#ppt_w"/>
                                          </p:val>
                                        </p:tav>
                                      </p:tavLst>
                                    </p:anim>
                                    <p:anim calcmode="lin" valueType="num">
                                      <p:cBhvr>
                                        <p:cTn id="39" dur="250" fill="hold"/>
                                        <p:tgtEl>
                                          <p:spTgt spid="31"/>
                                        </p:tgtEl>
                                        <p:attrNameLst>
                                          <p:attrName>ppt_h</p:attrName>
                                        </p:attrNameLst>
                                      </p:cBhvr>
                                      <p:tavLst>
                                        <p:tav tm="0">
                                          <p:val>
                                            <p:strVal val="4*#ppt_h"/>
                                          </p:val>
                                        </p:tav>
                                        <p:tav tm="100000">
                                          <p:val>
                                            <p:strVal val="#ppt_h"/>
                                          </p:val>
                                        </p:tav>
                                      </p:tavLst>
                                    </p:anim>
                                  </p:childTnLst>
                                </p:cTn>
                              </p:par>
                              <p:par>
                                <p:cTn id="40" presetID="23" presetClass="entr" presetSubtype="32" fill="hold" grpId="0" nodeType="withEffect">
                                  <p:stCondLst>
                                    <p:cond delay="500"/>
                                  </p:stCondLst>
                                  <p:childTnLst>
                                    <p:set>
                                      <p:cBhvr>
                                        <p:cTn id="41" dur="1" fill="hold">
                                          <p:stCondLst>
                                            <p:cond delay="0"/>
                                          </p:stCondLst>
                                        </p:cTn>
                                        <p:tgtEl>
                                          <p:spTgt spid="32"/>
                                        </p:tgtEl>
                                        <p:attrNameLst>
                                          <p:attrName>style.visibility</p:attrName>
                                        </p:attrNameLst>
                                      </p:cBhvr>
                                      <p:to>
                                        <p:strVal val="visible"/>
                                      </p:to>
                                    </p:set>
                                    <p:anim calcmode="lin" valueType="num">
                                      <p:cBhvr>
                                        <p:cTn id="42" dur="250" fill="hold"/>
                                        <p:tgtEl>
                                          <p:spTgt spid="32"/>
                                        </p:tgtEl>
                                        <p:attrNameLst>
                                          <p:attrName>ppt_w</p:attrName>
                                        </p:attrNameLst>
                                      </p:cBhvr>
                                      <p:tavLst>
                                        <p:tav tm="0">
                                          <p:val>
                                            <p:strVal val="4*#ppt_w"/>
                                          </p:val>
                                        </p:tav>
                                        <p:tav tm="100000">
                                          <p:val>
                                            <p:strVal val="#ppt_w"/>
                                          </p:val>
                                        </p:tav>
                                      </p:tavLst>
                                    </p:anim>
                                    <p:anim calcmode="lin" valueType="num">
                                      <p:cBhvr>
                                        <p:cTn id="43" dur="250" fill="hold"/>
                                        <p:tgtEl>
                                          <p:spTgt spid="32"/>
                                        </p:tgtEl>
                                        <p:attrNameLst>
                                          <p:attrName>ppt_h</p:attrName>
                                        </p:attrNameLst>
                                      </p:cBhvr>
                                      <p:tavLst>
                                        <p:tav tm="0">
                                          <p:val>
                                            <p:strVal val="4*#ppt_h"/>
                                          </p:val>
                                        </p:tav>
                                        <p:tav tm="100000">
                                          <p:val>
                                            <p:strVal val="#ppt_h"/>
                                          </p:val>
                                        </p:tav>
                                      </p:tavLst>
                                    </p:anim>
                                  </p:childTnLst>
                                </p:cTn>
                              </p:par>
                              <p:par>
                                <p:cTn id="44" presetID="23" presetClass="entr" presetSubtype="32" fill="hold" grpId="0" nodeType="withEffect">
                                  <p:stCondLst>
                                    <p:cond delay="750"/>
                                  </p:stCondLst>
                                  <p:childTnLst>
                                    <p:set>
                                      <p:cBhvr>
                                        <p:cTn id="45" dur="1" fill="hold">
                                          <p:stCondLst>
                                            <p:cond delay="0"/>
                                          </p:stCondLst>
                                        </p:cTn>
                                        <p:tgtEl>
                                          <p:spTgt spid="30"/>
                                        </p:tgtEl>
                                        <p:attrNameLst>
                                          <p:attrName>style.visibility</p:attrName>
                                        </p:attrNameLst>
                                      </p:cBhvr>
                                      <p:to>
                                        <p:strVal val="visible"/>
                                      </p:to>
                                    </p:set>
                                    <p:anim calcmode="lin" valueType="num">
                                      <p:cBhvr>
                                        <p:cTn id="46" dur="250" fill="hold"/>
                                        <p:tgtEl>
                                          <p:spTgt spid="30"/>
                                        </p:tgtEl>
                                        <p:attrNameLst>
                                          <p:attrName>ppt_w</p:attrName>
                                        </p:attrNameLst>
                                      </p:cBhvr>
                                      <p:tavLst>
                                        <p:tav tm="0">
                                          <p:val>
                                            <p:strVal val="4*#ppt_w"/>
                                          </p:val>
                                        </p:tav>
                                        <p:tav tm="100000">
                                          <p:val>
                                            <p:strVal val="#ppt_w"/>
                                          </p:val>
                                        </p:tav>
                                      </p:tavLst>
                                    </p:anim>
                                    <p:anim calcmode="lin" valueType="num">
                                      <p:cBhvr>
                                        <p:cTn id="47" dur="250" fill="hold"/>
                                        <p:tgtEl>
                                          <p:spTgt spid="30"/>
                                        </p:tgtEl>
                                        <p:attrNameLst>
                                          <p:attrName>ppt_h</p:attrName>
                                        </p:attrNameLst>
                                      </p:cBhvr>
                                      <p:tavLst>
                                        <p:tav tm="0">
                                          <p:val>
                                            <p:strVal val="4*#ppt_h"/>
                                          </p:val>
                                        </p:tav>
                                        <p:tav tm="100000">
                                          <p:val>
                                            <p:strVal val="#ppt_h"/>
                                          </p:val>
                                        </p:tav>
                                      </p:tavLst>
                                    </p:anim>
                                  </p:childTnLst>
                                </p:cTn>
                              </p:par>
                            </p:childTnLst>
                          </p:cTn>
                        </p:par>
                        <p:par>
                          <p:cTn id="48" fill="hold">
                            <p:stCondLst>
                              <p:cond delay="2860"/>
                            </p:stCondLst>
                            <p:childTnLst>
                              <p:par>
                                <p:cTn id="49" presetID="10"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p:cBhvr>
                                        <p:cTn id="51" dur="500"/>
                                        <p:tgtEl>
                                          <p:spTgt spid="3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p:cBhvr>
                                        <p:cTn id="54" dur="500"/>
                                        <p:tgtEl>
                                          <p:spTgt spid="3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p:cBhvr>
                                        <p:cTn id="57" dur="500"/>
                                        <p:tgtEl>
                                          <p:spTgt spid="3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p:cBhvr>
                                        <p:cTn id="60" dur="500"/>
                                        <p:tgtEl>
                                          <p:spTgt spid="36"/>
                                        </p:tgtEl>
                                      </p:cBhvr>
                                    </p:animEffect>
                                  </p:childTnLst>
                                </p:cTn>
                              </p:par>
                              <p:par>
                                <p:cTn id="61" presetID="22" presetClass="entr" presetSubtype="8" fill="hold" grpId="0" nodeType="withEffect">
                                  <p:stCondLst>
                                    <p:cond delay="250"/>
                                  </p:stCondLst>
                                  <p:childTnLst>
                                    <p:set>
                                      <p:cBhvr>
                                        <p:cTn id="62" dur="1" fill="hold">
                                          <p:stCondLst>
                                            <p:cond delay="0"/>
                                          </p:stCondLst>
                                        </p:cTn>
                                        <p:tgtEl>
                                          <p:spTgt spid="37"/>
                                        </p:tgtEl>
                                        <p:attrNameLst>
                                          <p:attrName>style.visibility</p:attrName>
                                        </p:attrNameLst>
                                      </p:cBhvr>
                                      <p:to>
                                        <p:strVal val="visible"/>
                                      </p:to>
                                    </p:set>
                                    <p:animEffect>
                                      <p:cBhvr>
                                        <p:cTn id="63" dur="500"/>
                                        <p:tgtEl>
                                          <p:spTgt spid="37"/>
                                        </p:tgtEl>
                                      </p:cBhvr>
                                    </p:animEffect>
                                  </p:childTnLst>
                                </p:cTn>
                              </p:par>
                              <p:par>
                                <p:cTn id="64" presetID="22" presetClass="entr" presetSubtype="8" fill="hold" grpId="0" nodeType="withEffect">
                                  <p:stCondLst>
                                    <p:cond delay="250"/>
                                  </p:stCondLst>
                                  <p:childTnLst>
                                    <p:set>
                                      <p:cBhvr>
                                        <p:cTn id="65" dur="1" fill="hold">
                                          <p:stCondLst>
                                            <p:cond delay="0"/>
                                          </p:stCondLst>
                                        </p:cTn>
                                        <p:tgtEl>
                                          <p:spTgt spid="38"/>
                                        </p:tgtEl>
                                        <p:attrNameLst>
                                          <p:attrName>style.visibility</p:attrName>
                                        </p:attrNameLst>
                                      </p:cBhvr>
                                      <p:to>
                                        <p:strVal val="visible"/>
                                      </p:to>
                                    </p:set>
                                    <p:animEffect>
                                      <p:cBhvr>
                                        <p:cTn id="66" dur="500"/>
                                        <p:tgtEl>
                                          <p:spTgt spid="38"/>
                                        </p:tgtEl>
                                      </p:cBhvr>
                                    </p:animEffect>
                                  </p:childTnLst>
                                </p:cTn>
                              </p:par>
                              <p:par>
                                <p:cTn id="67" presetID="22" presetClass="entr" presetSubtype="8" fill="hold" grpId="0" nodeType="withEffect">
                                  <p:stCondLst>
                                    <p:cond delay="250"/>
                                  </p:stCondLst>
                                  <p:childTnLst>
                                    <p:set>
                                      <p:cBhvr>
                                        <p:cTn id="68" dur="1" fill="hold">
                                          <p:stCondLst>
                                            <p:cond delay="0"/>
                                          </p:stCondLst>
                                        </p:cTn>
                                        <p:tgtEl>
                                          <p:spTgt spid="39"/>
                                        </p:tgtEl>
                                        <p:attrNameLst>
                                          <p:attrName>style.visibility</p:attrName>
                                        </p:attrNameLst>
                                      </p:cBhvr>
                                      <p:to>
                                        <p:strVal val="visible"/>
                                      </p:to>
                                    </p:set>
                                    <p:animEffect>
                                      <p:cBhvr>
                                        <p:cTn id="69" dur="500"/>
                                        <p:tgtEl>
                                          <p:spTgt spid="39"/>
                                        </p:tgtEl>
                                      </p:cBhvr>
                                    </p:animEffect>
                                  </p:childTnLst>
                                </p:cTn>
                              </p:par>
                              <p:par>
                                <p:cTn id="70" presetID="22" presetClass="entr" presetSubtype="8" fill="hold" grpId="0" nodeType="withEffect">
                                  <p:stCondLst>
                                    <p:cond delay="250"/>
                                  </p:stCondLst>
                                  <p:childTnLst>
                                    <p:set>
                                      <p:cBhvr>
                                        <p:cTn id="71" dur="1" fill="hold">
                                          <p:stCondLst>
                                            <p:cond delay="0"/>
                                          </p:stCondLst>
                                        </p:cTn>
                                        <p:tgtEl>
                                          <p:spTgt spid="40"/>
                                        </p:tgtEl>
                                        <p:attrNameLst>
                                          <p:attrName>style.visibility</p:attrName>
                                        </p:attrNameLst>
                                      </p:cBhvr>
                                      <p:to>
                                        <p:strVal val="visible"/>
                                      </p:to>
                                    </p:set>
                                    <p:animEffect>
                                      <p:cBhvr>
                                        <p:cTn id="72" dur="500"/>
                                        <p:tgtEl>
                                          <p:spTgt spid="40"/>
                                        </p:tgtEl>
                                      </p:cBhvr>
                                    </p:animEffect>
                                  </p:childTnLst>
                                </p:cTn>
                              </p:par>
                            </p:childTnLst>
                          </p:cTn>
                        </p:par>
                        <p:par>
                          <p:cTn id="73" fill="hold">
                            <p:stCondLst>
                              <p:cond delay="361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42"/>
                                        </p:tgtEl>
                                        <p:attrNameLst>
                                          <p:attrName>style.visibility</p:attrName>
                                        </p:attrNameLst>
                                      </p:cBhvr>
                                      <p:to>
                                        <p:strVal val="visible"/>
                                      </p:to>
                                    </p:set>
                                    <p:anim calcmode="lin" valueType="num">
                                      <p:cBhvr>
                                        <p:cTn id="76"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42"/>
                                        </p:tgtEl>
                                        <p:attrNameLst>
                                          <p:attrName>ppt_y</p:attrName>
                                        </p:attrNameLst>
                                      </p:cBhvr>
                                      <p:tavLst>
                                        <p:tav tm="0">
                                          <p:val>
                                            <p:strVal val="#ppt_y"/>
                                          </p:val>
                                        </p:tav>
                                        <p:tav tm="100000">
                                          <p:val>
                                            <p:strVal val="#ppt_y"/>
                                          </p:val>
                                        </p:tav>
                                      </p:tavLst>
                                    </p:anim>
                                    <p:anim calcmode="lin" valueType="num">
                                      <p:cBhvr>
                                        <p:cTn id="78"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42"/>
                                        </p:tgtEl>
                                        <p:attrNameLst>
                                          <p:attrName>ppt_w</p:attrName>
                                        </p:attrNameLst>
                                      </p:cBhvr>
                                      <p:tavLst>
                                        <p:tav tm="0">
                                          <p:val>
                                            <p:strVal val="#ppt_w/10"/>
                                          </p:val>
                                        </p:tav>
                                        <p:tav tm="50000">
                                          <p:val>
                                            <p:strVal val="#ppt_w+.01"/>
                                          </p:val>
                                        </p:tav>
                                        <p:tav tm="100000">
                                          <p:val>
                                            <p:strVal val="#ppt_w"/>
                                          </p:val>
                                        </p:tav>
                                      </p:tavLst>
                                    </p:anim>
                                    <p:animEffect>
                                      <p:cBhvr>
                                        <p:cTn id="80" dur="500" tmFilter="0,0; .5, 1; 1, 1"/>
                                        <p:tgtEl>
                                          <p:spTgt spid="42"/>
                                        </p:tgtEl>
                                      </p:cBhvr>
                                    </p:animEffect>
                                  </p:childTnLst>
                                </p:cTn>
                              </p:par>
                              <p:par>
                                <p:cTn id="81" presetID="41" presetClass="entr" presetSubtype="0" fill="hold" grpId="0" nodeType="withEffect">
                                  <p:stCondLst>
                                    <p:cond delay="0"/>
                                  </p:stCondLst>
                                  <p:iterate type="lt">
                                    <p:tmPct val="10000"/>
                                  </p:iterate>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41"/>
                                        </p:tgtEl>
                                        <p:attrNameLst>
                                          <p:attrName>ppt_y</p:attrName>
                                        </p:attrNameLst>
                                      </p:cBhvr>
                                      <p:tavLst>
                                        <p:tav tm="0">
                                          <p:val>
                                            <p:strVal val="#ppt_y"/>
                                          </p:val>
                                        </p:tav>
                                        <p:tav tm="100000">
                                          <p:val>
                                            <p:strVal val="#ppt_y"/>
                                          </p:val>
                                        </p:tav>
                                      </p:tavLst>
                                    </p:anim>
                                    <p:anim calcmode="lin" valueType="num">
                                      <p:cBhvr>
                                        <p:cTn id="85"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41"/>
                                        </p:tgtEl>
                                        <p:attrNameLst>
                                          <p:attrName>ppt_w</p:attrName>
                                        </p:attrNameLst>
                                      </p:cBhvr>
                                      <p:tavLst>
                                        <p:tav tm="0">
                                          <p:val>
                                            <p:strVal val="#ppt_w/10"/>
                                          </p:val>
                                        </p:tav>
                                        <p:tav tm="50000">
                                          <p:val>
                                            <p:strVal val="#ppt_w+.01"/>
                                          </p:val>
                                        </p:tav>
                                        <p:tav tm="100000">
                                          <p:val>
                                            <p:strVal val="#ppt_w"/>
                                          </p:val>
                                        </p:tav>
                                      </p:tavLst>
                                    </p:anim>
                                    <p:animEffect>
                                      <p:cBhvr>
                                        <p:cTn id="87" dur="500" tmFilter="0,0; .5, 1; 1, 1"/>
                                        <p:tgtEl>
                                          <p:spTgt spid="41"/>
                                        </p:tgtEl>
                                      </p:cBhvr>
                                    </p:animEffect>
                                  </p:childTnLst>
                                </p:cTn>
                              </p:par>
                            </p:childTnLst>
                          </p:cTn>
                        </p:par>
                        <p:par>
                          <p:cTn id="88" fill="hold">
                            <p:stCondLst>
                              <p:cond delay="436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44"/>
                                        </p:tgtEl>
                                        <p:attrNameLst>
                                          <p:attrName>style.visibility</p:attrName>
                                        </p:attrNameLst>
                                      </p:cBhvr>
                                      <p:to>
                                        <p:strVal val="visible"/>
                                      </p:to>
                                    </p:set>
                                    <p:anim calcmode="lin" valueType="num">
                                      <p:cBhvr>
                                        <p:cTn id="91"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44"/>
                                        </p:tgtEl>
                                        <p:attrNameLst>
                                          <p:attrName>ppt_y</p:attrName>
                                        </p:attrNameLst>
                                      </p:cBhvr>
                                      <p:tavLst>
                                        <p:tav tm="0">
                                          <p:val>
                                            <p:strVal val="#ppt_y"/>
                                          </p:val>
                                        </p:tav>
                                        <p:tav tm="100000">
                                          <p:val>
                                            <p:strVal val="#ppt_y"/>
                                          </p:val>
                                        </p:tav>
                                      </p:tavLst>
                                    </p:anim>
                                    <p:anim calcmode="lin" valueType="num">
                                      <p:cBhvr>
                                        <p:cTn id="93"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44"/>
                                        </p:tgtEl>
                                        <p:attrNameLst>
                                          <p:attrName>ppt_w</p:attrName>
                                        </p:attrNameLst>
                                      </p:cBhvr>
                                      <p:tavLst>
                                        <p:tav tm="0">
                                          <p:val>
                                            <p:strVal val="#ppt_w/10"/>
                                          </p:val>
                                        </p:tav>
                                        <p:tav tm="50000">
                                          <p:val>
                                            <p:strVal val="#ppt_w+.01"/>
                                          </p:val>
                                        </p:tav>
                                        <p:tav tm="100000">
                                          <p:val>
                                            <p:strVal val="#ppt_w"/>
                                          </p:val>
                                        </p:tav>
                                      </p:tavLst>
                                    </p:anim>
                                    <p:animEffect>
                                      <p:cBhvr>
                                        <p:cTn id="95" dur="500" tmFilter="0,0; .5, 1; 1, 1"/>
                                        <p:tgtEl>
                                          <p:spTgt spid="44"/>
                                        </p:tgtEl>
                                      </p:cBhvr>
                                    </p:animEffect>
                                  </p:childTnLst>
                                </p:cTn>
                              </p:par>
                              <p:par>
                                <p:cTn id="96" presetID="41" presetClass="entr" presetSubtype="0" fill="hold" grpId="0" nodeType="withEffect">
                                  <p:stCondLst>
                                    <p:cond delay="0"/>
                                  </p:stCondLst>
                                  <p:iterate type="lt">
                                    <p:tmPct val="10000"/>
                                  </p:iterate>
                                  <p:childTnLst>
                                    <p:set>
                                      <p:cBhvr>
                                        <p:cTn id="97" dur="1" fill="hold">
                                          <p:stCondLst>
                                            <p:cond delay="0"/>
                                          </p:stCondLst>
                                        </p:cTn>
                                        <p:tgtEl>
                                          <p:spTgt spid="43"/>
                                        </p:tgtEl>
                                        <p:attrNameLst>
                                          <p:attrName>style.visibility</p:attrName>
                                        </p:attrNameLst>
                                      </p:cBhvr>
                                      <p:to>
                                        <p:strVal val="visible"/>
                                      </p:to>
                                    </p:set>
                                    <p:anim calcmode="lin" valueType="num">
                                      <p:cBhvr>
                                        <p:cTn id="98"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43"/>
                                        </p:tgtEl>
                                        <p:attrNameLst>
                                          <p:attrName>ppt_y</p:attrName>
                                        </p:attrNameLst>
                                      </p:cBhvr>
                                      <p:tavLst>
                                        <p:tav tm="0">
                                          <p:val>
                                            <p:strVal val="#ppt_y"/>
                                          </p:val>
                                        </p:tav>
                                        <p:tav tm="100000">
                                          <p:val>
                                            <p:strVal val="#ppt_y"/>
                                          </p:val>
                                        </p:tav>
                                      </p:tavLst>
                                    </p:anim>
                                    <p:anim calcmode="lin" valueType="num">
                                      <p:cBhvr>
                                        <p:cTn id="100"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43"/>
                                        </p:tgtEl>
                                        <p:attrNameLst>
                                          <p:attrName>ppt_w</p:attrName>
                                        </p:attrNameLst>
                                      </p:cBhvr>
                                      <p:tavLst>
                                        <p:tav tm="0">
                                          <p:val>
                                            <p:strVal val="#ppt_w/10"/>
                                          </p:val>
                                        </p:tav>
                                        <p:tav tm="50000">
                                          <p:val>
                                            <p:strVal val="#ppt_w+.01"/>
                                          </p:val>
                                        </p:tav>
                                        <p:tav tm="100000">
                                          <p:val>
                                            <p:strVal val="#ppt_w"/>
                                          </p:val>
                                        </p:tav>
                                      </p:tavLst>
                                    </p:anim>
                                    <p:animEffect>
                                      <p:cBhvr>
                                        <p:cTn id="102" dur="500" tmFilter="0,0; .5, 1; 1, 1"/>
                                        <p:tgtEl>
                                          <p:spTgt spid="43"/>
                                        </p:tgtEl>
                                      </p:cBhvr>
                                    </p:animEffect>
                                  </p:childTnLst>
                                </p:cTn>
                              </p:par>
                            </p:childTnLst>
                          </p:cTn>
                        </p:par>
                        <p:par>
                          <p:cTn id="103" fill="hold">
                            <p:stCondLst>
                              <p:cond delay="5110"/>
                            </p:stCondLst>
                            <p:childTnLst>
                              <p:par>
                                <p:cTn id="104" presetID="41" presetClass="entr" presetSubtype="0" fill="hold" grpId="0" nodeType="afterEffect">
                                  <p:stCondLst>
                                    <p:cond delay="0"/>
                                  </p:stCondLst>
                                  <p:iterate type="lt">
                                    <p:tmPct val="10000"/>
                                  </p:iterate>
                                  <p:childTnLst>
                                    <p:set>
                                      <p:cBhvr>
                                        <p:cTn id="105" dur="1" fill="hold">
                                          <p:stCondLst>
                                            <p:cond delay="0"/>
                                          </p:stCondLst>
                                        </p:cTn>
                                        <p:tgtEl>
                                          <p:spTgt spid="46"/>
                                        </p:tgtEl>
                                        <p:attrNameLst>
                                          <p:attrName>style.visibility</p:attrName>
                                        </p:attrNameLst>
                                      </p:cBhvr>
                                      <p:to>
                                        <p:strVal val="visible"/>
                                      </p:to>
                                    </p:set>
                                    <p:anim calcmode="lin" valueType="num">
                                      <p:cBhvr>
                                        <p:cTn id="106"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46"/>
                                        </p:tgtEl>
                                        <p:attrNameLst>
                                          <p:attrName>ppt_y</p:attrName>
                                        </p:attrNameLst>
                                      </p:cBhvr>
                                      <p:tavLst>
                                        <p:tav tm="0">
                                          <p:val>
                                            <p:strVal val="#ppt_y"/>
                                          </p:val>
                                        </p:tav>
                                        <p:tav tm="100000">
                                          <p:val>
                                            <p:strVal val="#ppt_y"/>
                                          </p:val>
                                        </p:tav>
                                      </p:tavLst>
                                    </p:anim>
                                    <p:anim calcmode="lin" valueType="num">
                                      <p:cBhvr>
                                        <p:cTn id="108"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46"/>
                                        </p:tgtEl>
                                        <p:attrNameLst>
                                          <p:attrName>ppt_w</p:attrName>
                                        </p:attrNameLst>
                                      </p:cBhvr>
                                      <p:tavLst>
                                        <p:tav tm="0">
                                          <p:val>
                                            <p:strVal val="#ppt_w/10"/>
                                          </p:val>
                                        </p:tav>
                                        <p:tav tm="50000">
                                          <p:val>
                                            <p:strVal val="#ppt_w+.01"/>
                                          </p:val>
                                        </p:tav>
                                        <p:tav tm="100000">
                                          <p:val>
                                            <p:strVal val="#ppt_w"/>
                                          </p:val>
                                        </p:tav>
                                      </p:tavLst>
                                    </p:anim>
                                    <p:animEffect>
                                      <p:cBhvr>
                                        <p:cTn id="110" dur="500" tmFilter="0,0; .5, 1; 1, 1"/>
                                        <p:tgtEl>
                                          <p:spTgt spid="46"/>
                                        </p:tgtEl>
                                      </p:cBhvr>
                                    </p:animEffect>
                                  </p:childTnLst>
                                </p:cTn>
                              </p:par>
                              <p:par>
                                <p:cTn id="111" presetID="41" presetClass="entr" presetSubtype="0" fill="hold" grpId="0" nodeType="withEffect">
                                  <p:stCondLst>
                                    <p:cond delay="0"/>
                                  </p:stCondLst>
                                  <p:iterate type="lt">
                                    <p:tmPct val="10000"/>
                                  </p:iterate>
                                  <p:childTnLst>
                                    <p:set>
                                      <p:cBhvr>
                                        <p:cTn id="112" dur="1" fill="hold">
                                          <p:stCondLst>
                                            <p:cond delay="0"/>
                                          </p:stCondLst>
                                        </p:cTn>
                                        <p:tgtEl>
                                          <p:spTgt spid="45"/>
                                        </p:tgtEl>
                                        <p:attrNameLst>
                                          <p:attrName>style.visibility</p:attrName>
                                        </p:attrNameLst>
                                      </p:cBhvr>
                                      <p:to>
                                        <p:strVal val="visible"/>
                                      </p:to>
                                    </p:set>
                                    <p:anim calcmode="lin" valueType="num">
                                      <p:cBhvr>
                                        <p:cTn id="113"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14" dur="500" fill="hold"/>
                                        <p:tgtEl>
                                          <p:spTgt spid="45"/>
                                        </p:tgtEl>
                                        <p:attrNameLst>
                                          <p:attrName>ppt_y</p:attrName>
                                        </p:attrNameLst>
                                      </p:cBhvr>
                                      <p:tavLst>
                                        <p:tav tm="0">
                                          <p:val>
                                            <p:strVal val="#ppt_y"/>
                                          </p:val>
                                        </p:tav>
                                        <p:tav tm="100000">
                                          <p:val>
                                            <p:strVal val="#ppt_y"/>
                                          </p:val>
                                        </p:tav>
                                      </p:tavLst>
                                    </p:anim>
                                    <p:anim calcmode="lin" valueType="num">
                                      <p:cBhvr>
                                        <p:cTn id="115"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16" dur="500" fill="hold"/>
                                        <p:tgtEl>
                                          <p:spTgt spid="45"/>
                                        </p:tgtEl>
                                        <p:attrNameLst>
                                          <p:attrName>ppt_w</p:attrName>
                                        </p:attrNameLst>
                                      </p:cBhvr>
                                      <p:tavLst>
                                        <p:tav tm="0">
                                          <p:val>
                                            <p:strVal val="#ppt_w/10"/>
                                          </p:val>
                                        </p:tav>
                                        <p:tav tm="50000">
                                          <p:val>
                                            <p:strVal val="#ppt_w+.01"/>
                                          </p:val>
                                        </p:tav>
                                        <p:tav tm="100000">
                                          <p:val>
                                            <p:strVal val="#ppt_w"/>
                                          </p:val>
                                        </p:tav>
                                      </p:tavLst>
                                    </p:anim>
                                    <p:animEffect>
                                      <p:cBhvr>
                                        <p:cTn id="117" dur="500" tmFilter="0,0; .5, 1; 1, 1"/>
                                        <p:tgtEl>
                                          <p:spTgt spid="45"/>
                                        </p:tgtEl>
                                      </p:cBhvr>
                                    </p:animEffect>
                                  </p:childTnLst>
                                </p:cTn>
                              </p:par>
                            </p:childTnLst>
                          </p:cTn>
                        </p:par>
                        <p:par>
                          <p:cTn id="118" fill="hold">
                            <p:stCondLst>
                              <p:cond delay="5860"/>
                            </p:stCondLst>
                            <p:childTnLst>
                              <p:par>
                                <p:cTn id="119" presetID="41" presetClass="entr" presetSubtype="0" fill="hold" grpId="0" nodeType="afterEffect">
                                  <p:stCondLst>
                                    <p:cond delay="0"/>
                                  </p:stCondLst>
                                  <p:iterate type="lt">
                                    <p:tmPct val="10000"/>
                                  </p:iterate>
                                  <p:childTnLst>
                                    <p:set>
                                      <p:cBhvr>
                                        <p:cTn id="120" dur="1" fill="hold">
                                          <p:stCondLst>
                                            <p:cond delay="0"/>
                                          </p:stCondLst>
                                        </p:cTn>
                                        <p:tgtEl>
                                          <p:spTgt spid="48"/>
                                        </p:tgtEl>
                                        <p:attrNameLst>
                                          <p:attrName>style.visibility</p:attrName>
                                        </p:attrNameLst>
                                      </p:cBhvr>
                                      <p:to>
                                        <p:strVal val="visible"/>
                                      </p:to>
                                    </p:set>
                                    <p:anim calcmode="lin" valueType="num">
                                      <p:cBhvr>
                                        <p:cTn id="121"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122" dur="500" fill="hold"/>
                                        <p:tgtEl>
                                          <p:spTgt spid="48"/>
                                        </p:tgtEl>
                                        <p:attrNameLst>
                                          <p:attrName>ppt_y</p:attrName>
                                        </p:attrNameLst>
                                      </p:cBhvr>
                                      <p:tavLst>
                                        <p:tav tm="0">
                                          <p:val>
                                            <p:strVal val="#ppt_y"/>
                                          </p:val>
                                        </p:tav>
                                        <p:tav tm="100000">
                                          <p:val>
                                            <p:strVal val="#ppt_y"/>
                                          </p:val>
                                        </p:tav>
                                      </p:tavLst>
                                    </p:anim>
                                    <p:anim calcmode="lin" valueType="num">
                                      <p:cBhvr>
                                        <p:cTn id="123"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24" dur="500" fill="hold"/>
                                        <p:tgtEl>
                                          <p:spTgt spid="48"/>
                                        </p:tgtEl>
                                        <p:attrNameLst>
                                          <p:attrName>ppt_w</p:attrName>
                                        </p:attrNameLst>
                                      </p:cBhvr>
                                      <p:tavLst>
                                        <p:tav tm="0">
                                          <p:val>
                                            <p:strVal val="#ppt_w/10"/>
                                          </p:val>
                                        </p:tav>
                                        <p:tav tm="50000">
                                          <p:val>
                                            <p:strVal val="#ppt_w+.01"/>
                                          </p:val>
                                        </p:tav>
                                        <p:tav tm="100000">
                                          <p:val>
                                            <p:strVal val="#ppt_w"/>
                                          </p:val>
                                        </p:tav>
                                      </p:tavLst>
                                    </p:anim>
                                    <p:animEffect>
                                      <p:cBhvr>
                                        <p:cTn id="125" dur="500" tmFilter="0,0; .5, 1; 1, 1"/>
                                        <p:tgtEl>
                                          <p:spTgt spid="48"/>
                                        </p:tgtEl>
                                      </p:cBhvr>
                                    </p:animEffect>
                                  </p:childTnLst>
                                </p:cTn>
                              </p:par>
                              <p:par>
                                <p:cTn id="126" presetID="41" presetClass="entr" presetSubtype="0" fill="hold" grpId="0" nodeType="withEffect">
                                  <p:stCondLst>
                                    <p:cond delay="0"/>
                                  </p:stCondLst>
                                  <p:iterate type="lt">
                                    <p:tmPct val="10000"/>
                                  </p:iterate>
                                  <p:childTnLst>
                                    <p:set>
                                      <p:cBhvr>
                                        <p:cTn id="127" dur="1" fill="hold">
                                          <p:stCondLst>
                                            <p:cond delay="0"/>
                                          </p:stCondLst>
                                        </p:cTn>
                                        <p:tgtEl>
                                          <p:spTgt spid="47"/>
                                        </p:tgtEl>
                                        <p:attrNameLst>
                                          <p:attrName>style.visibility</p:attrName>
                                        </p:attrNameLst>
                                      </p:cBhvr>
                                      <p:to>
                                        <p:strVal val="visible"/>
                                      </p:to>
                                    </p:set>
                                    <p:anim calcmode="lin" valueType="num">
                                      <p:cBhvr>
                                        <p:cTn id="128"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29" dur="500" fill="hold"/>
                                        <p:tgtEl>
                                          <p:spTgt spid="47"/>
                                        </p:tgtEl>
                                        <p:attrNameLst>
                                          <p:attrName>ppt_y</p:attrName>
                                        </p:attrNameLst>
                                      </p:cBhvr>
                                      <p:tavLst>
                                        <p:tav tm="0">
                                          <p:val>
                                            <p:strVal val="#ppt_y"/>
                                          </p:val>
                                        </p:tav>
                                        <p:tav tm="100000">
                                          <p:val>
                                            <p:strVal val="#ppt_y"/>
                                          </p:val>
                                        </p:tav>
                                      </p:tavLst>
                                    </p:anim>
                                    <p:anim calcmode="lin" valueType="num">
                                      <p:cBhvr>
                                        <p:cTn id="130"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31"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132" dur="500" tmFilter="0,0; .5, 1; 1, 1"/>
                                        <p:tgtEl>
                                          <p:spTgt spid="47"/>
                                        </p:tgtEl>
                                      </p:cBhvr>
                                    </p:animEffect>
                                  </p:childTnLst>
                                </p:cTn>
                              </p:par>
                            </p:childTnLst>
                          </p:cTn>
                        </p:par>
                        <p:par>
                          <p:cTn id="133" fill="hold">
                            <p:stCondLst>
                              <p:cond delay="6610"/>
                            </p:stCondLst>
                            <p:childTnLst>
                              <p:par>
                                <p:cTn id="134" presetID="2" presetClass="entr" presetSubtype="8" fill="hold" grpId="0" nodeType="afterEffect">
                                  <p:stCondLst>
                                    <p:cond delay="0"/>
                                  </p:stCondLst>
                                  <p:childTnLst>
                                    <p:set>
                                      <p:cBhvr>
                                        <p:cTn id="135" dur="1" fill="hold">
                                          <p:stCondLst>
                                            <p:cond delay="0"/>
                                          </p:stCondLst>
                                        </p:cTn>
                                        <p:tgtEl>
                                          <p:spTgt spid="49"/>
                                        </p:tgtEl>
                                        <p:attrNameLst>
                                          <p:attrName>style.visibility</p:attrName>
                                        </p:attrNameLst>
                                      </p:cBhvr>
                                      <p:to>
                                        <p:strVal val="visible"/>
                                      </p:to>
                                    </p:set>
                                    <p:anim calcmode="lin" valueType="num">
                                      <p:cBhvr>
                                        <p:cTn id="136" dur="500" fill="hold"/>
                                        <p:tgtEl>
                                          <p:spTgt spid="49"/>
                                        </p:tgtEl>
                                        <p:attrNameLst>
                                          <p:attrName>ppt_x</p:attrName>
                                        </p:attrNameLst>
                                      </p:cBhvr>
                                      <p:tavLst>
                                        <p:tav tm="0">
                                          <p:val>
                                            <p:strVal val="0-#ppt_w/2"/>
                                          </p:val>
                                        </p:tav>
                                        <p:tav tm="100000">
                                          <p:val>
                                            <p:strVal val="#ppt_x"/>
                                          </p:val>
                                        </p:tav>
                                      </p:tavLst>
                                    </p:anim>
                                    <p:anim calcmode="lin" valueType="num">
                                      <p:cBhvr>
                                        <p:cTn id="137" dur="500" fill="hold"/>
                                        <p:tgtEl>
                                          <p:spTgt spid="49"/>
                                        </p:tgtEl>
                                        <p:attrNameLst>
                                          <p:attrName>ppt_y</p:attrName>
                                        </p:attrNameLst>
                                      </p:cBhvr>
                                      <p:tavLst>
                                        <p:tav tm="0">
                                          <p:val>
                                            <p:strVal val="#ppt_y"/>
                                          </p:val>
                                        </p:tav>
                                        <p:tav tm="100000">
                                          <p:val>
                                            <p:strVal val="#ppt_y"/>
                                          </p:val>
                                        </p:tav>
                                      </p:tavLst>
                                    </p:anim>
                                  </p:childTnLst>
                                </p:cTn>
                              </p:par>
                            </p:childTnLst>
                          </p:cTn>
                        </p:par>
                        <p:par>
                          <p:cTn id="138" fill="hold">
                            <p:stCondLst>
                              <p:cond delay="7110"/>
                            </p:stCondLst>
                            <p:childTnLst>
                              <p:par>
                                <p:cTn id="139" presetID="22" presetClass="entr" presetSubtype="1" fill="hold" grpId="0" nodeType="afterEffect">
                                  <p:stCondLst>
                                    <p:cond delay="0"/>
                                  </p:stCondLst>
                                  <p:childTnLst>
                                    <p:set>
                                      <p:cBhvr>
                                        <p:cTn id="140" dur="1" fill="hold">
                                          <p:stCondLst>
                                            <p:cond delay="0"/>
                                          </p:stCondLst>
                                        </p:cTn>
                                        <p:tgtEl>
                                          <p:spTgt spid="50"/>
                                        </p:tgtEl>
                                        <p:attrNameLst>
                                          <p:attrName>style.visibility</p:attrName>
                                        </p:attrNameLst>
                                      </p:cBhvr>
                                      <p:to>
                                        <p:strVal val="visible"/>
                                      </p:to>
                                    </p:set>
                                    <p:animEffect>
                                      <p:cBhvr>
                                        <p:cTn id="14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utoUpdateAnimBg="0"/>
      <p:bldP spid="29" grpId="0" animBg="1"/>
      <p:bldP spid="30" grpId="0" bldLvl="0" animBg="1" autoUpdateAnimBg="0"/>
      <p:bldP spid="31" grpId="0" animBg="1"/>
      <p:bldP spid="32" grpId="0" animBg="1"/>
      <p:bldP spid="33" grpId="0" bldLvl="0" autoUpdateAnimBg="0"/>
      <p:bldP spid="34" grpId="0" bldLvl="0" autoUpdateAnimBg="0"/>
      <p:bldP spid="35" grpId="0" bldLvl="0" autoUpdateAnimBg="0"/>
      <p:bldP spid="36" grpId="0" bldLvl="0" autoUpdateAnimBg="0"/>
      <p:bldP spid="37" grpId="0" animBg="1"/>
      <p:bldP spid="38" grpId="0" animBg="1"/>
      <p:bldP spid="39" grpId="0" animBg="1"/>
      <p:bldP spid="40" grpId="0" animBg="1"/>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nimBg="1" autoUpdateAnimBg="0"/>
      <p:bldP spid="50"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5"/>
          <p:cNvSpPr>
            <a:spLocks/>
          </p:cNvSpPr>
          <p:nvPr/>
        </p:nvSpPr>
        <p:spPr bwMode="auto">
          <a:xfrm>
            <a:off x="284451" y="284263"/>
            <a:ext cx="215419" cy="276117"/>
          </a:xfrm>
          <a:custGeom>
            <a:avLst/>
            <a:gdLst>
              <a:gd name="T0" fmla="*/ 474 w 474"/>
              <a:gd name="T1" fmla="*/ 588 h 594"/>
              <a:gd name="T2" fmla="*/ 335 w 474"/>
              <a:gd name="T3" fmla="*/ 0 h 594"/>
              <a:gd name="T4" fmla="*/ 0 w 474"/>
              <a:gd name="T5" fmla="*/ 594 h 594"/>
              <a:gd name="T6" fmla="*/ 474 w 474"/>
              <a:gd name="T7" fmla="*/ 588 h 594"/>
            </a:gdLst>
            <a:ahLst/>
            <a:cxnLst>
              <a:cxn ang="0">
                <a:pos x="T0" y="T1"/>
              </a:cxn>
              <a:cxn ang="0">
                <a:pos x="T2" y="T3"/>
              </a:cxn>
              <a:cxn ang="0">
                <a:pos x="T4" y="T5"/>
              </a:cxn>
              <a:cxn ang="0">
                <a:pos x="T6" y="T7"/>
              </a:cxn>
            </a:cxnLst>
            <a:rect l="0" t="0" r="r" b="b"/>
            <a:pathLst>
              <a:path w="474" h="594">
                <a:moveTo>
                  <a:pt x="474" y="588"/>
                </a:moveTo>
                <a:lnTo>
                  <a:pt x="335" y="0"/>
                </a:lnTo>
                <a:lnTo>
                  <a:pt x="0" y="594"/>
                </a:lnTo>
                <a:lnTo>
                  <a:pt x="474" y="588"/>
                </a:lnTo>
                <a:close/>
              </a:path>
            </a:pathLst>
          </a:custGeom>
          <a:solidFill>
            <a:srgbClr val="EAB8D5"/>
          </a:solidFill>
          <a:ln>
            <a:noFill/>
          </a:ln>
        </p:spPr>
        <p:txBody>
          <a:bodyPr/>
          <a:lstStyle/>
          <a:p>
            <a:endParaRPr lang="zh-CN" altLang="en-US"/>
          </a:p>
        </p:txBody>
      </p:sp>
      <p:sp>
        <p:nvSpPr>
          <p:cNvPr id="16" name="Freeform 6"/>
          <p:cNvSpPr>
            <a:spLocks/>
          </p:cNvSpPr>
          <p:nvPr/>
        </p:nvSpPr>
        <p:spPr bwMode="auto">
          <a:xfrm>
            <a:off x="158292" y="159297"/>
            <a:ext cx="341576" cy="397513"/>
          </a:xfrm>
          <a:custGeom>
            <a:avLst/>
            <a:gdLst>
              <a:gd name="T0" fmla="*/ 610 w 749"/>
              <a:gd name="T1" fmla="*/ 272 h 860"/>
              <a:gd name="T2" fmla="*/ 0 w 749"/>
              <a:gd name="T3" fmla="*/ 0 h 860"/>
              <a:gd name="T4" fmla="*/ 98 w 749"/>
              <a:gd name="T5" fmla="*/ 674 h 860"/>
              <a:gd name="T6" fmla="*/ 749 w 749"/>
              <a:gd name="T7" fmla="*/ 860 h 860"/>
              <a:gd name="T8" fmla="*/ 610 w 749"/>
              <a:gd name="T9" fmla="*/ 272 h 860"/>
            </a:gdLst>
            <a:ahLst/>
            <a:cxnLst>
              <a:cxn ang="0">
                <a:pos x="T0" y="T1"/>
              </a:cxn>
              <a:cxn ang="0">
                <a:pos x="T2" y="T3"/>
              </a:cxn>
              <a:cxn ang="0">
                <a:pos x="T4" y="T5"/>
              </a:cxn>
              <a:cxn ang="0">
                <a:pos x="T6" y="T7"/>
              </a:cxn>
              <a:cxn ang="0">
                <a:pos x="T8" y="T9"/>
              </a:cxn>
            </a:cxnLst>
            <a:rect l="0" t="0" r="r" b="b"/>
            <a:pathLst>
              <a:path w="749" h="860">
                <a:moveTo>
                  <a:pt x="610" y="272"/>
                </a:moveTo>
                <a:lnTo>
                  <a:pt x="0" y="0"/>
                </a:lnTo>
                <a:lnTo>
                  <a:pt x="98" y="674"/>
                </a:lnTo>
                <a:lnTo>
                  <a:pt x="749" y="860"/>
                </a:lnTo>
                <a:lnTo>
                  <a:pt x="610" y="272"/>
                </a:lnTo>
                <a:close/>
              </a:path>
            </a:pathLst>
          </a:custGeom>
          <a:solidFill>
            <a:srgbClr val="EAB8D5"/>
          </a:solidFill>
          <a:ln>
            <a:noFill/>
          </a:ln>
        </p:spPr>
        <p:txBody>
          <a:bodyPr/>
          <a:lstStyle/>
          <a:p>
            <a:endParaRPr lang="zh-CN" altLang="en-US"/>
          </a:p>
        </p:txBody>
      </p:sp>
      <p:sp>
        <p:nvSpPr>
          <p:cNvPr id="17" name="Freeform 7"/>
          <p:cNvSpPr>
            <a:spLocks/>
          </p:cNvSpPr>
          <p:nvPr/>
        </p:nvSpPr>
        <p:spPr bwMode="auto">
          <a:xfrm>
            <a:off x="158292" y="109309"/>
            <a:ext cx="674820" cy="386802"/>
          </a:xfrm>
          <a:custGeom>
            <a:avLst/>
            <a:gdLst>
              <a:gd name="T0" fmla="*/ 1478 w 1478"/>
              <a:gd name="T1" fmla="*/ 0 h 835"/>
              <a:gd name="T2" fmla="*/ 0 w 1478"/>
              <a:gd name="T3" fmla="*/ 107 h 835"/>
              <a:gd name="T4" fmla="*/ 98 w 1478"/>
              <a:gd name="T5" fmla="*/ 781 h 835"/>
              <a:gd name="T6" fmla="*/ 1099 w 1478"/>
              <a:gd name="T7" fmla="*/ 835 h 835"/>
              <a:gd name="T8" fmla="*/ 1478 w 1478"/>
              <a:gd name="T9" fmla="*/ 0 h 835"/>
            </a:gdLst>
            <a:ahLst/>
            <a:cxnLst>
              <a:cxn ang="0">
                <a:pos x="T0" y="T1"/>
              </a:cxn>
              <a:cxn ang="0">
                <a:pos x="T2" y="T3"/>
              </a:cxn>
              <a:cxn ang="0">
                <a:pos x="T4" y="T5"/>
              </a:cxn>
              <a:cxn ang="0">
                <a:pos x="T6" y="T7"/>
              </a:cxn>
              <a:cxn ang="0">
                <a:pos x="T8" y="T9"/>
              </a:cxn>
            </a:cxnLst>
            <a:rect l="0" t="0" r="r" b="b"/>
            <a:pathLst>
              <a:path w="1478" h="835">
                <a:moveTo>
                  <a:pt x="1478" y="0"/>
                </a:moveTo>
                <a:lnTo>
                  <a:pt x="0" y="107"/>
                </a:lnTo>
                <a:lnTo>
                  <a:pt x="98" y="781"/>
                </a:lnTo>
                <a:lnTo>
                  <a:pt x="1099" y="835"/>
                </a:lnTo>
                <a:lnTo>
                  <a:pt x="1478" y="0"/>
                </a:lnTo>
                <a:close/>
              </a:path>
            </a:pathLst>
          </a:custGeom>
          <a:solidFill>
            <a:srgbClr val="EAB8D5"/>
          </a:solidFill>
          <a:ln>
            <a:noFill/>
          </a:ln>
        </p:spPr>
        <p:txBody>
          <a:bodyPr/>
          <a:lstStyle/>
          <a:p>
            <a:endParaRPr lang="zh-CN" altLang="en-US"/>
          </a:p>
        </p:txBody>
      </p:sp>
      <p:sp>
        <p:nvSpPr>
          <p:cNvPr id="18" name="Freeform 8"/>
          <p:cNvSpPr>
            <a:spLocks noEditPoints="1"/>
          </p:cNvSpPr>
          <p:nvPr/>
        </p:nvSpPr>
        <p:spPr bwMode="auto">
          <a:xfrm>
            <a:off x="389183" y="193811"/>
            <a:ext cx="238032" cy="270167"/>
          </a:xfrm>
          <a:custGeom>
            <a:avLst/>
            <a:gdLst>
              <a:gd name="T0" fmla="*/ 447 w 523"/>
              <a:gd name="T1" fmla="*/ 571 h 583"/>
              <a:gd name="T2" fmla="*/ 404 w 523"/>
              <a:gd name="T3" fmla="*/ 575 h 583"/>
              <a:gd name="T4" fmla="*/ 479 w 523"/>
              <a:gd name="T5" fmla="*/ 433 h 583"/>
              <a:gd name="T6" fmla="*/ 509 w 523"/>
              <a:gd name="T7" fmla="*/ 510 h 583"/>
              <a:gd name="T8" fmla="*/ 131 w 523"/>
              <a:gd name="T9" fmla="*/ 28 h 583"/>
              <a:gd name="T10" fmla="*/ 126 w 523"/>
              <a:gd name="T11" fmla="*/ 128 h 583"/>
              <a:gd name="T12" fmla="*/ 117 w 523"/>
              <a:gd name="T13" fmla="*/ 131 h 583"/>
              <a:gd name="T14" fmla="*/ 117 w 523"/>
              <a:gd name="T15" fmla="*/ 131 h 583"/>
              <a:gd name="T16" fmla="*/ 28 w 523"/>
              <a:gd name="T17" fmla="*/ 466 h 583"/>
              <a:gd name="T18" fmla="*/ 235 w 523"/>
              <a:gd name="T19" fmla="*/ 406 h 583"/>
              <a:gd name="T20" fmla="*/ 235 w 523"/>
              <a:gd name="T21" fmla="*/ 367 h 583"/>
              <a:gd name="T22" fmla="*/ 324 w 523"/>
              <a:gd name="T23" fmla="*/ 278 h 583"/>
              <a:gd name="T24" fmla="*/ 357 w 523"/>
              <a:gd name="T25" fmla="*/ 311 h 583"/>
              <a:gd name="T26" fmla="*/ 382 w 523"/>
              <a:gd name="T27" fmla="*/ 514 h 583"/>
              <a:gd name="T28" fmla="*/ 343 w 523"/>
              <a:gd name="T29" fmla="*/ 514 h 583"/>
              <a:gd name="T30" fmla="*/ 15 w 523"/>
              <a:gd name="T31" fmla="*/ 494 h 583"/>
              <a:gd name="T32" fmla="*/ 14 w 523"/>
              <a:gd name="T33" fmla="*/ 494 h 583"/>
              <a:gd name="T34" fmla="*/ 0 w 523"/>
              <a:gd name="T35" fmla="*/ 119 h 583"/>
              <a:gd name="T36" fmla="*/ 1 w 523"/>
              <a:gd name="T37" fmla="*/ 114 h 583"/>
              <a:gd name="T38" fmla="*/ 106 w 523"/>
              <a:gd name="T39" fmla="*/ 6 h 583"/>
              <a:gd name="T40" fmla="*/ 117 w 523"/>
              <a:gd name="T41" fmla="*/ 0 h 583"/>
              <a:gd name="T42" fmla="*/ 117 w 523"/>
              <a:gd name="T43" fmla="*/ 0 h 583"/>
              <a:gd name="T44" fmla="*/ 117 w 523"/>
              <a:gd name="T45" fmla="*/ 0 h 583"/>
              <a:gd name="T46" fmla="*/ 371 w 523"/>
              <a:gd name="T47" fmla="*/ 0 h 583"/>
              <a:gd name="T48" fmla="*/ 385 w 523"/>
              <a:gd name="T49" fmla="*/ 339 h 583"/>
              <a:gd name="T50" fmla="*/ 471 w 523"/>
              <a:gd name="T51" fmla="*/ 425 h 583"/>
              <a:gd name="T52" fmla="*/ 382 w 523"/>
              <a:gd name="T53" fmla="*/ 514 h 583"/>
              <a:gd name="T54" fmla="*/ 209 w 523"/>
              <a:gd name="T55" fmla="*/ 263 h 583"/>
              <a:gd name="T56" fmla="*/ 201 w 523"/>
              <a:gd name="T57" fmla="*/ 271 h 583"/>
              <a:gd name="T58" fmla="*/ 219 w 523"/>
              <a:gd name="T59" fmla="*/ 326 h 583"/>
              <a:gd name="T60" fmla="*/ 264 w 523"/>
              <a:gd name="T61" fmla="*/ 281 h 583"/>
              <a:gd name="T62" fmla="*/ 261 w 523"/>
              <a:gd name="T63" fmla="*/ 323 h 583"/>
              <a:gd name="T64" fmla="*/ 207 w 523"/>
              <a:gd name="T65" fmla="*/ 378 h 583"/>
              <a:gd name="T66" fmla="*/ 182 w 523"/>
              <a:gd name="T67" fmla="*/ 302 h 583"/>
              <a:gd name="T68" fmla="*/ 181 w 523"/>
              <a:gd name="T69" fmla="*/ 243 h 583"/>
              <a:gd name="T70" fmla="*/ 239 w 523"/>
              <a:gd name="T71" fmla="*/ 244 h 583"/>
              <a:gd name="T72" fmla="*/ 316 w 523"/>
              <a:gd name="T73" fmla="*/ 269 h 583"/>
              <a:gd name="T74" fmla="*/ 261 w 523"/>
              <a:gd name="T75" fmla="*/ 32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TextBox 104"/>
          <p:cNvSpPr txBox="1">
            <a:spLocks noChangeArrowheads="1"/>
          </p:cNvSpPr>
          <p:nvPr/>
        </p:nvSpPr>
        <p:spPr bwMode="auto">
          <a:xfrm>
            <a:off x="873578" y="114070"/>
            <a:ext cx="3779948"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99" b="1" dirty="0">
                <a:solidFill>
                  <a:srgbClr val="EAB8D5"/>
                </a:solidFill>
                <a:latin typeface="微软雅黑" panose="020B0503020204020204" pitchFamily="34" charset="-122"/>
                <a:ea typeface="微软雅黑" panose="020B0503020204020204" pitchFamily="34" charset="-122"/>
              </a:rPr>
              <a:t>请在这里输入您的标题</a:t>
            </a:r>
          </a:p>
        </p:txBody>
      </p:sp>
      <p:sp>
        <p:nvSpPr>
          <p:cNvPr id="20" name="Freeform 6"/>
          <p:cNvSpPr>
            <a:spLocks noEditPoints="1"/>
          </p:cNvSpPr>
          <p:nvPr/>
        </p:nvSpPr>
        <p:spPr bwMode="auto">
          <a:xfrm>
            <a:off x="6355455" y="2264690"/>
            <a:ext cx="1575772" cy="1575772"/>
          </a:xfrm>
          <a:custGeom>
            <a:avLst/>
            <a:gdLst>
              <a:gd name="T0" fmla="*/ 2795 w 2801"/>
              <a:gd name="T1" fmla="*/ 1534 h 2801"/>
              <a:gd name="T2" fmla="*/ 2801 w 2801"/>
              <a:gd name="T3" fmla="*/ 1401 h 2801"/>
              <a:gd name="T4" fmla="*/ 2795 w 2801"/>
              <a:gd name="T5" fmla="*/ 1268 h 2801"/>
              <a:gd name="T6" fmla="*/ 2509 w 2801"/>
              <a:gd name="T7" fmla="*/ 1237 h 2801"/>
              <a:gd name="T8" fmla="*/ 2443 w 2801"/>
              <a:gd name="T9" fmla="*/ 988 h 2801"/>
              <a:gd name="T10" fmla="*/ 2675 w 2801"/>
              <a:gd name="T11" fmla="*/ 819 h 2801"/>
              <a:gd name="T12" fmla="*/ 2542 w 2801"/>
              <a:gd name="T13" fmla="*/ 588 h 2801"/>
              <a:gd name="T14" fmla="*/ 2279 w 2801"/>
              <a:gd name="T15" fmla="*/ 705 h 2801"/>
              <a:gd name="T16" fmla="*/ 2097 w 2801"/>
              <a:gd name="T17" fmla="*/ 523 h 2801"/>
              <a:gd name="T18" fmla="*/ 2213 w 2801"/>
              <a:gd name="T19" fmla="*/ 260 h 2801"/>
              <a:gd name="T20" fmla="*/ 1983 w 2801"/>
              <a:gd name="T21" fmla="*/ 127 h 2801"/>
              <a:gd name="T22" fmla="*/ 1814 w 2801"/>
              <a:gd name="T23" fmla="*/ 359 h 2801"/>
              <a:gd name="T24" fmla="*/ 1564 w 2801"/>
              <a:gd name="T25" fmla="*/ 292 h 2801"/>
              <a:gd name="T26" fmla="*/ 1534 w 2801"/>
              <a:gd name="T27" fmla="*/ 7 h 2801"/>
              <a:gd name="T28" fmla="*/ 1401 w 2801"/>
              <a:gd name="T29" fmla="*/ 0 h 2801"/>
              <a:gd name="T30" fmla="*/ 1268 w 2801"/>
              <a:gd name="T31" fmla="*/ 7 h 2801"/>
              <a:gd name="T32" fmla="*/ 1238 w 2801"/>
              <a:gd name="T33" fmla="*/ 292 h 2801"/>
              <a:gd name="T34" fmla="*/ 988 w 2801"/>
              <a:gd name="T35" fmla="*/ 359 h 2801"/>
              <a:gd name="T36" fmla="*/ 819 w 2801"/>
              <a:gd name="T37" fmla="*/ 127 h 2801"/>
              <a:gd name="T38" fmla="*/ 588 w 2801"/>
              <a:gd name="T39" fmla="*/ 260 h 2801"/>
              <a:gd name="T40" fmla="*/ 705 w 2801"/>
              <a:gd name="T41" fmla="*/ 523 h 2801"/>
              <a:gd name="T42" fmla="*/ 523 w 2801"/>
              <a:gd name="T43" fmla="*/ 705 h 2801"/>
              <a:gd name="T44" fmla="*/ 260 w 2801"/>
              <a:gd name="T45" fmla="*/ 588 h 2801"/>
              <a:gd name="T46" fmla="*/ 127 w 2801"/>
              <a:gd name="T47" fmla="*/ 819 h 2801"/>
              <a:gd name="T48" fmla="*/ 359 w 2801"/>
              <a:gd name="T49" fmla="*/ 988 h 2801"/>
              <a:gd name="T50" fmla="*/ 292 w 2801"/>
              <a:gd name="T51" fmla="*/ 1237 h 2801"/>
              <a:gd name="T52" fmla="*/ 7 w 2801"/>
              <a:gd name="T53" fmla="*/ 1268 h 2801"/>
              <a:gd name="T54" fmla="*/ 0 w 2801"/>
              <a:gd name="T55" fmla="*/ 1401 h 2801"/>
              <a:gd name="T56" fmla="*/ 7 w 2801"/>
              <a:gd name="T57" fmla="*/ 1534 h 2801"/>
              <a:gd name="T58" fmla="*/ 292 w 2801"/>
              <a:gd name="T59" fmla="*/ 1564 h 2801"/>
              <a:gd name="T60" fmla="*/ 359 w 2801"/>
              <a:gd name="T61" fmla="*/ 1814 h 2801"/>
              <a:gd name="T62" fmla="*/ 127 w 2801"/>
              <a:gd name="T63" fmla="*/ 1983 h 2801"/>
              <a:gd name="T64" fmla="*/ 260 w 2801"/>
              <a:gd name="T65" fmla="*/ 2213 h 2801"/>
              <a:gd name="T66" fmla="*/ 523 w 2801"/>
              <a:gd name="T67" fmla="*/ 2097 h 2801"/>
              <a:gd name="T68" fmla="*/ 705 w 2801"/>
              <a:gd name="T69" fmla="*/ 2279 h 2801"/>
              <a:gd name="T70" fmla="*/ 588 w 2801"/>
              <a:gd name="T71" fmla="*/ 2542 h 2801"/>
              <a:gd name="T72" fmla="*/ 819 w 2801"/>
              <a:gd name="T73" fmla="*/ 2675 h 2801"/>
              <a:gd name="T74" fmla="*/ 988 w 2801"/>
              <a:gd name="T75" fmla="*/ 2443 h 2801"/>
              <a:gd name="T76" fmla="*/ 1238 w 2801"/>
              <a:gd name="T77" fmla="*/ 2509 h 2801"/>
              <a:gd name="T78" fmla="*/ 1268 w 2801"/>
              <a:gd name="T79" fmla="*/ 2795 h 2801"/>
              <a:gd name="T80" fmla="*/ 1401 w 2801"/>
              <a:gd name="T81" fmla="*/ 2801 h 2801"/>
              <a:gd name="T82" fmla="*/ 1534 w 2801"/>
              <a:gd name="T83" fmla="*/ 2795 h 2801"/>
              <a:gd name="T84" fmla="*/ 1564 w 2801"/>
              <a:gd name="T85" fmla="*/ 2509 h 2801"/>
              <a:gd name="T86" fmla="*/ 1814 w 2801"/>
              <a:gd name="T87" fmla="*/ 2443 h 2801"/>
              <a:gd name="T88" fmla="*/ 1983 w 2801"/>
              <a:gd name="T89" fmla="*/ 2675 h 2801"/>
              <a:gd name="T90" fmla="*/ 2214 w 2801"/>
              <a:gd name="T91" fmla="*/ 2542 h 2801"/>
              <a:gd name="T92" fmla="*/ 2097 w 2801"/>
              <a:gd name="T93" fmla="*/ 2279 h 2801"/>
              <a:gd name="T94" fmla="*/ 2279 w 2801"/>
              <a:gd name="T95" fmla="*/ 2097 h 2801"/>
              <a:gd name="T96" fmla="*/ 2542 w 2801"/>
              <a:gd name="T97" fmla="*/ 2213 h 2801"/>
              <a:gd name="T98" fmla="*/ 2675 w 2801"/>
              <a:gd name="T99" fmla="*/ 1983 h 2801"/>
              <a:gd name="T100" fmla="*/ 2443 w 2801"/>
              <a:gd name="T101" fmla="*/ 1814 h 2801"/>
              <a:gd name="T102" fmla="*/ 2509 w 2801"/>
              <a:gd name="T103" fmla="*/ 1564 h 2801"/>
              <a:gd name="T104" fmla="*/ 2795 w 2801"/>
              <a:gd name="T105" fmla="*/ 1534 h 2801"/>
              <a:gd name="T106" fmla="*/ 1401 w 2801"/>
              <a:gd name="T107" fmla="*/ 488 h 2801"/>
              <a:gd name="T108" fmla="*/ 2313 w 2801"/>
              <a:gd name="T109" fmla="*/ 1401 h 2801"/>
              <a:gd name="T110" fmla="*/ 1401 w 2801"/>
              <a:gd name="T111" fmla="*/ 2313 h 2801"/>
              <a:gd name="T112" fmla="*/ 488 w 2801"/>
              <a:gd name="T113" fmla="*/ 1401 h 2801"/>
              <a:gd name="T114" fmla="*/ 1401 w 2801"/>
              <a:gd name="T115" fmla="*/ 488 h 2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rgbClr val="EAB8D5"/>
          </a:solidFill>
          <a:ln>
            <a:solidFill>
              <a:srgbClr val="EAB8D5"/>
            </a:solidFill>
          </a:ln>
        </p:spPr>
        <p:txBody>
          <a:bodyPr/>
          <a:lstStyle/>
          <a:p>
            <a:endParaRPr lang="zh-CN" altLang="en-US"/>
          </a:p>
        </p:txBody>
      </p:sp>
      <p:sp>
        <p:nvSpPr>
          <p:cNvPr id="21" name="Freeform 7"/>
          <p:cNvSpPr>
            <a:spLocks noEditPoints="1"/>
          </p:cNvSpPr>
          <p:nvPr/>
        </p:nvSpPr>
        <p:spPr bwMode="auto">
          <a:xfrm>
            <a:off x="4715415" y="1497037"/>
            <a:ext cx="1869742" cy="1868551"/>
          </a:xfrm>
          <a:custGeom>
            <a:avLst/>
            <a:gdLst>
              <a:gd name="T0" fmla="*/ 3315 w 3322"/>
              <a:gd name="T1" fmla="*/ 1820 h 3322"/>
              <a:gd name="T2" fmla="*/ 3322 w 3322"/>
              <a:gd name="T3" fmla="*/ 1661 h 3322"/>
              <a:gd name="T4" fmla="*/ 3315 w 3322"/>
              <a:gd name="T5" fmla="*/ 1503 h 3322"/>
              <a:gd name="T6" fmla="*/ 2976 w 3322"/>
              <a:gd name="T7" fmla="*/ 1468 h 3322"/>
              <a:gd name="T8" fmla="*/ 2897 w 3322"/>
              <a:gd name="T9" fmla="*/ 1172 h 3322"/>
              <a:gd name="T10" fmla="*/ 3172 w 3322"/>
              <a:gd name="T11" fmla="*/ 972 h 3322"/>
              <a:gd name="T12" fmla="*/ 3014 w 3322"/>
              <a:gd name="T13" fmla="*/ 698 h 3322"/>
              <a:gd name="T14" fmla="*/ 2703 w 3322"/>
              <a:gd name="T15" fmla="*/ 836 h 3322"/>
              <a:gd name="T16" fmla="*/ 2486 w 3322"/>
              <a:gd name="T17" fmla="*/ 620 h 3322"/>
              <a:gd name="T18" fmla="*/ 2625 w 3322"/>
              <a:gd name="T19" fmla="*/ 308 h 3322"/>
              <a:gd name="T20" fmla="*/ 2351 w 3322"/>
              <a:gd name="T21" fmla="*/ 150 h 3322"/>
              <a:gd name="T22" fmla="*/ 2151 w 3322"/>
              <a:gd name="T23" fmla="*/ 426 h 3322"/>
              <a:gd name="T24" fmla="*/ 1855 w 3322"/>
              <a:gd name="T25" fmla="*/ 347 h 3322"/>
              <a:gd name="T26" fmla="*/ 1819 w 3322"/>
              <a:gd name="T27" fmla="*/ 8 h 3322"/>
              <a:gd name="T28" fmla="*/ 1661 w 3322"/>
              <a:gd name="T29" fmla="*/ 0 h 3322"/>
              <a:gd name="T30" fmla="*/ 1503 w 3322"/>
              <a:gd name="T31" fmla="*/ 8 h 3322"/>
              <a:gd name="T32" fmla="*/ 1467 w 3322"/>
              <a:gd name="T33" fmla="*/ 347 h 3322"/>
              <a:gd name="T34" fmla="*/ 1171 w 3322"/>
              <a:gd name="T35" fmla="*/ 426 h 3322"/>
              <a:gd name="T36" fmla="*/ 971 w 3322"/>
              <a:gd name="T37" fmla="*/ 150 h 3322"/>
              <a:gd name="T38" fmla="*/ 697 w 3322"/>
              <a:gd name="T39" fmla="*/ 308 h 3322"/>
              <a:gd name="T40" fmla="*/ 836 w 3322"/>
              <a:gd name="T41" fmla="*/ 620 h 3322"/>
              <a:gd name="T42" fmla="*/ 619 w 3322"/>
              <a:gd name="T43" fmla="*/ 836 h 3322"/>
              <a:gd name="T44" fmla="*/ 308 w 3322"/>
              <a:gd name="T45" fmla="*/ 698 h 3322"/>
              <a:gd name="T46" fmla="*/ 150 w 3322"/>
              <a:gd name="T47" fmla="*/ 972 h 3322"/>
              <a:gd name="T48" fmla="*/ 425 w 3322"/>
              <a:gd name="T49" fmla="*/ 1172 h 3322"/>
              <a:gd name="T50" fmla="*/ 346 w 3322"/>
              <a:gd name="T51" fmla="*/ 1468 h 3322"/>
              <a:gd name="T52" fmla="*/ 8 w 3322"/>
              <a:gd name="T53" fmla="*/ 1503 h 3322"/>
              <a:gd name="T54" fmla="*/ 0 w 3322"/>
              <a:gd name="T55" fmla="*/ 1661 h 3322"/>
              <a:gd name="T56" fmla="*/ 8 w 3322"/>
              <a:gd name="T57" fmla="*/ 1820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3 h 3322"/>
              <a:gd name="T74" fmla="*/ 1171 w 3322"/>
              <a:gd name="T75" fmla="*/ 2897 h 3322"/>
              <a:gd name="T76" fmla="*/ 1467 w 3322"/>
              <a:gd name="T77" fmla="*/ 2976 h 3322"/>
              <a:gd name="T78" fmla="*/ 1503 w 3322"/>
              <a:gd name="T79" fmla="*/ 3315 h 3322"/>
              <a:gd name="T80" fmla="*/ 1661 w 3322"/>
              <a:gd name="T81" fmla="*/ 3322 h 3322"/>
              <a:gd name="T82" fmla="*/ 1819 w 3322"/>
              <a:gd name="T83" fmla="*/ 3315 h 3322"/>
              <a:gd name="T84" fmla="*/ 1855 w 3322"/>
              <a:gd name="T85" fmla="*/ 2976 h 3322"/>
              <a:gd name="T86" fmla="*/ 2151 w 3322"/>
              <a:gd name="T87" fmla="*/ 2897 h 3322"/>
              <a:gd name="T88" fmla="*/ 2351 w 3322"/>
              <a:gd name="T89" fmla="*/ 3173 h 3322"/>
              <a:gd name="T90" fmla="*/ 2625 w 3322"/>
              <a:gd name="T91" fmla="*/ 3014 h 3322"/>
              <a:gd name="T92" fmla="*/ 2486 w 3322"/>
              <a:gd name="T93" fmla="*/ 2703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5 w 3322"/>
              <a:gd name="T105" fmla="*/ 1820 h 3322"/>
              <a:gd name="T106" fmla="*/ 1661 w 3322"/>
              <a:gd name="T107" fmla="*/ 586 h 3322"/>
              <a:gd name="T108" fmla="*/ 2736 w 3322"/>
              <a:gd name="T109" fmla="*/ 1661 h 3322"/>
              <a:gd name="T110" fmla="*/ 1661 w 3322"/>
              <a:gd name="T111" fmla="*/ 2737 h 3322"/>
              <a:gd name="T112" fmla="*/ 586 w 3322"/>
              <a:gd name="T113" fmla="*/ 1661 h 3322"/>
              <a:gd name="T114" fmla="*/ 1661 w 3322"/>
              <a:gd name="T115" fmla="*/ 586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rgbClr val="EAB8D5"/>
          </a:solidFill>
          <a:ln>
            <a:solidFill>
              <a:srgbClr val="EAB8D5"/>
            </a:solidFill>
          </a:ln>
        </p:spPr>
        <p:txBody>
          <a:bodyPr/>
          <a:lstStyle/>
          <a:p>
            <a:endParaRPr lang="zh-CN" altLang="en-US"/>
          </a:p>
        </p:txBody>
      </p:sp>
      <p:sp>
        <p:nvSpPr>
          <p:cNvPr id="22" name="Freeform 8"/>
          <p:cNvSpPr>
            <a:spLocks noEditPoints="1"/>
          </p:cNvSpPr>
          <p:nvPr/>
        </p:nvSpPr>
        <p:spPr bwMode="auto">
          <a:xfrm>
            <a:off x="1009256" y="1492276"/>
            <a:ext cx="1869742" cy="1869741"/>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rgbClr val="EAB8D5"/>
          </a:solidFill>
          <a:ln>
            <a:solidFill>
              <a:srgbClr val="EAB8D5"/>
            </a:solidFill>
          </a:ln>
        </p:spPr>
        <p:txBody>
          <a:bodyPr/>
          <a:lstStyle/>
          <a:p>
            <a:endParaRPr lang="zh-CN" altLang="en-US"/>
          </a:p>
        </p:txBody>
      </p:sp>
      <p:sp>
        <p:nvSpPr>
          <p:cNvPr id="23" name="Freeform 9"/>
          <p:cNvSpPr>
            <a:spLocks noEditPoints="1"/>
          </p:cNvSpPr>
          <p:nvPr/>
        </p:nvSpPr>
        <p:spPr bwMode="auto">
          <a:xfrm>
            <a:off x="2652868" y="2037368"/>
            <a:ext cx="2337474" cy="2336284"/>
          </a:xfrm>
          <a:custGeom>
            <a:avLst/>
            <a:gdLst>
              <a:gd name="T0" fmla="*/ 4143 w 4152"/>
              <a:gd name="T1" fmla="*/ 2274 h 4152"/>
              <a:gd name="T2" fmla="*/ 4152 w 4152"/>
              <a:gd name="T3" fmla="*/ 2076 h 4152"/>
              <a:gd name="T4" fmla="*/ 4143 w 4152"/>
              <a:gd name="T5" fmla="*/ 1878 h 4152"/>
              <a:gd name="T6" fmla="*/ 3720 w 4152"/>
              <a:gd name="T7" fmla="*/ 1834 h 4152"/>
              <a:gd name="T8" fmla="*/ 3621 w 4152"/>
              <a:gd name="T9" fmla="*/ 1464 h 4152"/>
              <a:gd name="T10" fmla="*/ 3965 w 4152"/>
              <a:gd name="T11" fmla="*/ 1214 h 4152"/>
              <a:gd name="T12" fmla="*/ 3767 w 4152"/>
              <a:gd name="T13" fmla="*/ 871 h 4152"/>
              <a:gd name="T14" fmla="*/ 3378 w 4152"/>
              <a:gd name="T15" fmla="*/ 1045 h 4152"/>
              <a:gd name="T16" fmla="*/ 3108 w 4152"/>
              <a:gd name="T17" fmla="*/ 774 h 4152"/>
              <a:gd name="T18" fmla="*/ 3281 w 4152"/>
              <a:gd name="T19" fmla="*/ 385 h 4152"/>
              <a:gd name="T20" fmla="*/ 2939 w 4152"/>
              <a:gd name="T21" fmla="*/ 187 h 4152"/>
              <a:gd name="T22" fmla="*/ 2688 w 4152"/>
              <a:gd name="T23" fmla="*/ 532 h 4152"/>
              <a:gd name="T24" fmla="*/ 2318 w 4152"/>
              <a:gd name="T25" fmla="*/ 433 h 4152"/>
              <a:gd name="T26" fmla="*/ 2274 w 4152"/>
              <a:gd name="T27" fmla="*/ 9 h 4152"/>
              <a:gd name="T28" fmla="*/ 2076 w 4152"/>
              <a:gd name="T29" fmla="*/ 0 h 4152"/>
              <a:gd name="T30" fmla="*/ 1879 w 4152"/>
              <a:gd name="T31" fmla="*/ 9 h 4152"/>
              <a:gd name="T32" fmla="*/ 1834 w 4152"/>
              <a:gd name="T33" fmla="*/ 433 h 4152"/>
              <a:gd name="T34" fmla="*/ 1464 w 4152"/>
              <a:gd name="T35" fmla="*/ 531 h 4152"/>
              <a:gd name="T36" fmla="*/ 1214 w 4152"/>
              <a:gd name="T37" fmla="*/ 187 h 4152"/>
              <a:gd name="T38" fmla="*/ 872 w 4152"/>
              <a:gd name="T39" fmla="*/ 385 h 4152"/>
              <a:gd name="T40" fmla="*/ 1045 w 4152"/>
              <a:gd name="T41" fmla="*/ 774 h 4152"/>
              <a:gd name="T42" fmla="*/ 774 w 4152"/>
              <a:gd name="T43" fmla="*/ 1045 h 4152"/>
              <a:gd name="T44" fmla="*/ 385 w 4152"/>
              <a:gd name="T45" fmla="*/ 871 h 4152"/>
              <a:gd name="T46" fmla="*/ 187 w 4152"/>
              <a:gd name="T47" fmla="*/ 1214 h 4152"/>
              <a:gd name="T48" fmla="*/ 532 w 4152"/>
              <a:gd name="T49" fmla="*/ 1464 h 4152"/>
              <a:gd name="T50" fmla="*/ 433 w 4152"/>
              <a:gd name="T51" fmla="*/ 1834 h 4152"/>
              <a:gd name="T52" fmla="*/ 9 w 4152"/>
              <a:gd name="T53" fmla="*/ 1878 h 4152"/>
              <a:gd name="T54" fmla="*/ 0 w 4152"/>
              <a:gd name="T55" fmla="*/ 2076 h 4152"/>
              <a:gd name="T56" fmla="*/ 9 w 4152"/>
              <a:gd name="T57" fmla="*/ 2274 h 4152"/>
              <a:gd name="T58" fmla="*/ 433 w 4152"/>
              <a:gd name="T59" fmla="*/ 2318 h 4152"/>
              <a:gd name="T60" fmla="*/ 532 w 4152"/>
              <a:gd name="T61" fmla="*/ 2688 h 4152"/>
              <a:gd name="T62" fmla="*/ 187 w 4152"/>
              <a:gd name="T63" fmla="*/ 2939 h 4152"/>
              <a:gd name="T64" fmla="*/ 385 w 4152"/>
              <a:gd name="T65" fmla="*/ 3281 h 4152"/>
              <a:gd name="T66" fmla="*/ 774 w 4152"/>
              <a:gd name="T67" fmla="*/ 3107 h 4152"/>
              <a:gd name="T68" fmla="*/ 1045 w 4152"/>
              <a:gd name="T69" fmla="*/ 3378 h 4152"/>
              <a:gd name="T70" fmla="*/ 871 w 4152"/>
              <a:gd name="T71" fmla="*/ 3767 h 4152"/>
              <a:gd name="T72" fmla="*/ 1214 w 4152"/>
              <a:gd name="T73" fmla="*/ 3965 h 4152"/>
              <a:gd name="T74" fmla="*/ 1464 w 4152"/>
              <a:gd name="T75" fmla="*/ 3621 h 4152"/>
              <a:gd name="T76" fmla="*/ 1834 w 4152"/>
              <a:gd name="T77" fmla="*/ 3720 h 4152"/>
              <a:gd name="T78" fmla="*/ 1879 w 4152"/>
              <a:gd name="T79" fmla="*/ 4143 h 4152"/>
              <a:gd name="T80" fmla="*/ 2076 w 4152"/>
              <a:gd name="T81" fmla="*/ 4152 h 4152"/>
              <a:gd name="T82" fmla="*/ 2274 w 4152"/>
              <a:gd name="T83" fmla="*/ 4143 h 4152"/>
              <a:gd name="T84" fmla="*/ 2318 w 4152"/>
              <a:gd name="T85" fmla="*/ 3720 h 4152"/>
              <a:gd name="T86" fmla="*/ 2688 w 4152"/>
              <a:gd name="T87" fmla="*/ 3621 h 4152"/>
              <a:gd name="T88" fmla="*/ 2939 w 4152"/>
              <a:gd name="T89" fmla="*/ 3965 h 4152"/>
              <a:gd name="T90" fmla="*/ 3281 w 4152"/>
              <a:gd name="T91" fmla="*/ 3767 h 4152"/>
              <a:gd name="T92" fmla="*/ 3108 w 4152"/>
              <a:gd name="T93" fmla="*/ 3378 h 4152"/>
              <a:gd name="T94" fmla="*/ 3378 w 4152"/>
              <a:gd name="T95" fmla="*/ 3107 h 4152"/>
              <a:gd name="T96" fmla="*/ 3767 w 4152"/>
              <a:gd name="T97" fmla="*/ 3281 h 4152"/>
              <a:gd name="T98" fmla="*/ 3965 w 4152"/>
              <a:gd name="T99" fmla="*/ 2939 h 4152"/>
              <a:gd name="T100" fmla="*/ 3621 w 4152"/>
              <a:gd name="T101" fmla="*/ 2688 h 4152"/>
              <a:gd name="T102" fmla="*/ 3720 w 4152"/>
              <a:gd name="T103" fmla="*/ 2318 h 4152"/>
              <a:gd name="T104" fmla="*/ 4143 w 4152"/>
              <a:gd name="T105" fmla="*/ 2274 h 4152"/>
              <a:gd name="T106" fmla="*/ 2076 w 4152"/>
              <a:gd name="T107" fmla="*/ 708 h 4152"/>
              <a:gd name="T108" fmla="*/ 3444 w 4152"/>
              <a:gd name="T109" fmla="*/ 2076 h 4152"/>
              <a:gd name="T110" fmla="*/ 2076 w 4152"/>
              <a:gd name="T111" fmla="*/ 3444 h 4152"/>
              <a:gd name="T112" fmla="*/ 708 w 4152"/>
              <a:gd name="T113" fmla="*/ 2076 h 4152"/>
              <a:gd name="T114" fmla="*/ 2076 w 4152"/>
              <a:gd name="T115" fmla="*/ 708 h 4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rgbClr val="EAB8D5"/>
          </a:solidFill>
          <a:ln>
            <a:solidFill>
              <a:srgbClr val="EAB8D5"/>
            </a:solidFill>
          </a:ln>
        </p:spPr>
        <p:txBody>
          <a:bodyPr/>
          <a:lstStyle/>
          <a:p>
            <a:endParaRPr lang="zh-CN" altLang="en-US"/>
          </a:p>
        </p:txBody>
      </p:sp>
      <p:sp>
        <p:nvSpPr>
          <p:cNvPr id="24" name="TextBox 11"/>
          <p:cNvSpPr txBox="1">
            <a:spLocks noChangeArrowheads="1"/>
          </p:cNvSpPr>
          <p:nvPr/>
        </p:nvSpPr>
        <p:spPr bwMode="auto">
          <a:xfrm>
            <a:off x="3195581" y="2963314"/>
            <a:ext cx="125204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华文楷体" panose="02010600040101010101" pitchFamily="2" charset="-122"/>
                <a:ea typeface="华文楷体" panose="02010600040101010101" pitchFamily="2" charset="-122"/>
              </a:rPr>
              <a:t>这里输入您的文本</a:t>
            </a:r>
            <a:endParaRPr lang="en-US"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25" name="TextBox 12"/>
          <p:cNvSpPr txBox="1">
            <a:spLocks noChangeArrowheads="1"/>
          </p:cNvSpPr>
          <p:nvPr/>
        </p:nvSpPr>
        <p:spPr bwMode="auto">
          <a:xfrm>
            <a:off x="1380586" y="2188520"/>
            <a:ext cx="112708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华文楷体" panose="02010600040101010101" pitchFamily="2" charset="-122"/>
                <a:ea typeface="华文楷体" panose="02010600040101010101" pitchFamily="2" charset="-122"/>
              </a:rPr>
              <a:t>这里输入您的文本</a:t>
            </a:r>
            <a:endParaRPr lang="en-US"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26" name="TextBox 13"/>
          <p:cNvSpPr txBox="1">
            <a:spLocks noChangeArrowheads="1"/>
          </p:cNvSpPr>
          <p:nvPr/>
        </p:nvSpPr>
        <p:spPr bwMode="auto">
          <a:xfrm>
            <a:off x="5104599" y="2209942"/>
            <a:ext cx="112708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华文楷体" panose="02010600040101010101" pitchFamily="2" charset="-122"/>
                <a:ea typeface="华文楷体" panose="02010600040101010101" pitchFamily="2" charset="-122"/>
              </a:rPr>
              <a:t>这里输入您的文本</a:t>
            </a:r>
            <a:endParaRPr lang="en-US"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27" name="TextBox 14"/>
          <p:cNvSpPr txBox="1">
            <a:spLocks noChangeArrowheads="1"/>
          </p:cNvSpPr>
          <p:nvPr/>
        </p:nvSpPr>
        <p:spPr bwMode="auto">
          <a:xfrm>
            <a:off x="6578018" y="2813354"/>
            <a:ext cx="112708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华文楷体" panose="02010600040101010101" pitchFamily="2" charset="-122"/>
                <a:ea typeface="华文楷体" panose="02010600040101010101" pitchFamily="2" charset="-122"/>
              </a:rPr>
              <a:t>这里输入您的文本</a:t>
            </a:r>
            <a:endParaRPr lang="en-US"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28" name="TextBox 15"/>
          <p:cNvSpPr txBox="1">
            <a:spLocks noChangeArrowheads="1"/>
          </p:cNvSpPr>
          <p:nvPr/>
        </p:nvSpPr>
        <p:spPr bwMode="auto">
          <a:xfrm>
            <a:off x="1346074" y="1060247"/>
            <a:ext cx="1319887"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49" b="1" dirty="0">
                <a:solidFill>
                  <a:schemeClr val="tx1">
                    <a:lumMod val="65000"/>
                    <a:lumOff val="35000"/>
                  </a:schemeClr>
                </a:solidFill>
                <a:latin typeface="华文楷体" panose="02010600040101010101" pitchFamily="2" charset="-122"/>
                <a:ea typeface="华文楷体" panose="02010600040101010101" pitchFamily="2" charset="-122"/>
              </a:rPr>
              <a:t>添加标题一</a:t>
            </a:r>
            <a:endParaRPr lang="en-US" sz="1649"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29" name="TextBox 16"/>
          <p:cNvSpPr txBox="1">
            <a:spLocks noChangeArrowheads="1"/>
          </p:cNvSpPr>
          <p:nvPr/>
        </p:nvSpPr>
        <p:spPr bwMode="auto">
          <a:xfrm>
            <a:off x="3086088" y="1592249"/>
            <a:ext cx="1319887"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49" b="1" dirty="0">
                <a:solidFill>
                  <a:schemeClr val="tx1">
                    <a:lumMod val="65000"/>
                    <a:lumOff val="35000"/>
                  </a:schemeClr>
                </a:solidFill>
                <a:latin typeface="华文楷体" panose="02010600040101010101" pitchFamily="2" charset="-122"/>
                <a:ea typeface="华文楷体" panose="02010600040101010101" pitchFamily="2" charset="-122"/>
              </a:rPr>
              <a:t>添加标题二</a:t>
            </a:r>
            <a:endParaRPr lang="en-US" sz="1649"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0" name="TextBox 17"/>
          <p:cNvSpPr txBox="1">
            <a:spLocks noChangeArrowheads="1"/>
          </p:cNvSpPr>
          <p:nvPr/>
        </p:nvSpPr>
        <p:spPr bwMode="auto">
          <a:xfrm>
            <a:off x="4917742" y="1100712"/>
            <a:ext cx="131988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49" b="1" dirty="0">
                <a:solidFill>
                  <a:schemeClr val="tx1">
                    <a:lumMod val="65000"/>
                    <a:lumOff val="35000"/>
                  </a:schemeClr>
                </a:solidFill>
                <a:latin typeface="华文楷体" panose="02010600040101010101" pitchFamily="2" charset="-122"/>
                <a:ea typeface="华文楷体" panose="02010600040101010101" pitchFamily="2" charset="-122"/>
              </a:rPr>
              <a:t>添加标题三</a:t>
            </a:r>
            <a:endParaRPr lang="en-US" sz="1649"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1" name="TextBox 18"/>
          <p:cNvSpPr txBox="1">
            <a:spLocks noChangeArrowheads="1"/>
          </p:cNvSpPr>
          <p:nvPr/>
        </p:nvSpPr>
        <p:spPr bwMode="auto">
          <a:xfrm>
            <a:off x="6513749" y="1786244"/>
            <a:ext cx="1319887"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49" b="1" dirty="0">
                <a:solidFill>
                  <a:schemeClr val="tx1">
                    <a:lumMod val="65000"/>
                    <a:lumOff val="35000"/>
                  </a:schemeClr>
                </a:solidFill>
                <a:latin typeface="华文楷体" panose="02010600040101010101" pitchFamily="2" charset="-122"/>
                <a:ea typeface="华文楷体" panose="02010600040101010101" pitchFamily="2" charset="-122"/>
              </a:rPr>
              <a:t>添加标题四</a:t>
            </a:r>
            <a:endParaRPr lang="en-US" sz="1649" b="1"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32" name="Freeform 6"/>
          <p:cNvSpPr>
            <a:spLocks/>
          </p:cNvSpPr>
          <p:nvPr/>
        </p:nvSpPr>
        <p:spPr bwMode="auto">
          <a:xfrm>
            <a:off x="2446970" y="4246307"/>
            <a:ext cx="3221764" cy="455831"/>
          </a:xfrm>
          <a:custGeom>
            <a:avLst/>
            <a:gdLst>
              <a:gd name="T0" fmla="*/ 190044 w 4297504"/>
              <a:gd name="T1" fmla="*/ 0 h 607261"/>
              <a:gd name="T2" fmla="*/ 327915 w 4297504"/>
              <a:gd name="T3" fmla="*/ 6348 h 607261"/>
              <a:gd name="T4" fmla="*/ 356106 w 4297504"/>
              <a:gd name="T5" fmla="*/ 257434 h 607261"/>
              <a:gd name="T6" fmla="*/ 388526 w 4297504"/>
              <a:gd name="T7" fmla="*/ 313152 h 607261"/>
              <a:gd name="T8" fmla="*/ 647176 w 4297504"/>
              <a:gd name="T9" fmla="*/ 313152 h 607261"/>
              <a:gd name="T10" fmla="*/ 676072 w 4297504"/>
              <a:gd name="T11" fmla="*/ 257434 h 607261"/>
              <a:gd name="T12" fmla="*/ 705672 w 4297504"/>
              <a:gd name="T13" fmla="*/ 6348 h 607261"/>
              <a:gd name="T14" fmla="*/ 981942 w 4297504"/>
              <a:gd name="T15" fmla="*/ 6348 h 607261"/>
              <a:gd name="T16" fmla="*/ 1010133 w 4297504"/>
              <a:gd name="T17" fmla="*/ 257434 h 607261"/>
              <a:gd name="T18" fmla="*/ 1042552 w 4297504"/>
              <a:gd name="T19" fmla="*/ 313152 h 607261"/>
              <a:gd name="T20" fmla="*/ 1301203 w 4297504"/>
              <a:gd name="T21" fmla="*/ 313152 h 607261"/>
              <a:gd name="T22" fmla="*/ 1330098 w 4297504"/>
              <a:gd name="T23" fmla="*/ 257434 h 607261"/>
              <a:gd name="T24" fmla="*/ 1359699 w 4297504"/>
              <a:gd name="T25" fmla="*/ 6348 h 607261"/>
              <a:gd name="T26" fmla="*/ 1635968 w 4297504"/>
              <a:gd name="T27" fmla="*/ 6348 h 607261"/>
              <a:gd name="T28" fmla="*/ 1664159 w 4297504"/>
              <a:gd name="T29" fmla="*/ 257434 h 607261"/>
              <a:gd name="T30" fmla="*/ 1696579 w 4297504"/>
              <a:gd name="T31" fmla="*/ 313152 h 607261"/>
              <a:gd name="T32" fmla="*/ 1955229 w 4297504"/>
              <a:gd name="T33" fmla="*/ 313152 h 607261"/>
              <a:gd name="T34" fmla="*/ 1984125 w 4297504"/>
              <a:gd name="T35" fmla="*/ 257434 h 607261"/>
              <a:gd name="T36" fmla="*/ 2013725 w 4297504"/>
              <a:gd name="T37" fmla="*/ 6348 h 607261"/>
              <a:gd name="T38" fmla="*/ 2289995 w 4297504"/>
              <a:gd name="T39" fmla="*/ 6348 h 607261"/>
              <a:gd name="T40" fmla="*/ 2318186 w 4297504"/>
              <a:gd name="T41" fmla="*/ 257434 h 607261"/>
              <a:gd name="T42" fmla="*/ 2350605 w 4297504"/>
              <a:gd name="T43" fmla="*/ 313152 h 607261"/>
              <a:gd name="T44" fmla="*/ 2609256 w 4297504"/>
              <a:gd name="T45" fmla="*/ 313152 h 607261"/>
              <a:gd name="T46" fmla="*/ 2638151 w 4297504"/>
              <a:gd name="T47" fmla="*/ 257434 h 607261"/>
              <a:gd name="T48" fmla="*/ 2667752 w 4297504"/>
              <a:gd name="T49" fmla="*/ 6348 h 607261"/>
              <a:gd name="T50" fmla="*/ 2944022 w 4297504"/>
              <a:gd name="T51" fmla="*/ 6348 h 607261"/>
              <a:gd name="T52" fmla="*/ 2972213 w 4297504"/>
              <a:gd name="T53" fmla="*/ 257434 h 607261"/>
              <a:gd name="T54" fmla="*/ 3004632 w 4297504"/>
              <a:gd name="T55" fmla="*/ 313152 h 607261"/>
              <a:gd name="T56" fmla="*/ 3263283 w 4297504"/>
              <a:gd name="T57" fmla="*/ 313152 h 607261"/>
              <a:gd name="T58" fmla="*/ 3292178 w 4297504"/>
              <a:gd name="T59" fmla="*/ 257434 h 607261"/>
              <a:gd name="T60" fmla="*/ 3321074 w 4297504"/>
              <a:gd name="T61" fmla="*/ 6348 h 607261"/>
              <a:gd name="T62" fmla="*/ 3598048 w 4297504"/>
              <a:gd name="T63" fmla="*/ 6348 h 607261"/>
              <a:gd name="T64" fmla="*/ 3626239 w 4297504"/>
              <a:gd name="T65" fmla="*/ 257434 h 607261"/>
              <a:gd name="T66" fmla="*/ 3658659 w 4297504"/>
              <a:gd name="T67" fmla="*/ 313152 h 607261"/>
              <a:gd name="T68" fmla="*/ 3917309 w 4297504"/>
              <a:gd name="T69" fmla="*/ 313152 h 607261"/>
              <a:gd name="T70" fmla="*/ 3946205 w 4297504"/>
              <a:gd name="T71" fmla="*/ 257434 h 607261"/>
              <a:gd name="T72" fmla="*/ 3975100 w 4297504"/>
              <a:gd name="T73" fmla="*/ 6348 h 607261"/>
              <a:gd name="T74" fmla="*/ 4252075 w 4297504"/>
              <a:gd name="T75" fmla="*/ 6348 h 607261"/>
              <a:gd name="T76" fmla="*/ 4280266 w 4297504"/>
              <a:gd name="T77" fmla="*/ 257434 h 607261"/>
              <a:gd name="T78" fmla="*/ 4297504 w 4297504"/>
              <a:gd name="T79" fmla="*/ 297378 h 607261"/>
              <a:gd name="T80" fmla="*/ 4297504 w 4297504"/>
              <a:gd name="T81" fmla="*/ 607261 h 607261"/>
              <a:gd name="T82" fmla="*/ 0 w 4297504"/>
              <a:gd name="T83" fmla="*/ 607261 h 607261"/>
              <a:gd name="T84" fmla="*/ 0 w 4297504"/>
              <a:gd name="T85" fmla="*/ 303943 h 607261"/>
              <a:gd name="T86" fmla="*/ 22045 w 4297504"/>
              <a:gd name="T87" fmla="*/ 257434 h 607261"/>
              <a:gd name="T88" fmla="*/ 51645 w 4297504"/>
              <a:gd name="T89" fmla="*/ 6348 h 607261"/>
              <a:gd name="T90" fmla="*/ 190044 w 4297504"/>
              <a:gd name="T91" fmla="*/ 0 h 607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rgbClr val="EAB8D5"/>
          </a:solidFill>
          <a:ln>
            <a:solidFill>
              <a:srgbClr val="EAB8D5"/>
            </a:solidFill>
          </a:ln>
        </p:spPr>
        <p:txBody>
          <a:bodyPr/>
          <a:lstStyle/>
          <a:p>
            <a:endParaRPr lang="zh-CN" altLang="en-US"/>
          </a:p>
        </p:txBody>
      </p:sp>
    </p:spTree>
    <p:extLst>
      <p:ext uri="{BB962C8B-B14F-4D97-AF65-F5344CB8AC3E}">
        <p14:creationId xmlns:p14="http://schemas.microsoft.com/office/powerpoint/2010/main" val="12389567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300"/>
                                        <p:tgtEl>
                                          <p:spTgt spid="1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200"/>
                                        <p:tgtEl>
                                          <p:spTgt spid="16"/>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300"/>
                                        <p:tgtEl>
                                          <p:spTgt spid="17"/>
                                        </p:tgtEl>
                                      </p:cBhvr>
                                    </p:animEffect>
                                  </p:childTnLst>
                                </p:cTn>
                              </p:par>
                            </p:childTnLst>
                          </p:cTn>
                        </p:par>
                        <p:par>
                          <p:cTn id="16" fill="hold">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300" fill="hold"/>
                                        <p:tgtEl>
                                          <p:spTgt spid="18"/>
                                        </p:tgtEl>
                                        <p:attrNameLst>
                                          <p:attrName>ppt_w</p:attrName>
                                        </p:attrNameLst>
                                      </p:cBhvr>
                                      <p:tavLst>
                                        <p:tav tm="0">
                                          <p:val>
                                            <p:fltVal val="0"/>
                                          </p:val>
                                        </p:tav>
                                        <p:tav tm="100000">
                                          <p:val>
                                            <p:strVal val="#ppt_w"/>
                                          </p:val>
                                        </p:tav>
                                      </p:tavLst>
                                    </p:anim>
                                    <p:anim calcmode="lin" valueType="num">
                                      <p:cBhvr>
                                        <p:cTn id="20" dur="300" fill="hold"/>
                                        <p:tgtEl>
                                          <p:spTgt spid="18"/>
                                        </p:tgtEl>
                                        <p:attrNameLst>
                                          <p:attrName>ppt_h</p:attrName>
                                        </p:attrNameLst>
                                      </p:cBhvr>
                                      <p:tavLst>
                                        <p:tav tm="0">
                                          <p:val>
                                            <p:fltVal val="0"/>
                                          </p:val>
                                        </p:tav>
                                        <p:tav tm="100000">
                                          <p:val>
                                            <p:strVal val="#ppt_h"/>
                                          </p:val>
                                        </p:tav>
                                      </p:tavLst>
                                    </p:anim>
                                    <p:anim calcmode="lin" valueType="num">
                                      <p:cBhvr>
                                        <p:cTn id="21" dur="300" fill="hold"/>
                                        <p:tgtEl>
                                          <p:spTgt spid="18"/>
                                        </p:tgtEl>
                                        <p:attrNameLst>
                                          <p:attrName>style.rotation</p:attrName>
                                        </p:attrNameLst>
                                      </p:cBhvr>
                                      <p:tavLst>
                                        <p:tav tm="0">
                                          <p:val>
                                            <p:fltVal val="90"/>
                                          </p:val>
                                        </p:tav>
                                        <p:tav tm="100000">
                                          <p:val>
                                            <p:fltVal val="0"/>
                                          </p:val>
                                        </p:tav>
                                      </p:tavLst>
                                    </p:anim>
                                    <p:animEffect transition="in" filter="fade">
                                      <p:cBhvr>
                                        <p:cTn id="22" dur="300"/>
                                        <p:tgtEl>
                                          <p:spTgt spid="18"/>
                                        </p:tgtEl>
                                      </p:cBhvr>
                                    </p:animEffect>
                                  </p:childTnLst>
                                </p:cTn>
                              </p:par>
                            </p:childTnLst>
                          </p:cTn>
                        </p:par>
                        <p:par>
                          <p:cTn id="23" fill="hold">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9"/>
                                        </p:tgtEl>
                                        <p:attrNameLst>
                                          <p:attrName>style.visibility</p:attrName>
                                        </p:attrNameLst>
                                      </p:cBhvr>
                                      <p:to>
                                        <p:strVal val="visible"/>
                                      </p:to>
                                    </p:set>
                                    <p:anim calcmode="lin" valueType="num">
                                      <p:cBhvr>
                                        <p:cTn id="26" dur="4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9"/>
                                        </p:tgtEl>
                                        <p:attrNameLst>
                                          <p:attrName>ppt_y</p:attrName>
                                        </p:attrNameLst>
                                      </p:cBhvr>
                                      <p:tavLst>
                                        <p:tav tm="0">
                                          <p:val>
                                            <p:strVal val="#ppt_y"/>
                                          </p:val>
                                        </p:tav>
                                        <p:tav tm="100000">
                                          <p:val>
                                            <p:strVal val="#ppt_y"/>
                                          </p:val>
                                        </p:tav>
                                      </p:tavLst>
                                    </p:anim>
                                    <p:anim calcmode="lin" valueType="num">
                                      <p:cBhvr>
                                        <p:cTn id="28" dur="4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9"/>
                                        </p:tgtEl>
                                      </p:cBhvr>
                                    </p:animEffect>
                                  </p:childTnLst>
                                </p:cTn>
                              </p:par>
                            </p:childTnLst>
                          </p:cTn>
                        </p:par>
                        <p:par>
                          <p:cTn id="31" fill="hold">
                            <p:stCondLst>
                              <p:cond delay="1860"/>
                            </p:stCondLst>
                            <p:childTnLst>
                              <p:par>
                                <p:cTn id="32" presetID="2" presetClass="entr" presetSubtype="8"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childTnLst>
                          </p:cTn>
                        </p:par>
                        <p:par>
                          <p:cTn id="36" fill="hold">
                            <p:stCondLst>
                              <p:cond delay="2360"/>
                            </p:stCondLst>
                            <p:childTnLst>
                              <p:par>
                                <p:cTn id="37" presetID="47"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1000" fill="hold"/>
                                        <p:tgtEl>
                                          <p:spTgt spid="22"/>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1000"/>
                                        <p:tgtEl>
                                          <p:spTgt spid="21"/>
                                        </p:tgtEl>
                                      </p:cBhvr>
                                    </p:animEffect>
                                    <p:anim calcmode="lin" valueType="num">
                                      <p:cBhvr>
                                        <p:cTn id="45" dur="1000" fill="hold"/>
                                        <p:tgtEl>
                                          <p:spTgt spid="21"/>
                                        </p:tgtEl>
                                        <p:attrNameLst>
                                          <p:attrName>ppt_x</p:attrName>
                                        </p:attrNameLst>
                                      </p:cBhvr>
                                      <p:tavLst>
                                        <p:tav tm="0">
                                          <p:val>
                                            <p:strVal val="#ppt_x"/>
                                          </p:val>
                                        </p:tav>
                                        <p:tav tm="100000">
                                          <p:val>
                                            <p:strVal val="#ppt_x"/>
                                          </p:val>
                                        </p:tav>
                                      </p:tavLst>
                                    </p:anim>
                                    <p:anim calcmode="lin" valueType="num">
                                      <p:cBhvr>
                                        <p:cTn id="46" dur="1000" fill="hold"/>
                                        <p:tgtEl>
                                          <p:spTgt spid="2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20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60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1000"/>
                                        <p:tgtEl>
                                          <p:spTgt spid="20"/>
                                        </p:tgtEl>
                                      </p:cBhvr>
                                    </p:animEffect>
                                    <p:anim calcmode="lin" valueType="num">
                                      <p:cBhvr>
                                        <p:cTn id="55" dur="1000" fill="hold"/>
                                        <p:tgtEl>
                                          <p:spTgt spid="20"/>
                                        </p:tgtEl>
                                        <p:attrNameLst>
                                          <p:attrName>ppt_x</p:attrName>
                                        </p:attrNameLst>
                                      </p:cBhvr>
                                      <p:tavLst>
                                        <p:tav tm="0">
                                          <p:val>
                                            <p:strVal val="#ppt_x"/>
                                          </p:val>
                                        </p:tav>
                                        <p:tav tm="100000">
                                          <p:val>
                                            <p:strVal val="#ppt_x"/>
                                          </p:val>
                                        </p:tav>
                                      </p:tavLst>
                                    </p:anim>
                                    <p:anim calcmode="lin" valueType="num">
                                      <p:cBhvr>
                                        <p:cTn id="56" dur="1000" fill="hold"/>
                                        <p:tgtEl>
                                          <p:spTgt spid="20"/>
                                        </p:tgtEl>
                                        <p:attrNameLst>
                                          <p:attrName>ppt_y</p:attrName>
                                        </p:attrNameLst>
                                      </p:cBhvr>
                                      <p:tavLst>
                                        <p:tav tm="0">
                                          <p:val>
                                            <p:strVal val="#ppt_y+.1"/>
                                          </p:val>
                                        </p:tav>
                                        <p:tav tm="100000">
                                          <p:val>
                                            <p:strVal val="#ppt_y"/>
                                          </p:val>
                                        </p:tav>
                                      </p:tavLst>
                                    </p:anim>
                                  </p:childTnLst>
                                </p:cTn>
                              </p:par>
                            </p:childTnLst>
                          </p:cTn>
                        </p:par>
                        <p:par>
                          <p:cTn id="57" fill="hold">
                            <p:stCondLst>
                              <p:cond delay="3960"/>
                            </p:stCondLst>
                            <p:childTnLst>
                              <p:par>
                                <p:cTn id="58" presetID="2" presetClass="exit" presetSubtype="2" fill="hold" grpId="1" nodeType="afterEffect">
                                  <p:stCondLst>
                                    <p:cond delay="0"/>
                                  </p:stCondLst>
                                  <p:childTnLst>
                                    <p:anim calcmode="lin" valueType="num">
                                      <p:cBhvr additive="base">
                                        <p:cTn id="59" dur="1000"/>
                                        <p:tgtEl>
                                          <p:spTgt spid="32"/>
                                        </p:tgtEl>
                                        <p:attrNameLst>
                                          <p:attrName>ppt_x</p:attrName>
                                        </p:attrNameLst>
                                      </p:cBhvr>
                                      <p:tavLst>
                                        <p:tav tm="0">
                                          <p:val>
                                            <p:strVal val="ppt_x"/>
                                          </p:val>
                                        </p:tav>
                                        <p:tav tm="100000">
                                          <p:val>
                                            <p:strVal val="1+ppt_w/2"/>
                                          </p:val>
                                        </p:tav>
                                      </p:tavLst>
                                    </p:anim>
                                    <p:anim calcmode="lin" valueType="num">
                                      <p:cBhvr additive="base">
                                        <p:cTn id="60" dur="1000"/>
                                        <p:tgtEl>
                                          <p:spTgt spid="32"/>
                                        </p:tgtEl>
                                        <p:attrNameLst>
                                          <p:attrName>ppt_y</p:attrName>
                                        </p:attrNameLst>
                                      </p:cBhvr>
                                      <p:tavLst>
                                        <p:tav tm="0">
                                          <p:val>
                                            <p:strVal val="ppt_y"/>
                                          </p:val>
                                        </p:tav>
                                        <p:tav tm="100000">
                                          <p:val>
                                            <p:strVal val="ppt_y"/>
                                          </p:val>
                                        </p:tav>
                                      </p:tavLst>
                                    </p:anim>
                                    <p:set>
                                      <p:cBhvr>
                                        <p:cTn id="61" dur="1" fill="hold">
                                          <p:stCondLst>
                                            <p:cond delay="999"/>
                                          </p:stCondLst>
                                        </p:cTn>
                                        <p:tgtEl>
                                          <p:spTgt spid="32"/>
                                        </p:tgtEl>
                                        <p:attrNameLst>
                                          <p:attrName>style.visibility</p:attrName>
                                        </p:attrNameLst>
                                      </p:cBhvr>
                                      <p:to>
                                        <p:strVal val="hidden"/>
                                      </p:to>
                                    </p:set>
                                  </p:childTnLst>
                                </p:cTn>
                              </p:par>
                              <p:par>
                                <p:cTn id="62" presetID="8" presetClass="emph" presetSubtype="0" fill="hold" grpId="1" nodeType="withEffect">
                                  <p:stCondLst>
                                    <p:cond delay="300"/>
                                  </p:stCondLst>
                                  <p:childTnLst>
                                    <p:animRot by="-21599879">
                                      <p:cBhvr>
                                        <p:cTn id="63" dur="2000" fill="hold"/>
                                        <p:tgtEl>
                                          <p:spTgt spid="23"/>
                                        </p:tgtEl>
                                        <p:attrNameLst>
                                          <p:attrName>r</p:attrName>
                                        </p:attrNameLst>
                                      </p:cBhvr>
                                    </p:animRot>
                                  </p:childTnLst>
                                </p:cTn>
                              </p:par>
                              <p:par>
                                <p:cTn id="64" presetID="8" presetClass="emph" presetSubtype="0" fill="hold" grpId="1" nodeType="withEffect">
                                  <p:stCondLst>
                                    <p:cond delay="500"/>
                                  </p:stCondLst>
                                  <p:childTnLst>
                                    <p:animRot by="-21599879">
                                      <p:cBhvr>
                                        <p:cTn id="65" dur="2000" fill="hold"/>
                                        <p:tgtEl>
                                          <p:spTgt spid="21"/>
                                        </p:tgtEl>
                                        <p:attrNameLst>
                                          <p:attrName>r</p:attrName>
                                        </p:attrNameLst>
                                      </p:cBhvr>
                                    </p:animRot>
                                  </p:childTnLst>
                                </p:cTn>
                              </p:par>
                              <p:par>
                                <p:cTn id="66" presetID="8" presetClass="emph" presetSubtype="0" fill="hold" grpId="1" nodeType="withEffect">
                                  <p:stCondLst>
                                    <p:cond delay="500"/>
                                  </p:stCondLst>
                                  <p:childTnLst>
                                    <p:animRot by="-21599879">
                                      <p:cBhvr>
                                        <p:cTn id="67" dur="2000" fill="hold"/>
                                        <p:tgtEl>
                                          <p:spTgt spid="22"/>
                                        </p:tgtEl>
                                        <p:attrNameLst>
                                          <p:attrName>r</p:attrName>
                                        </p:attrNameLst>
                                      </p:cBhvr>
                                    </p:animRot>
                                  </p:childTnLst>
                                </p:cTn>
                              </p:par>
                              <p:par>
                                <p:cTn id="68" presetID="8" presetClass="emph" presetSubtype="0" fill="hold" grpId="1" nodeType="withEffect">
                                  <p:stCondLst>
                                    <p:cond delay="500"/>
                                  </p:stCondLst>
                                  <p:childTnLst>
                                    <p:animRot by="-21599879">
                                      <p:cBhvr>
                                        <p:cTn id="69" dur="2000" fill="hold"/>
                                        <p:tgtEl>
                                          <p:spTgt spid="20"/>
                                        </p:tgtEl>
                                        <p:attrNameLst>
                                          <p:attrName>r</p:attrName>
                                        </p:attrNameLst>
                                      </p:cBhvr>
                                    </p:animRot>
                                  </p:childTnLst>
                                </p:cTn>
                              </p:par>
                            </p:childTnLst>
                          </p:cTn>
                        </p:par>
                        <p:par>
                          <p:cTn id="70" fill="hold">
                            <p:stCondLst>
                              <p:cond delay="6460"/>
                            </p:stCondLst>
                            <p:childTnLst>
                              <p:par>
                                <p:cTn id="71" presetID="42" presetClass="entr" presetSubtype="0"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1000"/>
                                        <p:tgtEl>
                                          <p:spTgt spid="28"/>
                                        </p:tgtEl>
                                      </p:cBhvr>
                                    </p:animEffect>
                                    <p:anim calcmode="lin" valueType="num">
                                      <p:cBhvr>
                                        <p:cTn id="74" dur="1000" fill="hold"/>
                                        <p:tgtEl>
                                          <p:spTgt spid="28"/>
                                        </p:tgtEl>
                                        <p:attrNameLst>
                                          <p:attrName>ppt_x</p:attrName>
                                        </p:attrNameLst>
                                      </p:cBhvr>
                                      <p:tavLst>
                                        <p:tav tm="0">
                                          <p:val>
                                            <p:strVal val="#ppt_x"/>
                                          </p:val>
                                        </p:tav>
                                        <p:tav tm="100000">
                                          <p:val>
                                            <p:strVal val="#ppt_x"/>
                                          </p:val>
                                        </p:tav>
                                      </p:tavLst>
                                    </p:anim>
                                    <p:anim calcmode="lin" valueType="num">
                                      <p:cBhvr>
                                        <p:cTn id="75" dur="1000" fill="hold"/>
                                        <p:tgtEl>
                                          <p:spTgt spid="2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1000"/>
                                        <p:tgtEl>
                                          <p:spTgt spid="29"/>
                                        </p:tgtEl>
                                      </p:cBhvr>
                                    </p:animEffect>
                                    <p:anim calcmode="lin" valueType="num">
                                      <p:cBhvr>
                                        <p:cTn id="79" dur="1000" fill="hold"/>
                                        <p:tgtEl>
                                          <p:spTgt spid="29"/>
                                        </p:tgtEl>
                                        <p:attrNameLst>
                                          <p:attrName>ppt_x</p:attrName>
                                        </p:attrNameLst>
                                      </p:cBhvr>
                                      <p:tavLst>
                                        <p:tav tm="0">
                                          <p:val>
                                            <p:strVal val="#ppt_x"/>
                                          </p:val>
                                        </p:tav>
                                        <p:tav tm="100000">
                                          <p:val>
                                            <p:strVal val="#ppt_x"/>
                                          </p:val>
                                        </p:tav>
                                      </p:tavLst>
                                    </p:anim>
                                    <p:anim calcmode="lin" valueType="num">
                                      <p:cBhvr>
                                        <p:cTn id="80" dur="1000" fill="hold"/>
                                        <p:tgtEl>
                                          <p:spTgt spid="2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1000"/>
                                        <p:tgtEl>
                                          <p:spTgt spid="30"/>
                                        </p:tgtEl>
                                      </p:cBhvr>
                                    </p:animEffect>
                                    <p:anim calcmode="lin" valueType="num">
                                      <p:cBhvr>
                                        <p:cTn id="84" dur="1000" fill="hold"/>
                                        <p:tgtEl>
                                          <p:spTgt spid="30"/>
                                        </p:tgtEl>
                                        <p:attrNameLst>
                                          <p:attrName>ppt_x</p:attrName>
                                        </p:attrNameLst>
                                      </p:cBhvr>
                                      <p:tavLst>
                                        <p:tav tm="0">
                                          <p:val>
                                            <p:strVal val="#ppt_x"/>
                                          </p:val>
                                        </p:tav>
                                        <p:tav tm="100000">
                                          <p:val>
                                            <p:strVal val="#ppt_x"/>
                                          </p:val>
                                        </p:tav>
                                      </p:tavLst>
                                    </p:anim>
                                    <p:anim calcmode="lin" valueType="num">
                                      <p:cBhvr>
                                        <p:cTn id="85" dur="1000" fill="hold"/>
                                        <p:tgtEl>
                                          <p:spTgt spid="30"/>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1000"/>
                                        <p:tgtEl>
                                          <p:spTgt spid="31"/>
                                        </p:tgtEl>
                                      </p:cBhvr>
                                    </p:animEffect>
                                    <p:anim calcmode="lin" valueType="num">
                                      <p:cBhvr>
                                        <p:cTn id="89" dur="1000" fill="hold"/>
                                        <p:tgtEl>
                                          <p:spTgt spid="31"/>
                                        </p:tgtEl>
                                        <p:attrNameLst>
                                          <p:attrName>ppt_x</p:attrName>
                                        </p:attrNameLst>
                                      </p:cBhvr>
                                      <p:tavLst>
                                        <p:tav tm="0">
                                          <p:val>
                                            <p:strVal val="#ppt_x"/>
                                          </p:val>
                                        </p:tav>
                                        <p:tav tm="100000">
                                          <p:val>
                                            <p:strVal val="#ppt_x"/>
                                          </p:val>
                                        </p:tav>
                                      </p:tavLst>
                                    </p:anim>
                                    <p:anim calcmode="lin" valueType="num">
                                      <p:cBhvr>
                                        <p:cTn id="90" dur="1000" fill="hold"/>
                                        <p:tgtEl>
                                          <p:spTgt spid="31"/>
                                        </p:tgtEl>
                                        <p:attrNameLst>
                                          <p:attrName>ppt_y</p:attrName>
                                        </p:attrNameLst>
                                      </p:cBhvr>
                                      <p:tavLst>
                                        <p:tav tm="0">
                                          <p:val>
                                            <p:strVal val="#ppt_y+.1"/>
                                          </p:val>
                                        </p:tav>
                                        <p:tav tm="100000">
                                          <p:val>
                                            <p:strVal val="#ppt_y"/>
                                          </p:val>
                                        </p:tav>
                                      </p:tavLst>
                                    </p:anim>
                                  </p:childTnLst>
                                </p:cTn>
                              </p:par>
                            </p:childTnLst>
                          </p:cTn>
                        </p:par>
                        <p:par>
                          <p:cTn id="91" fill="hold">
                            <p:stCondLst>
                              <p:cond delay="7460"/>
                            </p:stCondLst>
                            <p:childTnLst>
                              <p:par>
                                <p:cTn id="92" presetID="31" presetClass="entr" presetSubtype="0"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500" fill="hold"/>
                                        <p:tgtEl>
                                          <p:spTgt spid="25"/>
                                        </p:tgtEl>
                                        <p:attrNameLst>
                                          <p:attrName>ppt_w</p:attrName>
                                        </p:attrNameLst>
                                      </p:cBhvr>
                                      <p:tavLst>
                                        <p:tav tm="0">
                                          <p:val>
                                            <p:fltVal val="0"/>
                                          </p:val>
                                        </p:tav>
                                        <p:tav tm="100000">
                                          <p:val>
                                            <p:strVal val="#ppt_w"/>
                                          </p:val>
                                        </p:tav>
                                      </p:tavLst>
                                    </p:anim>
                                    <p:anim calcmode="lin" valueType="num">
                                      <p:cBhvr>
                                        <p:cTn id="95" dur="500" fill="hold"/>
                                        <p:tgtEl>
                                          <p:spTgt spid="25"/>
                                        </p:tgtEl>
                                        <p:attrNameLst>
                                          <p:attrName>ppt_h</p:attrName>
                                        </p:attrNameLst>
                                      </p:cBhvr>
                                      <p:tavLst>
                                        <p:tav tm="0">
                                          <p:val>
                                            <p:fltVal val="0"/>
                                          </p:val>
                                        </p:tav>
                                        <p:tav tm="100000">
                                          <p:val>
                                            <p:strVal val="#ppt_h"/>
                                          </p:val>
                                        </p:tav>
                                      </p:tavLst>
                                    </p:anim>
                                    <p:anim calcmode="lin" valueType="num">
                                      <p:cBhvr>
                                        <p:cTn id="96" dur="500" fill="hold"/>
                                        <p:tgtEl>
                                          <p:spTgt spid="25"/>
                                        </p:tgtEl>
                                        <p:attrNameLst>
                                          <p:attrName>style.rotation</p:attrName>
                                        </p:attrNameLst>
                                      </p:cBhvr>
                                      <p:tavLst>
                                        <p:tav tm="0">
                                          <p:val>
                                            <p:fltVal val="90"/>
                                          </p:val>
                                        </p:tav>
                                        <p:tav tm="100000">
                                          <p:val>
                                            <p:fltVal val="0"/>
                                          </p:val>
                                        </p:tav>
                                      </p:tavLst>
                                    </p:anim>
                                    <p:animEffect transition="in" filter="fade">
                                      <p:cBhvr>
                                        <p:cTn id="97" dur="500"/>
                                        <p:tgtEl>
                                          <p:spTgt spid="25"/>
                                        </p:tgtEl>
                                      </p:cBhvr>
                                    </p:animEffect>
                                  </p:childTnLst>
                                </p:cTn>
                              </p:par>
                              <p:par>
                                <p:cTn id="98" presetID="31" presetClass="entr" presetSubtype="0"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p:cTn id="100" dur="500" fill="hold"/>
                                        <p:tgtEl>
                                          <p:spTgt spid="24"/>
                                        </p:tgtEl>
                                        <p:attrNameLst>
                                          <p:attrName>ppt_w</p:attrName>
                                        </p:attrNameLst>
                                      </p:cBhvr>
                                      <p:tavLst>
                                        <p:tav tm="0">
                                          <p:val>
                                            <p:fltVal val="0"/>
                                          </p:val>
                                        </p:tav>
                                        <p:tav tm="100000">
                                          <p:val>
                                            <p:strVal val="#ppt_w"/>
                                          </p:val>
                                        </p:tav>
                                      </p:tavLst>
                                    </p:anim>
                                    <p:anim calcmode="lin" valueType="num">
                                      <p:cBhvr>
                                        <p:cTn id="101" dur="500" fill="hold"/>
                                        <p:tgtEl>
                                          <p:spTgt spid="24"/>
                                        </p:tgtEl>
                                        <p:attrNameLst>
                                          <p:attrName>ppt_h</p:attrName>
                                        </p:attrNameLst>
                                      </p:cBhvr>
                                      <p:tavLst>
                                        <p:tav tm="0">
                                          <p:val>
                                            <p:fltVal val="0"/>
                                          </p:val>
                                        </p:tav>
                                        <p:tav tm="100000">
                                          <p:val>
                                            <p:strVal val="#ppt_h"/>
                                          </p:val>
                                        </p:tav>
                                      </p:tavLst>
                                    </p:anim>
                                    <p:anim calcmode="lin" valueType="num">
                                      <p:cBhvr>
                                        <p:cTn id="102" dur="500" fill="hold"/>
                                        <p:tgtEl>
                                          <p:spTgt spid="24"/>
                                        </p:tgtEl>
                                        <p:attrNameLst>
                                          <p:attrName>style.rotation</p:attrName>
                                        </p:attrNameLst>
                                      </p:cBhvr>
                                      <p:tavLst>
                                        <p:tav tm="0">
                                          <p:val>
                                            <p:fltVal val="90"/>
                                          </p:val>
                                        </p:tav>
                                        <p:tav tm="100000">
                                          <p:val>
                                            <p:fltVal val="0"/>
                                          </p:val>
                                        </p:tav>
                                      </p:tavLst>
                                    </p:anim>
                                    <p:animEffect transition="in" filter="fade">
                                      <p:cBhvr>
                                        <p:cTn id="103" dur="500"/>
                                        <p:tgtEl>
                                          <p:spTgt spid="24"/>
                                        </p:tgtEl>
                                      </p:cBhvr>
                                    </p:animEffect>
                                  </p:childTnLst>
                                </p:cTn>
                              </p:par>
                              <p:par>
                                <p:cTn id="104" presetID="31"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p:cTn id="106" dur="500" fill="hold"/>
                                        <p:tgtEl>
                                          <p:spTgt spid="26"/>
                                        </p:tgtEl>
                                        <p:attrNameLst>
                                          <p:attrName>ppt_w</p:attrName>
                                        </p:attrNameLst>
                                      </p:cBhvr>
                                      <p:tavLst>
                                        <p:tav tm="0">
                                          <p:val>
                                            <p:fltVal val="0"/>
                                          </p:val>
                                        </p:tav>
                                        <p:tav tm="100000">
                                          <p:val>
                                            <p:strVal val="#ppt_w"/>
                                          </p:val>
                                        </p:tav>
                                      </p:tavLst>
                                    </p:anim>
                                    <p:anim calcmode="lin" valueType="num">
                                      <p:cBhvr>
                                        <p:cTn id="107" dur="500" fill="hold"/>
                                        <p:tgtEl>
                                          <p:spTgt spid="26"/>
                                        </p:tgtEl>
                                        <p:attrNameLst>
                                          <p:attrName>ppt_h</p:attrName>
                                        </p:attrNameLst>
                                      </p:cBhvr>
                                      <p:tavLst>
                                        <p:tav tm="0">
                                          <p:val>
                                            <p:fltVal val="0"/>
                                          </p:val>
                                        </p:tav>
                                        <p:tav tm="100000">
                                          <p:val>
                                            <p:strVal val="#ppt_h"/>
                                          </p:val>
                                        </p:tav>
                                      </p:tavLst>
                                    </p:anim>
                                    <p:anim calcmode="lin" valueType="num">
                                      <p:cBhvr>
                                        <p:cTn id="108" dur="500" fill="hold"/>
                                        <p:tgtEl>
                                          <p:spTgt spid="26"/>
                                        </p:tgtEl>
                                        <p:attrNameLst>
                                          <p:attrName>style.rotation</p:attrName>
                                        </p:attrNameLst>
                                      </p:cBhvr>
                                      <p:tavLst>
                                        <p:tav tm="0">
                                          <p:val>
                                            <p:fltVal val="90"/>
                                          </p:val>
                                        </p:tav>
                                        <p:tav tm="100000">
                                          <p:val>
                                            <p:fltVal val="0"/>
                                          </p:val>
                                        </p:tav>
                                      </p:tavLst>
                                    </p:anim>
                                    <p:animEffect transition="in" filter="fade">
                                      <p:cBhvr>
                                        <p:cTn id="109" dur="500"/>
                                        <p:tgtEl>
                                          <p:spTgt spid="26"/>
                                        </p:tgtEl>
                                      </p:cBhvr>
                                    </p:animEffect>
                                  </p:childTnLst>
                                </p:cTn>
                              </p:par>
                              <p:par>
                                <p:cTn id="110" presetID="31" presetClass="entr" presetSubtype="0" fill="hold" grpId="0" nodeType="withEffect">
                                  <p:stCondLst>
                                    <p:cond delay="0"/>
                                  </p:stCondLst>
                                  <p:childTnLst>
                                    <p:set>
                                      <p:cBhvr>
                                        <p:cTn id="111" dur="1" fill="hold">
                                          <p:stCondLst>
                                            <p:cond delay="0"/>
                                          </p:stCondLst>
                                        </p:cTn>
                                        <p:tgtEl>
                                          <p:spTgt spid="27"/>
                                        </p:tgtEl>
                                        <p:attrNameLst>
                                          <p:attrName>style.visibility</p:attrName>
                                        </p:attrNameLst>
                                      </p:cBhvr>
                                      <p:to>
                                        <p:strVal val="visible"/>
                                      </p:to>
                                    </p:set>
                                    <p:anim calcmode="lin" valueType="num">
                                      <p:cBhvr>
                                        <p:cTn id="112" dur="500" fill="hold"/>
                                        <p:tgtEl>
                                          <p:spTgt spid="27"/>
                                        </p:tgtEl>
                                        <p:attrNameLst>
                                          <p:attrName>ppt_w</p:attrName>
                                        </p:attrNameLst>
                                      </p:cBhvr>
                                      <p:tavLst>
                                        <p:tav tm="0">
                                          <p:val>
                                            <p:fltVal val="0"/>
                                          </p:val>
                                        </p:tav>
                                        <p:tav tm="100000">
                                          <p:val>
                                            <p:strVal val="#ppt_w"/>
                                          </p:val>
                                        </p:tav>
                                      </p:tavLst>
                                    </p:anim>
                                    <p:anim calcmode="lin" valueType="num">
                                      <p:cBhvr>
                                        <p:cTn id="113" dur="500" fill="hold"/>
                                        <p:tgtEl>
                                          <p:spTgt spid="27"/>
                                        </p:tgtEl>
                                        <p:attrNameLst>
                                          <p:attrName>ppt_h</p:attrName>
                                        </p:attrNameLst>
                                      </p:cBhvr>
                                      <p:tavLst>
                                        <p:tav tm="0">
                                          <p:val>
                                            <p:fltVal val="0"/>
                                          </p:val>
                                        </p:tav>
                                        <p:tav tm="100000">
                                          <p:val>
                                            <p:strVal val="#ppt_h"/>
                                          </p:val>
                                        </p:tav>
                                      </p:tavLst>
                                    </p:anim>
                                    <p:anim calcmode="lin" valueType="num">
                                      <p:cBhvr>
                                        <p:cTn id="114" dur="500" fill="hold"/>
                                        <p:tgtEl>
                                          <p:spTgt spid="27"/>
                                        </p:tgtEl>
                                        <p:attrNameLst>
                                          <p:attrName>style.rotation</p:attrName>
                                        </p:attrNameLst>
                                      </p:cBhvr>
                                      <p:tavLst>
                                        <p:tav tm="0">
                                          <p:val>
                                            <p:fltVal val="90"/>
                                          </p:val>
                                        </p:tav>
                                        <p:tav tm="100000">
                                          <p:val>
                                            <p:fltVal val="0"/>
                                          </p:val>
                                        </p:tav>
                                      </p:tavLst>
                                    </p:anim>
                                    <p:animEffect transition="in" filter="fade">
                                      <p:cBhvr>
                                        <p:cTn id="1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utoUpdateAnimBg="0"/>
      <p:bldP spid="20" grpId="0" animBg="1"/>
      <p:bldP spid="20" grpId="1" animBg="1"/>
      <p:bldP spid="21" grpId="0" animBg="1"/>
      <p:bldP spid="21" grpId="1" animBg="1"/>
      <p:bldP spid="22" grpId="0" animBg="1"/>
      <p:bldP spid="22" grpId="1" animBg="1"/>
      <p:bldP spid="23" grpId="0" animBg="1"/>
      <p:bldP spid="23" grpId="1" animBg="1"/>
      <p:bldP spid="24" grpId="0" autoUpdateAnimBg="0"/>
      <p:bldP spid="25" grpId="0" autoUpdateAnimBg="0"/>
      <p:bldP spid="26" grpId="0" autoUpdateAnimBg="0"/>
      <p:bldP spid="27" grpId="0" autoUpdateAnimBg="0"/>
      <p:bldP spid="28" grpId="0" autoUpdateAnimBg="0"/>
      <p:bldP spid="29" grpId="0" autoUpdateAnimBg="0"/>
      <p:bldP spid="30" grpId="0" autoUpdateAnimBg="0"/>
      <p:bldP spid="31" grpId="0" autoUpdateAnimBg="0"/>
      <p:bldP spid="32" grpId="0" animBg="1"/>
      <p:bldP spid="32" grpId="1"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27</TotalTime>
  <Words>2171</Words>
  <Application>Microsoft Office PowerPoint</Application>
  <PresentationFormat>全屏显示(16:9)</PresentationFormat>
  <Paragraphs>329</Paragraphs>
  <Slides>32</Slides>
  <Notes>0</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8</cp:revision>
  <dcterms:created xsi:type="dcterms:W3CDTF">2016-08-06T12:52:22Z</dcterms:created>
  <dcterms:modified xsi:type="dcterms:W3CDTF">2017-05-13T06:17:23Z</dcterms:modified>
</cp:coreProperties>
</file>