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31"/>
  </p:notesMasterIdLst>
  <p:handoutMasterIdLst>
    <p:handoutMasterId r:id="rId32"/>
  </p:handoutMasterIdLst>
  <p:sldIdLst>
    <p:sldId id="427" r:id="rId3"/>
    <p:sldId id="428" r:id="rId4"/>
    <p:sldId id="429" r:id="rId5"/>
    <p:sldId id="430" r:id="rId6"/>
    <p:sldId id="431" r:id="rId7"/>
    <p:sldId id="432" r:id="rId8"/>
    <p:sldId id="433" r:id="rId9"/>
    <p:sldId id="434" r:id="rId10"/>
    <p:sldId id="435" r:id="rId11"/>
    <p:sldId id="436" r:id="rId12"/>
    <p:sldId id="437" r:id="rId13"/>
    <p:sldId id="438" r:id="rId14"/>
    <p:sldId id="439" r:id="rId15"/>
    <p:sldId id="442" r:id="rId16"/>
    <p:sldId id="441" r:id="rId17"/>
    <p:sldId id="440" r:id="rId18"/>
    <p:sldId id="443" r:id="rId19"/>
    <p:sldId id="444" r:id="rId20"/>
    <p:sldId id="445" r:id="rId21"/>
    <p:sldId id="446" r:id="rId22"/>
    <p:sldId id="447" r:id="rId23"/>
    <p:sldId id="448" r:id="rId24"/>
    <p:sldId id="449" r:id="rId25"/>
    <p:sldId id="450" r:id="rId26"/>
    <p:sldId id="451" r:id="rId27"/>
    <p:sldId id="452" r:id="rId28"/>
    <p:sldId id="453" r:id="rId29"/>
    <p:sldId id="359" r:id="rId3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90" d="100"/>
          <a:sy n="90" d="100"/>
        </p:scale>
        <p:origin x="-468" y="-474"/>
      </p:cViewPr>
      <p:guideLst>
        <p:guide orient="horz" pos="2160"/>
        <p:guide pos="2880"/>
      </p:guideLst>
    </p:cSldViewPr>
  </p:slideViewPr>
  <p:notesTextViewPr>
    <p:cViewPr>
      <p:scale>
        <a:sx n="100" d="100"/>
        <a:sy n="100" d="100"/>
      </p:scale>
      <p:origin x="0" y="0"/>
    </p:cViewPr>
  </p:notesTextViewPr>
  <p:sorterViewPr>
    <p:cViewPr>
      <p:scale>
        <a:sx n="70" d="100"/>
        <a:sy n="7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2017/5/13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bwMode="auto">
          <a:xfrm>
            <a:off x="-17251" y="836712"/>
            <a:ext cx="9180511" cy="5372360"/>
          </a:xfrm>
          <a:prstGeom prst="rect">
            <a:avLst/>
          </a:prstGeom>
          <a:gradFill flip="none" rotWithShape="1">
            <a:gsLst>
              <a:gs pos="0">
                <a:srgbClr val="16355B"/>
              </a:gs>
              <a:gs pos="50000">
                <a:srgbClr val="0A2037"/>
              </a:gs>
              <a:gs pos="100000">
                <a:srgbClr val="000D18"/>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7" name="矩形 6"/>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 name="图片 11" descr="png素材 (276).png"/>
          <p:cNvPicPr>
            <a:picLocks noChangeAspect="1"/>
          </p:cNvPicPr>
          <p:nvPr userDrawn="1"/>
        </p:nvPicPr>
        <p:blipFill>
          <a:blip r:embed="rId3"/>
          <a:srcRect/>
          <a:stretch>
            <a:fillRect/>
          </a:stretch>
        </p:blipFill>
        <p:spPr bwMode="auto">
          <a:xfrm>
            <a:off x="0" y="2654"/>
            <a:ext cx="785794" cy="785794"/>
          </a:xfrm>
          <a:prstGeom prst="rect">
            <a:avLst/>
          </a:prstGeom>
          <a:noFill/>
          <a:ln w="9525">
            <a:noFill/>
            <a:miter lim="800000"/>
            <a:headEnd/>
            <a:tailEnd/>
          </a:ln>
        </p:spPr>
      </p:pic>
      <p:sp>
        <p:nvSpPr>
          <p:cNvPr id="9" name="矩形 8"/>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10" name="矩形 9"/>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 name="Picture 6"/>
          <p:cNvPicPr>
            <a:picLocks noChangeAspect="1" noChangeArrowheads="1"/>
          </p:cNvPicPr>
          <p:nvPr userDrawn="1"/>
        </p:nvPicPr>
        <p:blipFill>
          <a:blip r:embed="rId4"/>
          <a:srcRect/>
          <a:stretch>
            <a:fillRect/>
          </a:stretch>
        </p:blipFill>
        <p:spPr bwMode="auto">
          <a:xfrm flipH="1">
            <a:off x="3314578" y="6345218"/>
            <a:ext cx="5829300" cy="276225"/>
          </a:xfrm>
          <a:prstGeom prst="rect">
            <a:avLst/>
          </a:prstGeom>
          <a:noFill/>
          <a:ln w="9525">
            <a:noFill/>
            <a:miter lim="800000"/>
            <a:headEnd/>
            <a:tailEnd/>
          </a:ln>
        </p:spPr>
      </p:pic>
      <p:sp>
        <p:nvSpPr>
          <p:cNvPr id="12" name="TextBox 11"/>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3"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extLst>
      <p:ext uri="{BB962C8B-B14F-4D97-AF65-F5344CB8AC3E}">
        <p14:creationId xmlns:p14="http://schemas.microsoft.com/office/powerpoint/2010/main" val="171700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2017/5/13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2017/5/13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 id="2147483713" r:id="rId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2017/5/13</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1.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6.png"/><Relationship Id="rId7" Type="http://schemas.openxmlformats.org/officeDocument/2006/relationships/image" Target="../media/image49.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17.png"/><Relationship Id="rId9" Type="http://schemas.openxmlformats.org/officeDocument/2006/relationships/image" Target="../media/image51.png"/></Relationships>
</file>

<file path=ppt/slides/_rels/slide1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6.png"/><Relationship Id="rId7" Type="http://schemas.openxmlformats.org/officeDocument/2006/relationships/image" Target="../media/image53.png"/><Relationship Id="rId2" Type="http://schemas.openxmlformats.org/officeDocument/2006/relationships/image" Target="../media/image15.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2.png"/><Relationship Id="rId10" Type="http://schemas.openxmlformats.org/officeDocument/2006/relationships/image" Target="../media/image55.png"/><Relationship Id="rId4" Type="http://schemas.openxmlformats.org/officeDocument/2006/relationships/image" Target="../media/image17.png"/><Relationship Id="rId9"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16.png"/><Relationship Id="rId7" Type="http://schemas.openxmlformats.org/officeDocument/2006/relationships/image" Target="../media/image5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17.png"/><Relationship Id="rId9"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63.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66.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6.png"/><Relationship Id="rId7" Type="http://schemas.openxmlformats.org/officeDocument/2006/relationships/image" Target="../media/image69.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75.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16.png"/><Relationship Id="rId7" Type="http://schemas.openxmlformats.org/officeDocument/2006/relationships/image" Target="../media/image7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8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82.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81.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7.png"/><Relationship Id="rId7" Type="http://schemas.openxmlformats.org/officeDocument/2006/relationships/image" Target="../media/image29.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13"/>
          <p:cNvPicPr preferRelativeResize="0">
            <a:picLocks/>
          </p:cNvPicPr>
          <p:nvPr/>
        </p:nvPicPr>
        <p:blipFill>
          <a:blip r:embed="rId2" cstate="screen">
            <a:extLst>
              <a:ext uri="{28A0092B-C50C-407E-A947-70E740481C1C}">
                <a14:useLocalDpi xmlns:a14="http://schemas.microsoft.com/office/drawing/2010/main"/>
              </a:ext>
            </a:extLst>
          </a:blip>
          <a:stretch>
            <a:fillRect/>
          </a:stretch>
        </p:blipFill>
        <p:spPr bwMode="auto">
          <a:xfrm>
            <a:off x="784874" y="1368177"/>
            <a:ext cx="1324252" cy="1323840"/>
          </a:xfrm>
          <a:prstGeom prst="rect">
            <a:avLst/>
          </a:prstGeom>
          <a:noFill/>
          <a:ln w="9525">
            <a:noFill/>
            <a:miter lim="800000"/>
            <a:headEnd/>
            <a:tailEnd/>
          </a:ln>
        </p:spPr>
      </p:pic>
      <p:sp>
        <p:nvSpPr>
          <p:cNvPr id="8" name="矩形 7"/>
          <p:cNvSpPr/>
          <p:nvPr/>
        </p:nvSpPr>
        <p:spPr>
          <a:xfrm>
            <a:off x="1065421" y="1709053"/>
            <a:ext cx="611088" cy="523220"/>
          </a:xfrm>
          <a:prstGeom prst="rect">
            <a:avLst/>
          </a:prstGeom>
        </p:spPr>
        <p:txBody>
          <a:bodyPr wrap="square">
            <a:spAutoFit/>
          </a:bodyPr>
          <a:lstStyle/>
          <a:p>
            <a:pPr defTabSz="713232" fontAlgn="auto">
              <a:spcBef>
                <a:spcPts val="0"/>
              </a:spcBef>
              <a:spcAft>
                <a:spcPts val="0"/>
              </a:spcAft>
              <a:defRPr/>
            </a:pPr>
            <a:r>
              <a:rPr lang="zh-CN" altLang="en-US" sz="2800" spc="300" dirty="0" smtClean="0">
                <a:solidFill>
                  <a:srgbClr val="FF3300"/>
                </a:solidFill>
                <a:latin typeface="方正隶二简体" pitchFamily="2" charset="-122"/>
                <a:ea typeface="方正隶二简体" pitchFamily="2" charset="-122"/>
              </a:rPr>
              <a:t>前</a:t>
            </a:r>
            <a:endParaRPr lang="zh-CN" altLang="en-US" sz="2800" spc="300" dirty="0">
              <a:solidFill>
                <a:srgbClr val="FF3300"/>
              </a:solidFill>
              <a:latin typeface="方正隶二简体" pitchFamily="2" charset="-122"/>
              <a:ea typeface="方正隶二简体" pitchFamily="2" charset="-122"/>
            </a:endParaRPr>
          </a:p>
        </p:txBody>
      </p:sp>
      <p:sp>
        <p:nvSpPr>
          <p:cNvPr id="9" name="矩形 8"/>
          <p:cNvSpPr/>
          <p:nvPr/>
        </p:nvSpPr>
        <p:spPr>
          <a:xfrm>
            <a:off x="1288930" y="1944241"/>
            <a:ext cx="611088" cy="523220"/>
          </a:xfrm>
          <a:prstGeom prst="rect">
            <a:avLst/>
          </a:prstGeom>
        </p:spPr>
        <p:txBody>
          <a:bodyPr wrap="square">
            <a:spAutoFit/>
          </a:bodyPr>
          <a:lstStyle/>
          <a:p>
            <a:pPr defTabSz="713232" fontAlgn="auto">
              <a:spcBef>
                <a:spcPts val="0"/>
              </a:spcBef>
              <a:spcAft>
                <a:spcPts val="0"/>
              </a:spcAft>
              <a:defRPr/>
            </a:pPr>
            <a:r>
              <a:rPr lang="zh-CN" altLang="en-US" sz="2800" spc="300" dirty="0" smtClean="0">
                <a:solidFill>
                  <a:srgbClr val="FF3300"/>
                </a:solidFill>
                <a:latin typeface="方正隶二简体" pitchFamily="2" charset="-122"/>
                <a:ea typeface="方正隶二简体" pitchFamily="2" charset="-122"/>
              </a:rPr>
              <a:t>言</a:t>
            </a:r>
            <a:endParaRPr lang="zh-CN" altLang="en-US" sz="2800" spc="300" dirty="0">
              <a:solidFill>
                <a:srgbClr val="FF3300"/>
              </a:solidFill>
              <a:latin typeface="方正隶二简体" pitchFamily="2" charset="-122"/>
              <a:ea typeface="方正隶二简体" pitchFamily="2" charset="-122"/>
            </a:endParaRPr>
          </a:p>
        </p:txBody>
      </p:sp>
      <p:sp>
        <p:nvSpPr>
          <p:cNvPr id="10" name="矩形 9"/>
          <p:cNvSpPr/>
          <p:nvPr/>
        </p:nvSpPr>
        <p:spPr>
          <a:xfrm>
            <a:off x="2009010" y="2232273"/>
            <a:ext cx="5976664" cy="2150672"/>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120000"/>
              </a:lnSpc>
            </a:pPr>
            <a:r>
              <a:rPr lang="zh-CN" altLang="en-US" sz="1600" dirty="0" smtClean="0">
                <a:latin typeface="华文行楷" pitchFamily="2" charset="-122"/>
                <a:ea typeface="华文行楷" pitchFamily="2" charset="-122"/>
              </a:rPr>
              <a:t>单击添加文本内容单击添加文本内容单击添加文本内容单击添加文本内容单击添加文本内容单击添加文本内容单击添加文本内容单击添加文本内容单击添加文本内容单击添加文本内容。</a:t>
            </a:r>
            <a:endParaRPr lang="en-US" altLang="zh-CN" sz="1600" dirty="0" smtClean="0">
              <a:latin typeface="华文行楷" pitchFamily="2" charset="-122"/>
              <a:ea typeface="华文行楷" pitchFamily="2" charset="-122"/>
            </a:endParaRPr>
          </a:p>
          <a:p>
            <a:pPr defTabSz="815975">
              <a:lnSpc>
                <a:spcPct val="120000"/>
              </a:lnSpc>
            </a:pPr>
            <a:endParaRPr lang="en-US" altLang="zh-CN" sz="1600" dirty="0">
              <a:latin typeface="华文行楷" pitchFamily="2" charset="-122"/>
              <a:ea typeface="华文行楷" pitchFamily="2" charset="-122"/>
            </a:endParaRPr>
          </a:p>
          <a:p>
            <a:pPr defTabSz="815975">
              <a:lnSpc>
                <a:spcPct val="120000"/>
              </a:lnSpc>
            </a:pPr>
            <a:r>
              <a:rPr lang="zh-CN" altLang="en-US" sz="1600" dirty="0" smtClean="0">
                <a:latin typeface="华文行楷" pitchFamily="2" charset="-122"/>
                <a:ea typeface="华文行楷" pitchFamily="2" charset="-122"/>
              </a:rPr>
              <a:t>单击添加文本内容单击添加文本内容单击添加文本内容单击添加文本内容单击添加文本内容单击添加文本内容单击添加文本内容单击添加文本内容单击添加文本内容单击添加文本内容</a:t>
            </a:r>
          </a:p>
        </p:txBody>
      </p:sp>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39552" y="4103051"/>
            <a:ext cx="2627590" cy="1637076"/>
          </a:xfrm>
          <a:prstGeom prst="rect">
            <a:avLst/>
          </a:prstGeom>
        </p:spPr>
      </p:pic>
    </p:spTree>
    <p:extLst>
      <p:ext uri="{BB962C8B-B14F-4D97-AF65-F5344CB8AC3E}">
        <p14:creationId xmlns:p14="http://schemas.microsoft.com/office/powerpoint/2010/main" val="69438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7"/>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105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
          <p:cNvSpPr txBox="1">
            <a:spLocks noChangeArrowheads="1"/>
          </p:cNvSpPr>
          <p:nvPr/>
        </p:nvSpPr>
        <p:spPr bwMode="auto">
          <a:xfrm>
            <a:off x="1025105" y="960355"/>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3"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9004" y="836878"/>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57030" y="855451"/>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25560" y="913893"/>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4" descr="1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98529" y="2395951"/>
            <a:ext cx="2728912"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 descr="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241129" y="1843501"/>
            <a:ext cx="1828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6" descr="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241129" y="3845339"/>
            <a:ext cx="1828800"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7" descr="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119518" y="1824451"/>
            <a:ext cx="1827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 descr="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119518" y="3845339"/>
            <a:ext cx="1827213"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Group 22"/>
          <p:cNvGrpSpPr>
            <a:grpSpLocks/>
          </p:cNvGrpSpPr>
          <p:nvPr/>
        </p:nvGrpSpPr>
        <p:grpSpPr bwMode="auto">
          <a:xfrm>
            <a:off x="3036591" y="3003963"/>
            <a:ext cx="3233738" cy="1373188"/>
            <a:chOff x="1872" y="1872"/>
            <a:chExt cx="2208" cy="1152"/>
          </a:xfrm>
        </p:grpSpPr>
        <p:sp>
          <p:nvSpPr>
            <p:cNvPr id="32"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33"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34"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35"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36" name="Text Box 13"/>
          <p:cNvSpPr txBox="1">
            <a:spLocks noChangeArrowheads="1"/>
          </p:cNvSpPr>
          <p:nvPr/>
        </p:nvSpPr>
        <p:spPr bwMode="auto">
          <a:xfrm>
            <a:off x="3871370" y="3184496"/>
            <a:ext cx="1546225" cy="94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2800" baseline="0" dirty="0">
                <a:solidFill>
                  <a:srgbClr val="000000"/>
                </a:solidFill>
                <a:latin typeface="华文行楷" pitchFamily="2" charset="-122"/>
                <a:ea typeface="华文行楷" pitchFamily="2" charset="-122"/>
              </a:rPr>
              <a:t>文字标题内容</a:t>
            </a:r>
          </a:p>
        </p:txBody>
      </p:sp>
      <p:sp>
        <p:nvSpPr>
          <p:cNvPr id="37" name="Text Box 14"/>
          <p:cNvSpPr txBox="1">
            <a:spLocks noChangeArrowheads="1"/>
          </p:cNvSpPr>
          <p:nvPr/>
        </p:nvSpPr>
        <p:spPr bwMode="auto">
          <a:xfrm>
            <a:off x="1563391" y="2364202"/>
            <a:ext cx="1125538" cy="6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800" baseline="0" dirty="0">
                <a:solidFill>
                  <a:srgbClr val="000000"/>
                </a:solidFill>
                <a:latin typeface="华文行楷" pitchFamily="2" charset="-122"/>
                <a:ea typeface="华文行楷" pitchFamily="2" charset="-122"/>
              </a:rPr>
              <a:t>输入文字内容</a:t>
            </a:r>
          </a:p>
        </p:txBody>
      </p:sp>
      <p:sp>
        <p:nvSpPr>
          <p:cNvPr id="38" name="Text Box 15"/>
          <p:cNvSpPr txBox="1">
            <a:spLocks noChangeArrowheads="1"/>
          </p:cNvSpPr>
          <p:nvPr/>
        </p:nvSpPr>
        <p:spPr bwMode="auto">
          <a:xfrm>
            <a:off x="6441779" y="2375314"/>
            <a:ext cx="1123950" cy="6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800" baseline="0">
                <a:solidFill>
                  <a:srgbClr val="000000"/>
                </a:solidFill>
                <a:latin typeface="华文行楷" pitchFamily="2" charset="-122"/>
                <a:ea typeface="华文行楷" pitchFamily="2" charset="-122"/>
              </a:rPr>
              <a:t>输入文字内容</a:t>
            </a:r>
          </a:p>
        </p:txBody>
      </p:sp>
      <p:sp>
        <p:nvSpPr>
          <p:cNvPr id="39" name="Text Box 16"/>
          <p:cNvSpPr txBox="1">
            <a:spLocks noChangeArrowheads="1"/>
          </p:cNvSpPr>
          <p:nvPr/>
        </p:nvSpPr>
        <p:spPr bwMode="auto">
          <a:xfrm>
            <a:off x="1563391" y="4377152"/>
            <a:ext cx="1125538" cy="6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800" baseline="0">
                <a:solidFill>
                  <a:srgbClr val="000000"/>
                </a:solidFill>
                <a:latin typeface="华文行楷" pitchFamily="2" charset="-122"/>
                <a:ea typeface="华文行楷" pitchFamily="2" charset="-122"/>
              </a:rPr>
              <a:t>输入文字内容</a:t>
            </a:r>
          </a:p>
        </p:txBody>
      </p:sp>
      <p:sp>
        <p:nvSpPr>
          <p:cNvPr id="40" name="Text Box 17"/>
          <p:cNvSpPr txBox="1">
            <a:spLocks noChangeArrowheads="1"/>
          </p:cNvSpPr>
          <p:nvPr/>
        </p:nvSpPr>
        <p:spPr bwMode="auto">
          <a:xfrm>
            <a:off x="6441779" y="4388264"/>
            <a:ext cx="1123950" cy="6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800" baseline="0">
                <a:solidFill>
                  <a:srgbClr val="000000"/>
                </a:solidFill>
                <a:latin typeface="华文行楷" pitchFamily="2" charset="-122"/>
                <a:ea typeface="华文行楷" pitchFamily="2" charset="-122"/>
              </a:rPr>
              <a:t>输入文字内容</a:t>
            </a:r>
          </a:p>
        </p:txBody>
      </p:sp>
      <p:pic>
        <p:nvPicPr>
          <p:cNvPr id="41" name="Picture 23" descr="6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909841" y="3534189"/>
            <a:ext cx="1055688"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164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1000"/>
                                        <p:tgtEl>
                                          <p:spTgt spid="22"/>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1" presetClass="entr" presetSubtype="1"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heel(1)">
                                      <p:cBhvr>
                                        <p:cTn id="34" dur="2000"/>
                                        <p:tgtEl>
                                          <p:spTgt spid="26"/>
                                        </p:tgtEl>
                                      </p:cBhvr>
                                    </p:animEffect>
                                  </p:childTnLst>
                                </p:cTn>
                              </p:par>
                            </p:childTnLst>
                          </p:cTn>
                        </p:par>
                        <p:par>
                          <p:cTn id="35" fill="hold">
                            <p:stCondLst>
                              <p:cond delay="600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2000"/>
                                        <p:tgtEl>
                                          <p:spTgt spid="36"/>
                                        </p:tgtEl>
                                      </p:cBhvr>
                                    </p:animEffect>
                                  </p:childTnLst>
                                </p:cTn>
                              </p:par>
                            </p:childTnLst>
                          </p:cTn>
                        </p:par>
                        <p:par>
                          <p:cTn id="39" fill="hold">
                            <p:stCondLst>
                              <p:cond delay="8000"/>
                            </p:stCondLst>
                            <p:childTnLst>
                              <p:par>
                                <p:cTn id="40" presetID="23" presetClass="entr" presetSubtype="16"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fltVal val="0"/>
                                          </p:val>
                                        </p:tav>
                                        <p:tav tm="100000">
                                          <p:val>
                                            <p:strVal val="#ppt_w"/>
                                          </p:val>
                                        </p:tav>
                                      </p:tavLst>
                                    </p:anim>
                                    <p:anim calcmode="lin" valueType="num">
                                      <p:cBhvr>
                                        <p:cTn id="43" dur="1000" fill="hold"/>
                                        <p:tgtEl>
                                          <p:spTgt spid="31"/>
                                        </p:tgtEl>
                                        <p:attrNameLst>
                                          <p:attrName>ppt_h</p:attrName>
                                        </p:attrNameLst>
                                      </p:cBhvr>
                                      <p:tavLst>
                                        <p:tav tm="0">
                                          <p:val>
                                            <p:fltVal val="0"/>
                                          </p:val>
                                        </p:tav>
                                        <p:tav tm="100000">
                                          <p:val>
                                            <p:strVal val="#ppt_h"/>
                                          </p:val>
                                        </p:tav>
                                      </p:tavLst>
                                    </p:anim>
                                  </p:childTnLst>
                                </p:cTn>
                              </p:par>
                            </p:childTnLst>
                          </p:cTn>
                        </p:par>
                        <p:par>
                          <p:cTn id="44" fill="hold">
                            <p:stCondLst>
                              <p:cond delay="9000"/>
                            </p:stCondLst>
                            <p:childTnLst>
                              <p:par>
                                <p:cTn id="45" presetID="8"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diamond(in)">
                                      <p:cBhvr>
                                        <p:cTn id="47" dur="2000"/>
                                        <p:tgtEl>
                                          <p:spTgt spid="27"/>
                                        </p:tgtEl>
                                      </p:cBhvr>
                                    </p:animEffect>
                                  </p:childTnLst>
                                </p:cTn>
                              </p:par>
                              <p:par>
                                <p:cTn id="48" presetID="8"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diamond(in)">
                                      <p:cBhvr>
                                        <p:cTn id="50" dur="2000"/>
                                        <p:tgtEl>
                                          <p:spTgt spid="28"/>
                                        </p:tgtEl>
                                      </p:cBhvr>
                                    </p:animEffect>
                                  </p:childTnLst>
                                </p:cTn>
                              </p:par>
                              <p:par>
                                <p:cTn id="51" presetID="8"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diamond(in)">
                                      <p:cBhvr>
                                        <p:cTn id="53" dur="2000"/>
                                        <p:tgtEl>
                                          <p:spTgt spid="29"/>
                                        </p:tgtEl>
                                      </p:cBhvr>
                                    </p:animEffect>
                                  </p:childTnLst>
                                </p:cTn>
                              </p:par>
                              <p:par>
                                <p:cTn id="54" presetID="8" presetClass="entr" presetSubtype="16"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diamond(in)">
                                      <p:cBhvr>
                                        <p:cTn id="56" dur="2000"/>
                                        <p:tgtEl>
                                          <p:spTgt spid="30"/>
                                        </p:tgtEl>
                                      </p:cBhvr>
                                    </p:animEffect>
                                  </p:childTnLst>
                                </p:cTn>
                              </p:par>
                            </p:childTnLst>
                          </p:cTn>
                        </p:par>
                        <p:par>
                          <p:cTn id="57" fill="hold">
                            <p:stCondLst>
                              <p:cond delay="11000"/>
                            </p:stCondLst>
                            <p:childTnLst>
                              <p:par>
                                <p:cTn id="58" presetID="49" presetClass="entr" presetSubtype="0" decel="10000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1000" fill="hold"/>
                                        <p:tgtEl>
                                          <p:spTgt spid="37"/>
                                        </p:tgtEl>
                                        <p:attrNameLst>
                                          <p:attrName>ppt_w</p:attrName>
                                        </p:attrNameLst>
                                      </p:cBhvr>
                                      <p:tavLst>
                                        <p:tav tm="0">
                                          <p:val>
                                            <p:fltVal val="0"/>
                                          </p:val>
                                        </p:tav>
                                        <p:tav tm="100000">
                                          <p:val>
                                            <p:strVal val="#ppt_w"/>
                                          </p:val>
                                        </p:tav>
                                      </p:tavLst>
                                    </p:anim>
                                    <p:anim calcmode="lin" valueType="num">
                                      <p:cBhvr>
                                        <p:cTn id="61" dur="1000" fill="hold"/>
                                        <p:tgtEl>
                                          <p:spTgt spid="37"/>
                                        </p:tgtEl>
                                        <p:attrNameLst>
                                          <p:attrName>ppt_h</p:attrName>
                                        </p:attrNameLst>
                                      </p:cBhvr>
                                      <p:tavLst>
                                        <p:tav tm="0">
                                          <p:val>
                                            <p:fltVal val="0"/>
                                          </p:val>
                                        </p:tav>
                                        <p:tav tm="100000">
                                          <p:val>
                                            <p:strVal val="#ppt_h"/>
                                          </p:val>
                                        </p:tav>
                                      </p:tavLst>
                                    </p:anim>
                                    <p:anim calcmode="lin" valueType="num">
                                      <p:cBhvr>
                                        <p:cTn id="62" dur="1000" fill="hold"/>
                                        <p:tgtEl>
                                          <p:spTgt spid="37"/>
                                        </p:tgtEl>
                                        <p:attrNameLst>
                                          <p:attrName>style.rotation</p:attrName>
                                        </p:attrNameLst>
                                      </p:cBhvr>
                                      <p:tavLst>
                                        <p:tav tm="0">
                                          <p:val>
                                            <p:fltVal val="360"/>
                                          </p:val>
                                        </p:tav>
                                        <p:tav tm="100000">
                                          <p:val>
                                            <p:fltVal val="0"/>
                                          </p:val>
                                        </p:tav>
                                      </p:tavLst>
                                    </p:anim>
                                    <p:animEffect transition="in" filter="fade">
                                      <p:cBhvr>
                                        <p:cTn id="63" dur="1000"/>
                                        <p:tgtEl>
                                          <p:spTgt spid="37"/>
                                        </p:tgtEl>
                                      </p:cBhvr>
                                    </p:animEffect>
                                  </p:childTnLst>
                                </p:cTn>
                              </p:par>
                              <p:par>
                                <p:cTn id="64" presetID="49" presetClass="entr" presetSubtype="0" decel="10000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1000" fill="hold"/>
                                        <p:tgtEl>
                                          <p:spTgt spid="39"/>
                                        </p:tgtEl>
                                        <p:attrNameLst>
                                          <p:attrName>ppt_w</p:attrName>
                                        </p:attrNameLst>
                                      </p:cBhvr>
                                      <p:tavLst>
                                        <p:tav tm="0">
                                          <p:val>
                                            <p:fltVal val="0"/>
                                          </p:val>
                                        </p:tav>
                                        <p:tav tm="100000">
                                          <p:val>
                                            <p:strVal val="#ppt_w"/>
                                          </p:val>
                                        </p:tav>
                                      </p:tavLst>
                                    </p:anim>
                                    <p:anim calcmode="lin" valueType="num">
                                      <p:cBhvr>
                                        <p:cTn id="67" dur="1000" fill="hold"/>
                                        <p:tgtEl>
                                          <p:spTgt spid="39"/>
                                        </p:tgtEl>
                                        <p:attrNameLst>
                                          <p:attrName>ppt_h</p:attrName>
                                        </p:attrNameLst>
                                      </p:cBhvr>
                                      <p:tavLst>
                                        <p:tav tm="0">
                                          <p:val>
                                            <p:fltVal val="0"/>
                                          </p:val>
                                        </p:tav>
                                        <p:tav tm="100000">
                                          <p:val>
                                            <p:strVal val="#ppt_h"/>
                                          </p:val>
                                        </p:tav>
                                      </p:tavLst>
                                    </p:anim>
                                    <p:anim calcmode="lin" valueType="num">
                                      <p:cBhvr>
                                        <p:cTn id="68" dur="1000" fill="hold"/>
                                        <p:tgtEl>
                                          <p:spTgt spid="39"/>
                                        </p:tgtEl>
                                        <p:attrNameLst>
                                          <p:attrName>style.rotation</p:attrName>
                                        </p:attrNameLst>
                                      </p:cBhvr>
                                      <p:tavLst>
                                        <p:tav tm="0">
                                          <p:val>
                                            <p:fltVal val="360"/>
                                          </p:val>
                                        </p:tav>
                                        <p:tav tm="100000">
                                          <p:val>
                                            <p:fltVal val="0"/>
                                          </p:val>
                                        </p:tav>
                                      </p:tavLst>
                                    </p:anim>
                                    <p:animEffect transition="in" filter="fade">
                                      <p:cBhvr>
                                        <p:cTn id="69" dur="1000"/>
                                        <p:tgtEl>
                                          <p:spTgt spid="39"/>
                                        </p:tgtEl>
                                      </p:cBhvr>
                                    </p:animEffect>
                                  </p:childTnLst>
                                </p:cTn>
                              </p:par>
                              <p:par>
                                <p:cTn id="70" presetID="49" presetClass="entr" presetSubtype="0" decel="10000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1000" fill="hold"/>
                                        <p:tgtEl>
                                          <p:spTgt spid="40"/>
                                        </p:tgtEl>
                                        <p:attrNameLst>
                                          <p:attrName>ppt_w</p:attrName>
                                        </p:attrNameLst>
                                      </p:cBhvr>
                                      <p:tavLst>
                                        <p:tav tm="0">
                                          <p:val>
                                            <p:fltVal val="0"/>
                                          </p:val>
                                        </p:tav>
                                        <p:tav tm="100000">
                                          <p:val>
                                            <p:strVal val="#ppt_w"/>
                                          </p:val>
                                        </p:tav>
                                      </p:tavLst>
                                    </p:anim>
                                    <p:anim calcmode="lin" valueType="num">
                                      <p:cBhvr>
                                        <p:cTn id="73" dur="1000" fill="hold"/>
                                        <p:tgtEl>
                                          <p:spTgt spid="40"/>
                                        </p:tgtEl>
                                        <p:attrNameLst>
                                          <p:attrName>ppt_h</p:attrName>
                                        </p:attrNameLst>
                                      </p:cBhvr>
                                      <p:tavLst>
                                        <p:tav tm="0">
                                          <p:val>
                                            <p:fltVal val="0"/>
                                          </p:val>
                                        </p:tav>
                                        <p:tav tm="100000">
                                          <p:val>
                                            <p:strVal val="#ppt_h"/>
                                          </p:val>
                                        </p:tav>
                                      </p:tavLst>
                                    </p:anim>
                                    <p:anim calcmode="lin" valueType="num">
                                      <p:cBhvr>
                                        <p:cTn id="74" dur="1000" fill="hold"/>
                                        <p:tgtEl>
                                          <p:spTgt spid="40"/>
                                        </p:tgtEl>
                                        <p:attrNameLst>
                                          <p:attrName>style.rotation</p:attrName>
                                        </p:attrNameLst>
                                      </p:cBhvr>
                                      <p:tavLst>
                                        <p:tav tm="0">
                                          <p:val>
                                            <p:fltVal val="360"/>
                                          </p:val>
                                        </p:tav>
                                        <p:tav tm="100000">
                                          <p:val>
                                            <p:fltVal val="0"/>
                                          </p:val>
                                        </p:tav>
                                      </p:tavLst>
                                    </p:anim>
                                    <p:animEffect transition="in" filter="fade">
                                      <p:cBhvr>
                                        <p:cTn id="75" dur="1000"/>
                                        <p:tgtEl>
                                          <p:spTgt spid="40"/>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1000" fill="hold"/>
                                        <p:tgtEl>
                                          <p:spTgt spid="38"/>
                                        </p:tgtEl>
                                        <p:attrNameLst>
                                          <p:attrName>ppt_w</p:attrName>
                                        </p:attrNameLst>
                                      </p:cBhvr>
                                      <p:tavLst>
                                        <p:tav tm="0">
                                          <p:val>
                                            <p:fltVal val="0"/>
                                          </p:val>
                                        </p:tav>
                                        <p:tav tm="100000">
                                          <p:val>
                                            <p:strVal val="#ppt_w"/>
                                          </p:val>
                                        </p:tav>
                                      </p:tavLst>
                                    </p:anim>
                                    <p:anim calcmode="lin" valueType="num">
                                      <p:cBhvr>
                                        <p:cTn id="79" dur="1000" fill="hold"/>
                                        <p:tgtEl>
                                          <p:spTgt spid="38"/>
                                        </p:tgtEl>
                                        <p:attrNameLst>
                                          <p:attrName>ppt_h</p:attrName>
                                        </p:attrNameLst>
                                      </p:cBhvr>
                                      <p:tavLst>
                                        <p:tav tm="0">
                                          <p:val>
                                            <p:fltVal val="0"/>
                                          </p:val>
                                        </p:tav>
                                        <p:tav tm="100000">
                                          <p:val>
                                            <p:strVal val="#ppt_h"/>
                                          </p:val>
                                        </p:tav>
                                      </p:tavLst>
                                    </p:anim>
                                    <p:anim calcmode="lin" valueType="num">
                                      <p:cBhvr>
                                        <p:cTn id="80" dur="1000" fill="hold"/>
                                        <p:tgtEl>
                                          <p:spTgt spid="38"/>
                                        </p:tgtEl>
                                        <p:attrNameLst>
                                          <p:attrName>style.rotation</p:attrName>
                                        </p:attrNameLst>
                                      </p:cBhvr>
                                      <p:tavLst>
                                        <p:tav tm="0">
                                          <p:val>
                                            <p:fltVal val="360"/>
                                          </p:val>
                                        </p:tav>
                                        <p:tav tm="100000">
                                          <p:val>
                                            <p:fltVal val="0"/>
                                          </p:val>
                                        </p:tav>
                                      </p:tavLst>
                                    </p:anim>
                                    <p:animEffect transition="in" filter="fade">
                                      <p:cBhvr>
                                        <p:cTn id="8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P spid="37" grpId="0"/>
      <p:bldP spid="38"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1030288" y="995106"/>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4187" y="871629"/>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62213" y="890202"/>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30743" y="948644"/>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4130523" y="2341203"/>
            <a:ext cx="3701778" cy="574603"/>
            <a:chOff x="3302491" y="1102794"/>
            <a:chExt cx="3701778" cy="574603"/>
          </a:xfrm>
        </p:grpSpPr>
        <p:pic>
          <p:nvPicPr>
            <p:cNvPr id="25" name="Picture 3" descr="C:\Users\Thinkpad\Desktop\PNG\1_0001_渐变映射-2-副本-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3728024" y="1180262"/>
              <a:ext cx="2356665" cy="352019"/>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方正宋黑简体" pitchFamily="2" charset="-122"/>
                  <a:ea typeface="方正宋黑简体" pitchFamily="2" charset="-122"/>
                </a:rPr>
                <a:t>您的标题写在这里</a:t>
              </a:r>
            </a:p>
          </p:txBody>
        </p:sp>
      </p:grpSp>
      <p:sp>
        <p:nvSpPr>
          <p:cNvPr id="27" name="TextBox 6"/>
          <p:cNvSpPr txBox="1"/>
          <p:nvPr/>
        </p:nvSpPr>
        <p:spPr>
          <a:xfrm>
            <a:off x="4200951" y="2971405"/>
            <a:ext cx="3775367"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您的内容打在这里，或通过复制您的文本后在此框中选择粘贴并选择只保留文字您的内容打在</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这里</a:t>
            </a:r>
            <a:endParaRPr kumimoji="0" lang="en-US" altLang="zh-CN"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grpSp>
        <p:nvGrpSpPr>
          <p:cNvPr id="28" name="组合 27"/>
          <p:cNvGrpSpPr/>
          <p:nvPr/>
        </p:nvGrpSpPr>
        <p:grpSpPr>
          <a:xfrm>
            <a:off x="2159674" y="2112943"/>
            <a:ext cx="1692063" cy="1651203"/>
            <a:chOff x="1331640" y="874534"/>
            <a:chExt cx="1692063" cy="1651203"/>
          </a:xfrm>
        </p:grpSpPr>
        <p:pic>
          <p:nvPicPr>
            <p:cNvPr id="29" name="Picture 2" descr="C:\Users\Thinkpad\Desktop\PNG\1_0003_渐变映射-2-副本-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793936" y="1063726"/>
              <a:ext cx="800219" cy="1246495"/>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ysClr val="window" lastClr="FFFFFF"/>
                  </a:solidFill>
                  <a:effectLst/>
                  <a:uLnTx/>
                  <a:uFillTx/>
                  <a:latin typeface="方正古隶简体" pitchFamily="65" charset="-122"/>
                  <a:ea typeface="方正古隶简体" pitchFamily="65" charset="-122"/>
                </a:rPr>
                <a:t>A</a:t>
              </a:r>
              <a:endParaRPr kumimoji="0" lang="zh-CN" altLang="en-US" sz="6000" b="0" i="0" u="none" strike="noStrike" kern="0" cap="none" spc="0" normalizeH="0" baseline="0" noProof="0" dirty="0">
                <a:ln>
                  <a:noFill/>
                </a:ln>
                <a:solidFill>
                  <a:sysClr val="window" lastClr="FFFFFF"/>
                </a:solidFill>
                <a:effectLst/>
                <a:uLnTx/>
                <a:uFillTx/>
                <a:latin typeface="方正古隶简体" pitchFamily="65" charset="-122"/>
                <a:ea typeface="方正古隶简体" pitchFamily="65" charset="-122"/>
              </a:endParaRPr>
            </a:p>
          </p:txBody>
        </p:sp>
      </p:grpSp>
      <p:grpSp>
        <p:nvGrpSpPr>
          <p:cNvPr id="31" name="组合 30"/>
          <p:cNvGrpSpPr/>
          <p:nvPr/>
        </p:nvGrpSpPr>
        <p:grpSpPr>
          <a:xfrm>
            <a:off x="4130523" y="4103343"/>
            <a:ext cx="3701778" cy="574603"/>
            <a:chOff x="3302491" y="2864934"/>
            <a:chExt cx="3701778" cy="574603"/>
          </a:xfrm>
        </p:grpSpPr>
        <p:pic>
          <p:nvPicPr>
            <p:cNvPr id="32" name="Picture 3" descr="C:\Users\Thinkpad\Desktop\PNG\1_0001_渐变映射-2-副本-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3728024" y="2942402"/>
              <a:ext cx="2356665" cy="352019"/>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方正宋黑简体" pitchFamily="2" charset="-122"/>
                  <a:ea typeface="方正宋黑简体" pitchFamily="2" charset="-122"/>
                </a:rPr>
                <a:t>您的标题写在这里</a:t>
              </a:r>
            </a:p>
          </p:txBody>
        </p:sp>
      </p:grpSp>
      <p:sp>
        <p:nvSpPr>
          <p:cNvPr id="34" name="TextBox 21"/>
          <p:cNvSpPr txBox="1"/>
          <p:nvPr/>
        </p:nvSpPr>
        <p:spPr>
          <a:xfrm>
            <a:off x="4200951" y="4733545"/>
            <a:ext cx="3775367"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您的内容打在这里，或通过复制您的文本后在此框中选择粘贴并选择只保留文字您的内容打在</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这里</a:t>
            </a:r>
            <a:endParaRPr kumimoji="0" lang="en-US" altLang="zh-CN"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grpSp>
        <p:nvGrpSpPr>
          <p:cNvPr id="35" name="组合 34"/>
          <p:cNvGrpSpPr/>
          <p:nvPr/>
        </p:nvGrpSpPr>
        <p:grpSpPr>
          <a:xfrm>
            <a:off x="2159674" y="3875083"/>
            <a:ext cx="1692063" cy="1651203"/>
            <a:chOff x="1331640" y="2636674"/>
            <a:chExt cx="1692063" cy="1651203"/>
          </a:xfrm>
        </p:grpSpPr>
        <p:pic>
          <p:nvPicPr>
            <p:cNvPr id="36" name="Picture 2" descr="C:\Users\Thinkpad\Desktop\PNG\1_0003_渐变映射-2-副本-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1793936" y="2825866"/>
              <a:ext cx="713657" cy="1246495"/>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6000" b="0" i="0" u="none" strike="noStrike" kern="0" cap="none" spc="0" normalizeH="0" baseline="0" noProof="0" dirty="0" smtClean="0">
                  <a:ln>
                    <a:noFill/>
                  </a:ln>
                  <a:solidFill>
                    <a:sysClr val="window" lastClr="FFFFFF"/>
                  </a:solidFill>
                  <a:effectLst/>
                  <a:uLnTx/>
                  <a:uFillTx/>
                  <a:latin typeface="方正古隶简体" pitchFamily="65" charset="-122"/>
                  <a:ea typeface="方正古隶简体" pitchFamily="65" charset="-122"/>
                </a:rPr>
                <a:t>B</a:t>
              </a:r>
              <a:endParaRPr kumimoji="0" lang="zh-CN" altLang="en-US" sz="6000" b="0" i="0" u="none" strike="noStrike" kern="0" cap="none" spc="0" normalizeH="0" baseline="0" noProof="0" dirty="0">
                <a:ln>
                  <a:noFill/>
                </a:ln>
                <a:solidFill>
                  <a:sysClr val="window" lastClr="FFFFFF"/>
                </a:solidFill>
                <a:effectLst/>
                <a:uLnTx/>
                <a:uFillTx/>
                <a:latin typeface="方正古隶简体" pitchFamily="65" charset="-122"/>
                <a:ea typeface="方正古隶简体" pitchFamily="65" charset="-122"/>
              </a:endParaRPr>
            </a:p>
          </p:txBody>
        </p:sp>
      </p:grpSp>
    </p:spTree>
    <p:extLst>
      <p:ext uri="{BB962C8B-B14F-4D97-AF65-F5344CB8AC3E}">
        <p14:creationId xmlns:p14="http://schemas.microsoft.com/office/powerpoint/2010/main" val="399423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1"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heel(1)">
                                      <p:cBhvr>
                                        <p:cTn id="28" dur="2000"/>
                                        <p:tgtEl>
                                          <p:spTgt spid="28"/>
                                        </p:tgtEl>
                                      </p:cBhvr>
                                    </p:animEffect>
                                  </p:childTnLst>
                                </p:cTn>
                              </p:par>
                              <p:par>
                                <p:cTn id="29" presetID="21" presetClass="entr" presetSubtype="1"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heel(1)">
                                      <p:cBhvr>
                                        <p:cTn id="31" dur="2000"/>
                                        <p:tgtEl>
                                          <p:spTgt spid="35"/>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500"/>
                                        <p:tgtEl>
                                          <p:spTgt spid="24"/>
                                        </p:tgtEl>
                                      </p:cBhvr>
                                    </p:animEffect>
                                  </p:childTnLst>
                                </p:cTn>
                              </p:par>
                              <p:par>
                                <p:cTn id="36" presetID="22" presetClass="entr" presetSubtype="8"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1500"/>
                                        <p:tgtEl>
                                          <p:spTgt spid="31"/>
                                        </p:tgtEl>
                                      </p:cBhvr>
                                    </p:animEffect>
                                  </p:childTnLst>
                                </p:cTn>
                              </p:par>
                            </p:childTnLst>
                          </p:cTn>
                        </p:par>
                        <p:par>
                          <p:cTn id="39" fill="hold">
                            <p:stCondLst>
                              <p:cond delay="650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938365" y="1244475"/>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64" y="1120998"/>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7970290" y="1139571"/>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538820" y="1198013"/>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C:\Users\Thinkpad\Desktop\PNG\1_0000_图层-11-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39573" y="2780928"/>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Thinkpad\Desktop\PNG\1_0001_图层-1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98243" y="2780928"/>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53"/>
          <p:cNvSpPr txBox="1">
            <a:spLocks noChangeArrowheads="1"/>
          </p:cNvSpPr>
          <p:nvPr/>
        </p:nvSpPr>
        <p:spPr bwMode="auto">
          <a:xfrm>
            <a:off x="3439736" y="2677979"/>
            <a:ext cx="760144" cy="13619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Text" lastClr="000000"/>
                </a:solidFill>
                <a:effectLst/>
                <a:uLnTx/>
                <a:uFillTx/>
                <a:ea typeface="方正古隶简体" pitchFamily="65" charset="-122"/>
              </a:rPr>
              <a:t>1</a:t>
            </a:r>
            <a:endParaRPr kumimoji="0" lang="en-US" altLang="zh-CN" sz="6600" b="1" i="0" u="none" strike="noStrike" kern="0" cap="none" spc="0" normalizeH="0" baseline="0" noProof="0" dirty="0">
              <a:ln>
                <a:noFill/>
              </a:ln>
              <a:solidFill>
                <a:sysClr val="windowText" lastClr="000000"/>
              </a:solidFill>
              <a:effectLst/>
              <a:uLnTx/>
              <a:uFillTx/>
              <a:ea typeface="方正古隶简体" pitchFamily="65" charset="-122"/>
            </a:endParaRPr>
          </a:p>
        </p:txBody>
      </p:sp>
      <p:sp>
        <p:nvSpPr>
          <p:cNvPr id="27" name="Text Box 53"/>
          <p:cNvSpPr txBox="1">
            <a:spLocks noChangeArrowheads="1"/>
          </p:cNvSpPr>
          <p:nvPr/>
        </p:nvSpPr>
        <p:spPr bwMode="auto">
          <a:xfrm>
            <a:off x="5381684" y="2721407"/>
            <a:ext cx="729687" cy="13619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Text" lastClr="000000"/>
                </a:solidFill>
                <a:effectLst/>
                <a:uLnTx/>
                <a:uFillTx/>
                <a:ea typeface="方正古隶简体" pitchFamily="65" charset="-122"/>
              </a:rPr>
              <a:t>2</a:t>
            </a:r>
            <a:endParaRPr kumimoji="0" lang="en-US" altLang="zh-CN" sz="6600" b="1" i="0" u="none" strike="noStrike" kern="0" cap="none" spc="0" normalizeH="0" baseline="0" noProof="0" dirty="0">
              <a:ln>
                <a:noFill/>
              </a:ln>
              <a:solidFill>
                <a:sysClr val="windowText" lastClr="000000"/>
              </a:solidFill>
              <a:effectLst/>
              <a:uLnTx/>
              <a:uFillTx/>
              <a:ea typeface="方正古隶简体" pitchFamily="65" charset="-122"/>
            </a:endParaRPr>
          </a:p>
        </p:txBody>
      </p:sp>
      <p:sp>
        <p:nvSpPr>
          <p:cNvPr id="28" name="圆角矩形 27"/>
          <p:cNvSpPr/>
          <p:nvPr/>
        </p:nvSpPr>
        <p:spPr>
          <a:xfrm>
            <a:off x="1104239" y="3099548"/>
            <a:ext cx="1830091" cy="1067191"/>
          </a:xfrm>
          <a:prstGeom prst="roundRect">
            <a:avLst/>
          </a:prstGeom>
          <a:noFill/>
          <a:ln w="9525"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9" name="组合 28"/>
          <p:cNvGrpSpPr/>
          <p:nvPr/>
        </p:nvGrpSpPr>
        <p:grpSpPr>
          <a:xfrm>
            <a:off x="948767" y="2580194"/>
            <a:ext cx="686121" cy="710798"/>
            <a:chOff x="611560" y="1470114"/>
            <a:chExt cx="864096" cy="895175"/>
          </a:xfrm>
        </p:grpSpPr>
        <p:pic>
          <p:nvPicPr>
            <p:cNvPr id="30" name="Picture 4" descr="C:\Users\Thinkpad\Desktop\PNG\1_0000_渐变映射-2-副本-9.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53"/>
            <p:cNvSpPr txBox="1">
              <a:spLocks noChangeArrowheads="1"/>
            </p:cNvSpPr>
            <p:nvPr/>
          </p:nvSpPr>
          <p:spPr bwMode="auto">
            <a:xfrm>
              <a:off x="755577" y="1470114"/>
              <a:ext cx="583839" cy="8915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ea typeface="方正古隶简体" pitchFamily="65" charset="-122"/>
                </a:rPr>
                <a:t>1</a:t>
              </a:r>
              <a:endParaRPr kumimoji="0" lang="en-US" altLang="zh-CN" sz="3200" b="1" i="0" u="none" strike="noStrike" kern="0" cap="none" spc="0" normalizeH="0" baseline="0" noProof="0" dirty="0">
                <a:ln>
                  <a:noFill/>
                </a:ln>
                <a:solidFill>
                  <a:sysClr val="window" lastClr="FFFFFF"/>
                </a:solidFill>
                <a:effectLst/>
                <a:uLnTx/>
                <a:uFillTx/>
                <a:ea typeface="方正古隶简体" pitchFamily="65" charset="-122"/>
              </a:endParaRPr>
            </a:p>
          </p:txBody>
        </p:sp>
      </p:grpSp>
      <p:sp>
        <p:nvSpPr>
          <p:cNvPr id="32" name="TextBox 31"/>
          <p:cNvSpPr txBox="1"/>
          <p:nvPr/>
        </p:nvSpPr>
        <p:spPr>
          <a:xfrm>
            <a:off x="1318361" y="3194375"/>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sp>
        <p:nvSpPr>
          <p:cNvPr id="33" name="圆角矩形 32"/>
          <p:cNvSpPr/>
          <p:nvPr/>
        </p:nvSpPr>
        <p:spPr>
          <a:xfrm>
            <a:off x="6558458" y="3099548"/>
            <a:ext cx="1830091" cy="1067191"/>
          </a:xfrm>
          <a:prstGeom prst="roundRect">
            <a:avLst/>
          </a:prstGeom>
          <a:noFill/>
          <a:ln w="9525"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4" name="组合 33"/>
          <p:cNvGrpSpPr/>
          <p:nvPr/>
        </p:nvGrpSpPr>
        <p:grpSpPr>
          <a:xfrm>
            <a:off x="6402986" y="2580194"/>
            <a:ext cx="686121" cy="710798"/>
            <a:chOff x="611560" y="1470114"/>
            <a:chExt cx="864096" cy="895175"/>
          </a:xfrm>
        </p:grpSpPr>
        <p:pic>
          <p:nvPicPr>
            <p:cNvPr id="35" name="Picture 4" descr="C:\Users\Thinkpad\Desktop\PNG\1_0000_渐变映射-2-副本-9.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53"/>
            <p:cNvSpPr txBox="1">
              <a:spLocks noChangeArrowheads="1"/>
            </p:cNvSpPr>
            <p:nvPr/>
          </p:nvSpPr>
          <p:spPr bwMode="auto">
            <a:xfrm>
              <a:off x="755577" y="1470114"/>
              <a:ext cx="565671" cy="8915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ea typeface="方正古隶简体" pitchFamily="65" charset="-122"/>
                </a:rPr>
                <a:t>2</a:t>
              </a:r>
              <a:endParaRPr kumimoji="0" lang="en-US" altLang="zh-CN" sz="3200" b="1" i="0" u="none" strike="noStrike" kern="0" cap="none" spc="0" normalizeH="0" baseline="0" noProof="0" dirty="0">
                <a:ln>
                  <a:noFill/>
                </a:ln>
                <a:solidFill>
                  <a:sysClr val="window" lastClr="FFFFFF"/>
                </a:solidFill>
                <a:effectLst/>
                <a:uLnTx/>
                <a:uFillTx/>
                <a:ea typeface="方正古隶简体" pitchFamily="65" charset="-122"/>
              </a:endParaRPr>
            </a:p>
          </p:txBody>
        </p:sp>
      </p:grpSp>
      <p:sp>
        <p:nvSpPr>
          <p:cNvPr id="37" name="TextBox 27"/>
          <p:cNvSpPr txBox="1"/>
          <p:nvPr/>
        </p:nvSpPr>
        <p:spPr>
          <a:xfrm>
            <a:off x="6772580" y="3194375"/>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spTree>
    <p:extLst>
      <p:ext uri="{BB962C8B-B14F-4D97-AF65-F5344CB8AC3E}">
        <p14:creationId xmlns:p14="http://schemas.microsoft.com/office/powerpoint/2010/main" val="424070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3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2000" fill="hold"/>
                                        <p:tgtEl>
                                          <p:spTgt spid="25"/>
                                        </p:tgtEl>
                                        <p:attrNameLst>
                                          <p:attrName>ppt_w</p:attrName>
                                        </p:attrNameLst>
                                      </p:cBhvr>
                                      <p:tavLst>
                                        <p:tav tm="0">
                                          <p:val>
                                            <p:fltVal val="0"/>
                                          </p:val>
                                        </p:tav>
                                        <p:tav tm="100000">
                                          <p:val>
                                            <p:strVal val="#ppt_w"/>
                                          </p:val>
                                        </p:tav>
                                      </p:tavLst>
                                    </p:anim>
                                    <p:anim calcmode="lin" valueType="num">
                                      <p:cBhvr>
                                        <p:cTn id="28" dur="2000" fill="hold"/>
                                        <p:tgtEl>
                                          <p:spTgt spid="25"/>
                                        </p:tgtEl>
                                        <p:attrNameLst>
                                          <p:attrName>ppt_h</p:attrName>
                                        </p:attrNameLst>
                                      </p:cBhvr>
                                      <p:tavLst>
                                        <p:tav tm="0">
                                          <p:val>
                                            <p:fltVal val="0"/>
                                          </p:val>
                                        </p:tav>
                                        <p:tav tm="100000">
                                          <p:val>
                                            <p:strVal val="#ppt_h"/>
                                          </p:val>
                                        </p:tav>
                                      </p:tavLst>
                                    </p:anim>
                                    <p:anim calcmode="lin" valueType="num">
                                      <p:cBhvr>
                                        <p:cTn id="29" dur="2000" fill="hold"/>
                                        <p:tgtEl>
                                          <p:spTgt spid="25"/>
                                        </p:tgtEl>
                                        <p:attrNameLst>
                                          <p:attrName>style.rotation</p:attrName>
                                        </p:attrNameLst>
                                      </p:cBhvr>
                                      <p:tavLst>
                                        <p:tav tm="0">
                                          <p:val>
                                            <p:fltVal val="90"/>
                                          </p:val>
                                        </p:tav>
                                        <p:tav tm="100000">
                                          <p:val>
                                            <p:fltVal val="0"/>
                                          </p:val>
                                        </p:tav>
                                      </p:tavLst>
                                    </p:anim>
                                    <p:animEffect transition="in" filter="fade">
                                      <p:cBhvr>
                                        <p:cTn id="30" dur="2000"/>
                                        <p:tgtEl>
                                          <p:spTgt spid="25"/>
                                        </p:tgtEl>
                                      </p:cBhvr>
                                    </p:animEffect>
                                  </p:childTnLst>
                                </p:cTn>
                              </p:par>
                              <p:par>
                                <p:cTn id="31" presetID="3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2000" fill="hold"/>
                                        <p:tgtEl>
                                          <p:spTgt spid="24"/>
                                        </p:tgtEl>
                                        <p:attrNameLst>
                                          <p:attrName>ppt_w</p:attrName>
                                        </p:attrNameLst>
                                      </p:cBhvr>
                                      <p:tavLst>
                                        <p:tav tm="0">
                                          <p:val>
                                            <p:fltVal val="0"/>
                                          </p:val>
                                        </p:tav>
                                        <p:tav tm="100000">
                                          <p:val>
                                            <p:strVal val="#ppt_w"/>
                                          </p:val>
                                        </p:tav>
                                      </p:tavLst>
                                    </p:anim>
                                    <p:anim calcmode="lin" valueType="num">
                                      <p:cBhvr>
                                        <p:cTn id="34" dur="2000" fill="hold"/>
                                        <p:tgtEl>
                                          <p:spTgt spid="24"/>
                                        </p:tgtEl>
                                        <p:attrNameLst>
                                          <p:attrName>ppt_h</p:attrName>
                                        </p:attrNameLst>
                                      </p:cBhvr>
                                      <p:tavLst>
                                        <p:tav tm="0">
                                          <p:val>
                                            <p:fltVal val="0"/>
                                          </p:val>
                                        </p:tav>
                                        <p:tav tm="100000">
                                          <p:val>
                                            <p:strVal val="#ppt_h"/>
                                          </p:val>
                                        </p:tav>
                                      </p:tavLst>
                                    </p:anim>
                                    <p:anim calcmode="lin" valueType="num">
                                      <p:cBhvr>
                                        <p:cTn id="35" dur="2000" fill="hold"/>
                                        <p:tgtEl>
                                          <p:spTgt spid="24"/>
                                        </p:tgtEl>
                                        <p:attrNameLst>
                                          <p:attrName>style.rotation</p:attrName>
                                        </p:attrNameLst>
                                      </p:cBhvr>
                                      <p:tavLst>
                                        <p:tav tm="0">
                                          <p:val>
                                            <p:fltVal val="90"/>
                                          </p:val>
                                        </p:tav>
                                        <p:tav tm="100000">
                                          <p:val>
                                            <p:fltVal val="0"/>
                                          </p:val>
                                        </p:tav>
                                      </p:tavLst>
                                    </p:anim>
                                    <p:animEffect transition="in" filter="fade">
                                      <p:cBhvr>
                                        <p:cTn id="36" dur="2000"/>
                                        <p:tgtEl>
                                          <p:spTgt spid="24"/>
                                        </p:tgtEl>
                                      </p:cBhvr>
                                    </p:animEffect>
                                  </p:childTnLst>
                                </p:cTn>
                              </p:par>
                              <p:par>
                                <p:cTn id="37" presetID="30"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200" decel="100000"/>
                                        <p:tgtEl>
                                          <p:spTgt spid="25"/>
                                        </p:tgtEl>
                                      </p:cBhvr>
                                    </p:animEffect>
                                    <p:anim calcmode="lin" valueType="num">
                                      <p:cBhvr>
                                        <p:cTn id="40" dur="1200" decel="100000" fill="hold"/>
                                        <p:tgtEl>
                                          <p:spTgt spid="25"/>
                                        </p:tgtEl>
                                        <p:attrNameLst>
                                          <p:attrName>style.rotation</p:attrName>
                                        </p:attrNameLst>
                                      </p:cBhvr>
                                      <p:tavLst>
                                        <p:tav tm="0">
                                          <p:val>
                                            <p:fltVal val="-90"/>
                                          </p:val>
                                        </p:tav>
                                        <p:tav tm="100000">
                                          <p:val>
                                            <p:fltVal val="0"/>
                                          </p:val>
                                        </p:tav>
                                      </p:tavLst>
                                    </p:anim>
                                    <p:anim calcmode="lin" valueType="num">
                                      <p:cBhvr>
                                        <p:cTn id="41" dur="1200" decel="100000" fill="hold"/>
                                        <p:tgtEl>
                                          <p:spTgt spid="25"/>
                                        </p:tgtEl>
                                        <p:attrNameLst>
                                          <p:attrName>ppt_x</p:attrName>
                                        </p:attrNameLst>
                                      </p:cBhvr>
                                      <p:tavLst>
                                        <p:tav tm="0">
                                          <p:val>
                                            <p:strVal val="#ppt_x+0.4"/>
                                          </p:val>
                                        </p:tav>
                                        <p:tav tm="100000">
                                          <p:val>
                                            <p:strVal val="#ppt_x-0.05"/>
                                          </p:val>
                                        </p:tav>
                                      </p:tavLst>
                                    </p:anim>
                                    <p:anim calcmode="lin" valueType="num">
                                      <p:cBhvr>
                                        <p:cTn id="42" dur="1200" decel="100000" fill="hold"/>
                                        <p:tgtEl>
                                          <p:spTgt spid="25"/>
                                        </p:tgtEl>
                                        <p:attrNameLst>
                                          <p:attrName>ppt_y</p:attrName>
                                        </p:attrNameLst>
                                      </p:cBhvr>
                                      <p:tavLst>
                                        <p:tav tm="0">
                                          <p:val>
                                            <p:strVal val="#ppt_y-0.4"/>
                                          </p:val>
                                        </p:tav>
                                        <p:tav tm="100000">
                                          <p:val>
                                            <p:strVal val="#ppt_y+0.1"/>
                                          </p:val>
                                        </p:tav>
                                      </p:tavLst>
                                    </p:anim>
                                    <p:anim calcmode="lin" valueType="num">
                                      <p:cBhvr>
                                        <p:cTn id="43" dur="300" accel="100000" fill="hold">
                                          <p:stCondLst>
                                            <p:cond delay="1200"/>
                                          </p:stCondLst>
                                        </p:cTn>
                                        <p:tgtEl>
                                          <p:spTgt spid="25"/>
                                        </p:tgtEl>
                                        <p:attrNameLst>
                                          <p:attrName>ppt_x</p:attrName>
                                        </p:attrNameLst>
                                      </p:cBhvr>
                                      <p:tavLst>
                                        <p:tav tm="0">
                                          <p:val>
                                            <p:strVal val="#ppt_x-0.05"/>
                                          </p:val>
                                        </p:tav>
                                        <p:tav tm="100000">
                                          <p:val>
                                            <p:strVal val="#ppt_x"/>
                                          </p:val>
                                        </p:tav>
                                      </p:tavLst>
                                    </p:anim>
                                    <p:anim calcmode="lin" valueType="num">
                                      <p:cBhvr>
                                        <p:cTn id="44" dur="300" accel="100000" fill="hold">
                                          <p:stCondLst>
                                            <p:cond delay="1200"/>
                                          </p:stCondLst>
                                        </p:cTn>
                                        <p:tgtEl>
                                          <p:spTgt spid="25"/>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200" decel="100000"/>
                                        <p:tgtEl>
                                          <p:spTgt spid="24"/>
                                        </p:tgtEl>
                                      </p:cBhvr>
                                    </p:animEffect>
                                    <p:anim calcmode="lin" valueType="num">
                                      <p:cBhvr>
                                        <p:cTn id="48" dur="1200" decel="100000" fill="hold"/>
                                        <p:tgtEl>
                                          <p:spTgt spid="24"/>
                                        </p:tgtEl>
                                        <p:attrNameLst>
                                          <p:attrName>style.rotation</p:attrName>
                                        </p:attrNameLst>
                                      </p:cBhvr>
                                      <p:tavLst>
                                        <p:tav tm="0">
                                          <p:val>
                                            <p:fltVal val="-90"/>
                                          </p:val>
                                        </p:tav>
                                        <p:tav tm="100000">
                                          <p:val>
                                            <p:fltVal val="0"/>
                                          </p:val>
                                        </p:tav>
                                      </p:tavLst>
                                    </p:anim>
                                    <p:anim calcmode="lin" valueType="num">
                                      <p:cBhvr>
                                        <p:cTn id="49" dur="1200" decel="100000" fill="hold"/>
                                        <p:tgtEl>
                                          <p:spTgt spid="24"/>
                                        </p:tgtEl>
                                        <p:attrNameLst>
                                          <p:attrName>ppt_x</p:attrName>
                                        </p:attrNameLst>
                                      </p:cBhvr>
                                      <p:tavLst>
                                        <p:tav tm="0">
                                          <p:val>
                                            <p:strVal val="#ppt_x+0.4"/>
                                          </p:val>
                                        </p:tav>
                                        <p:tav tm="100000">
                                          <p:val>
                                            <p:strVal val="#ppt_x-0.05"/>
                                          </p:val>
                                        </p:tav>
                                      </p:tavLst>
                                    </p:anim>
                                    <p:anim calcmode="lin" valueType="num">
                                      <p:cBhvr>
                                        <p:cTn id="50" dur="1200" decel="100000" fill="hold"/>
                                        <p:tgtEl>
                                          <p:spTgt spid="24"/>
                                        </p:tgtEl>
                                        <p:attrNameLst>
                                          <p:attrName>ppt_y</p:attrName>
                                        </p:attrNameLst>
                                      </p:cBhvr>
                                      <p:tavLst>
                                        <p:tav tm="0">
                                          <p:val>
                                            <p:strVal val="#ppt_y-0.4"/>
                                          </p:val>
                                        </p:tav>
                                        <p:tav tm="100000">
                                          <p:val>
                                            <p:strVal val="#ppt_y+0.1"/>
                                          </p:val>
                                        </p:tav>
                                      </p:tavLst>
                                    </p:anim>
                                    <p:anim calcmode="lin" valueType="num">
                                      <p:cBhvr>
                                        <p:cTn id="51" dur="300" accel="100000" fill="hold">
                                          <p:stCondLst>
                                            <p:cond delay="1200"/>
                                          </p:stCondLst>
                                        </p:cTn>
                                        <p:tgtEl>
                                          <p:spTgt spid="24"/>
                                        </p:tgtEl>
                                        <p:attrNameLst>
                                          <p:attrName>ppt_x</p:attrName>
                                        </p:attrNameLst>
                                      </p:cBhvr>
                                      <p:tavLst>
                                        <p:tav tm="0">
                                          <p:val>
                                            <p:strVal val="#ppt_x-0.05"/>
                                          </p:val>
                                        </p:tav>
                                        <p:tav tm="100000">
                                          <p:val>
                                            <p:strVal val="#ppt_x"/>
                                          </p:val>
                                        </p:tav>
                                      </p:tavLst>
                                    </p:anim>
                                    <p:anim calcmode="lin" valueType="num">
                                      <p:cBhvr>
                                        <p:cTn id="52" dur="300" accel="100000" fill="hold">
                                          <p:stCondLst>
                                            <p:cond delay="1200"/>
                                          </p:stCondLst>
                                        </p:cTn>
                                        <p:tgtEl>
                                          <p:spTgt spid="24"/>
                                        </p:tgtEl>
                                        <p:attrNameLst>
                                          <p:attrName>ppt_y</p:attrName>
                                        </p:attrNameLst>
                                      </p:cBhvr>
                                      <p:tavLst>
                                        <p:tav tm="0">
                                          <p:val>
                                            <p:strVal val="#ppt_y+0.1"/>
                                          </p:val>
                                        </p:tav>
                                        <p:tav tm="100000">
                                          <p:val>
                                            <p:strVal val="#ppt_y"/>
                                          </p:val>
                                        </p:tav>
                                      </p:tavLst>
                                    </p:anim>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par>
                                <p:cTn id="70" presetID="53" presetClass="entr" presetSubtype="16"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ppt_w</p:attrName>
                                        </p:attrNameLst>
                                      </p:cBhvr>
                                      <p:tavLst>
                                        <p:tav tm="0">
                                          <p:val>
                                            <p:fltVal val="0"/>
                                          </p:val>
                                        </p:tav>
                                        <p:tav tm="100000">
                                          <p:val>
                                            <p:strVal val="#ppt_w"/>
                                          </p:val>
                                        </p:tav>
                                      </p:tavLst>
                                    </p:anim>
                                    <p:anim calcmode="lin" valueType="num">
                                      <p:cBhvr>
                                        <p:cTn id="73" dur="500" fill="hold"/>
                                        <p:tgtEl>
                                          <p:spTgt spid="34"/>
                                        </p:tgtEl>
                                        <p:attrNameLst>
                                          <p:attrName>ppt_h</p:attrName>
                                        </p:attrNameLst>
                                      </p:cBhvr>
                                      <p:tavLst>
                                        <p:tav tm="0">
                                          <p:val>
                                            <p:fltVal val="0"/>
                                          </p:val>
                                        </p:tav>
                                        <p:tav tm="100000">
                                          <p:val>
                                            <p:strVal val="#ppt_h"/>
                                          </p:val>
                                        </p:tav>
                                      </p:tavLst>
                                    </p:anim>
                                    <p:animEffect transition="in" filter="fade">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childTnLst>
                          </p:cTn>
                        </p:par>
                        <p:par>
                          <p:cTn id="81" fill="hold">
                            <p:stCondLst>
                              <p:cond delay="5500"/>
                            </p:stCondLst>
                            <p:childTnLst>
                              <p:par>
                                <p:cTn id="82" presetID="14" presetClass="entr" presetSubtype="10"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randombar(horizontal)">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P spid="27" grpId="0"/>
      <p:bldP spid="28" grpId="0" animBg="1"/>
      <p:bldP spid="32" grpId="0"/>
      <p:bldP spid="33" grpId="0" animBg="1"/>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52143" y="2186597"/>
            <a:ext cx="3442628" cy="707886"/>
          </a:xfrm>
          <a:prstGeom prst="rect">
            <a:avLst/>
          </a:prstGeom>
        </p:spPr>
        <p:txBody>
          <a:bodyPr wrap="square">
            <a:spAutoFit/>
          </a:bodyPr>
          <a:lstStyle/>
          <a:p>
            <a:pPr algn="ctr"/>
            <a:r>
              <a:rPr lang="zh-CN" altLang="en-US" sz="4000" dirty="0" smtClean="0">
                <a:latin typeface="华文行楷" pitchFamily="2" charset="-122"/>
                <a:ea typeface="华文行楷" pitchFamily="2" charset="-122"/>
              </a:rPr>
              <a:t>第三章内容</a:t>
            </a:r>
            <a:endParaRPr lang="zh-CN" altLang="en-US" sz="4000" dirty="0">
              <a:latin typeface="华文行楷" pitchFamily="2" charset="-122"/>
              <a:ea typeface="华文行楷" pitchFamily="2" charset="-122"/>
            </a:endParaRPr>
          </a:p>
        </p:txBody>
      </p:sp>
      <p:sp>
        <p:nvSpPr>
          <p:cNvPr id="8" name="矩形 7"/>
          <p:cNvSpPr/>
          <p:nvPr/>
        </p:nvSpPr>
        <p:spPr>
          <a:xfrm>
            <a:off x="1994996" y="3758299"/>
            <a:ext cx="5002153" cy="646331"/>
          </a:xfrm>
          <a:prstGeom prst="rect">
            <a:avLst/>
          </a:prstGeom>
        </p:spPr>
        <p:txBody>
          <a:bodyPr wrap="square">
            <a:spAutoFit/>
          </a:bodyPr>
          <a:lstStyle/>
          <a:p>
            <a:pPr algn="ctr"/>
            <a:r>
              <a:rPr lang="zh-CN" altLang="en-US" sz="3600" spc="-300" dirty="0" smtClean="0">
                <a:latin typeface="华文行楷" pitchFamily="2" charset="-122"/>
                <a:ea typeface="华文行楷" pitchFamily="2" charset="-122"/>
              </a:rPr>
              <a:t>单击此处添加描述文字</a:t>
            </a:r>
            <a:endParaRPr lang="zh-CN" altLang="en-US" sz="3600" spc="-300" dirty="0">
              <a:latin typeface="华文行楷" pitchFamily="2" charset="-122"/>
              <a:ea typeface="华文行楷" pitchFamily="2" charset="-122"/>
            </a:endParaRPr>
          </a:p>
        </p:txBody>
      </p:sp>
      <p:pic>
        <p:nvPicPr>
          <p:cNvPr id="9" name="Picture 5" descr="毛笔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69583" y="262132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41" descr="C_108.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57463" y="431506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Thinkpad\Desktop\PNG\1_0002_图层-5-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501704">
            <a:off x="2329735" y="1530939"/>
            <a:ext cx="2016491"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0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fltVal val="0"/>
                                          </p:val>
                                        </p:tav>
                                        <p:tav tm="100000">
                                          <p:val>
                                            <p:strVal val="#ppt_w"/>
                                          </p:val>
                                        </p:tav>
                                      </p:tavLst>
                                    </p:anim>
                                    <p:anim calcmode="lin" valueType="num">
                                      <p:cBhvr>
                                        <p:cTn id="15" dur="750" fill="hold"/>
                                        <p:tgtEl>
                                          <p:spTgt spid="7"/>
                                        </p:tgtEl>
                                        <p:attrNameLst>
                                          <p:attrName>ppt_h</p:attrName>
                                        </p:attrNameLst>
                                      </p:cBhvr>
                                      <p:tavLst>
                                        <p:tav tm="0">
                                          <p:val>
                                            <p:fltVal val="0"/>
                                          </p:val>
                                        </p:tav>
                                        <p:tav tm="100000">
                                          <p:val>
                                            <p:strVal val="#ppt_h"/>
                                          </p:val>
                                        </p:tav>
                                      </p:tavLst>
                                    </p:anim>
                                    <p:animEffect transition="in" filter="fade">
                                      <p:cBhvr>
                                        <p:cTn id="16" dur="750"/>
                                        <p:tgtEl>
                                          <p:spTgt spid="7"/>
                                        </p:tgtEl>
                                      </p:cBhvr>
                                    </p:animEffect>
                                  </p:childTnLst>
                                </p:cTn>
                              </p:par>
                              <p:par>
                                <p:cTn id="17" presetID="22" presetClass="entr" presetSubtype="8" fill="hold" nodeType="withEffect">
                                  <p:stCondLst>
                                    <p:cond delay="21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250"/>
                                        <p:tgtEl>
                                          <p:spTgt spid="10"/>
                                        </p:tgtEl>
                                      </p:cBhvr>
                                    </p:animEffect>
                                  </p:childTnLst>
                                </p:cTn>
                              </p:par>
                              <p:par>
                                <p:cTn id="20" presetID="10" presetClass="entr" presetSubtype="0" fill="hold" nodeType="withEffect">
                                  <p:stCondLst>
                                    <p:cond delay="42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2750"/>
                                        <p:tgtEl>
                                          <p:spTgt spid="8"/>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9"/>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2"/>
          <p:cNvSpPr txBox="1">
            <a:spLocks noChangeArrowheads="1"/>
          </p:cNvSpPr>
          <p:nvPr/>
        </p:nvSpPr>
        <p:spPr bwMode="auto">
          <a:xfrm>
            <a:off x="1043608" y="1066359"/>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17"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7" y="942882"/>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3" y="961455"/>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3" y="1019897"/>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52531" y="2752666"/>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12-06_0009_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824556" y="3321054"/>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D:\png\12-06_0009_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flipH="1">
            <a:off x="2267744" y="3379674"/>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png\12-06_0009_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4721638">
            <a:off x="4003151" y="4809652"/>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png\12-06_0009_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4721638" flipH="1" flipV="1">
            <a:off x="3797151" y="1845646"/>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6"/>
          <p:cNvSpPr txBox="1"/>
          <p:nvPr/>
        </p:nvSpPr>
        <p:spPr>
          <a:xfrm>
            <a:off x="3921595" y="3544753"/>
            <a:ext cx="11305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点击输入您的文本内容</a:t>
            </a:r>
            <a:endParaRPr kumimoji="0" lang="en-US" altLang="zh-CN"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p:txBody>
      </p:sp>
      <p:sp>
        <p:nvSpPr>
          <p:cNvPr id="26" name="矩形 25"/>
          <p:cNvSpPr/>
          <p:nvPr/>
        </p:nvSpPr>
        <p:spPr>
          <a:xfrm>
            <a:off x="4841989" y="2098659"/>
            <a:ext cx="1602221" cy="507831"/>
          </a:xfrm>
          <a:prstGeom prst="rect">
            <a:avLst/>
          </a:prstGeom>
        </p:spPr>
        <p:txBody>
          <a:bodyPr wrap="square">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7" name="矩形 26"/>
          <p:cNvSpPr/>
          <p:nvPr/>
        </p:nvSpPr>
        <p:spPr>
          <a:xfrm>
            <a:off x="2555778" y="4906971"/>
            <a:ext cx="1602221" cy="507831"/>
          </a:xfrm>
          <a:prstGeom prst="rect">
            <a:avLst/>
          </a:prstGeom>
        </p:spPr>
        <p:txBody>
          <a:bodyPr wrap="square">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8" name="矩形 27"/>
          <p:cNvSpPr/>
          <p:nvPr/>
        </p:nvSpPr>
        <p:spPr>
          <a:xfrm>
            <a:off x="1889534" y="2890747"/>
            <a:ext cx="1602221" cy="507831"/>
          </a:xfrm>
          <a:prstGeom prst="rect">
            <a:avLst/>
          </a:prstGeom>
        </p:spPr>
        <p:txBody>
          <a:bodyPr wrap="square">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9" name="矩形 28"/>
          <p:cNvSpPr/>
          <p:nvPr/>
        </p:nvSpPr>
        <p:spPr>
          <a:xfrm>
            <a:off x="5678207" y="4257158"/>
            <a:ext cx="1602221" cy="507831"/>
          </a:xfrm>
          <a:prstGeom prst="rect">
            <a:avLst/>
          </a:prstGeom>
        </p:spPr>
        <p:txBody>
          <a:bodyPr wrap="square">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Tree>
    <p:extLst>
      <p:ext uri="{BB962C8B-B14F-4D97-AF65-F5344CB8AC3E}">
        <p14:creationId xmlns:p14="http://schemas.microsoft.com/office/powerpoint/2010/main" val="364044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250" fill="hold"/>
                                        <p:tgtEl>
                                          <p:spTgt spid="20"/>
                                        </p:tgtEl>
                                        <p:attrNameLst>
                                          <p:attrName>ppt_w</p:attrName>
                                        </p:attrNameLst>
                                      </p:cBhvr>
                                      <p:tavLst>
                                        <p:tav tm="0">
                                          <p:val>
                                            <p:fltVal val="0"/>
                                          </p:val>
                                        </p:tav>
                                        <p:tav tm="100000">
                                          <p:val>
                                            <p:strVal val="#ppt_w"/>
                                          </p:val>
                                        </p:tav>
                                      </p:tavLst>
                                    </p:anim>
                                    <p:anim calcmode="lin" valueType="num">
                                      <p:cBhvr>
                                        <p:cTn id="29" dur="250" fill="hold"/>
                                        <p:tgtEl>
                                          <p:spTgt spid="20"/>
                                        </p:tgtEl>
                                        <p:attrNameLst>
                                          <p:attrName>ppt_h</p:attrName>
                                        </p:attrNameLst>
                                      </p:cBhvr>
                                      <p:tavLst>
                                        <p:tav tm="0">
                                          <p:val>
                                            <p:fltVal val="0"/>
                                          </p:val>
                                        </p:tav>
                                        <p:tav tm="100000">
                                          <p:val>
                                            <p:strVal val="#ppt_h"/>
                                          </p:val>
                                        </p:tav>
                                      </p:tavLst>
                                    </p:anim>
                                    <p:animEffect transition="in" filter="fade">
                                      <p:cBhvr>
                                        <p:cTn id="30" dur="250"/>
                                        <p:tgtEl>
                                          <p:spTgt spid="20"/>
                                        </p:tgtEl>
                                      </p:cBhvr>
                                    </p:animEffect>
                                  </p:childTnLst>
                                </p:cTn>
                              </p:par>
                            </p:childTnLst>
                          </p:cTn>
                        </p:par>
                        <p:par>
                          <p:cTn id="31" fill="hold">
                            <p:stCondLst>
                              <p:cond delay="3250"/>
                            </p:stCondLst>
                            <p:childTnLst>
                              <p:par>
                                <p:cTn id="32" presetID="16" presetClass="entr" presetSubtype="37"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outVertical)">
                                      <p:cBhvr>
                                        <p:cTn id="34" dur="750"/>
                                        <p:tgtEl>
                                          <p:spTgt spid="25"/>
                                        </p:tgtEl>
                                      </p:cBhvr>
                                    </p:animEffect>
                                  </p:childTnLst>
                                </p:cTn>
                              </p:par>
                              <p:par>
                                <p:cTn id="35" presetID="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750" fill="hold"/>
                                        <p:tgtEl>
                                          <p:spTgt spid="22"/>
                                        </p:tgtEl>
                                        <p:attrNameLst>
                                          <p:attrName>ppt_x</p:attrName>
                                        </p:attrNameLst>
                                      </p:cBhvr>
                                      <p:tavLst>
                                        <p:tav tm="0">
                                          <p:val>
                                            <p:strVal val="0-#ppt_w/2"/>
                                          </p:val>
                                        </p:tav>
                                        <p:tav tm="100000">
                                          <p:val>
                                            <p:strVal val="#ppt_x"/>
                                          </p:val>
                                        </p:tav>
                                      </p:tavLst>
                                    </p:anim>
                                    <p:anim calcmode="lin" valueType="num">
                                      <p:cBhvr additive="base">
                                        <p:cTn id="38" dur="750" fill="hold"/>
                                        <p:tgtEl>
                                          <p:spTgt spid="22"/>
                                        </p:tgtEl>
                                        <p:attrNameLst>
                                          <p:attrName>ppt_y</p:attrName>
                                        </p:attrNameLst>
                                      </p:cBhvr>
                                      <p:tavLst>
                                        <p:tav tm="0">
                                          <p:val>
                                            <p:strVal val="#ppt_y"/>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750" fill="hold"/>
                                        <p:tgtEl>
                                          <p:spTgt spid="24"/>
                                        </p:tgtEl>
                                        <p:attrNameLst>
                                          <p:attrName>ppt_x</p:attrName>
                                        </p:attrNameLst>
                                      </p:cBhvr>
                                      <p:tavLst>
                                        <p:tav tm="0">
                                          <p:val>
                                            <p:strVal val="#ppt_x"/>
                                          </p:val>
                                        </p:tav>
                                        <p:tav tm="100000">
                                          <p:val>
                                            <p:strVal val="#ppt_x"/>
                                          </p:val>
                                        </p:tav>
                                      </p:tavLst>
                                    </p:anim>
                                    <p:anim calcmode="lin" valueType="num">
                                      <p:cBhvr additive="base">
                                        <p:cTn id="42" dur="750" fill="hold"/>
                                        <p:tgtEl>
                                          <p:spTgt spid="24"/>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750" fill="hold"/>
                                        <p:tgtEl>
                                          <p:spTgt spid="21"/>
                                        </p:tgtEl>
                                        <p:attrNameLst>
                                          <p:attrName>ppt_x</p:attrName>
                                        </p:attrNameLst>
                                      </p:cBhvr>
                                      <p:tavLst>
                                        <p:tav tm="0">
                                          <p:val>
                                            <p:strVal val="1+#ppt_w/2"/>
                                          </p:val>
                                        </p:tav>
                                        <p:tav tm="100000">
                                          <p:val>
                                            <p:strVal val="#ppt_x"/>
                                          </p:val>
                                        </p:tav>
                                      </p:tavLst>
                                    </p:anim>
                                    <p:anim calcmode="lin" valueType="num">
                                      <p:cBhvr additive="base">
                                        <p:cTn id="46" dur="75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ppt_x"/>
                                          </p:val>
                                        </p:tav>
                                        <p:tav tm="100000">
                                          <p:val>
                                            <p:strVal val="#ppt_x"/>
                                          </p:val>
                                        </p:tav>
                                      </p:tavLst>
                                    </p:anim>
                                    <p:anim calcmode="lin" valueType="num">
                                      <p:cBhvr additive="base">
                                        <p:cTn id="50" dur="750" fill="hold"/>
                                        <p:tgtEl>
                                          <p:spTgt spid="23"/>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75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750"/>
                                        <p:tgtEl>
                                          <p:spTgt spid="28"/>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750"/>
                                        <p:tgtEl>
                                          <p:spTgt spid="26"/>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29"/>
                                        </p:tgtEl>
                                        <p:attrNameLst>
                                          <p:attrName>style.visibility</p:attrName>
                                        </p:attrNameLst>
                                      </p:cBhvr>
                                      <p:to>
                                        <p:strVal val="visible"/>
                                      </p:to>
                                    </p:set>
                                    <p:animEffect transition="in" filter="randombar(horizontal)">
                                      <p:cBhvr>
                                        <p:cTn id="59" dur="750"/>
                                        <p:tgtEl>
                                          <p:spTgt spid="29"/>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27"/>
                                        </p:tgtEl>
                                        <p:attrNameLst>
                                          <p:attrName>style.visibility</p:attrName>
                                        </p:attrNameLst>
                                      </p:cBhvr>
                                      <p:to>
                                        <p:strVal val="visible"/>
                                      </p:to>
                                    </p:set>
                                    <p:animEffect transition="in" filter="randombar(horizontal)">
                                      <p:cBhvr>
                                        <p:cTn id="6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1053548" y="1117683"/>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7447" y="994206"/>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85473" y="1012779"/>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54003" y="1071221"/>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K:\png\素材CNN-sccnn.com_201406210812-恢复的.psd_0036_图层-2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55545" y="1909772"/>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K:\png\素材CNN-sccnn.com_201406210812-恢复的.psd_0035_图层-30.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187753" y="4574068"/>
            <a:ext cx="276982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K:\png\素材CNN-sccnn.com_201406210812-恢复的.psd_0036_图层-2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92869" y="1909772"/>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K:\png\素材CNN-sccnn.com_201406210812-恢复的.psd_0036_图层-2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30193" y="1909772"/>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K:\png\素材CNN-sccnn.com_201406210812-恢复的.psd_0036_图层-2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67517" y="1909772"/>
            <a:ext cx="1926793" cy="1934419"/>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6"/>
          <p:cNvSpPr txBox="1"/>
          <p:nvPr/>
        </p:nvSpPr>
        <p:spPr>
          <a:xfrm>
            <a:off x="1791053" y="2413828"/>
            <a:ext cx="530915" cy="5078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添加</a:t>
            </a:r>
            <a:endParaRPr kumimoji="0" lang="en-US" altLang="zh-CN"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文字</a:t>
            </a:r>
            <a:endParaRPr kumimoji="0" lang="zh-CN" altLang="en-US" sz="18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endParaRPr>
          </a:p>
        </p:txBody>
      </p:sp>
      <p:sp>
        <p:nvSpPr>
          <p:cNvPr id="30" name="TextBox 7"/>
          <p:cNvSpPr txBox="1"/>
          <p:nvPr/>
        </p:nvSpPr>
        <p:spPr>
          <a:xfrm>
            <a:off x="3447237" y="2413828"/>
            <a:ext cx="530915" cy="5078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添加</a:t>
            </a:r>
            <a:endParaRPr kumimoji="0" lang="en-US" altLang="zh-CN"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文字</a:t>
            </a:r>
            <a:endParaRPr kumimoji="0" lang="zh-CN" altLang="en-US" sz="18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endParaRPr>
          </a:p>
        </p:txBody>
      </p:sp>
      <p:sp>
        <p:nvSpPr>
          <p:cNvPr id="31" name="TextBox 8"/>
          <p:cNvSpPr txBox="1"/>
          <p:nvPr/>
        </p:nvSpPr>
        <p:spPr>
          <a:xfrm>
            <a:off x="5105162" y="2413828"/>
            <a:ext cx="530915" cy="5078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添加</a:t>
            </a:r>
            <a:endParaRPr kumimoji="0" lang="en-US" altLang="zh-CN"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文字</a:t>
            </a:r>
            <a:endParaRPr kumimoji="0" lang="zh-CN" altLang="en-US" sz="18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endParaRPr>
          </a:p>
        </p:txBody>
      </p:sp>
      <p:sp>
        <p:nvSpPr>
          <p:cNvPr id="32" name="TextBox 9"/>
          <p:cNvSpPr txBox="1"/>
          <p:nvPr/>
        </p:nvSpPr>
        <p:spPr>
          <a:xfrm>
            <a:off x="6687597" y="2413828"/>
            <a:ext cx="530915" cy="5078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添加</a:t>
            </a:r>
            <a:endParaRPr kumimoji="0" lang="en-US" altLang="zh-CN"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文字</a:t>
            </a:r>
            <a:endParaRPr kumimoji="0" lang="zh-CN" altLang="en-US" sz="18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endParaRPr>
          </a:p>
        </p:txBody>
      </p:sp>
      <p:sp>
        <p:nvSpPr>
          <p:cNvPr id="33" name="TextBox 10"/>
          <p:cNvSpPr txBox="1"/>
          <p:nvPr/>
        </p:nvSpPr>
        <p:spPr>
          <a:xfrm>
            <a:off x="3577180" y="5146308"/>
            <a:ext cx="1888659"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rPr>
              <a:t>单击此处添加</a:t>
            </a:r>
            <a:r>
              <a:rPr kumimoji="0" lang="zh-CN" altLang="en-US" sz="16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文本 </a:t>
            </a:r>
            <a:endParaRPr kumimoji="0" lang="zh-CN" altLang="en-US" sz="1600" b="0" i="0" u="none" strike="noStrike" kern="0" cap="none" spc="0" normalizeH="0" baseline="0" noProof="0" dirty="0">
              <a:ln>
                <a:noFill/>
              </a:ln>
              <a:solidFill>
                <a:sysClr val="window" lastClr="FFFFFF"/>
              </a:solidFill>
              <a:effectLst/>
              <a:uLnTx/>
              <a:uFillTx/>
              <a:latin typeface="方正行楷简体" pitchFamily="65" charset="-122"/>
              <a:ea typeface="方正行楷简体" pitchFamily="65" charset="-122"/>
            </a:endParaRPr>
          </a:p>
        </p:txBody>
      </p:sp>
      <p:pic>
        <p:nvPicPr>
          <p:cNvPr id="34"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3018797">
            <a:off x="2055151" y="4215313"/>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4315857">
            <a:off x="3253588" y="3935122"/>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6119570">
            <a:off x="4655871" y="3960710"/>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7813252">
            <a:off x="5681306" y="4217461"/>
            <a:ext cx="1275432" cy="467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58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52" presetClass="entr" presetSubtype="0" fill="hold" nodeType="withEffect">
                                  <p:stCondLst>
                                    <p:cond delay="1500"/>
                                  </p:stCondLst>
                                  <p:childTnLst>
                                    <p:set>
                                      <p:cBhvr>
                                        <p:cTn id="26" dur="1" fill="hold">
                                          <p:stCondLst>
                                            <p:cond delay="0"/>
                                          </p:stCondLst>
                                        </p:cTn>
                                        <p:tgtEl>
                                          <p:spTgt spid="24"/>
                                        </p:tgtEl>
                                        <p:attrNameLst>
                                          <p:attrName>style.visibility</p:attrName>
                                        </p:attrNameLst>
                                      </p:cBhvr>
                                      <p:to>
                                        <p:strVal val="visible"/>
                                      </p:to>
                                    </p:set>
                                    <p:animScale>
                                      <p:cBhvr>
                                        <p:cTn id="2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4"/>
                                        </p:tgtEl>
                                        <p:attrNameLst>
                                          <p:attrName>ppt_x</p:attrName>
                                          <p:attrName>ppt_y</p:attrName>
                                        </p:attrNameLst>
                                      </p:cBhvr>
                                    </p:animMotion>
                                    <p:animEffect transition="in" filter="fade">
                                      <p:cBhvr>
                                        <p:cTn id="29" dur="1000"/>
                                        <p:tgtEl>
                                          <p:spTgt spid="24"/>
                                        </p:tgtEl>
                                      </p:cBhvr>
                                    </p:animEffect>
                                  </p:childTnLst>
                                </p:cTn>
                              </p:par>
                              <p:par>
                                <p:cTn id="30" presetID="52" presetClass="entr" presetSubtype="0" fill="hold" nodeType="withEffect">
                                  <p:stCondLst>
                                    <p:cond delay="2300"/>
                                  </p:stCondLst>
                                  <p:childTnLst>
                                    <p:set>
                                      <p:cBhvr>
                                        <p:cTn id="31" dur="1" fill="hold">
                                          <p:stCondLst>
                                            <p:cond delay="0"/>
                                          </p:stCondLst>
                                        </p:cTn>
                                        <p:tgtEl>
                                          <p:spTgt spid="26"/>
                                        </p:tgtEl>
                                        <p:attrNameLst>
                                          <p:attrName>style.visibility</p:attrName>
                                        </p:attrNameLst>
                                      </p:cBhvr>
                                      <p:to>
                                        <p:strVal val="visible"/>
                                      </p:to>
                                    </p:set>
                                    <p:animScale>
                                      <p:cBhvr>
                                        <p:cTn id="3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6"/>
                                        </p:tgtEl>
                                        <p:attrNameLst>
                                          <p:attrName>ppt_x</p:attrName>
                                          <p:attrName>ppt_y</p:attrName>
                                        </p:attrNameLst>
                                      </p:cBhvr>
                                    </p:animMotion>
                                    <p:animEffect transition="in" filter="fade">
                                      <p:cBhvr>
                                        <p:cTn id="34" dur="1000"/>
                                        <p:tgtEl>
                                          <p:spTgt spid="26"/>
                                        </p:tgtEl>
                                      </p:cBhvr>
                                    </p:animEffect>
                                  </p:childTnLst>
                                </p:cTn>
                              </p:par>
                              <p:par>
                                <p:cTn id="35" presetID="52" presetClass="entr" presetSubtype="0" fill="hold" nodeType="withEffect">
                                  <p:stCondLst>
                                    <p:cond delay="2700"/>
                                  </p:stCondLst>
                                  <p:childTnLst>
                                    <p:set>
                                      <p:cBhvr>
                                        <p:cTn id="36" dur="1" fill="hold">
                                          <p:stCondLst>
                                            <p:cond delay="0"/>
                                          </p:stCondLst>
                                        </p:cTn>
                                        <p:tgtEl>
                                          <p:spTgt spid="27"/>
                                        </p:tgtEl>
                                        <p:attrNameLst>
                                          <p:attrName>style.visibility</p:attrName>
                                        </p:attrNameLst>
                                      </p:cBhvr>
                                      <p:to>
                                        <p:strVal val="visible"/>
                                      </p:to>
                                    </p:set>
                                    <p:animScale>
                                      <p:cBhvr>
                                        <p:cTn id="3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7"/>
                                        </p:tgtEl>
                                        <p:attrNameLst>
                                          <p:attrName>ppt_x</p:attrName>
                                          <p:attrName>ppt_y</p:attrName>
                                        </p:attrNameLst>
                                      </p:cBhvr>
                                    </p:animMotion>
                                    <p:animEffect transition="in" filter="fade">
                                      <p:cBhvr>
                                        <p:cTn id="39" dur="1000"/>
                                        <p:tgtEl>
                                          <p:spTgt spid="27"/>
                                        </p:tgtEl>
                                      </p:cBhvr>
                                    </p:animEffect>
                                  </p:childTnLst>
                                </p:cTn>
                              </p:par>
                              <p:par>
                                <p:cTn id="40" presetID="52" presetClass="entr" presetSubtype="0" fill="hold" nodeType="withEffect">
                                  <p:stCondLst>
                                    <p:cond delay="3000"/>
                                  </p:stCondLst>
                                  <p:childTnLst>
                                    <p:set>
                                      <p:cBhvr>
                                        <p:cTn id="41" dur="1" fill="hold">
                                          <p:stCondLst>
                                            <p:cond delay="0"/>
                                          </p:stCondLst>
                                        </p:cTn>
                                        <p:tgtEl>
                                          <p:spTgt spid="28"/>
                                        </p:tgtEl>
                                        <p:attrNameLst>
                                          <p:attrName>style.visibility</p:attrName>
                                        </p:attrNameLst>
                                      </p:cBhvr>
                                      <p:to>
                                        <p:strVal val="visible"/>
                                      </p:to>
                                    </p:set>
                                    <p:animScale>
                                      <p:cBhvr>
                                        <p:cTn id="4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8"/>
                                        </p:tgtEl>
                                        <p:attrNameLst>
                                          <p:attrName>ppt_x</p:attrName>
                                          <p:attrName>ppt_y</p:attrName>
                                        </p:attrNameLst>
                                      </p:cBhvr>
                                    </p:animMotion>
                                    <p:animEffect transition="in" filter="fade">
                                      <p:cBhvr>
                                        <p:cTn id="44" dur="1000"/>
                                        <p:tgtEl>
                                          <p:spTgt spid="28"/>
                                        </p:tgtEl>
                                      </p:cBhvr>
                                    </p:animEffect>
                                  </p:childTnLst>
                                </p:cTn>
                              </p:par>
                              <p:par>
                                <p:cTn id="45" presetID="2" presetClass="entr" presetSubtype="4" fill="hold" grpId="0" nodeType="withEffect">
                                  <p:stCondLst>
                                    <p:cond delay="300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50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45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par>
                                <p:cTn id="61" presetID="45" presetClass="entr" presetSubtype="0" fill="hold" grpId="0" nodeType="withEffect">
                                  <p:stCondLst>
                                    <p:cond delay="600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2000"/>
                                        <p:tgtEl>
                                          <p:spTgt spid="33"/>
                                        </p:tgtEl>
                                      </p:cBhvr>
                                    </p:animEffect>
                                    <p:anim calcmode="lin" valueType="num">
                                      <p:cBhvr>
                                        <p:cTn id="64" dur="2000" fill="hold"/>
                                        <p:tgtEl>
                                          <p:spTgt spid="33"/>
                                        </p:tgtEl>
                                        <p:attrNameLst>
                                          <p:attrName>ppt_w</p:attrName>
                                        </p:attrNameLst>
                                      </p:cBhvr>
                                      <p:tavLst>
                                        <p:tav tm="0" fmla="#ppt_w*sin(2.5*pi*$)">
                                          <p:val>
                                            <p:fltVal val="0"/>
                                          </p:val>
                                        </p:tav>
                                        <p:tav tm="100000">
                                          <p:val>
                                            <p:fltVal val="1"/>
                                          </p:val>
                                        </p:tav>
                                      </p:tavLst>
                                    </p:anim>
                                    <p:anim calcmode="lin" valueType="num">
                                      <p:cBhvr>
                                        <p:cTn id="65" dur="2000" fill="hold"/>
                                        <p:tgtEl>
                                          <p:spTgt spid="33"/>
                                        </p:tgtEl>
                                        <p:attrNameLst>
                                          <p:attrName>ppt_h</p:attrName>
                                        </p:attrNameLst>
                                      </p:cBhvr>
                                      <p:tavLst>
                                        <p:tav tm="0">
                                          <p:val>
                                            <p:strVal val="#ppt_h"/>
                                          </p:val>
                                        </p:tav>
                                        <p:tav tm="100000">
                                          <p:val>
                                            <p:strVal val="#ppt_h"/>
                                          </p:val>
                                        </p:tav>
                                      </p:tavLst>
                                    </p:anim>
                                  </p:childTnLst>
                                </p:cTn>
                              </p:par>
                              <p:par>
                                <p:cTn id="66" presetID="45" presetClass="entr" presetSubtype="0" fill="hold" nodeType="withEffect">
                                  <p:stCondLst>
                                    <p:cond delay="60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2000"/>
                                        <p:tgtEl>
                                          <p:spTgt spid="25"/>
                                        </p:tgtEl>
                                      </p:cBhvr>
                                    </p:animEffect>
                                    <p:anim calcmode="lin" valueType="num">
                                      <p:cBhvr>
                                        <p:cTn id="69" dur="2000" fill="hold"/>
                                        <p:tgtEl>
                                          <p:spTgt spid="25"/>
                                        </p:tgtEl>
                                        <p:attrNameLst>
                                          <p:attrName>ppt_w</p:attrName>
                                        </p:attrNameLst>
                                      </p:cBhvr>
                                      <p:tavLst>
                                        <p:tav tm="0" fmla="#ppt_w*sin(2.5*pi*$)">
                                          <p:val>
                                            <p:fltVal val="0"/>
                                          </p:val>
                                        </p:tav>
                                        <p:tav tm="100000">
                                          <p:val>
                                            <p:fltVal val="1"/>
                                          </p:val>
                                        </p:tav>
                                      </p:tavLst>
                                    </p:anim>
                                    <p:anim calcmode="lin" valueType="num">
                                      <p:cBhvr>
                                        <p:cTn id="70" dur="2000" fill="hold"/>
                                        <p:tgtEl>
                                          <p:spTgt spid="25"/>
                                        </p:tgtEl>
                                        <p:attrNameLst>
                                          <p:attrName>ppt_h</p:attrName>
                                        </p:attrNameLst>
                                      </p:cBhvr>
                                      <p:tavLst>
                                        <p:tav tm="0">
                                          <p:val>
                                            <p:strVal val="#ppt_h"/>
                                          </p:val>
                                        </p:tav>
                                        <p:tav tm="100000">
                                          <p:val>
                                            <p:strVal val="#ppt_h"/>
                                          </p:val>
                                        </p:tav>
                                      </p:tavLst>
                                    </p:anim>
                                  </p:childTnLst>
                                </p:cTn>
                              </p:par>
                              <p:par>
                                <p:cTn id="71" presetID="10" presetClass="entr" presetSubtype="0" fill="hold" nodeType="withEffect">
                                  <p:stCondLst>
                                    <p:cond delay="52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nodeType="withEffect">
                                  <p:stCondLst>
                                    <p:cond delay="52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nodeType="withEffect">
                                  <p:stCondLst>
                                    <p:cond delay="520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par>
                                <p:cTn id="80" presetID="10" presetClass="entr" presetSubtype="0" fill="hold" nodeType="withEffect">
                                  <p:stCondLst>
                                    <p:cond delay="520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
          <p:cNvSpPr txBox="1">
            <a:spLocks noChangeArrowheads="1"/>
          </p:cNvSpPr>
          <p:nvPr/>
        </p:nvSpPr>
        <p:spPr bwMode="auto">
          <a:xfrm>
            <a:off x="1038743" y="1052736"/>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4"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2642" y="929259"/>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0668" y="947832"/>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39198" y="1006274"/>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组合 26"/>
          <p:cNvGrpSpPr/>
          <p:nvPr/>
        </p:nvGrpSpPr>
        <p:grpSpPr>
          <a:xfrm>
            <a:off x="-210088" y="2139994"/>
            <a:ext cx="4561199" cy="1423870"/>
            <a:chOff x="-844542" y="1210735"/>
            <a:chExt cx="4561199" cy="1423870"/>
          </a:xfrm>
        </p:grpSpPr>
        <p:grpSp>
          <p:nvGrpSpPr>
            <p:cNvPr id="28" name="组合 27"/>
            <p:cNvGrpSpPr/>
            <p:nvPr/>
          </p:nvGrpSpPr>
          <p:grpSpPr>
            <a:xfrm>
              <a:off x="-844542" y="1210735"/>
              <a:ext cx="4561199" cy="1423870"/>
              <a:chOff x="-324544" y="925135"/>
              <a:chExt cx="3616980" cy="1129113"/>
            </a:xfrm>
          </p:grpSpPr>
          <p:pic>
            <p:nvPicPr>
              <p:cNvPr id="30"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4544" y="1819016"/>
                <a:ext cx="3191569" cy="23523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D:\png\010100009777_0002_图层-8.png"/>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2123728" y="925135"/>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3"/>
            <p:cNvSpPr txBox="1"/>
            <p:nvPr/>
          </p:nvSpPr>
          <p:spPr>
            <a:xfrm>
              <a:off x="2660498" y="1442542"/>
              <a:ext cx="652743" cy="923330"/>
            </a:xfrm>
            <a:prstGeom prst="rect">
              <a:avLst/>
            </a:prstGeom>
            <a:noFill/>
          </p:spPr>
          <p:txBody>
            <a:bodyPr wrap="none" rtlCol="0">
              <a:spAutoFit/>
            </a:bodyPr>
            <a:lstStyle/>
            <a:p>
              <a:r>
                <a:rPr lang="en-US" altLang="zh-CN" sz="5400" dirty="0" smtClean="0">
                  <a:latin typeface="方正行楷简体" pitchFamily="65" charset="-122"/>
                  <a:ea typeface="方正行楷简体" pitchFamily="65" charset="-122"/>
                  <a:cs typeface="Segoe UI Black" panose="020B0A02040204020203" pitchFamily="34" charset="0"/>
                </a:rPr>
                <a:t>1</a:t>
              </a:r>
              <a:endParaRPr lang="zh-CN" altLang="en-US" sz="5400" dirty="0">
                <a:latin typeface="方正行楷简体" pitchFamily="65" charset="-122"/>
                <a:ea typeface="方正行楷简体" pitchFamily="65" charset="-122"/>
                <a:cs typeface="Segoe UI Black" panose="020B0A02040204020203" pitchFamily="34" charset="0"/>
              </a:endParaRPr>
            </a:p>
          </p:txBody>
        </p:sp>
      </p:grpSp>
      <p:grpSp>
        <p:nvGrpSpPr>
          <p:cNvPr id="32" name="组合 31"/>
          <p:cNvGrpSpPr/>
          <p:nvPr/>
        </p:nvGrpSpPr>
        <p:grpSpPr>
          <a:xfrm>
            <a:off x="-2273625" y="4236842"/>
            <a:ext cx="5839608" cy="1424406"/>
            <a:chOff x="-1116632" y="3393987"/>
            <a:chExt cx="5839608" cy="1424406"/>
          </a:xfrm>
        </p:grpSpPr>
        <p:grpSp>
          <p:nvGrpSpPr>
            <p:cNvPr id="33" name="组合 32"/>
            <p:cNvGrpSpPr/>
            <p:nvPr/>
          </p:nvGrpSpPr>
          <p:grpSpPr>
            <a:xfrm>
              <a:off x="-1116632" y="3393987"/>
              <a:ext cx="5839608" cy="1424406"/>
              <a:chOff x="-1368188" y="2857322"/>
              <a:chExt cx="4630744" cy="1129538"/>
            </a:xfrm>
          </p:grpSpPr>
          <p:pic>
            <p:nvPicPr>
              <p:cNvPr id="35" name="Picture 2" descr="D:\png\2015007_0000_图层-1-拷贝-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flipH="1">
                <a:off x="-1368188" y="2857322"/>
                <a:ext cx="4396758" cy="26037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9777_0002_图层-8.png"/>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2102364" y="2895043"/>
                <a:ext cx="1160192" cy="1091817"/>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8"/>
            <p:cNvSpPr txBox="1"/>
            <p:nvPr/>
          </p:nvSpPr>
          <p:spPr>
            <a:xfrm>
              <a:off x="3716657" y="3668309"/>
              <a:ext cx="617477" cy="923330"/>
            </a:xfrm>
            <a:prstGeom prst="rect">
              <a:avLst/>
            </a:prstGeom>
            <a:noFill/>
          </p:spPr>
          <p:txBody>
            <a:bodyPr wrap="none" rtlCol="0">
              <a:spAutoFit/>
            </a:bodyPr>
            <a:lstStyle/>
            <a:p>
              <a:r>
                <a:rPr lang="en-US" altLang="zh-CN" sz="5400" dirty="0" smtClean="0">
                  <a:latin typeface="方正行楷简体" pitchFamily="65" charset="-122"/>
                  <a:ea typeface="方正行楷简体" pitchFamily="65" charset="-122"/>
                  <a:cs typeface="Segoe UI Black" panose="020B0A02040204020203" pitchFamily="34" charset="0"/>
                </a:rPr>
                <a:t>3</a:t>
              </a:r>
              <a:endParaRPr lang="zh-CN" altLang="en-US" sz="5400" dirty="0">
                <a:latin typeface="方正行楷简体" pitchFamily="65" charset="-122"/>
                <a:ea typeface="方正行楷简体" pitchFamily="65" charset="-122"/>
                <a:cs typeface="Segoe UI Black" panose="020B0A02040204020203" pitchFamily="34" charset="0"/>
              </a:endParaRPr>
            </a:p>
          </p:txBody>
        </p:sp>
      </p:grpSp>
      <p:grpSp>
        <p:nvGrpSpPr>
          <p:cNvPr id="37" name="组合 36"/>
          <p:cNvGrpSpPr/>
          <p:nvPr/>
        </p:nvGrpSpPr>
        <p:grpSpPr>
          <a:xfrm>
            <a:off x="-1337521" y="2674199"/>
            <a:ext cx="7560840" cy="1423870"/>
            <a:chOff x="-2021680" y="1744940"/>
            <a:chExt cx="7560840" cy="1423870"/>
          </a:xfrm>
        </p:grpSpPr>
        <p:grpSp>
          <p:nvGrpSpPr>
            <p:cNvPr id="38" name="组合 37"/>
            <p:cNvGrpSpPr/>
            <p:nvPr/>
          </p:nvGrpSpPr>
          <p:grpSpPr>
            <a:xfrm>
              <a:off x="-2021680" y="1744940"/>
              <a:ext cx="7560840" cy="1423870"/>
              <a:chOff x="-1623106" y="1563638"/>
              <a:chExt cx="5995662" cy="1129113"/>
            </a:xfrm>
          </p:grpSpPr>
          <p:pic>
            <p:nvPicPr>
              <p:cNvPr id="40" name="Picture 2" descr="D:\png\2015007_0000_图层-1-拷贝-4.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flipH="1">
                <a:off x="-1623106" y="2457519"/>
                <a:ext cx="5570250" cy="23523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D:\png\010100009777_0002_图层-8.png"/>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3203848" y="1563638"/>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TextBox 13"/>
            <p:cNvSpPr txBox="1"/>
            <p:nvPr/>
          </p:nvSpPr>
          <p:spPr>
            <a:xfrm>
              <a:off x="4542412" y="1904207"/>
              <a:ext cx="628698" cy="923330"/>
            </a:xfrm>
            <a:prstGeom prst="rect">
              <a:avLst/>
            </a:prstGeom>
            <a:noFill/>
          </p:spPr>
          <p:txBody>
            <a:bodyPr wrap="none" rtlCol="0">
              <a:spAutoFit/>
            </a:bodyPr>
            <a:lstStyle/>
            <a:p>
              <a:r>
                <a:rPr lang="en-US" altLang="zh-CN" sz="5400" dirty="0" smtClean="0">
                  <a:latin typeface="方正行楷简体" pitchFamily="65" charset="-122"/>
                  <a:ea typeface="方正行楷简体" pitchFamily="65" charset="-122"/>
                  <a:cs typeface="Segoe UI Black" panose="020B0A02040204020203" pitchFamily="34" charset="0"/>
                </a:rPr>
                <a:t>2</a:t>
              </a:r>
              <a:endParaRPr lang="zh-CN" altLang="en-US" sz="5400" dirty="0">
                <a:latin typeface="方正行楷简体" pitchFamily="65" charset="-122"/>
                <a:ea typeface="方正行楷简体" pitchFamily="65" charset="-122"/>
                <a:cs typeface="Segoe UI Black" panose="020B0A02040204020203" pitchFamily="34" charset="0"/>
              </a:endParaRPr>
            </a:p>
          </p:txBody>
        </p:sp>
      </p:grpSp>
      <p:sp>
        <p:nvSpPr>
          <p:cNvPr id="42" name="矩形 41"/>
          <p:cNvSpPr/>
          <p:nvPr/>
        </p:nvSpPr>
        <p:spPr>
          <a:xfrm>
            <a:off x="3775049" y="4593902"/>
            <a:ext cx="2964461" cy="715581"/>
          </a:xfrm>
          <a:prstGeom prst="rect">
            <a:avLst/>
          </a:prstGeom>
        </p:spPr>
        <p:txBody>
          <a:bodyPr wrap="square">
            <a:spAutoFit/>
          </a:bodyPr>
          <a:lstStyle/>
          <a:p>
            <a:r>
              <a:rPr lang="zh-CN" altLang="en-US" dirty="0" smtClean="0">
                <a:latin typeface="方正行楷简体" pitchFamily="65" charset="-122"/>
                <a:ea typeface="方正行楷简体" pitchFamily="65" charset="-122"/>
              </a:rPr>
              <a:t>一、此处添加你的文本</a:t>
            </a:r>
            <a:r>
              <a:rPr lang="zh-CN" altLang="en-US" dirty="0">
                <a:latin typeface="方正行楷简体" pitchFamily="65" charset="-122"/>
                <a:ea typeface="方正行楷简体" pitchFamily="65" charset="-122"/>
              </a:rPr>
              <a:t>内容</a:t>
            </a:r>
          </a:p>
          <a:p>
            <a:r>
              <a:rPr lang="zh-CN" altLang="en-US" dirty="0" smtClean="0">
                <a:latin typeface="方正行楷简体" pitchFamily="65" charset="-122"/>
                <a:ea typeface="方正行楷简体" pitchFamily="65" charset="-122"/>
              </a:rPr>
              <a:t>二、</a:t>
            </a:r>
            <a:r>
              <a:rPr lang="zh-CN" altLang="en-US" dirty="0">
                <a:latin typeface="方正行楷简体" pitchFamily="65" charset="-122"/>
                <a:ea typeface="方正行楷简体" pitchFamily="65" charset="-122"/>
              </a:rPr>
              <a:t>此处添加你的文本</a:t>
            </a:r>
            <a:r>
              <a:rPr lang="zh-CN" altLang="en-US" dirty="0" smtClean="0">
                <a:latin typeface="方正行楷简体" pitchFamily="65" charset="-122"/>
                <a:ea typeface="方正行楷简体" pitchFamily="65" charset="-122"/>
              </a:rPr>
              <a:t>内容</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三、</a:t>
            </a:r>
            <a:r>
              <a:rPr lang="zh-CN" altLang="en-US" dirty="0">
                <a:latin typeface="方正行楷简体" pitchFamily="65" charset="-122"/>
                <a:ea typeface="方正行楷简体" pitchFamily="65" charset="-122"/>
              </a:rPr>
              <a:t>此处</a:t>
            </a:r>
            <a:r>
              <a:rPr lang="zh-CN" altLang="en-US" dirty="0" smtClean="0">
                <a:latin typeface="方正行楷简体" pitchFamily="65" charset="-122"/>
                <a:ea typeface="方正行楷简体" pitchFamily="65" charset="-122"/>
              </a:rPr>
              <a:t>添加</a:t>
            </a:r>
            <a:r>
              <a:rPr lang="zh-CN" altLang="en-US" dirty="0">
                <a:latin typeface="方正行楷简体" pitchFamily="65" charset="-122"/>
                <a:ea typeface="方正行楷简体" pitchFamily="65" charset="-122"/>
              </a:rPr>
              <a:t>你的</a:t>
            </a:r>
            <a:r>
              <a:rPr lang="zh-CN" altLang="en-US" dirty="0" smtClean="0">
                <a:latin typeface="方正行楷简体" pitchFamily="65" charset="-122"/>
                <a:ea typeface="方正行楷简体" pitchFamily="65" charset="-122"/>
              </a:rPr>
              <a:t>文本内容</a:t>
            </a:r>
            <a:endParaRPr lang="en-US" altLang="zh-CN" dirty="0">
              <a:latin typeface="方正行楷简体" pitchFamily="65" charset="-122"/>
              <a:ea typeface="方正行楷简体" pitchFamily="65" charset="-122"/>
            </a:endParaRPr>
          </a:p>
        </p:txBody>
      </p:sp>
      <p:pic>
        <p:nvPicPr>
          <p:cNvPr id="43" name="Picture 3" descr="D:\png\12-20_0001_彩色屋檐.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583359" y="2672708"/>
            <a:ext cx="2448272" cy="2554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134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000"/>
                                        <p:tgtEl>
                                          <p:spTgt spid="23"/>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750" fill="hold"/>
                                        <p:tgtEl>
                                          <p:spTgt spid="27"/>
                                        </p:tgtEl>
                                        <p:attrNameLst>
                                          <p:attrName>ppt_x</p:attrName>
                                        </p:attrNameLst>
                                      </p:cBhvr>
                                      <p:tavLst>
                                        <p:tav tm="0">
                                          <p:val>
                                            <p:strVal val="0-#ppt_w/2"/>
                                          </p:val>
                                        </p:tav>
                                        <p:tav tm="100000">
                                          <p:val>
                                            <p:strVal val="#ppt_x"/>
                                          </p:val>
                                        </p:tav>
                                      </p:tavLst>
                                    </p:anim>
                                    <p:anim calcmode="lin" valueType="num">
                                      <p:cBhvr additive="base">
                                        <p:cTn id="29" dur="75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3750"/>
                            </p:stCondLst>
                            <p:childTnLst>
                              <p:par>
                                <p:cTn id="31" presetID="2" presetClass="entr" presetSubtype="8"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750" fill="hold"/>
                                        <p:tgtEl>
                                          <p:spTgt spid="37"/>
                                        </p:tgtEl>
                                        <p:attrNameLst>
                                          <p:attrName>ppt_x</p:attrName>
                                        </p:attrNameLst>
                                      </p:cBhvr>
                                      <p:tavLst>
                                        <p:tav tm="0">
                                          <p:val>
                                            <p:strVal val="0-#ppt_w/2"/>
                                          </p:val>
                                        </p:tav>
                                        <p:tav tm="100000">
                                          <p:val>
                                            <p:strVal val="#ppt_x"/>
                                          </p:val>
                                        </p:tav>
                                      </p:tavLst>
                                    </p:anim>
                                    <p:anim calcmode="lin" valueType="num">
                                      <p:cBhvr additive="base">
                                        <p:cTn id="34" dur="750" fill="hold"/>
                                        <p:tgtEl>
                                          <p:spTgt spid="37"/>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750" fill="hold"/>
                                        <p:tgtEl>
                                          <p:spTgt spid="32"/>
                                        </p:tgtEl>
                                        <p:attrNameLst>
                                          <p:attrName>ppt_x</p:attrName>
                                        </p:attrNameLst>
                                      </p:cBhvr>
                                      <p:tavLst>
                                        <p:tav tm="0">
                                          <p:val>
                                            <p:strVal val="0-#ppt_w/2"/>
                                          </p:val>
                                        </p:tav>
                                        <p:tav tm="100000">
                                          <p:val>
                                            <p:strVal val="#ppt_x"/>
                                          </p:val>
                                        </p:tav>
                                      </p:tavLst>
                                    </p:anim>
                                    <p:anim calcmode="lin" valueType="num">
                                      <p:cBhvr additive="base">
                                        <p:cTn id="39" dur="75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5250"/>
                            </p:stCondLst>
                            <p:childTnLst>
                              <p:par>
                                <p:cTn id="41" presetID="53" presetClass="entr" presetSubtype="16"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
          <p:cNvSpPr txBox="1">
            <a:spLocks noChangeArrowheads="1"/>
          </p:cNvSpPr>
          <p:nvPr/>
        </p:nvSpPr>
        <p:spPr bwMode="auto">
          <a:xfrm>
            <a:off x="1002418" y="1123489"/>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2"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317" y="1000012"/>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34343" y="1018585"/>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02873" y="1077027"/>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组合 24"/>
          <p:cNvGrpSpPr/>
          <p:nvPr/>
        </p:nvGrpSpPr>
        <p:grpSpPr>
          <a:xfrm>
            <a:off x="1448759" y="3338411"/>
            <a:ext cx="1656184" cy="2399743"/>
            <a:chOff x="2627784" y="1779662"/>
            <a:chExt cx="2005225" cy="2905489"/>
          </a:xfrm>
        </p:grpSpPr>
        <p:pic>
          <p:nvPicPr>
            <p:cNvPr id="26" name="Picture 2" descr="C:\Users\Thinkpad\Desktop\PNG\1_0003_渐变映射-2-副本-2.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Thinkpad\Desktop\PNG\1_0008_图层-16-副本.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Box 20"/>
          <p:cNvSpPr txBox="1">
            <a:spLocks noChangeArrowheads="1"/>
          </p:cNvSpPr>
          <p:nvPr/>
        </p:nvSpPr>
        <p:spPr bwMode="auto">
          <a:xfrm>
            <a:off x="1656961" y="4823260"/>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汉仪行楷简" pitchFamily="49" charset="-122"/>
                <a:ea typeface="汉仪行楷简" pitchFamily="49" charset="-122"/>
              </a:rPr>
              <a:t>分标题一</a:t>
            </a:r>
          </a:p>
        </p:txBody>
      </p:sp>
      <p:grpSp>
        <p:nvGrpSpPr>
          <p:cNvPr id="29" name="组合 28"/>
          <p:cNvGrpSpPr/>
          <p:nvPr/>
        </p:nvGrpSpPr>
        <p:grpSpPr>
          <a:xfrm>
            <a:off x="5877251" y="3312729"/>
            <a:ext cx="1656184" cy="2399743"/>
            <a:chOff x="2627784" y="1779662"/>
            <a:chExt cx="2005225" cy="2905489"/>
          </a:xfrm>
        </p:grpSpPr>
        <p:pic>
          <p:nvPicPr>
            <p:cNvPr id="30" name="Picture 2" descr="C:\Users\Thinkpad\Desktop\PNG\1_0003_渐变映射-2-副本-2.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Thinkpad\Desktop\PNG\1_0008_图层-16-副本.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20"/>
          <p:cNvSpPr txBox="1">
            <a:spLocks noChangeArrowheads="1"/>
          </p:cNvSpPr>
          <p:nvPr/>
        </p:nvSpPr>
        <p:spPr bwMode="auto">
          <a:xfrm>
            <a:off x="6085453" y="4797578"/>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汉仪行楷简" pitchFamily="49" charset="-122"/>
                <a:ea typeface="汉仪行楷简" pitchFamily="49" charset="-122"/>
              </a:rPr>
              <a:t>分标题一</a:t>
            </a:r>
          </a:p>
        </p:txBody>
      </p:sp>
      <p:grpSp>
        <p:nvGrpSpPr>
          <p:cNvPr id="33" name="组合 32"/>
          <p:cNvGrpSpPr/>
          <p:nvPr/>
        </p:nvGrpSpPr>
        <p:grpSpPr>
          <a:xfrm>
            <a:off x="3488487" y="2829379"/>
            <a:ext cx="2005225" cy="2905489"/>
            <a:chOff x="2627784" y="1779662"/>
            <a:chExt cx="2005225" cy="2905489"/>
          </a:xfrm>
        </p:grpSpPr>
        <p:pic>
          <p:nvPicPr>
            <p:cNvPr id="34" name="Picture 2" descr="C:\Users\Thinkpad\Desktop\PNG\1_0003_渐变映射-2-副本-2.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Thinkpad\Desktop\PNG\1_0008_图层-16-副本.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TextBox 20"/>
          <p:cNvSpPr txBox="1">
            <a:spLocks noChangeArrowheads="1"/>
          </p:cNvSpPr>
          <p:nvPr/>
        </p:nvSpPr>
        <p:spPr bwMode="auto">
          <a:xfrm>
            <a:off x="3871207" y="4756465"/>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汉仪行楷简" pitchFamily="49" charset="-122"/>
                <a:ea typeface="汉仪行楷简" pitchFamily="49" charset="-122"/>
              </a:rPr>
              <a:t>分标题一</a:t>
            </a:r>
          </a:p>
        </p:txBody>
      </p:sp>
      <p:sp>
        <p:nvSpPr>
          <p:cNvPr id="37" name="TextBox 39"/>
          <p:cNvSpPr txBox="1"/>
          <p:nvPr/>
        </p:nvSpPr>
        <p:spPr>
          <a:xfrm>
            <a:off x="1245716" y="2651300"/>
            <a:ext cx="1954691" cy="73250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点击</a:t>
            </a: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sp>
        <p:nvSpPr>
          <p:cNvPr id="38" name="TextBox 40"/>
          <p:cNvSpPr txBox="1"/>
          <p:nvPr/>
        </p:nvSpPr>
        <p:spPr>
          <a:xfrm>
            <a:off x="3488487" y="2123500"/>
            <a:ext cx="1954691" cy="73250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点击</a:t>
            </a: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sp>
        <p:nvSpPr>
          <p:cNvPr id="39" name="TextBox 41"/>
          <p:cNvSpPr txBox="1"/>
          <p:nvPr/>
        </p:nvSpPr>
        <p:spPr>
          <a:xfrm>
            <a:off x="5727999" y="2625617"/>
            <a:ext cx="1954691" cy="73250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点击</a:t>
            </a: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6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6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spTree>
    <p:extLst>
      <p:ext uri="{BB962C8B-B14F-4D97-AF65-F5344CB8AC3E}">
        <p14:creationId xmlns:p14="http://schemas.microsoft.com/office/powerpoint/2010/main" val="43612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000"/>
                                        <p:tgtEl>
                                          <p:spTgt spid="21"/>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1000"/>
                                        <p:tgtEl>
                                          <p:spTgt spid="25"/>
                                        </p:tgtEl>
                                        <p:attrNameLst>
                                          <p:attrName>ppt_x</p:attrName>
                                        </p:attrNameLst>
                                      </p:cBhvr>
                                      <p:tavLst>
                                        <p:tav tm="0">
                                          <p:val>
                                            <p:strVal val="#ppt_x+#ppt_w*1.125000"/>
                                          </p:val>
                                        </p:tav>
                                        <p:tav tm="100000">
                                          <p:val>
                                            <p:strVal val="#ppt_x"/>
                                          </p:val>
                                        </p:tav>
                                      </p:tavLst>
                                    </p:anim>
                                    <p:animEffect transition="in" filter="wipe(left)">
                                      <p:cBhvr>
                                        <p:cTn id="33" dur="1000"/>
                                        <p:tgtEl>
                                          <p:spTgt spid="25"/>
                                        </p:tgtEl>
                                      </p:cBhvr>
                                    </p:animEffect>
                                  </p:childTnLst>
                                </p:cTn>
                              </p:par>
                              <p:par>
                                <p:cTn id="34" presetID="12" presetClass="entr" presetSubtype="8"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1000"/>
                                        <p:tgtEl>
                                          <p:spTgt spid="29"/>
                                        </p:tgtEl>
                                        <p:attrNameLst>
                                          <p:attrName>ppt_x</p:attrName>
                                        </p:attrNameLst>
                                      </p:cBhvr>
                                      <p:tavLst>
                                        <p:tav tm="0">
                                          <p:val>
                                            <p:strVal val="#ppt_x-#ppt_w*1.125000"/>
                                          </p:val>
                                        </p:tav>
                                        <p:tav tm="100000">
                                          <p:val>
                                            <p:strVal val="#ppt_x"/>
                                          </p:val>
                                        </p:tav>
                                      </p:tavLst>
                                    </p:anim>
                                    <p:animEffect transition="in" filter="wipe(right)">
                                      <p:cBhvr>
                                        <p:cTn id="37" dur="1000"/>
                                        <p:tgtEl>
                                          <p:spTgt spid="29"/>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down)">
                                      <p:cBhvr>
                                        <p:cTn id="57" dur="500"/>
                                        <p:tgtEl>
                                          <p:spTgt spid="3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down)">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32"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84532" y="2450674"/>
            <a:ext cx="3442628" cy="707886"/>
          </a:xfrm>
          <a:prstGeom prst="rect">
            <a:avLst/>
          </a:prstGeom>
        </p:spPr>
        <p:txBody>
          <a:bodyPr wrap="square">
            <a:spAutoFit/>
          </a:bodyPr>
          <a:lstStyle/>
          <a:p>
            <a:pPr algn="ctr"/>
            <a:r>
              <a:rPr lang="zh-CN" altLang="en-US" sz="4000" dirty="0" smtClean="0">
                <a:latin typeface="华文行楷" pitchFamily="2" charset="-122"/>
                <a:ea typeface="华文行楷" pitchFamily="2" charset="-122"/>
              </a:rPr>
              <a:t>第四章内容</a:t>
            </a:r>
            <a:endParaRPr lang="zh-CN" altLang="en-US" sz="4000" dirty="0">
              <a:latin typeface="华文行楷" pitchFamily="2" charset="-122"/>
              <a:ea typeface="华文行楷" pitchFamily="2" charset="-122"/>
            </a:endParaRPr>
          </a:p>
        </p:txBody>
      </p:sp>
      <p:sp>
        <p:nvSpPr>
          <p:cNvPr id="8" name="矩形 7"/>
          <p:cNvSpPr/>
          <p:nvPr/>
        </p:nvSpPr>
        <p:spPr>
          <a:xfrm>
            <a:off x="2127385" y="4022376"/>
            <a:ext cx="5002153" cy="646331"/>
          </a:xfrm>
          <a:prstGeom prst="rect">
            <a:avLst/>
          </a:prstGeom>
        </p:spPr>
        <p:txBody>
          <a:bodyPr wrap="square">
            <a:spAutoFit/>
          </a:bodyPr>
          <a:lstStyle/>
          <a:p>
            <a:pPr algn="ctr"/>
            <a:r>
              <a:rPr lang="zh-CN" altLang="en-US" sz="3600" spc="-300" dirty="0" smtClean="0">
                <a:latin typeface="华文行楷" pitchFamily="2" charset="-122"/>
                <a:ea typeface="华文行楷" pitchFamily="2" charset="-122"/>
              </a:rPr>
              <a:t>单击此处添加描述文字</a:t>
            </a:r>
            <a:endParaRPr lang="zh-CN" altLang="en-US" sz="3600" spc="-300" dirty="0">
              <a:latin typeface="华文行楷" pitchFamily="2" charset="-122"/>
              <a:ea typeface="华文行楷" pitchFamily="2" charset="-122"/>
            </a:endParaRPr>
          </a:p>
        </p:txBody>
      </p:sp>
      <p:pic>
        <p:nvPicPr>
          <p:cNvPr id="9" name="Picture 5" descr="毛笔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401972" y="2885399"/>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41" descr="C_108.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89852" y="4579139"/>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Thinkpad\Desktop\PNG\1_0002_图层-5-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501704">
            <a:off x="2462124" y="1795016"/>
            <a:ext cx="2016491"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18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fltVal val="0"/>
                                          </p:val>
                                        </p:tav>
                                        <p:tav tm="100000">
                                          <p:val>
                                            <p:strVal val="#ppt_w"/>
                                          </p:val>
                                        </p:tav>
                                      </p:tavLst>
                                    </p:anim>
                                    <p:anim calcmode="lin" valueType="num">
                                      <p:cBhvr>
                                        <p:cTn id="15" dur="750" fill="hold"/>
                                        <p:tgtEl>
                                          <p:spTgt spid="7"/>
                                        </p:tgtEl>
                                        <p:attrNameLst>
                                          <p:attrName>ppt_h</p:attrName>
                                        </p:attrNameLst>
                                      </p:cBhvr>
                                      <p:tavLst>
                                        <p:tav tm="0">
                                          <p:val>
                                            <p:fltVal val="0"/>
                                          </p:val>
                                        </p:tav>
                                        <p:tav tm="100000">
                                          <p:val>
                                            <p:strVal val="#ppt_h"/>
                                          </p:val>
                                        </p:tav>
                                      </p:tavLst>
                                    </p:anim>
                                    <p:animEffect transition="in" filter="fade">
                                      <p:cBhvr>
                                        <p:cTn id="16" dur="750"/>
                                        <p:tgtEl>
                                          <p:spTgt spid="7"/>
                                        </p:tgtEl>
                                      </p:cBhvr>
                                    </p:animEffect>
                                  </p:childTnLst>
                                </p:cTn>
                              </p:par>
                              <p:par>
                                <p:cTn id="17" presetID="22" presetClass="entr" presetSubtype="8" fill="hold" nodeType="withEffect">
                                  <p:stCondLst>
                                    <p:cond delay="21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250"/>
                                        <p:tgtEl>
                                          <p:spTgt spid="10"/>
                                        </p:tgtEl>
                                      </p:cBhvr>
                                    </p:animEffect>
                                  </p:childTnLst>
                                </p:cTn>
                              </p:par>
                              <p:par>
                                <p:cTn id="20" presetID="10" presetClass="entr" presetSubtype="0" fill="hold" nodeType="withEffect">
                                  <p:stCondLst>
                                    <p:cond delay="42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2750"/>
                                        <p:tgtEl>
                                          <p:spTgt spid="8"/>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9"/>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
          <p:cNvSpPr txBox="1">
            <a:spLocks noChangeArrowheads="1"/>
          </p:cNvSpPr>
          <p:nvPr/>
        </p:nvSpPr>
        <p:spPr bwMode="auto">
          <a:xfrm>
            <a:off x="946104" y="1145651"/>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4"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003" y="1022174"/>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7978029" y="1040747"/>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546559" y="1099189"/>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F:\古典水墨\20874\素材CNN-sccnn_0014_素材CNN-sccnn.com.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2521" y="1862967"/>
            <a:ext cx="2786393" cy="316166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F:\古典水墨\20874\素材CNN-sccnn_0010_图层-1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69473" y="3825731"/>
            <a:ext cx="914184" cy="92297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F:\古典水墨\20874\素材CNN-sccnn_0011_图层-18.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991217" y="1953897"/>
            <a:ext cx="914183" cy="86144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F:\古典水墨\20874\素材CNN-sccnn_0012_图层-19.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135961" y="2799345"/>
            <a:ext cx="852652" cy="84386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F:\古典水墨\20874\素材CNN-sccnn_0013_图层-20.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988615" y="4748706"/>
            <a:ext cx="887813" cy="861442"/>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6"/>
          <p:cNvSpPr txBox="1"/>
          <p:nvPr/>
        </p:nvSpPr>
        <p:spPr>
          <a:xfrm>
            <a:off x="2481704" y="2035883"/>
            <a:ext cx="1569660"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cxnSp>
        <p:nvCxnSpPr>
          <p:cNvPr id="33" name="直接连接符 32"/>
          <p:cNvCxnSpPr/>
          <p:nvPr/>
        </p:nvCxnSpPr>
        <p:spPr>
          <a:xfrm>
            <a:off x="2057206" y="2451979"/>
            <a:ext cx="2880320" cy="0"/>
          </a:xfrm>
          <a:prstGeom prst="line">
            <a:avLst/>
          </a:prstGeom>
          <a:noFill/>
          <a:ln w="12700" cap="flat" cmpd="sng" algn="ctr">
            <a:solidFill>
              <a:sysClr val="windowText" lastClr="000000"/>
            </a:solidFill>
            <a:prstDash val="solid"/>
            <a:miter lim="800000"/>
          </a:ln>
          <a:effectLst/>
        </p:spPr>
      </p:cxnSp>
      <p:sp>
        <p:nvSpPr>
          <p:cNvPr id="34" name="椭圆 33"/>
          <p:cNvSpPr/>
          <p:nvPr/>
        </p:nvSpPr>
        <p:spPr>
          <a:xfrm>
            <a:off x="1913190" y="2384617"/>
            <a:ext cx="144016" cy="134724"/>
          </a:xfrm>
          <a:prstGeom prst="ellipse">
            <a:avLst/>
          </a:prstGeom>
          <a:no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行楷简体" pitchFamily="65" charset="-122"/>
              <a:ea typeface="方正行楷简体" pitchFamily="65" charset="-122"/>
              <a:cs typeface="+mn-cs"/>
            </a:endParaRPr>
          </a:p>
        </p:txBody>
      </p:sp>
      <p:sp>
        <p:nvSpPr>
          <p:cNvPr id="35" name="TextBox 9"/>
          <p:cNvSpPr txBox="1"/>
          <p:nvPr/>
        </p:nvSpPr>
        <p:spPr>
          <a:xfrm>
            <a:off x="1617608" y="2874735"/>
            <a:ext cx="1569660"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cxnSp>
        <p:nvCxnSpPr>
          <p:cNvPr id="36" name="直接连接符 35"/>
          <p:cNvCxnSpPr/>
          <p:nvPr/>
        </p:nvCxnSpPr>
        <p:spPr>
          <a:xfrm>
            <a:off x="1193110" y="3290831"/>
            <a:ext cx="2880320" cy="0"/>
          </a:xfrm>
          <a:prstGeom prst="line">
            <a:avLst/>
          </a:prstGeom>
          <a:noFill/>
          <a:ln w="12700" cap="flat" cmpd="sng" algn="ctr">
            <a:solidFill>
              <a:sysClr val="windowText" lastClr="000000"/>
            </a:solidFill>
            <a:prstDash val="solid"/>
            <a:miter lim="800000"/>
          </a:ln>
          <a:effectLst/>
        </p:spPr>
      </p:cxnSp>
      <p:sp>
        <p:nvSpPr>
          <p:cNvPr id="37" name="椭圆 36"/>
          <p:cNvSpPr/>
          <p:nvPr/>
        </p:nvSpPr>
        <p:spPr>
          <a:xfrm>
            <a:off x="1049094" y="3223469"/>
            <a:ext cx="144016" cy="134724"/>
          </a:xfrm>
          <a:prstGeom prst="ellipse">
            <a:avLst/>
          </a:prstGeom>
          <a:no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行楷简体" pitchFamily="65" charset="-122"/>
              <a:ea typeface="方正行楷简体" pitchFamily="65" charset="-122"/>
              <a:cs typeface="+mn-cs"/>
            </a:endParaRPr>
          </a:p>
        </p:txBody>
      </p:sp>
      <p:sp>
        <p:nvSpPr>
          <p:cNvPr id="38" name="TextBox 12"/>
          <p:cNvSpPr txBox="1"/>
          <p:nvPr/>
        </p:nvSpPr>
        <p:spPr>
          <a:xfrm>
            <a:off x="1545600" y="3971013"/>
            <a:ext cx="1569660"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cxnSp>
        <p:nvCxnSpPr>
          <p:cNvPr id="39" name="直接连接符 38"/>
          <p:cNvCxnSpPr/>
          <p:nvPr/>
        </p:nvCxnSpPr>
        <p:spPr>
          <a:xfrm>
            <a:off x="1121102" y="4387109"/>
            <a:ext cx="2880320" cy="0"/>
          </a:xfrm>
          <a:prstGeom prst="line">
            <a:avLst/>
          </a:prstGeom>
          <a:noFill/>
          <a:ln w="12700" cap="flat" cmpd="sng" algn="ctr">
            <a:solidFill>
              <a:sysClr val="windowText" lastClr="000000"/>
            </a:solidFill>
            <a:prstDash val="solid"/>
            <a:miter lim="800000"/>
          </a:ln>
          <a:effectLst/>
        </p:spPr>
      </p:cxnSp>
      <p:sp>
        <p:nvSpPr>
          <p:cNvPr id="40" name="椭圆 39"/>
          <p:cNvSpPr/>
          <p:nvPr/>
        </p:nvSpPr>
        <p:spPr>
          <a:xfrm>
            <a:off x="977086" y="4319747"/>
            <a:ext cx="144016" cy="134724"/>
          </a:xfrm>
          <a:prstGeom prst="ellipse">
            <a:avLst/>
          </a:prstGeom>
          <a:no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行楷简体" pitchFamily="65" charset="-122"/>
              <a:ea typeface="方正行楷简体" pitchFamily="65" charset="-122"/>
              <a:cs typeface="+mn-cs"/>
            </a:endParaRPr>
          </a:p>
        </p:txBody>
      </p:sp>
      <p:sp>
        <p:nvSpPr>
          <p:cNvPr id="41" name="TextBox 15"/>
          <p:cNvSpPr txBox="1"/>
          <p:nvPr/>
        </p:nvSpPr>
        <p:spPr>
          <a:xfrm>
            <a:off x="2481703" y="4881907"/>
            <a:ext cx="1569660"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cxnSp>
        <p:nvCxnSpPr>
          <p:cNvPr id="42" name="直接连接符 41"/>
          <p:cNvCxnSpPr/>
          <p:nvPr/>
        </p:nvCxnSpPr>
        <p:spPr>
          <a:xfrm>
            <a:off x="2057205" y="5298003"/>
            <a:ext cx="2880320" cy="0"/>
          </a:xfrm>
          <a:prstGeom prst="line">
            <a:avLst/>
          </a:prstGeom>
          <a:noFill/>
          <a:ln w="12700" cap="flat" cmpd="sng" algn="ctr">
            <a:solidFill>
              <a:sysClr val="windowText" lastClr="000000"/>
            </a:solidFill>
            <a:prstDash val="solid"/>
            <a:miter lim="800000"/>
          </a:ln>
          <a:effectLst/>
        </p:spPr>
      </p:cxnSp>
      <p:sp>
        <p:nvSpPr>
          <p:cNvPr id="43" name="椭圆 42"/>
          <p:cNvSpPr/>
          <p:nvPr/>
        </p:nvSpPr>
        <p:spPr>
          <a:xfrm>
            <a:off x="1913189" y="5230641"/>
            <a:ext cx="144016" cy="134724"/>
          </a:xfrm>
          <a:prstGeom prst="ellipse">
            <a:avLst/>
          </a:prstGeom>
          <a:no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行楷简体" pitchFamily="65" charset="-122"/>
              <a:ea typeface="方正行楷简体" pitchFamily="65" charset="-122"/>
              <a:cs typeface="+mn-cs"/>
            </a:endParaRPr>
          </a:p>
        </p:txBody>
      </p:sp>
    </p:spTree>
    <p:extLst>
      <p:ext uri="{BB962C8B-B14F-4D97-AF65-F5344CB8AC3E}">
        <p14:creationId xmlns:p14="http://schemas.microsoft.com/office/powerpoint/2010/main" val="128686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000"/>
                                        <p:tgtEl>
                                          <p:spTgt spid="23"/>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52" presetClass="entr" presetSubtype="0" fill="hold" nodeType="withEffect">
                                  <p:stCondLst>
                                    <p:cond delay="1500"/>
                                  </p:stCondLst>
                                  <p:childTnLst>
                                    <p:set>
                                      <p:cBhvr>
                                        <p:cTn id="26" dur="1" fill="hold">
                                          <p:stCondLst>
                                            <p:cond delay="0"/>
                                          </p:stCondLst>
                                        </p:cTn>
                                        <p:tgtEl>
                                          <p:spTgt spid="27"/>
                                        </p:tgtEl>
                                        <p:attrNameLst>
                                          <p:attrName>style.visibility</p:attrName>
                                        </p:attrNameLst>
                                      </p:cBhvr>
                                      <p:to>
                                        <p:strVal val="visible"/>
                                      </p:to>
                                    </p:set>
                                    <p:animScale>
                                      <p:cBhvr>
                                        <p:cTn id="2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7"/>
                                        </p:tgtEl>
                                        <p:attrNameLst>
                                          <p:attrName>ppt_x</p:attrName>
                                          <p:attrName>ppt_y</p:attrName>
                                        </p:attrNameLst>
                                      </p:cBhvr>
                                    </p:animMotion>
                                    <p:animEffect transition="in" filter="fade">
                                      <p:cBhvr>
                                        <p:cTn id="29" dur="1000"/>
                                        <p:tgtEl>
                                          <p:spTgt spid="27"/>
                                        </p:tgtEl>
                                      </p:cBhvr>
                                    </p:animEffect>
                                  </p:childTnLst>
                                </p:cTn>
                              </p:par>
                            </p:childTnLst>
                          </p:cTn>
                        </p:par>
                        <p:par>
                          <p:cTn id="30" fill="hold">
                            <p:stCondLst>
                              <p:cond delay="4500"/>
                            </p:stCondLst>
                            <p:childTnLst>
                              <p:par>
                                <p:cTn id="31" presetID="52"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Scale>
                                      <p:cBhvr>
                                        <p:cTn id="3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9"/>
                                        </p:tgtEl>
                                        <p:attrNameLst>
                                          <p:attrName>ppt_x</p:attrName>
                                          <p:attrName>ppt_y</p:attrName>
                                        </p:attrNameLst>
                                      </p:cBhvr>
                                    </p:animMotion>
                                    <p:animEffect transition="in" filter="fade">
                                      <p:cBhvr>
                                        <p:cTn id="35" dur="1000"/>
                                        <p:tgtEl>
                                          <p:spTgt spid="29"/>
                                        </p:tgtEl>
                                      </p:cBhvr>
                                    </p:animEffect>
                                  </p:childTnLst>
                                </p:cTn>
                              </p:par>
                            </p:childTnLst>
                          </p:cTn>
                        </p:par>
                        <p:par>
                          <p:cTn id="36" fill="hold">
                            <p:stCondLst>
                              <p:cond delay="5500"/>
                            </p:stCondLst>
                            <p:childTnLst>
                              <p:par>
                                <p:cTn id="37" presetID="52"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Scale>
                                      <p:cBhvr>
                                        <p:cTn id="3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0"/>
                                        </p:tgtEl>
                                        <p:attrNameLst>
                                          <p:attrName>ppt_x</p:attrName>
                                          <p:attrName>ppt_y</p:attrName>
                                        </p:attrNameLst>
                                      </p:cBhvr>
                                    </p:animMotion>
                                    <p:animEffect transition="in" filter="fade">
                                      <p:cBhvr>
                                        <p:cTn id="41" dur="1000"/>
                                        <p:tgtEl>
                                          <p:spTgt spid="30"/>
                                        </p:tgtEl>
                                      </p:cBhvr>
                                    </p:animEffect>
                                  </p:childTnLst>
                                </p:cTn>
                              </p:par>
                            </p:childTnLst>
                          </p:cTn>
                        </p:par>
                        <p:par>
                          <p:cTn id="42" fill="hold">
                            <p:stCondLst>
                              <p:cond delay="6500"/>
                            </p:stCondLst>
                            <p:childTnLst>
                              <p:par>
                                <p:cTn id="43" presetID="52"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Scale>
                                      <p:cBhvr>
                                        <p:cTn id="4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8"/>
                                        </p:tgtEl>
                                        <p:attrNameLst>
                                          <p:attrName>ppt_x</p:attrName>
                                          <p:attrName>ppt_y</p:attrName>
                                        </p:attrNameLst>
                                      </p:cBhvr>
                                    </p:animMotion>
                                    <p:animEffect transition="in" filter="fade">
                                      <p:cBhvr>
                                        <p:cTn id="47" dur="1000"/>
                                        <p:tgtEl>
                                          <p:spTgt spid="28"/>
                                        </p:tgtEl>
                                      </p:cBhvr>
                                    </p:animEffect>
                                  </p:childTnLst>
                                </p:cTn>
                              </p:par>
                            </p:childTnLst>
                          </p:cTn>
                        </p:par>
                        <p:par>
                          <p:cTn id="48" fill="hold">
                            <p:stCondLst>
                              <p:cond delay="7500"/>
                            </p:stCondLst>
                            <p:childTnLst>
                              <p:par>
                                <p:cTn id="49" presetID="52" presetClass="entr" presetSubtype="0"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Scale>
                                      <p:cBhvr>
                                        <p:cTn id="5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31"/>
                                        </p:tgtEl>
                                        <p:attrNameLst>
                                          <p:attrName>ppt_x</p:attrName>
                                          <p:attrName>ppt_y</p:attrName>
                                        </p:attrNameLst>
                                      </p:cBhvr>
                                    </p:animMotion>
                                    <p:animEffect transition="in" filter="fade">
                                      <p:cBhvr>
                                        <p:cTn id="53" dur="1000"/>
                                        <p:tgtEl>
                                          <p:spTgt spid="31"/>
                                        </p:tgtEl>
                                      </p:cBhvr>
                                    </p:animEffect>
                                  </p:childTnLst>
                                </p:cTn>
                              </p:par>
                            </p:childTnLst>
                          </p:cTn>
                        </p:par>
                        <p:par>
                          <p:cTn id="54" fill="hold">
                            <p:stCondLst>
                              <p:cond delay="8500"/>
                            </p:stCondLst>
                            <p:childTnLst>
                              <p:par>
                                <p:cTn id="55" presetID="42"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42" presetClass="entr" presetSubtype="0"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1000"/>
                                        <p:tgtEl>
                                          <p:spTgt spid="36"/>
                                        </p:tgtEl>
                                      </p:cBhvr>
                                    </p:animEffect>
                                    <p:anim calcmode="lin" valueType="num">
                                      <p:cBhvr>
                                        <p:cTn id="84" dur="1000" fill="hold"/>
                                        <p:tgtEl>
                                          <p:spTgt spid="36"/>
                                        </p:tgtEl>
                                        <p:attrNameLst>
                                          <p:attrName>ppt_x</p:attrName>
                                        </p:attrNameLst>
                                      </p:cBhvr>
                                      <p:tavLst>
                                        <p:tav tm="0">
                                          <p:val>
                                            <p:strVal val="#ppt_x"/>
                                          </p:val>
                                        </p:tav>
                                        <p:tav tm="100000">
                                          <p:val>
                                            <p:strVal val="#ppt_x"/>
                                          </p:val>
                                        </p:tav>
                                      </p:tavLst>
                                    </p:anim>
                                    <p:anim calcmode="lin" valueType="num">
                                      <p:cBhvr>
                                        <p:cTn id="85" dur="1000" fill="hold"/>
                                        <p:tgtEl>
                                          <p:spTgt spid="36"/>
                                        </p:tgtEl>
                                        <p:attrNameLst>
                                          <p:attrName>ppt_y</p:attrName>
                                        </p:attrNameLst>
                                      </p:cBhvr>
                                      <p:tavLst>
                                        <p:tav tm="0">
                                          <p:val>
                                            <p:strVal val="#ppt_y+.1"/>
                                          </p:val>
                                        </p:tav>
                                        <p:tav tm="100000">
                                          <p:val>
                                            <p:strVal val="#ppt_y"/>
                                          </p:val>
                                        </p:tav>
                                      </p:tavLst>
                                    </p:anim>
                                  </p:childTnLst>
                                </p:cTn>
                              </p:par>
                            </p:childTnLst>
                          </p:cTn>
                        </p:par>
                        <p:par>
                          <p:cTn id="86" fill="hold">
                            <p:stCondLst>
                              <p:cond delay="10500"/>
                            </p:stCondLst>
                            <p:childTnLst>
                              <p:par>
                                <p:cTn id="87" presetID="42"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000"/>
                                        <p:tgtEl>
                                          <p:spTgt spid="38"/>
                                        </p:tgtEl>
                                      </p:cBhvr>
                                    </p:animEffect>
                                    <p:anim calcmode="lin" valueType="num">
                                      <p:cBhvr>
                                        <p:cTn id="90" dur="1000" fill="hold"/>
                                        <p:tgtEl>
                                          <p:spTgt spid="38"/>
                                        </p:tgtEl>
                                        <p:attrNameLst>
                                          <p:attrName>ppt_x</p:attrName>
                                        </p:attrNameLst>
                                      </p:cBhvr>
                                      <p:tavLst>
                                        <p:tav tm="0">
                                          <p:val>
                                            <p:strVal val="#ppt_x"/>
                                          </p:val>
                                        </p:tav>
                                        <p:tav tm="100000">
                                          <p:val>
                                            <p:strVal val="#ppt_x"/>
                                          </p:val>
                                        </p:tav>
                                      </p:tavLst>
                                    </p:anim>
                                    <p:anim calcmode="lin" valueType="num">
                                      <p:cBhvr>
                                        <p:cTn id="91" dur="1000" fill="hold"/>
                                        <p:tgtEl>
                                          <p:spTgt spid="3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1000"/>
                                        <p:tgtEl>
                                          <p:spTgt spid="39"/>
                                        </p:tgtEl>
                                      </p:cBhvr>
                                    </p:animEffect>
                                    <p:anim calcmode="lin" valueType="num">
                                      <p:cBhvr>
                                        <p:cTn id="95" dur="1000" fill="hold"/>
                                        <p:tgtEl>
                                          <p:spTgt spid="39"/>
                                        </p:tgtEl>
                                        <p:attrNameLst>
                                          <p:attrName>ppt_x</p:attrName>
                                        </p:attrNameLst>
                                      </p:cBhvr>
                                      <p:tavLst>
                                        <p:tav tm="0">
                                          <p:val>
                                            <p:strVal val="#ppt_x"/>
                                          </p:val>
                                        </p:tav>
                                        <p:tav tm="100000">
                                          <p:val>
                                            <p:strVal val="#ppt_x"/>
                                          </p:val>
                                        </p:tav>
                                      </p:tavLst>
                                    </p:anim>
                                    <p:anim calcmode="lin" valueType="num">
                                      <p:cBhvr>
                                        <p:cTn id="96" dur="1000" fill="hold"/>
                                        <p:tgtEl>
                                          <p:spTgt spid="39"/>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1000"/>
                                        <p:tgtEl>
                                          <p:spTgt spid="40"/>
                                        </p:tgtEl>
                                      </p:cBhvr>
                                    </p:animEffect>
                                    <p:anim calcmode="lin" valueType="num">
                                      <p:cBhvr>
                                        <p:cTn id="100" dur="1000" fill="hold"/>
                                        <p:tgtEl>
                                          <p:spTgt spid="40"/>
                                        </p:tgtEl>
                                        <p:attrNameLst>
                                          <p:attrName>ppt_x</p:attrName>
                                        </p:attrNameLst>
                                      </p:cBhvr>
                                      <p:tavLst>
                                        <p:tav tm="0">
                                          <p:val>
                                            <p:strVal val="#ppt_x"/>
                                          </p:val>
                                        </p:tav>
                                        <p:tav tm="100000">
                                          <p:val>
                                            <p:strVal val="#ppt_x"/>
                                          </p:val>
                                        </p:tav>
                                      </p:tavLst>
                                    </p:anim>
                                    <p:anim calcmode="lin" valueType="num">
                                      <p:cBhvr>
                                        <p:cTn id="101" dur="1000" fill="hold"/>
                                        <p:tgtEl>
                                          <p:spTgt spid="40"/>
                                        </p:tgtEl>
                                        <p:attrNameLst>
                                          <p:attrName>ppt_y</p:attrName>
                                        </p:attrNameLst>
                                      </p:cBhvr>
                                      <p:tavLst>
                                        <p:tav tm="0">
                                          <p:val>
                                            <p:strVal val="#ppt_y+.1"/>
                                          </p:val>
                                        </p:tav>
                                        <p:tav tm="100000">
                                          <p:val>
                                            <p:strVal val="#ppt_y"/>
                                          </p:val>
                                        </p:tav>
                                      </p:tavLst>
                                    </p:anim>
                                  </p:childTnLst>
                                </p:cTn>
                              </p:par>
                            </p:childTnLst>
                          </p:cTn>
                        </p:par>
                        <p:par>
                          <p:cTn id="102" fill="hold">
                            <p:stCondLst>
                              <p:cond delay="11500"/>
                            </p:stCondLst>
                            <p:childTnLst>
                              <p:par>
                                <p:cTn id="103" presetID="42" presetClass="entr" presetSubtype="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fade">
                                      <p:cBhvr>
                                        <p:cTn id="105" dur="1000"/>
                                        <p:tgtEl>
                                          <p:spTgt spid="41"/>
                                        </p:tgtEl>
                                      </p:cBhvr>
                                    </p:animEffect>
                                    <p:anim calcmode="lin" valueType="num">
                                      <p:cBhvr>
                                        <p:cTn id="106" dur="1000" fill="hold"/>
                                        <p:tgtEl>
                                          <p:spTgt spid="41"/>
                                        </p:tgtEl>
                                        <p:attrNameLst>
                                          <p:attrName>ppt_x</p:attrName>
                                        </p:attrNameLst>
                                      </p:cBhvr>
                                      <p:tavLst>
                                        <p:tav tm="0">
                                          <p:val>
                                            <p:strVal val="#ppt_x"/>
                                          </p:val>
                                        </p:tav>
                                        <p:tav tm="100000">
                                          <p:val>
                                            <p:strVal val="#ppt_x"/>
                                          </p:val>
                                        </p:tav>
                                      </p:tavLst>
                                    </p:anim>
                                    <p:anim calcmode="lin" valueType="num">
                                      <p:cBhvr>
                                        <p:cTn id="107" dur="1000" fill="hold"/>
                                        <p:tgtEl>
                                          <p:spTgt spid="4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1000"/>
                                        <p:tgtEl>
                                          <p:spTgt spid="43"/>
                                        </p:tgtEl>
                                      </p:cBhvr>
                                    </p:animEffect>
                                    <p:anim calcmode="lin" valueType="num">
                                      <p:cBhvr>
                                        <p:cTn id="111" dur="1000" fill="hold"/>
                                        <p:tgtEl>
                                          <p:spTgt spid="43"/>
                                        </p:tgtEl>
                                        <p:attrNameLst>
                                          <p:attrName>ppt_x</p:attrName>
                                        </p:attrNameLst>
                                      </p:cBhvr>
                                      <p:tavLst>
                                        <p:tav tm="0">
                                          <p:val>
                                            <p:strVal val="#ppt_x"/>
                                          </p:val>
                                        </p:tav>
                                        <p:tav tm="100000">
                                          <p:val>
                                            <p:strVal val="#ppt_x"/>
                                          </p:val>
                                        </p:tav>
                                      </p:tavLst>
                                    </p:anim>
                                    <p:anim calcmode="lin" valueType="num">
                                      <p:cBhvr>
                                        <p:cTn id="112" dur="1000" fill="hold"/>
                                        <p:tgtEl>
                                          <p:spTgt spid="4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1000"/>
                                        <p:tgtEl>
                                          <p:spTgt spid="42"/>
                                        </p:tgtEl>
                                      </p:cBhvr>
                                    </p:animEffect>
                                    <p:anim calcmode="lin" valueType="num">
                                      <p:cBhvr>
                                        <p:cTn id="116" dur="1000" fill="hold"/>
                                        <p:tgtEl>
                                          <p:spTgt spid="42"/>
                                        </p:tgtEl>
                                        <p:attrNameLst>
                                          <p:attrName>ppt_x</p:attrName>
                                        </p:attrNameLst>
                                      </p:cBhvr>
                                      <p:tavLst>
                                        <p:tav tm="0">
                                          <p:val>
                                            <p:strVal val="#ppt_x"/>
                                          </p:val>
                                        </p:tav>
                                        <p:tav tm="100000">
                                          <p:val>
                                            <p:strVal val="#ppt_x"/>
                                          </p:val>
                                        </p:tav>
                                      </p:tavLst>
                                    </p:anim>
                                    <p:anim calcmode="lin" valueType="num">
                                      <p:cBhvr>
                                        <p:cTn id="11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2" grpId="0"/>
      <p:bldP spid="34" grpId="0" animBg="1"/>
      <p:bldP spid="35" grpId="0"/>
      <p:bldP spid="37" grpId="0" animBg="1"/>
      <p:bldP spid="38" grpId="0"/>
      <p:bldP spid="40" grpId="0" animBg="1"/>
      <p:bldP spid="41" grpId="0"/>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154864" y="1700808"/>
            <a:ext cx="611088" cy="523220"/>
          </a:xfrm>
          <a:prstGeom prst="rect">
            <a:avLst/>
          </a:prstGeom>
        </p:spPr>
        <p:txBody>
          <a:bodyPr wrap="square">
            <a:spAutoFit/>
          </a:bodyPr>
          <a:lstStyle/>
          <a:p>
            <a:pPr defTabSz="713232" fontAlgn="auto">
              <a:spcBef>
                <a:spcPts val="0"/>
              </a:spcBef>
              <a:spcAft>
                <a:spcPts val="0"/>
              </a:spcAft>
              <a:defRPr/>
            </a:pPr>
            <a:r>
              <a:rPr lang="zh-CN" altLang="en-US" sz="2800" spc="300" dirty="0" smtClean="0">
                <a:solidFill>
                  <a:srgbClr val="FF3300"/>
                </a:solidFill>
                <a:latin typeface="华文行楷" pitchFamily="2" charset="-122"/>
                <a:ea typeface="华文行楷" pitchFamily="2" charset="-122"/>
              </a:rPr>
              <a:t>目</a:t>
            </a:r>
            <a:endParaRPr lang="zh-CN" altLang="en-US" sz="2800" spc="300" dirty="0">
              <a:solidFill>
                <a:srgbClr val="FF3300"/>
              </a:solidFill>
              <a:latin typeface="华文行楷" pitchFamily="2" charset="-122"/>
              <a:ea typeface="华文行楷" pitchFamily="2" charset="-122"/>
            </a:endParaRPr>
          </a:p>
        </p:txBody>
      </p:sp>
      <p:sp>
        <p:nvSpPr>
          <p:cNvPr id="17" name="矩形 16"/>
          <p:cNvSpPr/>
          <p:nvPr/>
        </p:nvSpPr>
        <p:spPr>
          <a:xfrm>
            <a:off x="1378373" y="2113692"/>
            <a:ext cx="611088" cy="523220"/>
          </a:xfrm>
          <a:prstGeom prst="rect">
            <a:avLst/>
          </a:prstGeom>
        </p:spPr>
        <p:txBody>
          <a:bodyPr wrap="square">
            <a:spAutoFit/>
          </a:bodyPr>
          <a:lstStyle/>
          <a:p>
            <a:pPr defTabSz="713232" fontAlgn="auto">
              <a:spcBef>
                <a:spcPts val="0"/>
              </a:spcBef>
              <a:spcAft>
                <a:spcPts val="0"/>
              </a:spcAft>
              <a:defRPr/>
            </a:pPr>
            <a:r>
              <a:rPr lang="zh-CN" altLang="en-US" sz="2800" spc="300" dirty="0">
                <a:solidFill>
                  <a:srgbClr val="FF3300"/>
                </a:solidFill>
                <a:latin typeface="华文行楷" pitchFamily="2" charset="-122"/>
                <a:ea typeface="华文行楷" pitchFamily="2" charset="-122"/>
              </a:rPr>
              <a:t>录</a:t>
            </a:r>
          </a:p>
        </p:txBody>
      </p:sp>
      <p:pic>
        <p:nvPicPr>
          <p:cNvPr id="18" name="Picture 4" descr="E:\PPT\PPT中国风元素\水墨祥云\水墨祥云\01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9341" y="2261914"/>
            <a:ext cx="539032" cy="335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17"/>
          <p:cNvSpPr>
            <a:spLocks noChangeArrowheads="1"/>
          </p:cNvSpPr>
          <p:nvPr/>
        </p:nvSpPr>
        <p:spPr bwMode="auto">
          <a:xfrm>
            <a:off x="4539085" y="2450274"/>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华文行楷" pitchFamily="2" charset="-122"/>
                <a:ea typeface="华文行楷" pitchFamily="2" charset="-122"/>
              </a:rPr>
              <a:t>点击输入你想输入的文字内容</a:t>
            </a:r>
          </a:p>
        </p:txBody>
      </p:sp>
      <p:pic>
        <p:nvPicPr>
          <p:cNvPr id="20" name="Picture 124" descr="小茶壶"/>
          <p:cNvPicPr>
            <a:picLocks noChangeAspect="1" noChangeArrowheads="1"/>
          </p:cNvPicPr>
          <p:nvPr/>
        </p:nvPicPr>
        <p:blipFill>
          <a:blip r:embed="rId3">
            <a:lum bright="-10000"/>
            <a:extLst>
              <a:ext uri="{28A0092B-C50C-407E-A947-70E740481C1C}">
                <a14:useLocalDpi xmlns:a14="http://schemas.microsoft.com/office/drawing/2010/main"/>
              </a:ext>
            </a:extLst>
          </a:blip>
          <a:srcRect/>
          <a:stretch>
            <a:fillRect/>
          </a:stretch>
        </p:blipFill>
        <p:spPr bwMode="auto">
          <a:xfrm>
            <a:off x="842020" y="2177777"/>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28" descr="30"/>
          <p:cNvPicPr>
            <a:picLocks noChangeAspect="1" noChangeArrowheads="1"/>
          </p:cNvPicPr>
          <p:nvPr/>
        </p:nvPicPr>
        <p:blipFill>
          <a:blip r:embed="rId4" cstate="screen">
            <a:lum bright="-54000"/>
            <a:extLst>
              <a:ext uri="{28A0092B-C50C-407E-A947-70E740481C1C}">
                <a14:useLocalDpi xmlns:a14="http://schemas.microsoft.com/office/drawing/2010/main"/>
              </a:ext>
            </a:extLst>
          </a:blip>
          <a:srcRect/>
          <a:stretch>
            <a:fillRect/>
          </a:stretch>
        </p:blipFill>
        <p:spPr bwMode="auto">
          <a:xfrm>
            <a:off x="4005685" y="2552998"/>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29" descr="30"/>
          <p:cNvPicPr>
            <a:picLocks noChangeAspect="1" noChangeArrowheads="1"/>
          </p:cNvPicPr>
          <p:nvPr/>
        </p:nvPicPr>
        <p:blipFill>
          <a:blip r:embed="rId5" cstate="screen">
            <a:lum bright="-54000"/>
            <a:extLst>
              <a:ext uri="{28A0092B-C50C-407E-A947-70E740481C1C}">
                <a14:useLocalDpi xmlns:a14="http://schemas.microsoft.com/office/drawing/2010/main"/>
              </a:ext>
            </a:extLst>
          </a:blip>
          <a:srcRect/>
          <a:stretch>
            <a:fillRect/>
          </a:stretch>
        </p:blipFill>
        <p:spPr bwMode="auto">
          <a:xfrm>
            <a:off x="4462885" y="3011785"/>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30" descr="30"/>
          <p:cNvPicPr>
            <a:picLocks noChangeAspect="1" noChangeArrowheads="1"/>
          </p:cNvPicPr>
          <p:nvPr/>
        </p:nvPicPr>
        <p:blipFill>
          <a:blip r:embed="rId6" cstate="screen">
            <a:lum bright="-54000"/>
            <a:extLst>
              <a:ext uri="{28A0092B-C50C-407E-A947-70E740481C1C}">
                <a14:useLocalDpi xmlns:a14="http://schemas.microsoft.com/office/drawing/2010/main"/>
              </a:ext>
            </a:extLst>
          </a:blip>
          <a:srcRect/>
          <a:stretch>
            <a:fillRect/>
          </a:stretch>
        </p:blipFill>
        <p:spPr bwMode="auto">
          <a:xfrm>
            <a:off x="4615285" y="3565823"/>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31" descr="30"/>
          <p:cNvPicPr>
            <a:picLocks noChangeAspect="1" noChangeArrowheads="1"/>
          </p:cNvPicPr>
          <p:nvPr/>
        </p:nvPicPr>
        <p:blipFill>
          <a:blip r:embed="rId7" cstate="screen">
            <a:lum bright="-54000"/>
            <a:extLst>
              <a:ext uri="{28A0092B-C50C-407E-A947-70E740481C1C}">
                <a14:useLocalDpi xmlns:a14="http://schemas.microsoft.com/office/drawing/2010/main"/>
              </a:ext>
            </a:extLst>
          </a:blip>
          <a:srcRect/>
          <a:stretch>
            <a:fillRect/>
          </a:stretch>
        </p:blipFill>
        <p:spPr bwMode="auto">
          <a:xfrm>
            <a:off x="4462885" y="4056361"/>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2" descr="30"/>
          <p:cNvPicPr>
            <a:picLocks noChangeAspect="1" noChangeArrowheads="1"/>
          </p:cNvPicPr>
          <p:nvPr/>
        </p:nvPicPr>
        <p:blipFill>
          <a:blip r:embed="rId7" cstate="screen">
            <a:lum bright="-54000"/>
            <a:extLst>
              <a:ext uri="{28A0092B-C50C-407E-A947-70E740481C1C}">
                <a14:useLocalDpi xmlns:a14="http://schemas.microsoft.com/office/drawing/2010/main"/>
              </a:ext>
            </a:extLst>
          </a:blip>
          <a:srcRect/>
          <a:stretch>
            <a:fillRect/>
          </a:stretch>
        </p:blipFill>
        <p:spPr bwMode="auto">
          <a:xfrm>
            <a:off x="4005685" y="4553248"/>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133"/>
          <p:cNvSpPr>
            <a:spLocks noChangeArrowheads="1"/>
          </p:cNvSpPr>
          <p:nvPr/>
        </p:nvSpPr>
        <p:spPr bwMode="auto">
          <a:xfrm>
            <a:off x="4920085" y="2947161"/>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华文行楷" pitchFamily="2" charset="-122"/>
                <a:ea typeface="华文行楷" pitchFamily="2" charset="-122"/>
              </a:rPr>
              <a:t>点击输入你想输入的文字内容</a:t>
            </a:r>
          </a:p>
        </p:txBody>
      </p:sp>
      <p:sp>
        <p:nvSpPr>
          <p:cNvPr id="27" name="Rectangle 134"/>
          <p:cNvSpPr>
            <a:spLocks noChangeArrowheads="1"/>
          </p:cNvSpPr>
          <p:nvPr/>
        </p:nvSpPr>
        <p:spPr bwMode="auto">
          <a:xfrm>
            <a:off x="5364709" y="3520473"/>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华文行楷" pitchFamily="2" charset="-122"/>
                <a:ea typeface="华文行楷" pitchFamily="2" charset="-122"/>
              </a:rPr>
              <a:t>点击输入你想输入的文字内容</a:t>
            </a:r>
          </a:p>
        </p:txBody>
      </p:sp>
      <p:sp>
        <p:nvSpPr>
          <p:cNvPr id="28" name="Rectangle 135"/>
          <p:cNvSpPr>
            <a:spLocks noChangeArrowheads="1"/>
          </p:cNvSpPr>
          <p:nvPr/>
        </p:nvSpPr>
        <p:spPr bwMode="auto">
          <a:xfrm>
            <a:off x="4920085" y="3994911"/>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华文行楷" pitchFamily="2" charset="-122"/>
                <a:ea typeface="华文行楷" pitchFamily="2" charset="-122"/>
              </a:rPr>
              <a:t>点击输入你想输入的文字内容</a:t>
            </a:r>
          </a:p>
        </p:txBody>
      </p:sp>
      <p:sp>
        <p:nvSpPr>
          <p:cNvPr id="29" name="Rectangle 136"/>
          <p:cNvSpPr>
            <a:spLocks noChangeArrowheads="1"/>
          </p:cNvSpPr>
          <p:nvPr/>
        </p:nvSpPr>
        <p:spPr bwMode="auto">
          <a:xfrm>
            <a:off x="4539085" y="4509261"/>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1278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2" presetClass="entr" presetSubtype="8" decel="4600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3750" fill="hold"/>
                                        <p:tgtEl>
                                          <p:spTgt spid="18"/>
                                        </p:tgtEl>
                                        <p:attrNameLst>
                                          <p:attrName>ppt_x</p:attrName>
                                        </p:attrNameLst>
                                      </p:cBhvr>
                                      <p:tavLst>
                                        <p:tav tm="0">
                                          <p:val>
                                            <p:strVal val="0-#ppt_w/2"/>
                                          </p:val>
                                        </p:tav>
                                        <p:tav tm="100000">
                                          <p:val>
                                            <p:strVal val="#ppt_x"/>
                                          </p:val>
                                        </p:tav>
                                      </p:tavLst>
                                    </p:anim>
                                    <p:anim calcmode="lin" valueType="num">
                                      <p:cBhvr additive="base">
                                        <p:cTn id="18" dur="375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31" presetClass="entr" presetSubtype="0" fill="hold" nodeType="afterEffect">
                                  <p:stCondLst>
                                    <p:cond delay="0"/>
                                  </p:stCondLst>
                                  <p:iterate type="lt">
                                    <p:tmPct val="5000"/>
                                  </p:iterate>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90"/>
                                          </p:val>
                                        </p:tav>
                                        <p:tav tm="100000">
                                          <p:val>
                                            <p:fltVal val="0"/>
                                          </p:val>
                                        </p:tav>
                                      </p:tavLst>
                                    </p:anim>
                                    <p:animEffect transition="in" filter="fade">
                                      <p:cBhvr>
                                        <p:cTn id="25" dur="1000"/>
                                        <p:tgtEl>
                                          <p:spTgt spid="20"/>
                                        </p:tgtEl>
                                      </p:cBhvr>
                                    </p:animEffect>
                                  </p:childTnLst>
                                </p:cTn>
                              </p:par>
                            </p:childTnLst>
                          </p:cTn>
                        </p:par>
                        <p:par>
                          <p:cTn id="26" fill="hold">
                            <p:stCondLst>
                              <p:cond delay="4750"/>
                            </p:stCondLst>
                            <p:childTnLst>
                              <p:par>
                                <p:cTn id="27" presetID="52"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Scale>
                                      <p:cBhvr>
                                        <p:cTn id="2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1"/>
                                        </p:tgtEl>
                                        <p:attrNameLst>
                                          <p:attrName>ppt_x</p:attrName>
                                          <p:attrName>ppt_y</p:attrName>
                                        </p:attrNameLst>
                                      </p:cBhvr>
                                    </p:animMotion>
                                    <p:animEffect transition="in" filter="fade">
                                      <p:cBhvr>
                                        <p:cTn id="31" dur="1000"/>
                                        <p:tgtEl>
                                          <p:spTgt spid="21"/>
                                        </p:tgtEl>
                                      </p:cBhvr>
                                    </p:animEffect>
                                  </p:childTnLst>
                                </p:cTn>
                              </p:par>
                            </p:childTnLst>
                          </p:cTn>
                        </p:par>
                        <p:par>
                          <p:cTn id="32" fill="hold">
                            <p:stCondLst>
                              <p:cond delay="5750"/>
                            </p:stCondLst>
                            <p:childTnLst>
                              <p:par>
                                <p:cTn id="33" presetID="17" presetClass="entr" presetSubtype="1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strVal val="#ppt_h"/>
                                          </p:val>
                                        </p:tav>
                                        <p:tav tm="100000">
                                          <p:val>
                                            <p:strVal val="#ppt_h"/>
                                          </p:val>
                                        </p:tav>
                                      </p:tavLst>
                                    </p:anim>
                                  </p:childTnLst>
                                </p:cTn>
                              </p:par>
                            </p:childTnLst>
                          </p:cTn>
                        </p:par>
                        <p:par>
                          <p:cTn id="37" fill="hold">
                            <p:stCondLst>
                              <p:cond delay="6250"/>
                            </p:stCondLst>
                            <p:childTnLst>
                              <p:par>
                                <p:cTn id="38" presetID="52"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Scale>
                                      <p:cBhvr>
                                        <p:cTn id="4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2"/>
                                        </p:tgtEl>
                                        <p:attrNameLst>
                                          <p:attrName>ppt_x</p:attrName>
                                          <p:attrName>ppt_y</p:attrName>
                                        </p:attrNameLst>
                                      </p:cBhvr>
                                    </p:animMotion>
                                    <p:animEffect transition="in" filter="fade">
                                      <p:cBhvr>
                                        <p:cTn id="42" dur="1000"/>
                                        <p:tgtEl>
                                          <p:spTgt spid="22"/>
                                        </p:tgtEl>
                                      </p:cBhvr>
                                    </p:animEffect>
                                  </p:childTnLst>
                                </p:cTn>
                              </p:par>
                            </p:childTnLst>
                          </p:cTn>
                        </p:par>
                        <p:par>
                          <p:cTn id="43" fill="hold">
                            <p:stCondLst>
                              <p:cond delay="7250"/>
                            </p:stCondLst>
                            <p:childTnLst>
                              <p:par>
                                <p:cTn id="44" presetID="17" presetClass="entr" presetSubtype="10" fill="hold" nodeType="afterEffect">
                                  <p:stCondLst>
                                    <p:cond delay="0"/>
                                  </p:stCondLst>
                                  <p:childTnLst>
                                    <p:set>
                                      <p:cBhvr>
                                        <p:cTn id="45" dur="1" fill="hold">
                                          <p:stCondLst>
                                            <p:cond delay="0"/>
                                          </p:stCondLst>
                                        </p:cTn>
                                        <p:tgtEl>
                                          <p:spTgt spid="26">
                                            <p:txEl>
                                              <p:pRg st="0" end="0"/>
                                            </p:txEl>
                                          </p:spTgt>
                                        </p:tgtEl>
                                        <p:attrNameLst>
                                          <p:attrName>style.visibility</p:attrName>
                                        </p:attrNameLst>
                                      </p:cBhvr>
                                      <p:to>
                                        <p:strVal val="visible"/>
                                      </p:to>
                                    </p:set>
                                    <p:anim calcmode="lin" valueType="num">
                                      <p:cBhvr>
                                        <p:cTn id="46"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6">
                                            <p:txEl>
                                              <p:pRg st="0" end="0"/>
                                            </p:txEl>
                                          </p:spTgt>
                                        </p:tgtEl>
                                        <p:attrNameLst>
                                          <p:attrName>ppt_h</p:attrName>
                                        </p:attrNameLst>
                                      </p:cBhvr>
                                      <p:tavLst>
                                        <p:tav tm="0">
                                          <p:val>
                                            <p:strVal val="#ppt_h"/>
                                          </p:val>
                                        </p:tav>
                                        <p:tav tm="100000">
                                          <p:val>
                                            <p:strVal val="#ppt_h"/>
                                          </p:val>
                                        </p:tav>
                                      </p:tavLst>
                                    </p:anim>
                                  </p:childTnLst>
                                </p:cTn>
                              </p:par>
                            </p:childTnLst>
                          </p:cTn>
                        </p:par>
                        <p:par>
                          <p:cTn id="48" fill="hold">
                            <p:stCondLst>
                              <p:cond delay="7750"/>
                            </p:stCondLst>
                            <p:childTnLst>
                              <p:par>
                                <p:cTn id="49" presetID="5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Scale>
                                      <p:cBhvr>
                                        <p:cTn id="5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3"/>
                                        </p:tgtEl>
                                        <p:attrNameLst>
                                          <p:attrName>ppt_x</p:attrName>
                                          <p:attrName>ppt_y</p:attrName>
                                        </p:attrNameLst>
                                      </p:cBhvr>
                                    </p:animMotion>
                                    <p:animEffect transition="in" filter="fade">
                                      <p:cBhvr>
                                        <p:cTn id="53" dur="1000"/>
                                        <p:tgtEl>
                                          <p:spTgt spid="23"/>
                                        </p:tgtEl>
                                      </p:cBhvr>
                                    </p:animEffect>
                                  </p:childTnLst>
                                </p:cTn>
                              </p:par>
                            </p:childTnLst>
                          </p:cTn>
                        </p:par>
                        <p:par>
                          <p:cTn id="54" fill="hold">
                            <p:stCondLst>
                              <p:cond delay="8750"/>
                            </p:stCondLst>
                            <p:childTnLst>
                              <p:par>
                                <p:cTn id="55" presetID="17" presetClass="entr" presetSubtype="10" fill="hold" nodeType="afterEffect">
                                  <p:stCondLst>
                                    <p:cond delay="0"/>
                                  </p:stCondLst>
                                  <p:childTnLst>
                                    <p:set>
                                      <p:cBhvr>
                                        <p:cTn id="56" dur="1" fill="hold">
                                          <p:stCondLst>
                                            <p:cond delay="0"/>
                                          </p:stCondLst>
                                        </p:cTn>
                                        <p:tgtEl>
                                          <p:spTgt spid="27">
                                            <p:txEl>
                                              <p:pRg st="0" end="0"/>
                                            </p:txEl>
                                          </p:spTgt>
                                        </p:tgtEl>
                                        <p:attrNameLst>
                                          <p:attrName>style.visibility</p:attrName>
                                        </p:attrNameLst>
                                      </p:cBhvr>
                                      <p:to>
                                        <p:strVal val="visible"/>
                                      </p:to>
                                    </p:set>
                                    <p:anim calcmode="lin" valueType="num">
                                      <p:cBhvr>
                                        <p:cTn id="57"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27">
                                            <p:txEl>
                                              <p:pRg st="0" end="0"/>
                                            </p:txEl>
                                          </p:spTgt>
                                        </p:tgtEl>
                                        <p:attrNameLst>
                                          <p:attrName>ppt_h</p:attrName>
                                        </p:attrNameLst>
                                      </p:cBhvr>
                                      <p:tavLst>
                                        <p:tav tm="0">
                                          <p:val>
                                            <p:strVal val="#ppt_h"/>
                                          </p:val>
                                        </p:tav>
                                        <p:tav tm="100000">
                                          <p:val>
                                            <p:strVal val="#ppt_h"/>
                                          </p:val>
                                        </p:tav>
                                      </p:tavLst>
                                    </p:anim>
                                  </p:childTnLst>
                                </p:cTn>
                              </p:par>
                            </p:childTnLst>
                          </p:cTn>
                        </p:par>
                        <p:par>
                          <p:cTn id="59" fill="hold">
                            <p:stCondLst>
                              <p:cond delay="9250"/>
                            </p:stCondLst>
                            <p:childTnLst>
                              <p:par>
                                <p:cTn id="60" presetID="52"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Scale>
                                      <p:cBhvr>
                                        <p:cTn id="6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24"/>
                                        </p:tgtEl>
                                        <p:attrNameLst>
                                          <p:attrName>ppt_x</p:attrName>
                                          <p:attrName>ppt_y</p:attrName>
                                        </p:attrNameLst>
                                      </p:cBhvr>
                                    </p:animMotion>
                                    <p:animEffect transition="in" filter="fade">
                                      <p:cBhvr>
                                        <p:cTn id="64" dur="1000"/>
                                        <p:tgtEl>
                                          <p:spTgt spid="24"/>
                                        </p:tgtEl>
                                      </p:cBhvr>
                                    </p:animEffect>
                                  </p:childTnLst>
                                </p:cTn>
                              </p:par>
                            </p:childTnLst>
                          </p:cTn>
                        </p:par>
                        <p:par>
                          <p:cTn id="65" fill="hold">
                            <p:stCondLst>
                              <p:cond delay="10250"/>
                            </p:stCondLst>
                            <p:childTnLst>
                              <p:par>
                                <p:cTn id="66" presetID="17" presetClass="entr" presetSubtype="1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strVal val="#ppt_h"/>
                                          </p:val>
                                        </p:tav>
                                        <p:tav tm="100000">
                                          <p:val>
                                            <p:strVal val="#ppt_h"/>
                                          </p:val>
                                        </p:tav>
                                      </p:tavLst>
                                    </p:anim>
                                  </p:childTnLst>
                                </p:cTn>
                              </p:par>
                            </p:childTnLst>
                          </p:cTn>
                        </p:par>
                        <p:par>
                          <p:cTn id="70" fill="hold">
                            <p:stCondLst>
                              <p:cond delay="10750"/>
                            </p:stCondLst>
                            <p:childTnLst>
                              <p:par>
                                <p:cTn id="71" presetID="52"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Scale>
                                      <p:cBhvr>
                                        <p:cTn id="7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25"/>
                                        </p:tgtEl>
                                        <p:attrNameLst>
                                          <p:attrName>ppt_x</p:attrName>
                                          <p:attrName>ppt_y</p:attrName>
                                        </p:attrNameLst>
                                      </p:cBhvr>
                                    </p:animMotion>
                                    <p:animEffect transition="in" filter="fade">
                                      <p:cBhvr>
                                        <p:cTn id="75" dur="1000"/>
                                        <p:tgtEl>
                                          <p:spTgt spid="25"/>
                                        </p:tgtEl>
                                      </p:cBhvr>
                                    </p:animEffect>
                                  </p:childTnLst>
                                </p:cTn>
                              </p:par>
                            </p:childTnLst>
                          </p:cTn>
                        </p:par>
                        <p:par>
                          <p:cTn id="76" fill="hold">
                            <p:stCondLst>
                              <p:cond delay="11750"/>
                            </p:stCondLst>
                            <p:childTnLst>
                              <p:par>
                                <p:cTn id="77" presetID="17" presetClass="entr" presetSubtype="10" fill="hold" nodeType="afterEffect">
                                  <p:stCondLst>
                                    <p:cond delay="0"/>
                                  </p:stCondLst>
                                  <p:childTnLst>
                                    <p:set>
                                      <p:cBhvr>
                                        <p:cTn id="78" dur="1" fill="hold">
                                          <p:stCondLst>
                                            <p:cond delay="0"/>
                                          </p:stCondLst>
                                        </p:cTn>
                                        <p:tgtEl>
                                          <p:spTgt spid="29">
                                            <p:txEl>
                                              <p:pRg st="0" end="0"/>
                                            </p:txEl>
                                          </p:spTgt>
                                        </p:tgtEl>
                                        <p:attrNameLst>
                                          <p:attrName>style.visibility</p:attrName>
                                        </p:attrNameLst>
                                      </p:cBhvr>
                                      <p:to>
                                        <p:strVal val="visible"/>
                                      </p:to>
                                    </p:set>
                                    <p:anim calcmode="lin" valueType="num">
                                      <p:cBhvr>
                                        <p:cTn id="79"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80" dur="500" fill="hold"/>
                                        <p:tgtEl>
                                          <p:spTgt spid="29">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
          <p:cNvSpPr txBox="1">
            <a:spLocks noChangeArrowheads="1"/>
          </p:cNvSpPr>
          <p:nvPr/>
        </p:nvSpPr>
        <p:spPr bwMode="auto">
          <a:xfrm>
            <a:off x="1004007" y="1201323"/>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4"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906" y="1077846"/>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35932" y="1096419"/>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04462" y="1154861"/>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06293" y="2525377"/>
            <a:ext cx="1081403" cy="39639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png\0101000028865661_0007_图层-2-副本-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400000" flipH="1">
            <a:off x="2253145" y="3604217"/>
            <a:ext cx="1106410" cy="39639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84327" y="4665099"/>
            <a:ext cx="1081404" cy="39639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flipH="1">
            <a:off x="5578168" y="3496622"/>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1450588" y="2065420"/>
            <a:ext cx="2412068" cy="1297246"/>
            <a:chOff x="1490189" y="1123015"/>
            <a:chExt cx="2412068" cy="1297246"/>
          </a:xfrm>
        </p:grpSpPr>
        <p:pic>
          <p:nvPicPr>
            <p:cNvPr id="32" name="Picture 2" descr="D:\png\0101000028865661_0003_图层-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7"/>
            <p:cNvSpPr txBox="1"/>
            <p:nvPr/>
          </p:nvSpPr>
          <p:spPr>
            <a:xfrm>
              <a:off x="2130963" y="1519558"/>
              <a:ext cx="11305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点击输入您的文本内容</a:t>
              </a:r>
              <a:endParaRPr kumimoji="0" lang="en-US" altLang="zh-CN"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p:txBody>
        </p:sp>
      </p:grpSp>
      <p:grpSp>
        <p:nvGrpSpPr>
          <p:cNvPr id="34" name="组合 33"/>
          <p:cNvGrpSpPr/>
          <p:nvPr/>
        </p:nvGrpSpPr>
        <p:grpSpPr>
          <a:xfrm>
            <a:off x="4714639" y="2065420"/>
            <a:ext cx="2412068" cy="1297246"/>
            <a:chOff x="1490189" y="1123015"/>
            <a:chExt cx="2412068" cy="1297246"/>
          </a:xfrm>
        </p:grpSpPr>
        <p:pic>
          <p:nvPicPr>
            <p:cNvPr id="35" name="Picture 2" descr="D:\png\0101000028865661_0003_图层-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10"/>
            <p:cNvSpPr txBox="1"/>
            <p:nvPr/>
          </p:nvSpPr>
          <p:spPr>
            <a:xfrm>
              <a:off x="2130963" y="1519558"/>
              <a:ext cx="11305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点击输入您的文本内容</a:t>
              </a:r>
              <a:endParaRPr kumimoji="0" lang="en-US" altLang="zh-CN"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p:txBody>
        </p:sp>
      </p:grpSp>
      <p:grpSp>
        <p:nvGrpSpPr>
          <p:cNvPr id="37" name="组合 36"/>
          <p:cNvGrpSpPr/>
          <p:nvPr/>
        </p:nvGrpSpPr>
        <p:grpSpPr>
          <a:xfrm>
            <a:off x="4714639" y="4237568"/>
            <a:ext cx="2412068" cy="1297246"/>
            <a:chOff x="1490189" y="1123015"/>
            <a:chExt cx="2412068" cy="1297246"/>
          </a:xfrm>
        </p:grpSpPr>
        <p:pic>
          <p:nvPicPr>
            <p:cNvPr id="38" name="Picture 2" descr="D:\png\0101000028865661_0003_图层-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13"/>
            <p:cNvSpPr txBox="1"/>
            <p:nvPr/>
          </p:nvSpPr>
          <p:spPr>
            <a:xfrm>
              <a:off x="2130963" y="1519558"/>
              <a:ext cx="11305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点击输入您的文本内容</a:t>
              </a:r>
              <a:endParaRPr kumimoji="0" lang="en-US" altLang="zh-CN"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p:txBody>
        </p:sp>
      </p:grpSp>
      <p:grpSp>
        <p:nvGrpSpPr>
          <p:cNvPr id="40" name="组合 39"/>
          <p:cNvGrpSpPr/>
          <p:nvPr/>
        </p:nvGrpSpPr>
        <p:grpSpPr>
          <a:xfrm>
            <a:off x="1600315" y="4237568"/>
            <a:ext cx="2412068" cy="1297246"/>
            <a:chOff x="1490189" y="1123015"/>
            <a:chExt cx="2412068" cy="1297246"/>
          </a:xfrm>
        </p:grpSpPr>
        <p:pic>
          <p:nvPicPr>
            <p:cNvPr id="41" name="Picture 2" descr="D:\png\0101000028865661_0003_图层-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16"/>
            <p:cNvSpPr txBox="1"/>
            <p:nvPr/>
          </p:nvSpPr>
          <p:spPr>
            <a:xfrm>
              <a:off x="2130963" y="1519558"/>
              <a:ext cx="11305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rPr>
                <a:t>点击输入您的文本内容</a:t>
              </a:r>
              <a:endParaRPr kumimoji="0" lang="en-US" altLang="zh-CN" sz="1400" b="0" i="0" u="none" strike="noStrike" kern="0" cap="none" spc="0" normalizeH="0" baseline="0" noProof="0" dirty="0" smtClean="0">
                <a:ln>
                  <a:noFill/>
                </a:ln>
                <a:solidFill>
                  <a:sysClr val="window" lastClr="FFFFFF"/>
                </a:solidFill>
                <a:effectLst/>
                <a:uLnTx/>
                <a:uFillTx/>
                <a:latin typeface="方正行楷简体" pitchFamily="65" charset="-122"/>
                <a:ea typeface="方正行楷简体" pitchFamily="65" charset="-122"/>
              </a:endParaRPr>
            </a:p>
          </p:txBody>
        </p:sp>
      </p:grpSp>
      <p:sp>
        <p:nvSpPr>
          <p:cNvPr id="43" name="TextBox 17"/>
          <p:cNvSpPr txBox="1"/>
          <p:nvPr/>
        </p:nvSpPr>
        <p:spPr>
          <a:xfrm>
            <a:off x="3675562" y="3479247"/>
            <a:ext cx="1498937" cy="507831"/>
          </a:xfrm>
          <a:prstGeom prst="rect">
            <a:avLst/>
          </a:prstGeom>
          <a:noFill/>
        </p:spPr>
        <p:txBody>
          <a:bodyPr wrap="square" rtlCol="0">
            <a:spAutoFit/>
          </a:bodyPr>
          <a:lstStyle/>
          <a:p>
            <a:pPr algn="ctr"/>
            <a:r>
              <a:rPr lang="zh-CN" altLang="en-US" dirty="0" smtClean="0">
                <a:solidFill>
                  <a:sysClr val="windowText" lastClr="000000"/>
                </a:solidFill>
                <a:latin typeface="方正行楷简体" pitchFamily="65" charset="-122"/>
                <a:ea typeface="方正行楷简体" pitchFamily="65" charset="-122"/>
              </a:rPr>
              <a:t>点击输入标题文字</a:t>
            </a:r>
            <a:endParaRPr lang="en-US" altLang="zh-CN" dirty="0" smtClean="0">
              <a:solidFill>
                <a:sysClr val="windowText" lastClr="000000"/>
              </a:solidFill>
              <a:latin typeface="方正行楷简体" pitchFamily="65" charset="-122"/>
              <a:ea typeface="方正行楷简体" pitchFamily="65" charset="-122"/>
            </a:endParaRPr>
          </a:p>
        </p:txBody>
      </p:sp>
    </p:spTree>
    <p:extLst>
      <p:ext uri="{BB962C8B-B14F-4D97-AF65-F5344CB8AC3E}">
        <p14:creationId xmlns:p14="http://schemas.microsoft.com/office/powerpoint/2010/main" val="130465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000"/>
                                        <p:tgtEl>
                                          <p:spTgt spid="23"/>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childTnLst>
                          </p:cTn>
                        </p:par>
                        <p:par>
                          <p:cTn id="31" fill="hold">
                            <p:stCondLst>
                              <p:cond delay="3500"/>
                            </p:stCondLst>
                            <p:childTnLst>
                              <p:par>
                                <p:cTn id="32" presetID="16" presetClass="entr" presetSubtype="37"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arn(outVertical)">
                                      <p:cBhvr>
                                        <p:cTn id="34" dur="500"/>
                                        <p:tgtEl>
                                          <p:spTgt spid="31"/>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4500"/>
                            </p:stCondLst>
                            <p:childTnLst>
                              <p:par>
                                <p:cTn id="40" presetID="16" presetClass="entr" presetSubtype="37"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outVertical)">
                                      <p:cBhvr>
                                        <p:cTn id="42" dur="500"/>
                                        <p:tgtEl>
                                          <p:spTgt spid="34"/>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par>
                          <p:cTn id="47" fill="hold">
                            <p:stCondLst>
                              <p:cond delay="5500"/>
                            </p:stCondLst>
                            <p:childTnLst>
                              <p:par>
                                <p:cTn id="48" presetID="16" presetClass="entr" presetSubtype="37"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barn(outVertical)">
                                      <p:cBhvr>
                                        <p:cTn id="50" dur="500"/>
                                        <p:tgtEl>
                                          <p:spTgt spid="37"/>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arn(outVertical)">
                                      <p:cBhvr>
                                        <p:cTn id="58" dur="500"/>
                                        <p:tgtEl>
                                          <p:spTgt spid="40"/>
                                        </p:tgtEl>
                                      </p:cBhvr>
                                    </p:animEffect>
                                  </p:childTnLst>
                                </p:cTn>
                              </p:par>
                            </p:childTnLst>
                          </p:cTn>
                        </p:par>
                        <p:par>
                          <p:cTn id="59" fill="hold">
                            <p:stCondLst>
                              <p:cond delay="7000"/>
                            </p:stCondLst>
                            <p:childTnLst>
                              <p:par>
                                <p:cTn id="60" presetID="10" presetClass="entr" presetSubtype="0"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2"/>
          <p:cNvSpPr txBox="1">
            <a:spLocks noChangeArrowheads="1"/>
          </p:cNvSpPr>
          <p:nvPr/>
        </p:nvSpPr>
        <p:spPr bwMode="auto">
          <a:xfrm>
            <a:off x="1043607" y="1330661"/>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15"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6" y="1207184"/>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2" y="1225757"/>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2" y="1284199"/>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descr="C:\Users\A02\AppData\Local\Temp\360zip$Temp\360$0\huan (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1" y="3084408"/>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02\AppData\Local\Temp\360zip$Temp\360$0\huan (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7" y="3070692"/>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02\AppData\Local\Temp\360zip$Temp\360$0\huan (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500" y="2992582"/>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4"/>
          <p:cNvSpPr txBox="1"/>
          <p:nvPr/>
        </p:nvSpPr>
        <p:spPr>
          <a:xfrm>
            <a:off x="1080924" y="364065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sp>
        <p:nvSpPr>
          <p:cNvPr id="22" name="TextBox 5"/>
          <p:cNvSpPr txBox="1"/>
          <p:nvPr/>
        </p:nvSpPr>
        <p:spPr>
          <a:xfrm>
            <a:off x="3961244" y="3628621"/>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sp>
        <p:nvSpPr>
          <p:cNvPr id="23" name="TextBox 6"/>
          <p:cNvSpPr txBox="1"/>
          <p:nvPr/>
        </p:nvSpPr>
        <p:spPr>
          <a:xfrm>
            <a:off x="6913572" y="3628621"/>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pic>
        <p:nvPicPr>
          <p:cNvPr id="24" name="Picture 2" descr="D:\png\0101000028865661_0007_图层-2-副本-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83767" y="3810361"/>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0101000028865661_0007_图层-2-副本-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09803" y="3810360"/>
            <a:ext cx="918380" cy="467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203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1000"/>
                                        <p:tgtEl>
                                          <p:spTgt spid="14"/>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22" presetClass="entr" presetSubtype="8" fill="hold"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600"/>
                                        <p:tgtEl>
                                          <p:spTgt spid="21"/>
                                        </p:tgtEl>
                                      </p:cBhvr>
                                    </p:animEffect>
                                  </p:childTnLst>
                                </p:cTn>
                              </p:par>
                            </p:childTnLst>
                          </p:cTn>
                        </p:par>
                        <p:par>
                          <p:cTn id="31" fill="hold">
                            <p:stCondLst>
                              <p:cond delay="4100"/>
                            </p:stCondLst>
                            <p:childTnLst>
                              <p:par>
                                <p:cTn id="32" presetID="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par>
                          <p:cTn id="36" fill="hold">
                            <p:stCondLst>
                              <p:cond delay="46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5100"/>
                            </p:stCondLst>
                            <p:childTnLst>
                              <p:par>
                                <p:cTn id="44" presetID="2" presetClass="entr" presetSubtype="8"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56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2" presetClass="entr" presetSubtype="8"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
          <p:cNvSpPr txBox="1">
            <a:spLocks noChangeArrowheads="1"/>
          </p:cNvSpPr>
          <p:nvPr/>
        </p:nvSpPr>
        <p:spPr bwMode="auto">
          <a:xfrm>
            <a:off x="1043608" y="1131591"/>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30"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7" y="1008114"/>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3" y="1026687"/>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3" y="1085129"/>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组合 32"/>
          <p:cNvGrpSpPr/>
          <p:nvPr/>
        </p:nvGrpSpPr>
        <p:grpSpPr>
          <a:xfrm>
            <a:off x="823066" y="3691949"/>
            <a:ext cx="1671764" cy="1688114"/>
            <a:chOff x="766638" y="2683835"/>
            <a:chExt cx="1671764" cy="1688114"/>
          </a:xfrm>
        </p:grpSpPr>
        <p:pic>
          <p:nvPicPr>
            <p:cNvPr id="34"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7504" y="3223896"/>
            <a:ext cx="9433048" cy="216024"/>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1559176" y="3331908"/>
            <a:ext cx="72008" cy="648072"/>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行楷简体" pitchFamily="65" charset="-122"/>
              <a:ea typeface="方正行楷简体" pitchFamily="65" charset="-122"/>
              <a:cs typeface="+mn-cs"/>
            </a:endParaRPr>
          </a:p>
        </p:txBody>
      </p:sp>
      <p:pic>
        <p:nvPicPr>
          <p:cNvPr id="38" name="Picture 2" descr="D:\png\010100009777_0002_图层-8.png"/>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3604405" y="1832878"/>
            <a:ext cx="1473801" cy="1386945"/>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7"/>
          <p:cNvSpPr txBox="1"/>
          <p:nvPr/>
        </p:nvSpPr>
        <p:spPr>
          <a:xfrm>
            <a:off x="1266840" y="418280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grpSp>
        <p:nvGrpSpPr>
          <p:cNvPr id="40" name="组合 39"/>
          <p:cNvGrpSpPr/>
          <p:nvPr/>
        </p:nvGrpSpPr>
        <p:grpSpPr>
          <a:xfrm>
            <a:off x="2484574" y="3691949"/>
            <a:ext cx="1671764" cy="1688114"/>
            <a:chOff x="766638" y="2683835"/>
            <a:chExt cx="1671764" cy="1688114"/>
          </a:xfrm>
        </p:grpSpPr>
        <p:pic>
          <p:nvPicPr>
            <p:cNvPr id="41"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43" name="矩形 42"/>
          <p:cNvSpPr/>
          <p:nvPr/>
        </p:nvSpPr>
        <p:spPr>
          <a:xfrm>
            <a:off x="3220684" y="3331908"/>
            <a:ext cx="72008" cy="648072"/>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行楷简体" pitchFamily="65" charset="-122"/>
              <a:ea typeface="方正行楷简体" pitchFamily="65" charset="-122"/>
              <a:cs typeface="+mn-cs"/>
            </a:endParaRPr>
          </a:p>
        </p:txBody>
      </p:sp>
      <p:sp>
        <p:nvSpPr>
          <p:cNvPr id="44" name="TextBox 12"/>
          <p:cNvSpPr txBox="1"/>
          <p:nvPr/>
        </p:nvSpPr>
        <p:spPr>
          <a:xfrm>
            <a:off x="2928348" y="418280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grpSp>
        <p:nvGrpSpPr>
          <p:cNvPr id="45" name="组合 44"/>
          <p:cNvGrpSpPr/>
          <p:nvPr/>
        </p:nvGrpSpPr>
        <p:grpSpPr>
          <a:xfrm>
            <a:off x="4298750" y="3691949"/>
            <a:ext cx="1671764" cy="1688114"/>
            <a:chOff x="766638" y="2683835"/>
            <a:chExt cx="1671764" cy="1688114"/>
          </a:xfrm>
        </p:grpSpPr>
        <p:pic>
          <p:nvPicPr>
            <p:cNvPr id="46"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矩形 47"/>
          <p:cNvSpPr/>
          <p:nvPr/>
        </p:nvSpPr>
        <p:spPr>
          <a:xfrm>
            <a:off x="5034860" y="3331908"/>
            <a:ext cx="72008" cy="648072"/>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行楷简体" pitchFamily="65" charset="-122"/>
              <a:ea typeface="方正行楷简体" pitchFamily="65" charset="-122"/>
              <a:cs typeface="+mn-cs"/>
            </a:endParaRPr>
          </a:p>
        </p:txBody>
      </p:sp>
      <p:sp>
        <p:nvSpPr>
          <p:cNvPr id="49" name="TextBox 17"/>
          <p:cNvSpPr txBox="1"/>
          <p:nvPr/>
        </p:nvSpPr>
        <p:spPr>
          <a:xfrm>
            <a:off x="4742524" y="418280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grpSp>
        <p:nvGrpSpPr>
          <p:cNvPr id="50" name="组合 49"/>
          <p:cNvGrpSpPr/>
          <p:nvPr/>
        </p:nvGrpSpPr>
        <p:grpSpPr>
          <a:xfrm>
            <a:off x="6140596" y="3691949"/>
            <a:ext cx="1671764" cy="1688114"/>
            <a:chOff x="766638" y="2683835"/>
            <a:chExt cx="1671764" cy="1688114"/>
          </a:xfrm>
        </p:grpSpPr>
        <p:pic>
          <p:nvPicPr>
            <p:cNvPr id="51"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矩形 52"/>
          <p:cNvSpPr/>
          <p:nvPr/>
        </p:nvSpPr>
        <p:spPr>
          <a:xfrm>
            <a:off x="6876706" y="3331908"/>
            <a:ext cx="72008" cy="648072"/>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行楷简体" pitchFamily="65" charset="-122"/>
              <a:ea typeface="方正行楷简体" pitchFamily="65" charset="-122"/>
              <a:cs typeface="+mn-cs"/>
            </a:endParaRPr>
          </a:p>
        </p:txBody>
      </p:sp>
      <p:sp>
        <p:nvSpPr>
          <p:cNvPr id="54" name="TextBox 22"/>
          <p:cNvSpPr txBox="1"/>
          <p:nvPr/>
        </p:nvSpPr>
        <p:spPr>
          <a:xfrm>
            <a:off x="6584370" y="418280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添加</a:t>
            </a:r>
            <a:endParaRPr lang="en-US" altLang="zh-CN" sz="2400" dirty="0" smtClean="0">
              <a:latin typeface="方正行楷简体" pitchFamily="65" charset="-122"/>
              <a:ea typeface="方正行楷简体" pitchFamily="65" charset="-122"/>
            </a:endParaRPr>
          </a:p>
          <a:p>
            <a:r>
              <a:rPr lang="zh-CN" altLang="en-US" sz="2400" dirty="0" smtClean="0">
                <a:latin typeface="方正行楷简体" pitchFamily="65" charset="-122"/>
                <a:ea typeface="方正行楷简体" pitchFamily="65" charset="-122"/>
              </a:rPr>
              <a:t>文字</a:t>
            </a:r>
            <a:endParaRPr lang="zh-CN" altLang="en-US" sz="2400" dirty="0">
              <a:latin typeface="方正行楷简体" pitchFamily="65" charset="-122"/>
              <a:ea typeface="方正行楷简体" pitchFamily="65" charset="-122"/>
            </a:endParaRPr>
          </a:p>
        </p:txBody>
      </p:sp>
      <p:sp>
        <p:nvSpPr>
          <p:cNvPr id="55" name="TextBox 23"/>
          <p:cNvSpPr txBox="1"/>
          <p:nvPr/>
        </p:nvSpPr>
        <p:spPr>
          <a:xfrm>
            <a:off x="3923930" y="2139704"/>
            <a:ext cx="800219" cy="830997"/>
          </a:xfrm>
          <a:prstGeom prst="rect">
            <a:avLst/>
          </a:prstGeom>
          <a:noFill/>
        </p:spPr>
        <p:txBody>
          <a:bodyPr wrap="none" rtlCol="0">
            <a:spAutoFit/>
          </a:bodyPr>
          <a:lstStyle/>
          <a:p>
            <a:r>
              <a:rPr lang="zh-CN" altLang="en-US" sz="2400" dirty="0" smtClean="0">
                <a:latin typeface="方正行楷简体" pitchFamily="65" charset="-122"/>
                <a:ea typeface="方正行楷简体" pitchFamily="65" charset="-122"/>
              </a:rPr>
              <a:t>标题</a:t>
            </a:r>
            <a:endParaRPr lang="en-US" altLang="zh-CN" sz="2400" dirty="0" smtClean="0">
              <a:latin typeface="方正行楷简体" pitchFamily="65" charset="-122"/>
              <a:ea typeface="方正行楷简体" pitchFamily="65" charset="-122"/>
            </a:endParaRPr>
          </a:p>
          <a:p>
            <a:r>
              <a:rPr lang="zh-CN" altLang="en-US" sz="2400" dirty="0">
                <a:latin typeface="方正行楷简体" pitchFamily="65" charset="-122"/>
                <a:ea typeface="方正行楷简体" pitchFamily="65" charset="-122"/>
              </a:rPr>
              <a:t>内容</a:t>
            </a:r>
            <a:endParaRPr lang="en-US" altLang="zh-CN" sz="2400" dirty="0" smtClean="0">
              <a:latin typeface="方正行楷简体" pitchFamily="65" charset="-122"/>
              <a:ea typeface="方正行楷简体" pitchFamily="65" charset="-122"/>
            </a:endParaRPr>
          </a:p>
        </p:txBody>
      </p:sp>
    </p:spTree>
    <p:extLst>
      <p:ext uri="{BB962C8B-B14F-4D97-AF65-F5344CB8AC3E}">
        <p14:creationId xmlns:p14="http://schemas.microsoft.com/office/powerpoint/2010/main" val="330808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1000"/>
                                        <p:tgtEl>
                                          <p:spTgt spid="29"/>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1000" fill="hold"/>
                                        <p:tgtEl>
                                          <p:spTgt spid="38"/>
                                        </p:tgtEl>
                                        <p:attrNameLst>
                                          <p:attrName>ppt_w</p:attrName>
                                        </p:attrNameLst>
                                      </p:cBhvr>
                                      <p:tavLst>
                                        <p:tav tm="0">
                                          <p:val>
                                            <p:fltVal val="0"/>
                                          </p:val>
                                        </p:tav>
                                        <p:tav tm="100000">
                                          <p:val>
                                            <p:strVal val="#ppt_w"/>
                                          </p:val>
                                        </p:tav>
                                      </p:tavLst>
                                    </p:anim>
                                    <p:anim calcmode="lin" valueType="num">
                                      <p:cBhvr>
                                        <p:cTn id="29" dur="1000" fill="hold"/>
                                        <p:tgtEl>
                                          <p:spTgt spid="38"/>
                                        </p:tgtEl>
                                        <p:attrNameLst>
                                          <p:attrName>ppt_h</p:attrName>
                                        </p:attrNameLst>
                                      </p:cBhvr>
                                      <p:tavLst>
                                        <p:tav tm="0">
                                          <p:val>
                                            <p:fltVal val="0"/>
                                          </p:val>
                                        </p:tav>
                                        <p:tav tm="100000">
                                          <p:val>
                                            <p:strVal val="#ppt_h"/>
                                          </p:val>
                                        </p:tav>
                                      </p:tavLst>
                                    </p:anim>
                                    <p:anim calcmode="lin" valueType="num">
                                      <p:cBhvr>
                                        <p:cTn id="30" dur="1000" fill="hold"/>
                                        <p:tgtEl>
                                          <p:spTgt spid="38"/>
                                        </p:tgtEl>
                                        <p:attrNameLst>
                                          <p:attrName>style.rotation</p:attrName>
                                        </p:attrNameLst>
                                      </p:cBhvr>
                                      <p:tavLst>
                                        <p:tav tm="0">
                                          <p:val>
                                            <p:fltVal val="90"/>
                                          </p:val>
                                        </p:tav>
                                        <p:tav tm="100000">
                                          <p:val>
                                            <p:fltVal val="0"/>
                                          </p:val>
                                        </p:tav>
                                      </p:tavLst>
                                    </p:anim>
                                    <p:animEffect transition="in" filter="fade">
                                      <p:cBhvr>
                                        <p:cTn id="31" dur="1000"/>
                                        <p:tgtEl>
                                          <p:spTgt spid="38"/>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childTnLst>
                          </p:cTn>
                        </p:par>
                        <p:par>
                          <p:cTn id="36" fill="hold">
                            <p:stCondLst>
                              <p:cond delay="45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500"/>
                                        <p:tgtEl>
                                          <p:spTgt spid="36"/>
                                        </p:tgtEl>
                                      </p:cBhvr>
                                    </p:animEffect>
                                  </p:childTnLst>
                                </p:cTn>
                              </p:par>
                            </p:childTnLst>
                          </p:cTn>
                        </p:par>
                        <p:par>
                          <p:cTn id="40" fill="hold">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childTnLst>
                          </p:cTn>
                        </p:par>
                        <p:par>
                          <p:cTn id="44" fill="hold">
                            <p:stCondLst>
                              <p:cond delay="5500"/>
                            </p:stCondLst>
                            <p:childTnLst>
                              <p:par>
                                <p:cTn id="45" presetID="21" presetClass="entr" presetSubtype="1"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heel(1)">
                                      <p:cBhvr>
                                        <p:cTn id="47" dur="500"/>
                                        <p:tgtEl>
                                          <p:spTgt spid="33"/>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6500"/>
                            </p:stCondLst>
                            <p:childTnLst>
                              <p:par>
                                <p:cTn id="53" presetID="22" presetClass="entr" presetSubtype="1"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up)">
                                      <p:cBhvr>
                                        <p:cTn id="55" dur="500"/>
                                        <p:tgtEl>
                                          <p:spTgt spid="43"/>
                                        </p:tgtEl>
                                      </p:cBhvr>
                                    </p:animEffect>
                                  </p:childTnLst>
                                </p:cTn>
                              </p:par>
                            </p:childTnLst>
                          </p:cTn>
                        </p:par>
                        <p:par>
                          <p:cTn id="56" fill="hold">
                            <p:stCondLst>
                              <p:cond delay="7000"/>
                            </p:stCondLst>
                            <p:childTnLst>
                              <p:par>
                                <p:cTn id="57" presetID="21" presetClass="entr" presetSubtype="1"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heel(1)">
                                      <p:cBhvr>
                                        <p:cTn id="59" dur="500"/>
                                        <p:tgtEl>
                                          <p:spTgt spid="40"/>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500"/>
                                        <p:tgtEl>
                                          <p:spTgt spid="44"/>
                                        </p:tgtEl>
                                      </p:cBhvr>
                                    </p:animEffect>
                                  </p:childTnLst>
                                </p:cTn>
                              </p:par>
                            </p:childTnLst>
                          </p:cTn>
                        </p:par>
                        <p:par>
                          <p:cTn id="64" fill="hold">
                            <p:stCondLst>
                              <p:cond delay="8000"/>
                            </p:stCondLst>
                            <p:childTnLst>
                              <p:par>
                                <p:cTn id="65" presetID="22" presetClass="entr" presetSubtype="1"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8500"/>
                            </p:stCondLst>
                            <p:childTnLst>
                              <p:par>
                                <p:cTn id="69" presetID="21" presetClass="entr" presetSubtype="1"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heel(1)">
                                      <p:cBhvr>
                                        <p:cTn id="71" dur="500"/>
                                        <p:tgtEl>
                                          <p:spTgt spid="45"/>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9500"/>
                            </p:stCondLst>
                            <p:childTnLst>
                              <p:par>
                                <p:cTn id="77" presetID="22" presetClass="entr" presetSubtype="1"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wipe(up)">
                                      <p:cBhvr>
                                        <p:cTn id="79" dur="500"/>
                                        <p:tgtEl>
                                          <p:spTgt spid="53"/>
                                        </p:tgtEl>
                                      </p:cBhvr>
                                    </p:animEffect>
                                  </p:childTnLst>
                                </p:cTn>
                              </p:par>
                            </p:childTnLst>
                          </p:cTn>
                        </p:par>
                        <p:par>
                          <p:cTn id="80" fill="hold">
                            <p:stCondLst>
                              <p:cond delay="10000"/>
                            </p:stCondLst>
                            <p:childTnLst>
                              <p:par>
                                <p:cTn id="81" presetID="21"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heel(1)">
                                      <p:cBhvr>
                                        <p:cTn id="83" dur="500"/>
                                        <p:tgtEl>
                                          <p:spTgt spid="50"/>
                                        </p:tgtEl>
                                      </p:cBhvr>
                                    </p:animEffect>
                                  </p:childTnLst>
                                </p:cTn>
                              </p:par>
                            </p:childTnLst>
                          </p:cTn>
                        </p:par>
                        <p:par>
                          <p:cTn id="84" fill="hold">
                            <p:stCondLst>
                              <p:cond delay="10500"/>
                            </p:stCondLst>
                            <p:childTnLst>
                              <p:par>
                                <p:cTn id="85" presetID="22" presetClass="entr" presetSubtype="8"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wipe(left)">
                                      <p:cBhvr>
                                        <p:cTn id="8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animBg="1"/>
      <p:bldP spid="39" grpId="0"/>
      <p:bldP spid="43" grpId="0" animBg="1"/>
      <p:bldP spid="44" grpId="0"/>
      <p:bldP spid="48" grpId="0" animBg="1"/>
      <p:bldP spid="49" grpId="0"/>
      <p:bldP spid="53" grpId="0" animBg="1"/>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962424" y="2145049"/>
            <a:ext cx="3442628" cy="707886"/>
          </a:xfrm>
          <a:prstGeom prst="rect">
            <a:avLst/>
          </a:prstGeom>
        </p:spPr>
        <p:txBody>
          <a:bodyPr wrap="square">
            <a:spAutoFit/>
          </a:bodyPr>
          <a:lstStyle/>
          <a:p>
            <a:pPr algn="ctr"/>
            <a:r>
              <a:rPr lang="zh-CN" altLang="en-US" sz="4000" dirty="0" smtClean="0">
                <a:latin typeface="华文行楷" pitchFamily="2" charset="-122"/>
                <a:ea typeface="华文行楷" pitchFamily="2" charset="-122"/>
              </a:rPr>
              <a:t>第五章内容</a:t>
            </a:r>
            <a:endParaRPr lang="zh-CN" altLang="en-US" sz="4000" dirty="0">
              <a:latin typeface="华文行楷" pitchFamily="2" charset="-122"/>
              <a:ea typeface="华文行楷" pitchFamily="2" charset="-122"/>
            </a:endParaRPr>
          </a:p>
        </p:txBody>
      </p:sp>
      <p:sp>
        <p:nvSpPr>
          <p:cNvPr id="8" name="矩形 7"/>
          <p:cNvSpPr/>
          <p:nvPr/>
        </p:nvSpPr>
        <p:spPr>
          <a:xfrm>
            <a:off x="2305277" y="3716751"/>
            <a:ext cx="5002153" cy="646331"/>
          </a:xfrm>
          <a:prstGeom prst="rect">
            <a:avLst/>
          </a:prstGeom>
        </p:spPr>
        <p:txBody>
          <a:bodyPr wrap="square">
            <a:spAutoFit/>
          </a:bodyPr>
          <a:lstStyle/>
          <a:p>
            <a:pPr algn="ctr"/>
            <a:r>
              <a:rPr lang="zh-CN" altLang="en-US" sz="3600" spc="-300" dirty="0" smtClean="0">
                <a:latin typeface="华文行楷" pitchFamily="2" charset="-122"/>
                <a:ea typeface="华文行楷" pitchFamily="2" charset="-122"/>
              </a:rPr>
              <a:t>单击此处添加描述文字</a:t>
            </a:r>
            <a:endParaRPr lang="zh-CN" altLang="en-US" sz="3600" spc="-300" dirty="0">
              <a:latin typeface="华文行楷" pitchFamily="2" charset="-122"/>
              <a:ea typeface="华文行楷" pitchFamily="2" charset="-122"/>
            </a:endParaRPr>
          </a:p>
        </p:txBody>
      </p:sp>
      <p:pic>
        <p:nvPicPr>
          <p:cNvPr id="9" name="Picture 5" descr="毛笔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79864" y="257977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41" descr="C_108.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67744" y="427351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Thinkpad\Desktop\PNG\1_0002_图层-5-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501704">
            <a:off x="2640016" y="1489391"/>
            <a:ext cx="2016491"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20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fltVal val="0"/>
                                          </p:val>
                                        </p:tav>
                                        <p:tav tm="100000">
                                          <p:val>
                                            <p:strVal val="#ppt_w"/>
                                          </p:val>
                                        </p:tav>
                                      </p:tavLst>
                                    </p:anim>
                                    <p:anim calcmode="lin" valueType="num">
                                      <p:cBhvr>
                                        <p:cTn id="15" dur="750" fill="hold"/>
                                        <p:tgtEl>
                                          <p:spTgt spid="7"/>
                                        </p:tgtEl>
                                        <p:attrNameLst>
                                          <p:attrName>ppt_h</p:attrName>
                                        </p:attrNameLst>
                                      </p:cBhvr>
                                      <p:tavLst>
                                        <p:tav tm="0">
                                          <p:val>
                                            <p:fltVal val="0"/>
                                          </p:val>
                                        </p:tav>
                                        <p:tav tm="100000">
                                          <p:val>
                                            <p:strVal val="#ppt_h"/>
                                          </p:val>
                                        </p:tav>
                                      </p:tavLst>
                                    </p:anim>
                                    <p:animEffect transition="in" filter="fade">
                                      <p:cBhvr>
                                        <p:cTn id="16" dur="750"/>
                                        <p:tgtEl>
                                          <p:spTgt spid="7"/>
                                        </p:tgtEl>
                                      </p:cBhvr>
                                    </p:animEffect>
                                  </p:childTnLst>
                                </p:cTn>
                              </p:par>
                              <p:par>
                                <p:cTn id="17" presetID="22" presetClass="entr" presetSubtype="8" fill="hold" nodeType="withEffect">
                                  <p:stCondLst>
                                    <p:cond delay="21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250"/>
                                        <p:tgtEl>
                                          <p:spTgt spid="10"/>
                                        </p:tgtEl>
                                      </p:cBhvr>
                                    </p:animEffect>
                                  </p:childTnLst>
                                </p:cTn>
                              </p:par>
                              <p:par>
                                <p:cTn id="20" presetID="10" presetClass="entr" presetSubtype="0" fill="hold" nodeType="withEffect">
                                  <p:stCondLst>
                                    <p:cond delay="42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2750"/>
                                        <p:tgtEl>
                                          <p:spTgt spid="8"/>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9"/>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1070904" y="1052736"/>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4803" y="929259"/>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102829" y="947832"/>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71359" y="1006274"/>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flipV="1">
            <a:off x="-858037" y="381652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flipV="1">
            <a:off x="1674452" y="381652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flipV="1">
            <a:off x="4266740" y="3816524"/>
            <a:ext cx="3888432" cy="89048"/>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1257678" y="3526557"/>
            <a:ext cx="2088232" cy="1815882"/>
          </a:xfrm>
          <a:prstGeom prst="rect">
            <a:avLst/>
          </a:prstGeom>
        </p:spPr>
        <p:txBody>
          <a:bodyPr wrap="square">
            <a:spAutoFit/>
          </a:bodyPr>
          <a:lstStyle/>
          <a:p>
            <a:pPr algn="ctr"/>
            <a:r>
              <a:rPr lang="zh-CN" altLang="en-US" b="1" dirty="0" smtClean="0">
                <a:latin typeface="方正行楷简体" pitchFamily="65" charset="-122"/>
                <a:ea typeface="方正行楷简体" pitchFamily="65" charset="-122"/>
              </a:rPr>
              <a:t>此处添加文本内容</a:t>
            </a: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p:txBody>
      </p:sp>
      <p:grpSp>
        <p:nvGrpSpPr>
          <p:cNvPr id="28" name="组合 27"/>
          <p:cNvGrpSpPr/>
          <p:nvPr/>
        </p:nvGrpSpPr>
        <p:grpSpPr>
          <a:xfrm>
            <a:off x="1828649" y="2331560"/>
            <a:ext cx="1020032" cy="1010554"/>
            <a:chOff x="1801353" y="1474309"/>
            <a:chExt cx="1020032" cy="1010554"/>
          </a:xfrm>
        </p:grpSpPr>
        <p:pic>
          <p:nvPicPr>
            <p:cNvPr id="29" name="Picture 6" descr="D:\png\0101000028865661_0000_图层-2-副本-1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D:\png\2015008_0006_素材天下网-sucaitianxia.com.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8"/>
            <p:cNvSpPr txBox="1"/>
            <p:nvPr/>
          </p:nvSpPr>
          <p:spPr>
            <a:xfrm>
              <a:off x="2075507" y="1543314"/>
              <a:ext cx="595035" cy="584775"/>
            </a:xfrm>
            <a:prstGeom prst="rect">
              <a:avLst/>
            </a:prstGeom>
            <a:noFill/>
          </p:spPr>
          <p:txBody>
            <a:bodyPr wrap="none" rtlCol="0">
              <a:spAutoFit/>
            </a:bodyPr>
            <a:lstStyle/>
            <a:p>
              <a:r>
                <a:rPr lang="zh-CN" altLang="en-US" sz="3200" dirty="0">
                  <a:latin typeface="方正行楷简体" pitchFamily="65" charset="-122"/>
                  <a:ea typeface="方正行楷简体" pitchFamily="65" charset="-122"/>
                </a:rPr>
                <a:t>一</a:t>
              </a:r>
            </a:p>
          </p:txBody>
        </p:sp>
      </p:grpSp>
      <p:pic>
        <p:nvPicPr>
          <p:cNvPr id="32" name="Picture 2" descr="L:\png\12-35_0003_图层-3.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893159" y="1470894"/>
            <a:ext cx="2278139" cy="4019054"/>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3812301" y="3526557"/>
            <a:ext cx="2088232" cy="1815882"/>
          </a:xfrm>
          <a:prstGeom prst="rect">
            <a:avLst/>
          </a:prstGeom>
        </p:spPr>
        <p:txBody>
          <a:bodyPr wrap="square">
            <a:spAutoFit/>
          </a:bodyPr>
          <a:lstStyle/>
          <a:p>
            <a:pPr algn="ctr"/>
            <a:r>
              <a:rPr lang="zh-CN" altLang="en-US" b="1" dirty="0" smtClean="0">
                <a:latin typeface="方正行楷简体" pitchFamily="65" charset="-122"/>
                <a:ea typeface="方正行楷简体" pitchFamily="65" charset="-122"/>
              </a:rPr>
              <a:t>此处添加文本内容</a:t>
            </a: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a:p>
            <a:pPr algn="ctr"/>
            <a:r>
              <a:rPr lang="zh-CN" altLang="en-US" sz="1600" dirty="0" smtClean="0">
                <a:latin typeface="方正行楷简体" pitchFamily="65" charset="-122"/>
                <a:ea typeface="方正行楷简体" pitchFamily="65" charset="-122"/>
              </a:rPr>
              <a:t>此处添加文本内容</a:t>
            </a:r>
          </a:p>
        </p:txBody>
      </p:sp>
      <p:grpSp>
        <p:nvGrpSpPr>
          <p:cNvPr id="34" name="组合 33"/>
          <p:cNvGrpSpPr/>
          <p:nvPr/>
        </p:nvGrpSpPr>
        <p:grpSpPr>
          <a:xfrm>
            <a:off x="4383272" y="2331560"/>
            <a:ext cx="1020032" cy="1010554"/>
            <a:chOff x="1801353" y="1474309"/>
            <a:chExt cx="1020032" cy="1010554"/>
          </a:xfrm>
        </p:grpSpPr>
        <p:pic>
          <p:nvPicPr>
            <p:cNvPr id="35" name="Picture 6" descr="D:\png\0101000028865661_0000_图层-2-副本-1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D:\png\2015008_0006_素材天下网-sucaitianxia.com.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14"/>
            <p:cNvSpPr txBox="1"/>
            <p:nvPr/>
          </p:nvSpPr>
          <p:spPr>
            <a:xfrm>
              <a:off x="2075507" y="1543314"/>
              <a:ext cx="595035" cy="584775"/>
            </a:xfrm>
            <a:prstGeom prst="rect">
              <a:avLst/>
            </a:prstGeom>
            <a:noFill/>
          </p:spPr>
          <p:txBody>
            <a:bodyPr wrap="none" rtlCol="0">
              <a:spAutoFit/>
            </a:bodyPr>
            <a:lstStyle/>
            <a:p>
              <a:r>
                <a:rPr lang="zh-CN" altLang="en-US" sz="3200" dirty="0" smtClean="0">
                  <a:latin typeface="方正行楷简体" pitchFamily="65" charset="-122"/>
                  <a:ea typeface="方正行楷简体" pitchFamily="65" charset="-122"/>
                </a:rPr>
                <a:t>二</a:t>
              </a:r>
              <a:endParaRPr lang="zh-CN" altLang="en-US" sz="3200" dirty="0">
                <a:latin typeface="方正行楷简体" pitchFamily="65" charset="-122"/>
                <a:ea typeface="方正行楷简体" pitchFamily="65" charset="-122"/>
              </a:endParaRPr>
            </a:p>
          </p:txBody>
        </p:sp>
      </p:grpSp>
    </p:spTree>
    <p:extLst>
      <p:ext uri="{BB962C8B-B14F-4D97-AF65-F5344CB8AC3E}">
        <p14:creationId xmlns:p14="http://schemas.microsoft.com/office/powerpoint/2010/main" val="358658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250" fill="hold"/>
                                        <p:tgtEl>
                                          <p:spTgt spid="24"/>
                                        </p:tgtEl>
                                        <p:attrNameLst>
                                          <p:attrName>ppt_x</p:attrName>
                                        </p:attrNameLst>
                                      </p:cBhvr>
                                      <p:tavLst>
                                        <p:tav tm="0">
                                          <p:val>
                                            <p:strVal val="#ppt_x"/>
                                          </p:val>
                                        </p:tav>
                                        <p:tav tm="100000">
                                          <p:val>
                                            <p:strVal val="#ppt_x"/>
                                          </p:val>
                                        </p:tav>
                                      </p:tavLst>
                                    </p:anim>
                                    <p:anim calcmode="lin" valueType="num">
                                      <p:cBhvr additive="base">
                                        <p:cTn id="29" dur="25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3250"/>
                            </p:stCondLst>
                            <p:childTnLst>
                              <p:par>
                                <p:cTn id="31" presetID="2" presetClass="entr" presetSubtype="1"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250" fill="hold"/>
                                        <p:tgtEl>
                                          <p:spTgt spid="25"/>
                                        </p:tgtEl>
                                        <p:attrNameLst>
                                          <p:attrName>ppt_x</p:attrName>
                                        </p:attrNameLst>
                                      </p:cBhvr>
                                      <p:tavLst>
                                        <p:tav tm="0">
                                          <p:val>
                                            <p:strVal val="#ppt_x"/>
                                          </p:val>
                                        </p:tav>
                                        <p:tav tm="100000">
                                          <p:val>
                                            <p:strVal val="#ppt_x"/>
                                          </p:val>
                                        </p:tav>
                                      </p:tavLst>
                                    </p:anim>
                                    <p:anim calcmode="lin" valueType="num">
                                      <p:cBhvr additive="base">
                                        <p:cTn id="34" dur="250" fill="hold"/>
                                        <p:tgtEl>
                                          <p:spTgt spid="2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250" fill="hold"/>
                                        <p:tgtEl>
                                          <p:spTgt spid="26"/>
                                        </p:tgtEl>
                                        <p:attrNameLst>
                                          <p:attrName>ppt_x</p:attrName>
                                        </p:attrNameLst>
                                      </p:cBhvr>
                                      <p:tavLst>
                                        <p:tav tm="0">
                                          <p:val>
                                            <p:strVal val="#ppt_x"/>
                                          </p:val>
                                        </p:tav>
                                        <p:tav tm="100000">
                                          <p:val>
                                            <p:strVal val="#ppt_x"/>
                                          </p:val>
                                        </p:tav>
                                      </p:tavLst>
                                    </p:anim>
                                    <p:anim calcmode="lin" valueType="num">
                                      <p:cBhvr additive="base">
                                        <p:cTn id="39" dur="250" fill="hold"/>
                                        <p:tgtEl>
                                          <p:spTgt spid="26"/>
                                        </p:tgtEl>
                                        <p:attrNameLst>
                                          <p:attrName>ppt_y</p:attrName>
                                        </p:attrNameLst>
                                      </p:cBhvr>
                                      <p:tavLst>
                                        <p:tav tm="0">
                                          <p:val>
                                            <p:strVal val="1+#ppt_h/2"/>
                                          </p:val>
                                        </p:tav>
                                        <p:tav tm="100000">
                                          <p:val>
                                            <p:strVal val="#ppt_y"/>
                                          </p:val>
                                        </p:tav>
                                      </p:tavLst>
                                    </p:anim>
                                  </p:childTnLst>
                                </p:cTn>
                              </p:par>
                            </p:childTnLst>
                          </p:cTn>
                        </p:par>
                        <p:par>
                          <p:cTn id="40" fill="hold">
                            <p:stCondLst>
                              <p:cond delay="3750"/>
                            </p:stCondLst>
                            <p:childTnLst>
                              <p:par>
                                <p:cTn id="41" presetID="47"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22" presetClass="entr" presetSubtype="1"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500"/>
                                        <p:tgtEl>
                                          <p:spTgt spid="27"/>
                                        </p:tgtEl>
                                      </p:cBhvr>
                                    </p:animEffect>
                                  </p:childTnLst>
                                </p:cTn>
                              </p:par>
                            </p:childTnLst>
                          </p:cTn>
                        </p:par>
                        <p:par>
                          <p:cTn id="50" fill="hold">
                            <p:stCondLst>
                              <p:cond delay="5250"/>
                            </p:stCondLst>
                            <p:childTnLst>
                              <p:par>
                                <p:cTn id="51" presetID="47" presetClass="entr" presetSubtype="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2"/>
          <p:cNvSpPr txBox="1">
            <a:spLocks noChangeArrowheads="1"/>
          </p:cNvSpPr>
          <p:nvPr/>
        </p:nvSpPr>
        <p:spPr bwMode="auto">
          <a:xfrm>
            <a:off x="1043608" y="1136575"/>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16"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7" y="1013098"/>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3" y="1031671"/>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3" y="1090113"/>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6" descr="4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3568" y="2232570"/>
            <a:ext cx="3886200"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7" descr="0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1168" y="2556421"/>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0" descr="0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1168" y="3299371"/>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1" descr="0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1168" y="4042321"/>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52"/>
          <p:cNvSpPr>
            <a:spLocks noChangeArrowheads="1"/>
          </p:cNvSpPr>
          <p:nvPr/>
        </p:nvSpPr>
        <p:spPr bwMode="auto">
          <a:xfrm>
            <a:off x="4645968" y="2215571"/>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方正行楷简体" pitchFamily="65" charset="-122"/>
                <a:ea typeface="方正行楷简体" pitchFamily="65" charset="-122"/>
              </a:rPr>
              <a:t>点击输入你想输入的文字内容</a:t>
            </a:r>
          </a:p>
        </p:txBody>
      </p:sp>
      <p:sp>
        <p:nvSpPr>
          <p:cNvPr id="24" name="Rectangle 53"/>
          <p:cNvSpPr>
            <a:spLocks noChangeArrowheads="1"/>
          </p:cNvSpPr>
          <p:nvPr/>
        </p:nvSpPr>
        <p:spPr bwMode="auto">
          <a:xfrm>
            <a:off x="4645968" y="3015671"/>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方正行楷简体" pitchFamily="65" charset="-122"/>
                <a:ea typeface="方正行楷简体" pitchFamily="65" charset="-122"/>
              </a:rPr>
              <a:t>点击输入你想输入的文字内容</a:t>
            </a:r>
          </a:p>
        </p:txBody>
      </p:sp>
      <p:sp>
        <p:nvSpPr>
          <p:cNvPr id="25" name="Rectangle 54"/>
          <p:cNvSpPr>
            <a:spLocks noChangeArrowheads="1"/>
          </p:cNvSpPr>
          <p:nvPr/>
        </p:nvSpPr>
        <p:spPr bwMode="auto">
          <a:xfrm>
            <a:off x="4645968" y="3760208"/>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方正行楷简体" pitchFamily="65" charset="-122"/>
                <a:ea typeface="方正行楷简体" pitchFamily="65" charset="-122"/>
              </a:rPr>
              <a:t>点击输入你想输入的文字内容</a:t>
            </a:r>
          </a:p>
        </p:txBody>
      </p:sp>
      <p:pic>
        <p:nvPicPr>
          <p:cNvPr id="26" name="Picture 55" descr="0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1168" y="4842421"/>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56"/>
          <p:cNvSpPr>
            <a:spLocks noChangeArrowheads="1"/>
          </p:cNvSpPr>
          <p:nvPr/>
        </p:nvSpPr>
        <p:spPr bwMode="auto">
          <a:xfrm>
            <a:off x="4645968" y="4560308"/>
            <a:ext cx="30480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aseline="0">
                <a:solidFill>
                  <a:srgbClr val="000000"/>
                </a:solidFill>
                <a:latin typeface="方正行楷简体" pitchFamily="65" charset="-122"/>
                <a:ea typeface="方正行楷简体" pitchFamily="65" charset="-122"/>
              </a:rPr>
              <a:t>点击输入你想输入的文字内容</a:t>
            </a:r>
          </a:p>
        </p:txBody>
      </p:sp>
    </p:spTree>
    <p:extLst>
      <p:ext uri="{BB962C8B-B14F-4D97-AF65-F5344CB8AC3E}">
        <p14:creationId xmlns:p14="http://schemas.microsoft.com/office/powerpoint/2010/main" val="389363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1000"/>
                                        <p:tgtEl>
                                          <p:spTgt spid="15"/>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1"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heel(1)">
                                      <p:cBhvr>
                                        <p:cTn id="28" dur="2000"/>
                                        <p:tgtEl>
                                          <p:spTgt spid="19"/>
                                        </p:tgtEl>
                                      </p:cBhvr>
                                    </p:animEffect>
                                  </p:childTnLst>
                                </p:cTn>
                              </p:par>
                            </p:childTnLst>
                          </p:cTn>
                        </p:par>
                        <p:par>
                          <p:cTn id="29" fill="hold">
                            <p:stCondLst>
                              <p:cond delay="5000"/>
                            </p:stCondLst>
                            <p:childTnLst>
                              <p:par>
                                <p:cTn id="30" presetID="29"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ppt_x</p:attrName>
                                        </p:attrNameLst>
                                      </p:cBhvr>
                                      <p:tavLst>
                                        <p:tav tm="0">
                                          <p:val>
                                            <p:strVal val="#ppt_x-.2"/>
                                          </p:val>
                                        </p:tav>
                                        <p:tav tm="100000">
                                          <p:val>
                                            <p:strVal val="#ppt_x"/>
                                          </p:val>
                                        </p:tav>
                                      </p:tavLst>
                                    </p:anim>
                                    <p:anim calcmode="lin" valueType="num">
                                      <p:cBhvr>
                                        <p:cTn id="33"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0"/>
                                        </p:tgtEl>
                                      </p:cBhvr>
                                    </p:animEffect>
                                  </p:childTnLst>
                                </p:cTn>
                              </p:par>
                            </p:childTnLst>
                          </p:cTn>
                        </p:par>
                        <p:par>
                          <p:cTn id="35" fill="hold">
                            <p:stCondLst>
                              <p:cond delay="6000"/>
                            </p:stCondLst>
                            <p:childTnLst>
                              <p:par>
                                <p:cTn id="36" presetID="45" presetClass="entr" presetSubtype="0" fill="hold" grpId="0" nodeType="afterEffect">
                                  <p:stCondLst>
                                    <p:cond delay="0"/>
                                  </p:stCondLst>
                                  <p:iterate type="lt">
                                    <p:tmPct val="10000"/>
                                  </p:iterate>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ppt_w</p:attrName>
                                        </p:attrNameLst>
                                      </p:cBhvr>
                                      <p:tavLst>
                                        <p:tav tm="0" fmla="#ppt_w*sin(2.5*pi*$)">
                                          <p:val>
                                            <p:fltVal val="0"/>
                                          </p:val>
                                        </p:tav>
                                        <p:tav tm="100000">
                                          <p:val>
                                            <p:fltVal val="1"/>
                                          </p:val>
                                        </p:tav>
                                      </p:tavLst>
                                    </p:anim>
                                    <p:anim calcmode="lin" valueType="num">
                                      <p:cBhvr>
                                        <p:cTn id="40" dur="1000" fill="hold"/>
                                        <p:tgtEl>
                                          <p:spTgt spid="23"/>
                                        </p:tgtEl>
                                        <p:attrNameLst>
                                          <p:attrName>ppt_h</p:attrName>
                                        </p:attrNameLst>
                                      </p:cBhvr>
                                      <p:tavLst>
                                        <p:tav tm="0">
                                          <p:val>
                                            <p:strVal val="#ppt_h"/>
                                          </p:val>
                                        </p:tav>
                                        <p:tav tm="100000">
                                          <p:val>
                                            <p:strVal val="#ppt_h"/>
                                          </p:val>
                                        </p:tav>
                                      </p:tavLst>
                                    </p:anim>
                                  </p:childTnLst>
                                </p:cTn>
                              </p:par>
                            </p:childTnLst>
                          </p:cTn>
                        </p:par>
                        <p:par>
                          <p:cTn id="41" fill="hold">
                            <p:stCondLst>
                              <p:cond delay="8200"/>
                            </p:stCondLst>
                            <p:childTnLst>
                              <p:par>
                                <p:cTn id="42" presetID="29"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ppt_x</p:attrName>
                                        </p:attrNameLst>
                                      </p:cBhvr>
                                      <p:tavLst>
                                        <p:tav tm="0">
                                          <p:val>
                                            <p:strVal val="#ppt_x-.2"/>
                                          </p:val>
                                        </p:tav>
                                        <p:tav tm="100000">
                                          <p:val>
                                            <p:strVal val="#ppt_x"/>
                                          </p:val>
                                        </p:tav>
                                      </p:tavLst>
                                    </p:anim>
                                    <p:anim calcmode="lin" valueType="num">
                                      <p:cBhvr>
                                        <p:cTn id="45"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6" dur="1000"/>
                                        <p:tgtEl>
                                          <p:spTgt spid="21"/>
                                        </p:tgtEl>
                                      </p:cBhvr>
                                    </p:animEffect>
                                  </p:childTnLst>
                                </p:cTn>
                              </p:par>
                            </p:childTnLst>
                          </p:cTn>
                        </p:par>
                        <p:par>
                          <p:cTn id="47" fill="hold">
                            <p:stCondLst>
                              <p:cond delay="9200"/>
                            </p:stCondLst>
                            <p:childTnLst>
                              <p:par>
                                <p:cTn id="48" presetID="45" presetClass="entr" presetSubtype="0" fill="hold" nodeType="afterEffect">
                                  <p:stCondLst>
                                    <p:cond delay="0"/>
                                  </p:stCondLst>
                                  <p:iterate type="lt">
                                    <p:tmPct val="10000"/>
                                  </p:iterate>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1000"/>
                                        <p:tgtEl>
                                          <p:spTgt spid="24">
                                            <p:txEl>
                                              <p:pRg st="0" end="0"/>
                                            </p:txEl>
                                          </p:spTgt>
                                        </p:tgtEl>
                                      </p:cBhvr>
                                    </p:animEffect>
                                    <p:anim calcmode="lin" valueType="num">
                                      <p:cBhvr>
                                        <p:cTn id="51" dur="1000" fill="hold"/>
                                        <p:tgtEl>
                                          <p:spTgt spid="24">
                                            <p:txEl>
                                              <p:pRg st="0" end="0"/>
                                            </p:txEl>
                                          </p:spTgt>
                                        </p:tgtEl>
                                        <p:attrNameLst>
                                          <p:attrName>ppt_w</p:attrName>
                                        </p:attrNameLst>
                                      </p:cBhvr>
                                      <p:tavLst>
                                        <p:tav tm="0" fmla="#ppt_w*sin(2.5*pi*$)">
                                          <p:val>
                                            <p:fltVal val="0"/>
                                          </p:val>
                                        </p:tav>
                                        <p:tav tm="100000">
                                          <p:val>
                                            <p:fltVal val="1"/>
                                          </p:val>
                                        </p:tav>
                                      </p:tavLst>
                                    </p:anim>
                                    <p:anim calcmode="lin" valueType="num">
                                      <p:cBhvr>
                                        <p:cTn id="52" dur="1000" fill="hold"/>
                                        <p:tgtEl>
                                          <p:spTgt spid="24">
                                            <p:txEl>
                                              <p:pRg st="0" end="0"/>
                                            </p:txEl>
                                          </p:spTgt>
                                        </p:tgtEl>
                                        <p:attrNameLst>
                                          <p:attrName>ppt_h</p:attrName>
                                        </p:attrNameLst>
                                      </p:cBhvr>
                                      <p:tavLst>
                                        <p:tav tm="0">
                                          <p:val>
                                            <p:strVal val="#ppt_h"/>
                                          </p:val>
                                        </p:tav>
                                        <p:tav tm="100000">
                                          <p:val>
                                            <p:strVal val="#ppt_h"/>
                                          </p:val>
                                        </p:tav>
                                      </p:tavLst>
                                    </p:anim>
                                  </p:childTnLst>
                                </p:cTn>
                              </p:par>
                            </p:childTnLst>
                          </p:cTn>
                        </p:par>
                        <p:par>
                          <p:cTn id="53" fill="hold">
                            <p:stCondLst>
                              <p:cond delay="11400"/>
                            </p:stCondLst>
                            <p:childTnLst>
                              <p:par>
                                <p:cTn id="54" presetID="29"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1000" fill="hold"/>
                                        <p:tgtEl>
                                          <p:spTgt spid="22"/>
                                        </p:tgtEl>
                                        <p:attrNameLst>
                                          <p:attrName>ppt_x</p:attrName>
                                        </p:attrNameLst>
                                      </p:cBhvr>
                                      <p:tavLst>
                                        <p:tav tm="0">
                                          <p:val>
                                            <p:strVal val="#ppt_x-.2"/>
                                          </p:val>
                                        </p:tav>
                                        <p:tav tm="100000">
                                          <p:val>
                                            <p:strVal val="#ppt_x"/>
                                          </p:val>
                                        </p:tav>
                                      </p:tavLst>
                                    </p:anim>
                                    <p:anim calcmode="lin" valueType="num">
                                      <p:cBhvr>
                                        <p:cTn id="57"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2"/>
                                        </p:tgtEl>
                                      </p:cBhvr>
                                    </p:animEffect>
                                  </p:childTnLst>
                                </p:cTn>
                              </p:par>
                            </p:childTnLst>
                          </p:cTn>
                        </p:par>
                        <p:par>
                          <p:cTn id="59" fill="hold">
                            <p:stCondLst>
                              <p:cond delay="12400"/>
                            </p:stCondLst>
                            <p:childTnLst>
                              <p:par>
                                <p:cTn id="60" presetID="45" presetClass="entr" presetSubtype="0" fill="hold" nodeType="afterEffect">
                                  <p:stCondLst>
                                    <p:cond delay="0"/>
                                  </p:stCondLst>
                                  <p:iterate type="lt">
                                    <p:tmPct val="10000"/>
                                  </p:iterate>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1000"/>
                                        <p:tgtEl>
                                          <p:spTgt spid="25">
                                            <p:txEl>
                                              <p:pRg st="0" end="0"/>
                                            </p:txEl>
                                          </p:spTgt>
                                        </p:tgtEl>
                                      </p:cBhvr>
                                    </p:animEffect>
                                    <p:anim calcmode="lin" valueType="num">
                                      <p:cBhvr>
                                        <p:cTn id="63" dur="1000" fill="hold"/>
                                        <p:tgtEl>
                                          <p:spTgt spid="25">
                                            <p:txEl>
                                              <p:pRg st="0" end="0"/>
                                            </p:txEl>
                                          </p:spTgt>
                                        </p:tgtEl>
                                        <p:attrNameLst>
                                          <p:attrName>ppt_w</p:attrName>
                                        </p:attrNameLst>
                                      </p:cBhvr>
                                      <p:tavLst>
                                        <p:tav tm="0" fmla="#ppt_w*sin(2.5*pi*$)">
                                          <p:val>
                                            <p:fltVal val="0"/>
                                          </p:val>
                                        </p:tav>
                                        <p:tav tm="100000">
                                          <p:val>
                                            <p:fltVal val="1"/>
                                          </p:val>
                                        </p:tav>
                                      </p:tavLst>
                                    </p:anim>
                                    <p:anim calcmode="lin" valueType="num">
                                      <p:cBhvr>
                                        <p:cTn id="64" dur="1000" fill="hold"/>
                                        <p:tgtEl>
                                          <p:spTgt spid="25">
                                            <p:txEl>
                                              <p:pRg st="0" end="0"/>
                                            </p:txEl>
                                          </p:spTgt>
                                        </p:tgtEl>
                                        <p:attrNameLst>
                                          <p:attrName>ppt_h</p:attrName>
                                        </p:attrNameLst>
                                      </p:cBhvr>
                                      <p:tavLst>
                                        <p:tav tm="0">
                                          <p:val>
                                            <p:strVal val="#ppt_h"/>
                                          </p:val>
                                        </p:tav>
                                        <p:tav tm="100000">
                                          <p:val>
                                            <p:strVal val="#ppt_h"/>
                                          </p:val>
                                        </p:tav>
                                      </p:tavLst>
                                    </p:anim>
                                  </p:childTnLst>
                                </p:cTn>
                              </p:par>
                            </p:childTnLst>
                          </p:cTn>
                        </p:par>
                        <p:par>
                          <p:cTn id="65" fill="hold">
                            <p:stCondLst>
                              <p:cond delay="14600"/>
                            </p:stCondLst>
                            <p:childTnLst>
                              <p:par>
                                <p:cTn id="66" presetID="29" presetClass="entr" presetSubtype="0"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1000" fill="hold"/>
                                        <p:tgtEl>
                                          <p:spTgt spid="26"/>
                                        </p:tgtEl>
                                        <p:attrNameLst>
                                          <p:attrName>ppt_x</p:attrName>
                                        </p:attrNameLst>
                                      </p:cBhvr>
                                      <p:tavLst>
                                        <p:tav tm="0">
                                          <p:val>
                                            <p:strVal val="#ppt_x-.2"/>
                                          </p:val>
                                        </p:tav>
                                        <p:tav tm="100000">
                                          <p:val>
                                            <p:strVal val="#ppt_x"/>
                                          </p:val>
                                        </p:tav>
                                      </p:tavLst>
                                    </p:anim>
                                    <p:anim calcmode="lin" valueType="num">
                                      <p:cBhvr>
                                        <p:cTn id="69"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26"/>
                                        </p:tgtEl>
                                      </p:cBhvr>
                                    </p:animEffect>
                                  </p:childTnLst>
                                </p:cTn>
                              </p:par>
                            </p:childTnLst>
                          </p:cTn>
                        </p:par>
                        <p:par>
                          <p:cTn id="71" fill="hold">
                            <p:stCondLst>
                              <p:cond delay="15600"/>
                            </p:stCondLst>
                            <p:childTnLst>
                              <p:par>
                                <p:cTn id="72" presetID="45" presetClass="entr" presetSubtype="0" fill="hold" nodeType="afterEffect">
                                  <p:stCondLst>
                                    <p:cond delay="0"/>
                                  </p:stCondLst>
                                  <p:iterate type="lt">
                                    <p:tmPct val="10000"/>
                                  </p:iterate>
                                  <p:childTnLst>
                                    <p:set>
                                      <p:cBhvr>
                                        <p:cTn id="73" dur="1" fill="hold">
                                          <p:stCondLst>
                                            <p:cond delay="0"/>
                                          </p:stCondLst>
                                        </p:cTn>
                                        <p:tgtEl>
                                          <p:spTgt spid="27">
                                            <p:txEl>
                                              <p:pRg st="0" end="0"/>
                                            </p:txEl>
                                          </p:spTgt>
                                        </p:tgtEl>
                                        <p:attrNameLst>
                                          <p:attrName>style.visibility</p:attrName>
                                        </p:attrNameLst>
                                      </p:cBhvr>
                                      <p:to>
                                        <p:strVal val="visible"/>
                                      </p:to>
                                    </p:set>
                                    <p:animEffect transition="in" filter="fade">
                                      <p:cBhvr>
                                        <p:cTn id="74" dur="1000"/>
                                        <p:tgtEl>
                                          <p:spTgt spid="27">
                                            <p:txEl>
                                              <p:pRg st="0" end="0"/>
                                            </p:txEl>
                                          </p:spTgt>
                                        </p:tgtEl>
                                      </p:cBhvr>
                                    </p:animEffect>
                                    <p:anim calcmode="lin" valueType="num">
                                      <p:cBhvr>
                                        <p:cTn id="75" dur="1000" fill="hold"/>
                                        <p:tgtEl>
                                          <p:spTgt spid="27">
                                            <p:txEl>
                                              <p:pRg st="0" end="0"/>
                                            </p:txEl>
                                          </p:spTgt>
                                        </p:tgtEl>
                                        <p:attrNameLst>
                                          <p:attrName>ppt_w</p:attrName>
                                        </p:attrNameLst>
                                      </p:cBhvr>
                                      <p:tavLst>
                                        <p:tav tm="0" fmla="#ppt_w*sin(2.5*pi*$)">
                                          <p:val>
                                            <p:fltVal val="0"/>
                                          </p:val>
                                        </p:tav>
                                        <p:tav tm="100000">
                                          <p:val>
                                            <p:fltVal val="1"/>
                                          </p:val>
                                        </p:tav>
                                      </p:tavLst>
                                    </p:anim>
                                    <p:anim calcmode="lin" valueType="num">
                                      <p:cBhvr>
                                        <p:cTn id="76" dur="1000" fill="hold"/>
                                        <p:tgtEl>
                                          <p:spTgt spid="2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2"/>
          <p:cNvSpPr txBox="1">
            <a:spLocks noChangeArrowheads="1"/>
          </p:cNvSpPr>
          <p:nvPr/>
        </p:nvSpPr>
        <p:spPr bwMode="auto">
          <a:xfrm>
            <a:off x="1043607" y="1268943"/>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17"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6" y="1145466"/>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2" y="1164039"/>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2" y="1222481"/>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 descr="D:\png\12-12_0001_图层-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1521" y="2493078"/>
            <a:ext cx="3344581" cy="312503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12-12_0000_图层-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52625" y="2858107"/>
            <a:ext cx="2443477" cy="229093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D:\png\aa01_0006_图层-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39951" y="2801154"/>
            <a:ext cx="4248472" cy="14650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4"/>
          <p:cNvSpPr txBox="1"/>
          <p:nvPr/>
        </p:nvSpPr>
        <p:spPr>
          <a:xfrm>
            <a:off x="4572000" y="2431821"/>
            <a:ext cx="2262158"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a:t>
            </a:r>
            <a:r>
              <a:rPr lang="zh-CN" altLang="en-US" dirty="0" smtClean="0">
                <a:latin typeface="方正行楷简体" pitchFamily="65" charset="-122"/>
                <a:ea typeface="方正行楷简体" pitchFamily="65" charset="-122"/>
              </a:rPr>
              <a:t>添加你的文本内容</a:t>
            </a:r>
            <a:endParaRPr lang="zh-CN" altLang="en-US" dirty="0">
              <a:latin typeface="方正行楷简体" pitchFamily="65" charset="-122"/>
              <a:ea typeface="方正行楷简体" pitchFamily="65" charset="-122"/>
            </a:endParaRPr>
          </a:p>
        </p:txBody>
      </p:sp>
      <p:pic>
        <p:nvPicPr>
          <p:cNvPr id="24" name="Picture 4" descr="D:\png\aa01_0006_图层-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39951" y="3602534"/>
            <a:ext cx="4248472" cy="14650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6"/>
          <p:cNvSpPr txBox="1"/>
          <p:nvPr/>
        </p:nvSpPr>
        <p:spPr>
          <a:xfrm>
            <a:off x="4572000" y="3233201"/>
            <a:ext cx="2262158"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a:t>
            </a:r>
            <a:r>
              <a:rPr lang="zh-CN" altLang="en-US" dirty="0" smtClean="0">
                <a:latin typeface="方正行楷简体" pitchFamily="65" charset="-122"/>
                <a:ea typeface="方正行楷简体" pitchFamily="65" charset="-122"/>
              </a:rPr>
              <a:t>添加你的文本内容</a:t>
            </a:r>
            <a:endParaRPr lang="zh-CN" altLang="en-US" dirty="0">
              <a:latin typeface="方正行楷简体" pitchFamily="65" charset="-122"/>
              <a:ea typeface="方正行楷简体" pitchFamily="65" charset="-122"/>
            </a:endParaRPr>
          </a:p>
        </p:txBody>
      </p:sp>
      <p:pic>
        <p:nvPicPr>
          <p:cNvPr id="26" name="Picture 4" descr="D:\png\aa01_0006_图层-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39951" y="4424304"/>
            <a:ext cx="4248472" cy="14650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8"/>
          <p:cNvSpPr txBox="1"/>
          <p:nvPr/>
        </p:nvSpPr>
        <p:spPr>
          <a:xfrm>
            <a:off x="4572000" y="4054971"/>
            <a:ext cx="2262158"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a:t>
            </a:r>
            <a:r>
              <a:rPr lang="zh-CN" altLang="en-US" dirty="0" smtClean="0">
                <a:latin typeface="方正行楷简体" pitchFamily="65" charset="-122"/>
                <a:ea typeface="方正行楷简体" pitchFamily="65" charset="-122"/>
              </a:rPr>
              <a:t>添加你的文本内容</a:t>
            </a:r>
            <a:endParaRPr lang="zh-CN" altLang="en-US" dirty="0">
              <a:latin typeface="方正行楷简体" pitchFamily="65" charset="-122"/>
              <a:ea typeface="方正行楷简体" pitchFamily="65" charset="-122"/>
            </a:endParaRPr>
          </a:p>
        </p:txBody>
      </p:sp>
      <p:pic>
        <p:nvPicPr>
          <p:cNvPr id="28" name="Picture 4" descr="D:\png\aa01_0006_图层-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39951" y="5226891"/>
            <a:ext cx="4248472" cy="146509"/>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10"/>
          <p:cNvSpPr txBox="1"/>
          <p:nvPr/>
        </p:nvSpPr>
        <p:spPr>
          <a:xfrm>
            <a:off x="4572000" y="4857558"/>
            <a:ext cx="2262158" cy="300082"/>
          </a:xfrm>
          <a:prstGeom prst="rect">
            <a:avLst/>
          </a:prstGeom>
          <a:noFill/>
        </p:spPr>
        <p:txBody>
          <a:bodyPr wrap="none" rtlCol="0">
            <a:spAutoFit/>
          </a:bodyPr>
          <a:lstStyle/>
          <a:p>
            <a:r>
              <a:rPr lang="zh-CN" altLang="en-US" dirty="0">
                <a:latin typeface="方正行楷简体" pitchFamily="65" charset="-122"/>
                <a:ea typeface="方正行楷简体" pitchFamily="65" charset="-122"/>
              </a:rPr>
              <a:t>单击此处</a:t>
            </a:r>
            <a:r>
              <a:rPr lang="zh-CN" altLang="en-US" dirty="0" smtClean="0">
                <a:latin typeface="方正行楷简体" pitchFamily="65" charset="-122"/>
                <a:ea typeface="方正行楷简体" pitchFamily="65" charset="-122"/>
              </a:rPr>
              <a:t>添加你的文本内容</a:t>
            </a:r>
            <a:endParaRPr lang="zh-CN" altLang="en-US" dirty="0">
              <a:latin typeface="方正行楷简体" pitchFamily="65" charset="-122"/>
              <a:ea typeface="方正行楷简体" pitchFamily="65" charset="-122"/>
            </a:endParaRPr>
          </a:p>
        </p:txBody>
      </p:sp>
    </p:spTree>
    <p:extLst>
      <p:ext uri="{BB962C8B-B14F-4D97-AF65-F5344CB8AC3E}">
        <p14:creationId xmlns:p14="http://schemas.microsoft.com/office/powerpoint/2010/main" val="140528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55"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strVal val="#ppt_w*0.70"/>
                                          </p:val>
                                        </p:tav>
                                        <p:tav tm="100000">
                                          <p:val>
                                            <p:strVal val="#ppt_w"/>
                                          </p:val>
                                        </p:tav>
                                      </p:tavLst>
                                    </p:anim>
                                    <p:anim calcmode="lin" valueType="num">
                                      <p:cBhvr>
                                        <p:cTn id="35" dur="1000" fill="hold"/>
                                        <p:tgtEl>
                                          <p:spTgt spid="22"/>
                                        </p:tgtEl>
                                        <p:attrNameLst>
                                          <p:attrName>ppt_h</p:attrName>
                                        </p:attrNameLst>
                                      </p:cBhvr>
                                      <p:tavLst>
                                        <p:tav tm="0">
                                          <p:val>
                                            <p:strVal val="#ppt_h"/>
                                          </p:val>
                                        </p:tav>
                                        <p:tav tm="100000">
                                          <p:val>
                                            <p:strVal val="#ppt_h"/>
                                          </p:val>
                                        </p:tav>
                                      </p:tavLst>
                                    </p:anim>
                                    <p:animEffect transition="in" filter="fade">
                                      <p:cBhvr>
                                        <p:cTn id="36" dur="1000"/>
                                        <p:tgtEl>
                                          <p:spTgt spid="22"/>
                                        </p:tgtEl>
                                      </p:cBhvr>
                                    </p:animEffect>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55" presetClass="entr" presetSubtype="0"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1000" fill="hold"/>
                                        <p:tgtEl>
                                          <p:spTgt spid="24"/>
                                        </p:tgtEl>
                                        <p:attrNameLst>
                                          <p:attrName>ppt_w</p:attrName>
                                        </p:attrNameLst>
                                      </p:cBhvr>
                                      <p:tavLst>
                                        <p:tav tm="0">
                                          <p:val>
                                            <p:strVal val="#ppt_w*0.70"/>
                                          </p:val>
                                        </p:tav>
                                        <p:tav tm="100000">
                                          <p:val>
                                            <p:strVal val="#ppt_w"/>
                                          </p:val>
                                        </p:tav>
                                      </p:tavLst>
                                    </p:anim>
                                    <p:anim calcmode="lin" valueType="num">
                                      <p:cBhvr>
                                        <p:cTn id="47" dur="1000" fill="hold"/>
                                        <p:tgtEl>
                                          <p:spTgt spid="24"/>
                                        </p:tgtEl>
                                        <p:attrNameLst>
                                          <p:attrName>ppt_h</p:attrName>
                                        </p:attrNameLst>
                                      </p:cBhvr>
                                      <p:tavLst>
                                        <p:tav tm="0">
                                          <p:val>
                                            <p:strVal val="#ppt_h"/>
                                          </p:val>
                                        </p:tav>
                                        <p:tav tm="100000">
                                          <p:val>
                                            <p:strVal val="#ppt_h"/>
                                          </p:val>
                                        </p:tav>
                                      </p:tavLst>
                                    </p:anim>
                                    <p:animEffect transition="in" filter="fade">
                                      <p:cBhvr>
                                        <p:cTn id="48" dur="1000"/>
                                        <p:tgtEl>
                                          <p:spTgt spid="24"/>
                                        </p:tgtEl>
                                      </p:cBhvr>
                                    </p:animEffect>
                                  </p:childTnLst>
                                </p:cTn>
                              </p:par>
                            </p:childTnLst>
                          </p:cTn>
                        </p:par>
                        <p:par>
                          <p:cTn id="49" fill="hold">
                            <p:stCondLst>
                              <p:cond delay="70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par>
                          <p:cTn id="55" fill="hold">
                            <p:stCondLst>
                              <p:cond delay="8000"/>
                            </p:stCondLst>
                            <p:childTnLst>
                              <p:par>
                                <p:cTn id="56" presetID="55" presetClass="entr" presetSubtype="0"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1000" fill="hold"/>
                                        <p:tgtEl>
                                          <p:spTgt spid="26"/>
                                        </p:tgtEl>
                                        <p:attrNameLst>
                                          <p:attrName>ppt_w</p:attrName>
                                        </p:attrNameLst>
                                      </p:cBhvr>
                                      <p:tavLst>
                                        <p:tav tm="0">
                                          <p:val>
                                            <p:strVal val="#ppt_w*0.70"/>
                                          </p:val>
                                        </p:tav>
                                        <p:tav tm="100000">
                                          <p:val>
                                            <p:strVal val="#ppt_w"/>
                                          </p:val>
                                        </p:tav>
                                      </p:tavLst>
                                    </p:anim>
                                    <p:anim calcmode="lin" valueType="num">
                                      <p:cBhvr>
                                        <p:cTn id="59" dur="1000" fill="hold"/>
                                        <p:tgtEl>
                                          <p:spTgt spid="26"/>
                                        </p:tgtEl>
                                        <p:attrNameLst>
                                          <p:attrName>ppt_h</p:attrName>
                                        </p:attrNameLst>
                                      </p:cBhvr>
                                      <p:tavLst>
                                        <p:tav tm="0">
                                          <p:val>
                                            <p:strVal val="#ppt_h"/>
                                          </p:val>
                                        </p:tav>
                                        <p:tav tm="100000">
                                          <p:val>
                                            <p:strVal val="#ppt_h"/>
                                          </p:val>
                                        </p:tav>
                                      </p:tavLst>
                                    </p:anim>
                                    <p:animEffect transition="in" filter="fade">
                                      <p:cBhvr>
                                        <p:cTn id="60" dur="1000"/>
                                        <p:tgtEl>
                                          <p:spTgt spid="26"/>
                                        </p:tgtEl>
                                      </p:cBhvr>
                                    </p:animEffect>
                                  </p:childTnLst>
                                </p:cTn>
                              </p:par>
                            </p:childTnLst>
                          </p:cTn>
                        </p:par>
                        <p:par>
                          <p:cTn id="61" fill="hold">
                            <p:stCondLst>
                              <p:cond delay="9000"/>
                            </p:stCondLst>
                            <p:childTnLst>
                              <p:par>
                                <p:cTn id="62" presetID="42"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childTnLst>
                          </p:cTn>
                        </p:par>
                        <p:par>
                          <p:cTn id="67" fill="hold">
                            <p:stCondLst>
                              <p:cond delay="10000"/>
                            </p:stCondLst>
                            <p:childTnLst>
                              <p:par>
                                <p:cTn id="68" presetID="55" presetClass="entr" presetSubtype="0" fill="hold"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1000" fill="hold"/>
                                        <p:tgtEl>
                                          <p:spTgt spid="28"/>
                                        </p:tgtEl>
                                        <p:attrNameLst>
                                          <p:attrName>ppt_w</p:attrName>
                                        </p:attrNameLst>
                                      </p:cBhvr>
                                      <p:tavLst>
                                        <p:tav tm="0">
                                          <p:val>
                                            <p:strVal val="#ppt_w*0.70"/>
                                          </p:val>
                                        </p:tav>
                                        <p:tav tm="100000">
                                          <p:val>
                                            <p:strVal val="#ppt_w"/>
                                          </p:val>
                                        </p:tav>
                                      </p:tavLst>
                                    </p:anim>
                                    <p:anim calcmode="lin" valueType="num">
                                      <p:cBhvr>
                                        <p:cTn id="71" dur="1000" fill="hold"/>
                                        <p:tgtEl>
                                          <p:spTgt spid="28"/>
                                        </p:tgtEl>
                                        <p:attrNameLst>
                                          <p:attrName>ppt_h</p:attrName>
                                        </p:attrNameLst>
                                      </p:cBhvr>
                                      <p:tavLst>
                                        <p:tav tm="0">
                                          <p:val>
                                            <p:strVal val="#ppt_h"/>
                                          </p:val>
                                        </p:tav>
                                        <p:tav tm="100000">
                                          <p:val>
                                            <p:strVal val="#ppt_h"/>
                                          </p:val>
                                        </p:tav>
                                      </p:tavLst>
                                    </p:anim>
                                    <p:animEffect transition="in" filter="fade">
                                      <p:cBhvr>
                                        <p:cTn id="72" dur="1000"/>
                                        <p:tgtEl>
                                          <p:spTgt spid="28"/>
                                        </p:tgtEl>
                                      </p:cBhvr>
                                    </p:animEffect>
                                  </p:childTnLst>
                                </p:cTn>
                              </p:par>
                            </p:childTnLst>
                          </p:cTn>
                        </p:par>
                        <p:par>
                          <p:cTn id="73" fill="hold">
                            <p:stCondLst>
                              <p:cond delay="11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5" grpId="0"/>
      <p:bldP spid="27"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
          <p:cNvSpPr txBox="1">
            <a:spLocks noChangeArrowheads="1"/>
          </p:cNvSpPr>
          <p:nvPr/>
        </p:nvSpPr>
        <p:spPr bwMode="auto">
          <a:xfrm>
            <a:off x="1043608" y="1056932"/>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0"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7" y="933455"/>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75533" y="952028"/>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44063" y="1010470"/>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60" descr="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43608" y="1830392"/>
            <a:ext cx="35814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72" descr="鱼1"/>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2167560" y="4421192"/>
            <a:ext cx="73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3" descr="鱼2"/>
          <p:cNvPicPr>
            <a:picLocks noChangeAspect="1" noChangeArrowheads="1"/>
          </p:cNvPicPr>
          <p:nvPr/>
        </p:nvPicPr>
        <p:blipFill>
          <a:blip r:embed="rId7" cstate="screen">
            <a:lum contrast="12000"/>
            <a:extLst>
              <a:ext uri="{28A0092B-C50C-407E-A947-70E740481C1C}">
                <a14:useLocalDpi xmlns:a14="http://schemas.microsoft.com/office/drawing/2010/main"/>
              </a:ext>
            </a:extLst>
          </a:blip>
          <a:srcRect/>
          <a:stretch>
            <a:fillRect/>
          </a:stretch>
        </p:blipFill>
        <p:spPr bwMode="auto">
          <a:xfrm rot="890613" flipH="1">
            <a:off x="3710608" y="4383092"/>
            <a:ext cx="627062"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74" descr="鱼1"/>
          <p:cNvPicPr>
            <a:picLocks noChangeAspect="1" noChangeArrowheads="1"/>
          </p:cNvPicPr>
          <p:nvPr/>
        </p:nvPicPr>
        <p:blipFill>
          <a:blip r:embed="rId8" cstate="screen">
            <a:lum contrast="20000"/>
            <a:extLst>
              <a:ext uri="{28A0092B-C50C-407E-A947-70E740481C1C}">
                <a14:useLocalDpi xmlns:a14="http://schemas.microsoft.com/office/drawing/2010/main"/>
              </a:ext>
            </a:extLst>
          </a:blip>
          <a:srcRect/>
          <a:stretch>
            <a:fillRect/>
          </a:stretch>
        </p:blipFill>
        <p:spPr bwMode="auto">
          <a:xfrm>
            <a:off x="3027983" y="4143380"/>
            <a:ext cx="360362"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190"/>
          <p:cNvSpPr txBox="1">
            <a:spLocks noChangeArrowheads="1"/>
          </p:cNvSpPr>
          <p:nvPr/>
        </p:nvSpPr>
        <p:spPr bwMode="auto">
          <a:xfrm>
            <a:off x="7141195" y="2247904"/>
            <a:ext cx="609600" cy="149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300" b="1" baseline="0">
                <a:latin typeface="方正行楷简体" pitchFamily="65" charset="-122"/>
                <a:ea typeface="方正行楷简体" pitchFamily="65" charset="-122"/>
              </a:rPr>
              <a:t>文字标题</a:t>
            </a:r>
          </a:p>
        </p:txBody>
      </p:sp>
      <p:grpSp>
        <p:nvGrpSpPr>
          <p:cNvPr id="28" name="Group 208"/>
          <p:cNvGrpSpPr>
            <a:grpSpLocks/>
          </p:cNvGrpSpPr>
          <p:nvPr/>
        </p:nvGrpSpPr>
        <p:grpSpPr bwMode="auto">
          <a:xfrm>
            <a:off x="4397995" y="2091533"/>
            <a:ext cx="2286000" cy="3129763"/>
            <a:chOff x="3024" y="973"/>
            <a:chExt cx="1440" cy="2628"/>
          </a:xfrm>
        </p:grpSpPr>
        <p:sp>
          <p:nvSpPr>
            <p:cNvPr id="29" name="Line 192"/>
            <p:cNvSpPr>
              <a:spLocks noChangeShapeType="1"/>
            </p:cNvSpPr>
            <p:nvPr/>
          </p:nvSpPr>
          <p:spPr bwMode="auto">
            <a:xfrm>
              <a:off x="403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方正行楷简体" pitchFamily="65" charset="-122"/>
                <a:ea typeface="方正行楷简体" pitchFamily="65" charset="-122"/>
              </a:endParaRPr>
            </a:p>
          </p:txBody>
        </p:sp>
        <p:sp>
          <p:nvSpPr>
            <p:cNvPr id="30" name="Line 193"/>
            <p:cNvSpPr>
              <a:spLocks noChangeShapeType="1"/>
            </p:cNvSpPr>
            <p:nvPr/>
          </p:nvSpPr>
          <p:spPr bwMode="auto">
            <a:xfrm>
              <a:off x="3648"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方正行楷简体" pitchFamily="65" charset="-122"/>
                <a:ea typeface="方正行楷简体" pitchFamily="65" charset="-122"/>
              </a:endParaRPr>
            </a:p>
          </p:txBody>
        </p:sp>
        <p:sp>
          <p:nvSpPr>
            <p:cNvPr id="31" name="Line 194"/>
            <p:cNvSpPr>
              <a:spLocks noChangeShapeType="1"/>
            </p:cNvSpPr>
            <p:nvPr/>
          </p:nvSpPr>
          <p:spPr bwMode="auto">
            <a:xfrm>
              <a:off x="331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方正行楷简体" pitchFamily="65" charset="-122"/>
                <a:ea typeface="方正行楷简体" pitchFamily="65" charset="-122"/>
              </a:endParaRPr>
            </a:p>
          </p:txBody>
        </p:sp>
        <p:sp>
          <p:nvSpPr>
            <p:cNvPr id="32" name="Rectangle 195"/>
            <p:cNvSpPr>
              <a:spLocks noChangeArrowheads="1"/>
            </p:cNvSpPr>
            <p:nvPr/>
          </p:nvSpPr>
          <p:spPr bwMode="auto">
            <a:xfrm>
              <a:off x="4080" y="973"/>
              <a:ext cx="384" cy="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latin typeface="方正行楷简体" pitchFamily="65" charset="-122"/>
                  <a:ea typeface="方正行楷简体" pitchFamily="65" charset="-122"/>
                </a:rPr>
                <a:t>点击添加相关的文字内容</a:t>
              </a:r>
              <a:endParaRPr lang="en-US" altLang="zh-CN" sz="1800" baseline="0">
                <a:solidFill>
                  <a:srgbClr val="000000"/>
                </a:solidFill>
                <a:latin typeface="方正行楷简体" pitchFamily="65" charset="-122"/>
                <a:ea typeface="方正行楷简体" pitchFamily="65" charset="-122"/>
              </a:endParaRPr>
            </a:p>
          </p:txBody>
        </p:sp>
        <p:sp>
          <p:nvSpPr>
            <p:cNvPr id="33" name="Rectangle 205"/>
            <p:cNvSpPr>
              <a:spLocks noChangeArrowheads="1"/>
            </p:cNvSpPr>
            <p:nvPr/>
          </p:nvSpPr>
          <p:spPr bwMode="auto">
            <a:xfrm>
              <a:off x="3696" y="973"/>
              <a:ext cx="384" cy="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latin typeface="方正行楷简体" pitchFamily="65" charset="-122"/>
                  <a:ea typeface="方正行楷简体" pitchFamily="65" charset="-122"/>
                </a:rPr>
                <a:t>点击添加相关的文字内容</a:t>
              </a:r>
              <a:endParaRPr lang="en-US" altLang="zh-CN" sz="1800" baseline="0">
                <a:solidFill>
                  <a:srgbClr val="000000"/>
                </a:solidFill>
                <a:latin typeface="方正行楷简体" pitchFamily="65" charset="-122"/>
                <a:ea typeface="方正行楷简体" pitchFamily="65" charset="-122"/>
              </a:endParaRPr>
            </a:p>
          </p:txBody>
        </p:sp>
        <p:sp>
          <p:nvSpPr>
            <p:cNvPr id="34" name="Rectangle 206"/>
            <p:cNvSpPr>
              <a:spLocks noChangeArrowheads="1"/>
            </p:cNvSpPr>
            <p:nvPr/>
          </p:nvSpPr>
          <p:spPr bwMode="auto">
            <a:xfrm>
              <a:off x="3360" y="973"/>
              <a:ext cx="384" cy="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latin typeface="方正行楷简体" pitchFamily="65" charset="-122"/>
                  <a:ea typeface="方正行楷简体" pitchFamily="65" charset="-122"/>
                </a:rPr>
                <a:t>点击添加相关的文字内容</a:t>
              </a:r>
              <a:endParaRPr lang="en-US" altLang="zh-CN" sz="1800" baseline="0">
                <a:solidFill>
                  <a:srgbClr val="000000"/>
                </a:solidFill>
                <a:latin typeface="方正行楷简体" pitchFamily="65" charset="-122"/>
                <a:ea typeface="方正行楷简体" pitchFamily="65" charset="-122"/>
              </a:endParaRPr>
            </a:p>
          </p:txBody>
        </p:sp>
        <p:sp>
          <p:nvSpPr>
            <p:cNvPr id="35" name="Rectangle 207"/>
            <p:cNvSpPr>
              <a:spLocks noChangeArrowheads="1"/>
            </p:cNvSpPr>
            <p:nvPr/>
          </p:nvSpPr>
          <p:spPr bwMode="auto">
            <a:xfrm>
              <a:off x="3024" y="1114"/>
              <a:ext cx="384" cy="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latin typeface="方正行楷简体" pitchFamily="65" charset="-122"/>
                  <a:ea typeface="方正行楷简体" pitchFamily="65" charset="-122"/>
                </a:rPr>
                <a:t>文字内容</a:t>
              </a:r>
              <a:endParaRPr lang="en-US" altLang="zh-CN" sz="1800" baseline="0">
                <a:solidFill>
                  <a:srgbClr val="000000"/>
                </a:solidFill>
                <a:latin typeface="方正行楷简体" pitchFamily="65" charset="-122"/>
                <a:ea typeface="方正行楷简体" pitchFamily="65" charset="-122"/>
              </a:endParaRPr>
            </a:p>
          </p:txBody>
        </p:sp>
      </p:grpSp>
    </p:spTree>
    <p:extLst>
      <p:ext uri="{BB962C8B-B14F-4D97-AF65-F5344CB8AC3E}">
        <p14:creationId xmlns:p14="http://schemas.microsoft.com/office/powerpoint/2010/main" val="248528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1000"/>
                                        <p:tgtEl>
                                          <p:spTgt spid="19"/>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5"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strVal val="#ppt_w*0.70"/>
                                          </p:val>
                                        </p:tav>
                                        <p:tav tm="100000">
                                          <p:val>
                                            <p:strVal val="#ppt_w"/>
                                          </p:val>
                                        </p:tav>
                                      </p:tavLst>
                                    </p:anim>
                                    <p:anim calcmode="lin" valueType="num">
                                      <p:cBhvr>
                                        <p:cTn id="29" dur="1000" fill="hold"/>
                                        <p:tgtEl>
                                          <p:spTgt spid="23"/>
                                        </p:tgtEl>
                                        <p:attrNameLst>
                                          <p:attrName>ppt_h</p:attrName>
                                        </p:attrNameLst>
                                      </p:cBhvr>
                                      <p:tavLst>
                                        <p:tav tm="0">
                                          <p:val>
                                            <p:strVal val="#ppt_h"/>
                                          </p:val>
                                        </p:tav>
                                        <p:tav tm="100000">
                                          <p:val>
                                            <p:strVal val="#ppt_h"/>
                                          </p:val>
                                        </p:tav>
                                      </p:tavLst>
                                    </p:anim>
                                    <p:animEffect transition="in" filter="fade">
                                      <p:cBhvr>
                                        <p:cTn id="30" dur="1000"/>
                                        <p:tgtEl>
                                          <p:spTgt spid="23"/>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2000"/>
                                        <p:tgtEl>
                                          <p:spTgt spid="24"/>
                                        </p:tgtEl>
                                      </p:cBhvr>
                                    </p:animEffect>
                                  </p:childTnLst>
                                </p:cTn>
                              </p:par>
                              <p:par>
                                <p:cTn id="35"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36" dur="2000" fill="hold"/>
                                        <p:tgtEl>
                                          <p:spTgt spid="24"/>
                                        </p:tgtEl>
                                        <p:attrNameLst>
                                          <p:attrName>ppt_x</p:attrName>
                                          <p:attrName>ppt_y</p:attrName>
                                        </p:attrNameLst>
                                      </p:cBhvr>
                                      <p:rCtr x="-4340" y="13750"/>
                                    </p:animMotion>
                                  </p:childTnLst>
                                </p:cTn>
                              </p:par>
                              <p:par>
                                <p:cTn id="37" presetID="10" presetClass="entr" presetSubtype="0" fill="hold" nodeType="withEffect">
                                  <p:stCondLst>
                                    <p:cond delay="10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childTnLst>
                                </p:cTn>
                              </p:par>
                              <p:par>
                                <p:cTn id="40"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41" dur="2000" fill="hold"/>
                                        <p:tgtEl>
                                          <p:spTgt spid="26"/>
                                        </p:tgtEl>
                                        <p:attrNameLst>
                                          <p:attrName>ppt_x</p:attrName>
                                          <p:attrName>ppt_y</p:attrName>
                                        </p:attrNameLst>
                                      </p:cBhvr>
                                    </p:animMotion>
                                  </p:childTnLst>
                                </p:cTn>
                              </p:par>
                              <p:par>
                                <p:cTn id="42" presetID="10" presetClass="entr" presetSubtype="0" fill="hold"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000"/>
                                        <p:tgtEl>
                                          <p:spTgt spid="25"/>
                                        </p:tgtEl>
                                      </p:cBhvr>
                                    </p:animEffect>
                                  </p:childTnLst>
                                </p:cTn>
                              </p:par>
                              <p:par>
                                <p:cTn id="45"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46" dur="2000" fill="hold"/>
                                        <p:tgtEl>
                                          <p:spTgt spid="25"/>
                                        </p:tgtEl>
                                        <p:attrNameLst>
                                          <p:attrName>ppt_x</p:attrName>
                                          <p:attrName>ppt_y</p:attrName>
                                        </p:attrNameLst>
                                      </p:cBhvr>
                                      <p:rCtr x="-10382" y="14352"/>
                                    </p:animMotion>
                                  </p:childTnLst>
                                </p:cTn>
                              </p:par>
                            </p:childTnLst>
                          </p:cTn>
                        </p:par>
                        <p:par>
                          <p:cTn id="47" fill="hold">
                            <p:stCondLst>
                              <p:cond delay="80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7"/>
                                        </p:tgtEl>
                                        <p:attrNameLst>
                                          <p:attrName>style.visibility</p:attrName>
                                        </p:attrNameLst>
                                      </p:cBhvr>
                                      <p:to>
                                        <p:strVal val="visible"/>
                                      </p:to>
                                    </p:set>
                                    <p:anim by="(-#ppt_w*2)" calcmode="lin" valueType="num">
                                      <p:cBhvr rctx="PPT">
                                        <p:cTn id="50" dur="500" autoRev="1" fill="hold">
                                          <p:stCondLst>
                                            <p:cond delay="0"/>
                                          </p:stCondLst>
                                        </p:cTn>
                                        <p:tgtEl>
                                          <p:spTgt spid="27"/>
                                        </p:tgtEl>
                                        <p:attrNameLst>
                                          <p:attrName>ppt_w</p:attrName>
                                        </p:attrNameLst>
                                      </p:cBhvr>
                                    </p:anim>
                                    <p:anim by="(#ppt_w*0.50)" calcmode="lin" valueType="num">
                                      <p:cBhvr>
                                        <p:cTn id="51" dur="500" decel="50000" autoRev="1" fill="hold">
                                          <p:stCondLst>
                                            <p:cond delay="0"/>
                                          </p:stCondLst>
                                        </p:cTn>
                                        <p:tgtEl>
                                          <p:spTgt spid="27"/>
                                        </p:tgtEl>
                                        <p:attrNameLst>
                                          <p:attrName>ppt_x</p:attrName>
                                        </p:attrNameLst>
                                      </p:cBhvr>
                                    </p:anim>
                                    <p:anim from="(-#ppt_h/2)" to="(#ppt_y)" calcmode="lin" valueType="num">
                                      <p:cBhvr>
                                        <p:cTn id="52" dur="1000" fill="hold">
                                          <p:stCondLst>
                                            <p:cond delay="0"/>
                                          </p:stCondLst>
                                        </p:cTn>
                                        <p:tgtEl>
                                          <p:spTgt spid="27"/>
                                        </p:tgtEl>
                                        <p:attrNameLst>
                                          <p:attrName>ppt_y</p:attrName>
                                        </p:attrNameLst>
                                      </p:cBhvr>
                                    </p:anim>
                                    <p:animRot by="21600000">
                                      <p:cBhvr>
                                        <p:cTn id="53" dur="1000" fill="hold">
                                          <p:stCondLst>
                                            <p:cond delay="0"/>
                                          </p:stCondLst>
                                        </p:cTn>
                                        <p:tgtEl>
                                          <p:spTgt spid="27"/>
                                        </p:tgtEl>
                                        <p:attrNameLst>
                                          <p:attrName>r</p:attrName>
                                        </p:attrNameLst>
                                      </p:cBhvr>
                                    </p:animRot>
                                  </p:childTnLst>
                                </p:cTn>
                              </p:par>
                            </p:childTnLst>
                          </p:cTn>
                        </p:par>
                        <p:par>
                          <p:cTn id="54" fill="hold">
                            <p:stCondLst>
                              <p:cond delay="9300"/>
                            </p:stCondLst>
                            <p:childTnLst>
                              <p:par>
                                <p:cTn id="55" presetID="12" presetClass="entr" presetSubtype="2"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slide(fromRight)">
                                      <p:cBhvr>
                                        <p:cTn id="5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2424" y="1503824"/>
            <a:ext cx="3442628" cy="707886"/>
          </a:xfrm>
          <a:prstGeom prst="rect">
            <a:avLst/>
          </a:prstGeom>
        </p:spPr>
        <p:txBody>
          <a:bodyPr wrap="square">
            <a:spAutoFit/>
          </a:bodyPr>
          <a:lstStyle/>
          <a:p>
            <a:pPr algn="ctr"/>
            <a:r>
              <a:rPr lang="zh-CN" altLang="en-US" sz="4000" dirty="0" smtClean="0">
                <a:latin typeface="华文行楷" pitchFamily="2" charset="-122"/>
                <a:ea typeface="华文行楷" pitchFamily="2" charset="-122"/>
              </a:rPr>
              <a:t>第一章内容</a:t>
            </a:r>
            <a:endParaRPr lang="zh-CN" altLang="en-US" sz="4000" dirty="0">
              <a:latin typeface="华文行楷" pitchFamily="2" charset="-122"/>
              <a:ea typeface="华文行楷" pitchFamily="2" charset="-122"/>
            </a:endParaRPr>
          </a:p>
        </p:txBody>
      </p:sp>
      <p:sp>
        <p:nvSpPr>
          <p:cNvPr id="7" name="矩形 6"/>
          <p:cNvSpPr/>
          <p:nvPr/>
        </p:nvSpPr>
        <p:spPr>
          <a:xfrm>
            <a:off x="2305277" y="3075526"/>
            <a:ext cx="5002153" cy="646331"/>
          </a:xfrm>
          <a:prstGeom prst="rect">
            <a:avLst/>
          </a:prstGeom>
        </p:spPr>
        <p:txBody>
          <a:bodyPr wrap="square">
            <a:spAutoFit/>
          </a:bodyPr>
          <a:lstStyle/>
          <a:p>
            <a:pPr algn="ctr"/>
            <a:r>
              <a:rPr lang="zh-CN" altLang="en-US" sz="3600" spc="-300" dirty="0" smtClean="0">
                <a:latin typeface="华文行楷" pitchFamily="2" charset="-122"/>
                <a:ea typeface="华文行楷" pitchFamily="2" charset="-122"/>
              </a:rPr>
              <a:t>单击此处添加描述文字</a:t>
            </a:r>
            <a:endParaRPr lang="zh-CN" altLang="en-US" sz="3600" spc="-300" dirty="0">
              <a:latin typeface="华文行楷" pitchFamily="2" charset="-122"/>
              <a:ea typeface="华文行楷" pitchFamily="2" charset="-122"/>
            </a:endParaRPr>
          </a:p>
        </p:txBody>
      </p:sp>
      <p:pic>
        <p:nvPicPr>
          <p:cNvPr id="8" name="Picture 5" descr="毛笔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79864" y="1938549"/>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41" descr="C_108.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67744" y="3632289"/>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9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par>
                                <p:cTn id="10" presetID="22" presetClass="entr" presetSubtype="8" fill="hold" nodeType="withEffect">
                                  <p:stCondLst>
                                    <p:cond delay="21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250"/>
                                        <p:tgtEl>
                                          <p:spTgt spid="9"/>
                                        </p:tgtEl>
                                      </p:cBhvr>
                                    </p:animEffect>
                                  </p:childTnLst>
                                </p:cTn>
                              </p:par>
                              <p:par>
                                <p:cTn id="13" presetID="10" presetClass="entr" presetSubtype="0" fill="hold" nodeType="withEffect">
                                  <p:stCondLst>
                                    <p:cond delay="42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22" presetClass="entr" presetSubtype="8" fill="hold" grpId="0" nodeType="withEffect">
                                  <p:stCondLst>
                                    <p:cond delay="47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2750"/>
                                        <p:tgtEl>
                                          <p:spTgt spid="7"/>
                                        </p:tgtEl>
                                      </p:cBhvr>
                                    </p:animEffect>
                                  </p:childTnLst>
                                </p:cTn>
                              </p:par>
                              <p:par>
                                <p:cTn id="19"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0" dur="2750" fill="hold"/>
                                        <p:tgtEl>
                                          <p:spTgt spid="8"/>
                                        </p:tgtEl>
                                        <p:attrNameLst>
                                          <p:attrName>ppt_x</p:attrName>
                                          <p:attrName>ppt_y</p:attrName>
                                        </p:attrNameLst>
                                      </p:cBhvr>
                                      <p:rCtr x="25729" y="3637"/>
                                    </p:animMotion>
                                  </p:childTnLst>
                                </p:cTn>
                              </p:par>
                            </p:childTnLst>
                          </p:cTn>
                        </p:par>
                        <p:par>
                          <p:cTn id="21" fill="hold">
                            <p:stCondLst>
                              <p:cond delay="7450"/>
                            </p:stCondLst>
                            <p:childTnLst>
                              <p:par>
                                <p:cTn id="22" presetID="10" presetClass="exit" presetSubtype="0" fill="hold" nodeType="afterEffect">
                                  <p:stCondLst>
                                    <p:cond delay="0"/>
                                  </p:stCondLst>
                                  <p:childTnLst>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
          <p:cNvSpPr txBox="1">
            <a:spLocks noChangeArrowheads="1"/>
          </p:cNvSpPr>
          <p:nvPr/>
        </p:nvSpPr>
        <p:spPr bwMode="auto">
          <a:xfrm>
            <a:off x="908295" y="1096333"/>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8"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806" y="972856"/>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7940220" y="991429"/>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508750" y="1049871"/>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24" descr="D_042.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85276" y="2315397"/>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1" descr="D_042.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84728" y="3071990"/>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5" descr="D_042.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84728" y="3829596"/>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9" descr="D_042.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84728" y="4657040"/>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矩形 34"/>
          <p:cNvSpPr/>
          <p:nvPr/>
        </p:nvSpPr>
        <p:spPr bwMode="auto">
          <a:xfrm>
            <a:off x="1903707" y="2177743"/>
            <a:ext cx="825926" cy="825926"/>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rPr>
              <a:t>1</a:t>
            </a:r>
            <a:endParaRPr kumimoji="0" lang="zh-CN" altLang="en-US"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endParaRPr>
          </a:p>
        </p:txBody>
      </p:sp>
      <p:grpSp>
        <p:nvGrpSpPr>
          <p:cNvPr id="36" name="组合 35"/>
          <p:cNvGrpSpPr/>
          <p:nvPr/>
        </p:nvGrpSpPr>
        <p:grpSpPr>
          <a:xfrm>
            <a:off x="2398420" y="2315903"/>
            <a:ext cx="4889544" cy="618939"/>
            <a:chOff x="2533733" y="1343047"/>
            <a:chExt cx="4889544" cy="618939"/>
          </a:xfrm>
        </p:grpSpPr>
        <p:sp>
          <p:nvSpPr>
            <p:cNvPr id="37" name="矩形 36"/>
            <p:cNvSpPr/>
            <p:nvPr/>
          </p:nvSpPr>
          <p:spPr bwMode="auto">
            <a:xfrm>
              <a:off x="2809324" y="1343047"/>
              <a:ext cx="4613953" cy="549605"/>
            </a:xfrm>
            <a:prstGeom prst="rect">
              <a:avLst/>
            </a:prstGeom>
            <a:no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400" b="0" i="0" u="none" strike="noStrike" kern="0" cap="none" spc="-300" normalizeH="0" baseline="0" noProof="0" dirty="0" smtClean="0">
                  <a:ln>
                    <a:noFill/>
                  </a:ln>
                  <a:solidFill>
                    <a:sysClr val="windowText" lastClr="000000"/>
                  </a:solidFill>
                  <a:effectLst/>
                  <a:uLnTx/>
                  <a:uFillTx/>
                  <a:latin typeface="Calibri"/>
                  <a:ea typeface="楷体" pitchFamily="49" charset="-122"/>
                  <a:cs typeface="+mn-cs"/>
                </a:rPr>
                <a:t>单击此处添加文字模板</a:t>
              </a:r>
              <a:endParaRPr kumimoji="0" lang="zh-CN" altLang="en-US" sz="2400" b="0" i="0" u="none" strike="noStrike" kern="0" cap="none" spc="-300" normalizeH="0" baseline="0" noProof="0" dirty="0">
                <a:ln>
                  <a:noFill/>
                </a:ln>
                <a:solidFill>
                  <a:sysClr val="windowText" lastClr="000000"/>
                </a:solidFill>
                <a:effectLst/>
                <a:uLnTx/>
                <a:uFillTx/>
                <a:latin typeface="Calibri"/>
                <a:ea typeface="楷体" pitchFamily="49" charset="-122"/>
                <a:cs typeface="+mn-cs"/>
              </a:endParaRPr>
            </a:p>
          </p:txBody>
        </p:sp>
        <p:pic>
          <p:nvPicPr>
            <p:cNvPr id="38" name="图片 28" descr="C_108.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a:xfrm>
            <a:off x="2397984" y="3071990"/>
            <a:ext cx="4889983" cy="620963"/>
            <a:chOff x="2533295" y="2099134"/>
            <a:chExt cx="4889983" cy="620963"/>
          </a:xfrm>
        </p:grpSpPr>
        <p:sp>
          <p:nvSpPr>
            <p:cNvPr id="40" name="矩形 39"/>
            <p:cNvSpPr/>
            <p:nvPr/>
          </p:nvSpPr>
          <p:spPr bwMode="auto">
            <a:xfrm>
              <a:off x="2809325" y="2099134"/>
              <a:ext cx="4613953" cy="552642"/>
            </a:xfrm>
            <a:prstGeom prst="rect">
              <a:avLst/>
            </a:prstGeom>
            <a:no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300" normalizeH="0" baseline="0" noProof="0" dirty="0">
                  <a:ln>
                    <a:noFill/>
                  </a:ln>
                  <a:solidFill>
                    <a:sysClr val="windowText" lastClr="000000"/>
                  </a:solidFill>
                  <a:effectLst/>
                  <a:uLnTx/>
                  <a:uFillTx/>
                  <a:latin typeface="Calibri"/>
                  <a:ea typeface="楷体" pitchFamily="49" charset="-122"/>
                  <a:cs typeface="+mn-cs"/>
                </a:rPr>
                <a:t>单击此处添加文字模板</a:t>
              </a:r>
            </a:p>
          </p:txBody>
        </p:sp>
        <p:pic>
          <p:nvPicPr>
            <p:cNvPr id="41" name="图片 33" descr="C_108.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p:cNvGrpSpPr/>
          <p:nvPr/>
        </p:nvGrpSpPr>
        <p:grpSpPr>
          <a:xfrm>
            <a:off x="2397984" y="3829596"/>
            <a:ext cx="4889983" cy="620962"/>
            <a:chOff x="2533295" y="2856740"/>
            <a:chExt cx="4889983" cy="620962"/>
          </a:xfrm>
        </p:grpSpPr>
        <p:sp>
          <p:nvSpPr>
            <p:cNvPr id="43" name="矩形 42"/>
            <p:cNvSpPr/>
            <p:nvPr/>
          </p:nvSpPr>
          <p:spPr bwMode="auto">
            <a:xfrm>
              <a:off x="2809325" y="2856740"/>
              <a:ext cx="4613953" cy="552642"/>
            </a:xfrm>
            <a:prstGeom prst="rect">
              <a:avLst/>
            </a:prstGeom>
            <a:no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300" normalizeH="0" baseline="0" noProof="0" dirty="0">
                  <a:ln>
                    <a:noFill/>
                  </a:ln>
                  <a:solidFill>
                    <a:sysClr val="windowText" lastClr="000000"/>
                  </a:solidFill>
                  <a:effectLst/>
                  <a:uLnTx/>
                  <a:uFillTx/>
                  <a:latin typeface="Calibri"/>
                  <a:ea typeface="楷体" pitchFamily="49" charset="-122"/>
                  <a:cs typeface="+mn-cs"/>
                </a:rPr>
                <a:t>单击此处添加文字模板</a:t>
              </a:r>
            </a:p>
          </p:txBody>
        </p:sp>
        <p:pic>
          <p:nvPicPr>
            <p:cNvPr id="44" name="图片 37" descr="C_108.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组合 44"/>
          <p:cNvGrpSpPr/>
          <p:nvPr/>
        </p:nvGrpSpPr>
        <p:grpSpPr>
          <a:xfrm>
            <a:off x="2397984" y="4657040"/>
            <a:ext cx="4889983" cy="619445"/>
            <a:chOff x="2533295" y="3684184"/>
            <a:chExt cx="4889983" cy="619445"/>
          </a:xfrm>
        </p:grpSpPr>
        <p:sp>
          <p:nvSpPr>
            <p:cNvPr id="46" name="矩形 45"/>
            <p:cNvSpPr/>
            <p:nvPr/>
          </p:nvSpPr>
          <p:spPr bwMode="auto">
            <a:xfrm>
              <a:off x="2809325" y="3684184"/>
              <a:ext cx="4613953" cy="551124"/>
            </a:xfrm>
            <a:prstGeom prst="rect">
              <a:avLst/>
            </a:prstGeom>
            <a:no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300" normalizeH="0" baseline="0" noProof="0" dirty="0">
                  <a:ln>
                    <a:noFill/>
                  </a:ln>
                  <a:solidFill>
                    <a:sysClr val="windowText" lastClr="000000"/>
                  </a:solidFill>
                  <a:effectLst/>
                  <a:uLnTx/>
                  <a:uFillTx/>
                  <a:latin typeface="Calibri"/>
                  <a:ea typeface="楷体" pitchFamily="49" charset="-122"/>
                  <a:cs typeface="+mn-cs"/>
                </a:rPr>
                <a:t>单击此处添加文字模板</a:t>
              </a:r>
            </a:p>
          </p:txBody>
        </p:sp>
        <p:pic>
          <p:nvPicPr>
            <p:cNvPr id="47" name="图片 41" descr="C_108.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 name="矩形 47"/>
          <p:cNvSpPr/>
          <p:nvPr/>
        </p:nvSpPr>
        <p:spPr>
          <a:xfrm>
            <a:off x="1903707" y="2935348"/>
            <a:ext cx="825926" cy="825926"/>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rPr>
              <a:t>2</a:t>
            </a:r>
            <a:endParaRPr kumimoji="0" lang="zh-CN" altLang="en-US"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endParaRPr>
          </a:p>
        </p:txBody>
      </p:sp>
      <p:sp>
        <p:nvSpPr>
          <p:cNvPr id="49" name="矩形 48"/>
          <p:cNvSpPr/>
          <p:nvPr/>
        </p:nvSpPr>
        <p:spPr>
          <a:xfrm>
            <a:off x="1903707" y="3692953"/>
            <a:ext cx="825926" cy="825926"/>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rPr>
              <a:t>3</a:t>
            </a:r>
            <a:endParaRPr kumimoji="0" lang="zh-CN" altLang="en-US"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endParaRPr>
          </a:p>
        </p:txBody>
      </p:sp>
      <p:sp>
        <p:nvSpPr>
          <p:cNvPr id="50" name="矩形 49"/>
          <p:cNvSpPr/>
          <p:nvPr/>
        </p:nvSpPr>
        <p:spPr>
          <a:xfrm>
            <a:off x="1903707" y="4518880"/>
            <a:ext cx="825926" cy="825926"/>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rPr>
              <a:t>4</a:t>
            </a:r>
            <a:endParaRPr kumimoji="0" lang="zh-CN" altLang="en-US" sz="2400" b="0" i="0" u="none" strike="noStrike" kern="0" cap="none" spc="0" normalizeH="0" baseline="0" noProof="0" dirty="0">
              <a:ln>
                <a:noFill/>
              </a:ln>
              <a:solidFill>
                <a:sysClr val="windowText" lastClr="000000"/>
              </a:solidFill>
              <a:effectLst/>
              <a:uLnTx/>
              <a:uFillTx/>
              <a:latin typeface="方正华隶简体" pitchFamily="65" charset="-122"/>
              <a:ea typeface="方正华隶简体" pitchFamily="65" charset="-122"/>
              <a:cs typeface="+mn-cs"/>
            </a:endParaRPr>
          </a:p>
        </p:txBody>
      </p:sp>
      <p:pic>
        <p:nvPicPr>
          <p:cNvPr id="51" name="Picture 6" descr="F:\360安全浏览器下载\水墨\1402\09.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24919" y="3572848"/>
            <a:ext cx="2139950" cy="227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34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ppt_w*0.70"/>
                                          </p:val>
                                        </p:tav>
                                        <p:tav tm="100000">
                                          <p:val>
                                            <p:strVal val="#ppt_w"/>
                                          </p:val>
                                        </p:tav>
                                      </p:tavLst>
                                    </p:anim>
                                    <p:anim calcmode="lin" valueType="num">
                                      <p:cBhvr>
                                        <p:cTn id="8" dur="1000" fill="hold"/>
                                        <p:tgtEl>
                                          <p:spTgt spid="28"/>
                                        </p:tgtEl>
                                        <p:attrNameLst>
                                          <p:attrName>ppt_h</p:attrName>
                                        </p:attrNameLst>
                                      </p:cBhvr>
                                      <p:tavLst>
                                        <p:tav tm="0">
                                          <p:val>
                                            <p:strVal val="#ppt_h"/>
                                          </p:val>
                                        </p:tav>
                                        <p:tav tm="100000">
                                          <p:val>
                                            <p:strVal val="#ppt_h"/>
                                          </p:val>
                                        </p:tav>
                                      </p:tavLst>
                                    </p:anim>
                                    <p:animEffect transition="in" filter="fade">
                                      <p:cBhvr>
                                        <p:cTn id="9" dur="1000"/>
                                        <p:tgtEl>
                                          <p:spTgt spid="28"/>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1000"/>
                                        <p:tgtEl>
                                          <p:spTgt spid="27"/>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 presetClass="entr" presetSubtype="12"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8" presetClass="emph" presetSubtype="0" fill="hold" nodeType="withEffect">
                                  <p:stCondLst>
                                    <p:cond delay="0"/>
                                  </p:stCondLst>
                                  <p:childTnLst>
                                    <p:animRot by="21600000">
                                      <p:cBhvr>
                                        <p:cTn id="31" dur="2000" fill="hold"/>
                                        <p:tgtEl>
                                          <p:spTgt spid="31"/>
                                        </p:tgtEl>
                                        <p:attrNameLst>
                                          <p:attrName>r</p:attrName>
                                        </p:attrNameLst>
                                      </p:cBhvr>
                                    </p:animRot>
                                  </p:childTnLst>
                                </p:cTn>
                              </p:par>
                              <p:par>
                                <p:cTn id="32" presetID="10" presetClass="entr" presetSubtype="0" fill="hold" grpId="0" nodeType="withEffect">
                                  <p:stCondLst>
                                    <p:cond delay="25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 presetClass="entr" presetSubtype="12" fill="hold" nodeType="withEffect">
                                  <p:stCondLst>
                                    <p:cond delay="25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0-#ppt_w/2"/>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par>
                                <p:cTn id="39" presetID="8" presetClass="emph" presetSubtype="0" fill="hold" nodeType="withEffect">
                                  <p:stCondLst>
                                    <p:cond delay="250"/>
                                  </p:stCondLst>
                                  <p:childTnLst>
                                    <p:animRot by="21600000">
                                      <p:cBhvr>
                                        <p:cTn id="40" dur="2000" fill="hold"/>
                                        <p:tgtEl>
                                          <p:spTgt spid="32"/>
                                        </p:tgtEl>
                                        <p:attrNameLst>
                                          <p:attrName>r</p:attrName>
                                        </p:attrNameLst>
                                      </p:cBhvr>
                                    </p:animRot>
                                  </p:childTnLst>
                                </p:cTn>
                              </p:par>
                              <p:par>
                                <p:cTn id="41" presetID="10" presetClass="entr" presetSubtype="0" fill="hold" grpId="0" nodeType="withEffect">
                                  <p:stCondLst>
                                    <p:cond delay="50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2" presetClass="entr" presetSubtype="12" fill="hold" nodeType="withEffect">
                                  <p:stCondLst>
                                    <p:cond delay="50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par>
                                <p:cTn id="48" presetID="8" presetClass="emph" presetSubtype="0" fill="hold" nodeType="withEffect">
                                  <p:stCondLst>
                                    <p:cond delay="500"/>
                                  </p:stCondLst>
                                  <p:childTnLst>
                                    <p:animRot by="21600000">
                                      <p:cBhvr>
                                        <p:cTn id="49" dur="2000" fill="hold"/>
                                        <p:tgtEl>
                                          <p:spTgt spid="33"/>
                                        </p:tgtEl>
                                        <p:attrNameLst>
                                          <p:attrName>r</p:attrName>
                                        </p:attrNameLst>
                                      </p:cBhvr>
                                    </p:animRot>
                                  </p:childTnLst>
                                </p:cTn>
                              </p:par>
                              <p:par>
                                <p:cTn id="50" presetID="10" presetClass="entr" presetSubtype="0" fill="hold" grpId="0" nodeType="withEffect">
                                  <p:stCondLst>
                                    <p:cond delay="75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2" presetClass="entr" presetSubtype="12" fill="hold" nodeType="withEffect">
                                  <p:stCondLst>
                                    <p:cond delay="75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8" presetClass="emph" presetSubtype="0" fill="hold" nodeType="withEffect">
                                  <p:stCondLst>
                                    <p:cond delay="750"/>
                                  </p:stCondLst>
                                  <p:childTnLst>
                                    <p:animRot by="21600000">
                                      <p:cBhvr>
                                        <p:cTn id="58" dur="2000" fill="hold"/>
                                        <p:tgtEl>
                                          <p:spTgt spid="34"/>
                                        </p:tgtEl>
                                        <p:attrNameLst>
                                          <p:attrName>r</p:attrName>
                                        </p:attrNameLst>
                                      </p:cBhvr>
                                    </p:animRot>
                                  </p:childTnLst>
                                </p:cTn>
                              </p:par>
                              <p:par>
                                <p:cTn id="59" presetID="10" presetClass="entr" presetSubtype="0" fill="hold" grpId="0" nodeType="withEffect">
                                  <p:stCondLst>
                                    <p:cond delay="10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500"/>
                                        <p:tgtEl>
                                          <p:spTgt spid="50"/>
                                        </p:tgtEl>
                                      </p:cBhvr>
                                    </p:animEffect>
                                  </p:childTnLst>
                                </p:cTn>
                              </p:par>
                            </p:childTnLst>
                          </p:cTn>
                        </p:par>
                        <p:par>
                          <p:cTn id="62" fill="hold">
                            <p:stCondLst>
                              <p:cond delay="5750"/>
                            </p:stCondLst>
                            <p:childTnLst>
                              <p:par>
                                <p:cTn id="63" presetID="22" presetClass="entr" presetSubtype="8"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childTnLst>
                          </p:cTn>
                        </p:par>
                        <p:par>
                          <p:cTn id="70" fill="hold">
                            <p:stCondLst>
                              <p:cond delay="6750"/>
                            </p:stCondLst>
                            <p:childTnLst>
                              <p:par>
                                <p:cTn id="71" presetID="22" presetClass="entr" presetSubtype="8"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childTnLst>
                          </p:cTn>
                        </p:par>
                        <p:par>
                          <p:cTn id="74" fill="hold">
                            <p:stCondLst>
                              <p:cond delay="7250"/>
                            </p:stCondLst>
                            <p:childTnLst>
                              <p:par>
                                <p:cTn id="75" presetID="22" presetClass="entr" presetSubtype="8"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par>
                          <p:cTn id="78" fill="hold">
                            <p:stCondLst>
                              <p:cond delay="7750"/>
                            </p:stCondLst>
                            <p:childTnLst>
                              <p:par>
                                <p:cTn id="79" presetID="55" presetClass="entr" presetSubtype="0"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1000" fill="hold"/>
                                        <p:tgtEl>
                                          <p:spTgt spid="51"/>
                                        </p:tgtEl>
                                        <p:attrNameLst>
                                          <p:attrName>ppt_w</p:attrName>
                                        </p:attrNameLst>
                                      </p:cBhvr>
                                      <p:tavLst>
                                        <p:tav tm="0">
                                          <p:val>
                                            <p:strVal val="#ppt_w*0.70"/>
                                          </p:val>
                                        </p:tav>
                                        <p:tav tm="100000">
                                          <p:val>
                                            <p:strVal val="#ppt_w"/>
                                          </p:val>
                                        </p:tav>
                                      </p:tavLst>
                                    </p:anim>
                                    <p:anim calcmode="lin" valueType="num">
                                      <p:cBhvr>
                                        <p:cTn id="82" dur="1000" fill="hold"/>
                                        <p:tgtEl>
                                          <p:spTgt spid="51"/>
                                        </p:tgtEl>
                                        <p:attrNameLst>
                                          <p:attrName>ppt_h</p:attrName>
                                        </p:attrNameLst>
                                      </p:cBhvr>
                                      <p:tavLst>
                                        <p:tav tm="0">
                                          <p:val>
                                            <p:strVal val="#ppt_h"/>
                                          </p:val>
                                        </p:tav>
                                        <p:tav tm="100000">
                                          <p:val>
                                            <p:strVal val="#ppt_h"/>
                                          </p:val>
                                        </p:tav>
                                      </p:tavLst>
                                    </p:anim>
                                    <p:animEffect transition="in" filter="fade">
                                      <p:cBhvr>
                                        <p:cTn id="83"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1086384" y="1226640"/>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0283" y="1103163"/>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118309" y="1121736"/>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86839" y="1180178"/>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2443006" y="3822552"/>
            <a:ext cx="4392301" cy="376760"/>
            <a:chOff x="2227579" y="2336572"/>
            <a:chExt cx="4392301" cy="376760"/>
          </a:xfrm>
        </p:grpSpPr>
        <p:cxnSp>
          <p:nvCxnSpPr>
            <p:cNvPr id="25"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7"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28" name="Picture 2" descr="C:\Users\Thinkpad\Desktop\PNG\1_0004_图层-1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739675" y="214995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3909072" y="2480717"/>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rPr>
              <a:t>此处添加</a:t>
            </a:r>
            <a:r>
              <a:rPr kumimoji="0" lang="zh-CN" altLang="en-US" sz="1400" b="1" i="0" u="none" strike="noStrike" kern="0" cap="none" spc="-15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sp>
        <p:nvSpPr>
          <p:cNvPr id="30" name="TextBox 29"/>
          <p:cNvSpPr txBox="1"/>
          <p:nvPr/>
        </p:nvSpPr>
        <p:spPr>
          <a:xfrm>
            <a:off x="3897931" y="2719389"/>
            <a:ext cx="1396199" cy="630942"/>
          </a:xfrm>
          <a:prstGeom prst="rect">
            <a:avLst/>
          </a:prstGeom>
          <a:noFill/>
        </p:spPr>
        <p:txBody>
          <a:bodyPr wrap="square" rtlCol="0">
            <a:spAutoFit/>
          </a:bodyPr>
          <a:lstStyle/>
          <a:p>
            <a:pPr algn="ctr">
              <a:lnSpc>
                <a:spcPct val="125000"/>
              </a:lnSpc>
            </a:pP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endParaRPr lang="zh-CN" altLang="en-US" sz="1400" dirty="0">
              <a:latin typeface="华文行楷" pitchFamily="2" charset="-122"/>
              <a:ea typeface="华文行楷" pitchFamily="2" charset="-122"/>
            </a:endParaRPr>
          </a:p>
        </p:txBody>
      </p:sp>
      <p:sp>
        <p:nvSpPr>
          <p:cNvPr id="31" name="TextBox 19"/>
          <p:cNvSpPr txBox="1"/>
          <p:nvPr/>
        </p:nvSpPr>
        <p:spPr>
          <a:xfrm>
            <a:off x="1906507" y="4617202"/>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rPr>
              <a:t>此处添加</a:t>
            </a:r>
            <a:r>
              <a:rPr kumimoji="0" lang="zh-CN" altLang="en-US" sz="1400" b="1" i="0" u="none" strike="noStrike" kern="0" cap="none" spc="-15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sp>
        <p:nvSpPr>
          <p:cNvPr id="32" name="TextBox 20"/>
          <p:cNvSpPr txBox="1"/>
          <p:nvPr/>
        </p:nvSpPr>
        <p:spPr>
          <a:xfrm>
            <a:off x="1920766" y="4855874"/>
            <a:ext cx="1316393" cy="630942"/>
          </a:xfrm>
          <a:prstGeom prst="rect">
            <a:avLst/>
          </a:prstGeom>
          <a:noFill/>
        </p:spPr>
        <p:txBody>
          <a:bodyPr wrap="square" rtlCol="0">
            <a:spAutoFit/>
          </a:bodyPr>
          <a:lstStyle/>
          <a:p>
            <a:pPr algn="ctr">
              <a:lnSpc>
                <a:spcPct val="125000"/>
              </a:lnSpc>
            </a:pP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endParaRPr lang="zh-CN" altLang="en-US" sz="1400" dirty="0">
              <a:latin typeface="华文行楷" pitchFamily="2" charset="-122"/>
              <a:ea typeface="华文行楷" pitchFamily="2" charset="-122"/>
            </a:endParaRPr>
          </a:p>
        </p:txBody>
      </p:sp>
      <p:sp>
        <p:nvSpPr>
          <p:cNvPr id="33" name="TextBox 23"/>
          <p:cNvSpPr txBox="1"/>
          <p:nvPr/>
        </p:nvSpPr>
        <p:spPr>
          <a:xfrm>
            <a:off x="4102657" y="4604501"/>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rPr>
              <a:t>此处添加</a:t>
            </a:r>
            <a:r>
              <a:rPr kumimoji="0" lang="zh-CN" altLang="en-US" sz="1400" b="1" i="0" u="none" strike="noStrike" kern="0" cap="none" spc="-15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sp>
        <p:nvSpPr>
          <p:cNvPr id="34" name="TextBox 24"/>
          <p:cNvSpPr txBox="1"/>
          <p:nvPr/>
        </p:nvSpPr>
        <p:spPr>
          <a:xfrm>
            <a:off x="4050453" y="4855874"/>
            <a:ext cx="1352490" cy="630942"/>
          </a:xfrm>
          <a:prstGeom prst="rect">
            <a:avLst/>
          </a:prstGeom>
          <a:noFill/>
        </p:spPr>
        <p:txBody>
          <a:bodyPr wrap="square" rtlCol="0">
            <a:spAutoFit/>
          </a:bodyPr>
          <a:lstStyle/>
          <a:p>
            <a:pPr algn="ctr">
              <a:lnSpc>
                <a:spcPct val="125000"/>
              </a:lnSpc>
            </a:pP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r>
              <a:rPr lang="zh-CN" altLang="en-US" sz="1400" dirty="0">
                <a:latin typeface="华文行楷" pitchFamily="2" charset="-122"/>
                <a:ea typeface="华文行楷" pitchFamily="2" charset="-122"/>
              </a:rPr>
              <a:t>点此输入</a:t>
            </a:r>
            <a:r>
              <a:rPr lang="zh-CN" altLang="en-US" sz="1400" dirty="0" smtClean="0">
                <a:latin typeface="华文行楷" pitchFamily="2" charset="-122"/>
                <a:ea typeface="华文行楷" pitchFamily="2" charset="-122"/>
              </a:rPr>
              <a:t>文字</a:t>
            </a:r>
            <a:endParaRPr lang="zh-CN" altLang="en-US" sz="1400" dirty="0">
              <a:latin typeface="华文行楷" pitchFamily="2" charset="-122"/>
              <a:ea typeface="华文行楷" pitchFamily="2" charset="-122"/>
            </a:endParaRPr>
          </a:p>
        </p:txBody>
      </p:sp>
      <p:sp>
        <p:nvSpPr>
          <p:cNvPr id="35" name="TextBox 27"/>
          <p:cNvSpPr txBox="1"/>
          <p:nvPr/>
        </p:nvSpPr>
        <p:spPr>
          <a:xfrm>
            <a:off x="6286107" y="4617202"/>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sp>
        <p:nvSpPr>
          <p:cNvPr id="36" name="TextBox 28"/>
          <p:cNvSpPr txBox="1"/>
          <p:nvPr/>
        </p:nvSpPr>
        <p:spPr>
          <a:xfrm>
            <a:off x="6274965" y="4855874"/>
            <a:ext cx="1388588" cy="630942"/>
          </a:xfrm>
          <a:prstGeom prst="rect">
            <a:avLst/>
          </a:prstGeom>
          <a:noFill/>
        </p:spPr>
        <p:txBody>
          <a:bodyPr wrap="square" rtlCol="0">
            <a:spAutoFit/>
          </a:bodyPr>
          <a:lstStyle/>
          <a:p>
            <a:pPr algn="ctr">
              <a:lnSpc>
                <a:spcPct val="125000"/>
              </a:lnSpc>
            </a:pPr>
            <a:r>
              <a:rPr lang="zh-CN" altLang="en-US" sz="1400" dirty="0">
                <a:latin typeface="华文行楷" pitchFamily="2" charset="-122"/>
                <a:ea typeface="华文行楷" pitchFamily="2" charset="-122"/>
              </a:rPr>
              <a:t>点此输入文字点此输入文字</a:t>
            </a:r>
          </a:p>
        </p:txBody>
      </p:sp>
      <p:pic>
        <p:nvPicPr>
          <p:cNvPr id="37" name="Picture 5" descr="F:\360安全浏览器下载\水墨\1402\chinaz7.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flipH="1">
            <a:off x="6013562" y="2719390"/>
            <a:ext cx="1181385" cy="118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79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1000" fill="hold"/>
                                        <p:tgtEl>
                                          <p:spTgt spid="28"/>
                                        </p:tgtEl>
                                        <p:attrNameLst>
                                          <p:attrName>ppt_w</p:attrName>
                                        </p:attrNameLst>
                                      </p:cBhvr>
                                      <p:tavLst>
                                        <p:tav tm="0">
                                          <p:val>
                                            <p:fltVal val="0"/>
                                          </p:val>
                                        </p:tav>
                                        <p:tav tm="100000">
                                          <p:val>
                                            <p:strVal val="#ppt_w"/>
                                          </p:val>
                                        </p:tav>
                                      </p:tavLst>
                                    </p:anim>
                                    <p:anim calcmode="lin" valueType="num">
                                      <p:cBhvr>
                                        <p:cTn id="29" dur="1000" fill="hold"/>
                                        <p:tgtEl>
                                          <p:spTgt spid="28"/>
                                        </p:tgtEl>
                                        <p:attrNameLst>
                                          <p:attrName>ppt_h</p:attrName>
                                        </p:attrNameLst>
                                      </p:cBhvr>
                                      <p:tavLst>
                                        <p:tav tm="0">
                                          <p:val>
                                            <p:fltVal val="0"/>
                                          </p:val>
                                        </p:tav>
                                        <p:tav tm="100000">
                                          <p:val>
                                            <p:strVal val="#ppt_h"/>
                                          </p:val>
                                        </p:tav>
                                      </p:tavLst>
                                    </p:anim>
                                    <p:anim calcmode="lin" valueType="num">
                                      <p:cBhvr>
                                        <p:cTn id="30" dur="1000" fill="hold"/>
                                        <p:tgtEl>
                                          <p:spTgt spid="28"/>
                                        </p:tgtEl>
                                        <p:attrNameLst>
                                          <p:attrName>style.rotation</p:attrName>
                                        </p:attrNameLst>
                                      </p:cBhvr>
                                      <p:tavLst>
                                        <p:tav tm="0">
                                          <p:val>
                                            <p:fltVal val="90"/>
                                          </p:val>
                                        </p:tav>
                                        <p:tav tm="100000">
                                          <p:val>
                                            <p:fltVal val="0"/>
                                          </p:val>
                                        </p:tav>
                                      </p:tavLst>
                                    </p:anim>
                                    <p:animEffect transition="in" filter="fade">
                                      <p:cBhvr>
                                        <p:cTn id="31" dur="1000"/>
                                        <p:tgtEl>
                                          <p:spTgt spid="28"/>
                                        </p:tgtEl>
                                      </p:cBhvr>
                                    </p:animEffect>
                                  </p:childTnLst>
                                </p:cTn>
                              </p:par>
                              <p:par>
                                <p:cTn id="32" presetID="23" presetClass="entr" presetSubtype="528" fill="hold" grpId="0" nodeType="withEffect">
                                  <p:stCondLst>
                                    <p:cond delay="5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 calcmode="lin" valueType="num">
                                      <p:cBhvr>
                                        <p:cTn id="36" dur="500" fill="hold"/>
                                        <p:tgtEl>
                                          <p:spTgt spid="29"/>
                                        </p:tgtEl>
                                        <p:attrNameLst>
                                          <p:attrName>ppt_x</p:attrName>
                                        </p:attrNameLst>
                                      </p:cBhvr>
                                      <p:tavLst>
                                        <p:tav tm="0">
                                          <p:val>
                                            <p:fltVal val="0.5"/>
                                          </p:val>
                                        </p:tav>
                                        <p:tav tm="100000">
                                          <p:val>
                                            <p:strVal val="#ppt_x"/>
                                          </p:val>
                                        </p:tav>
                                      </p:tavLst>
                                    </p:anim>
                                    <p:anim calcmode="lin" valueType="num">
                                      <p:cBhvr>
                                        <p:cTn id="37" dur="500" fill="hold"/>
                                        <p:tgtEl>
                                          <p:spTgt spid="29"/>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 calcmode="lin" valueType="num">
                                      <p:cBhvr>
                                        <p:cTn id="42" dur="500" fill="hold"/>
                                        <p:tgtEl>
                                          <p:spTgt spid="30"/>
                                        </p:tgtEl>
                                        <p:attrNameLst>
                                          <p:attrName>ppt_x</p:attrName>
                                        </p:attrNameLst>
                                      </p:cBhvr>
                                      <p:tavLst>
                                        <p:tav tm="0">
                                          <p:val>
                                            <p:fltVal val="0.5"/>
                                          </p:val>
                                        </p:tav>
                                        <p:tav tm="100000">
                                          <p:val>
                                            <p:strVal val="#ppt_x"/>
                                          </p:val>
                                        </p:tav>
                                      </p:tavLst>
                                    </p:anim>
                                    <p:anim calcmode="lin" valueType="num">
                                      <p:cBhvr>
                                        <p:cTn id="43" dur="500" fill="hold"/>
                                        <p:tgtEl>
                                          <p:spTgt spid="30"/>
                                        </p:tgtEl>
                                        <p:attrNameLst>
                                          <p:attrName>ppt_y</p:attrName>
                                        </p:attrNameLst>
                                      </p:cBhvr>
                                      <p:tavLst>
                                        <p:tav tm="0">
                                          <p:val>
                                            <p:fltVal val="0.5"/>
                                          </p:val>
                                        </p:tav>
                                        <p:tav tm="100000">
                                          <p:val>
                                            <p:strVal val="#ppt_y"/>
                                          </p:val>
                                        </p:tav>
                                      </p:tavLst>
                                    </p:anim>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childTnLst>
                                </p:cTn>
                              </p:par>
                            </p:childTnLst>
                          </p:cTn>
                        </p:par>
                        <p:par>
                          <p:cTn id="66" fill="hold">
                            <p:stCondLst>
                              <p:cond delay="6000"/>
                            </p:stCondLst>
                            <p:childTnLst>
                              <p:par>
                                <p:cTn id="67" presetID="31" presetClass="entr" presetSubtype="0"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1000" fill="hold"/>
                                        <p:tgtEl>
                                          <p:spTgt spid="37"/>
                                        </p:tgtEl>
                                        <p:attrNameLst>
                                          <p:attrName>ppt_w</p:attrName>
                                        </p:attrNameLst>
                                      </p:cBhvr>
                                      <p:tavLst>
                                        <p:tav tm="0">
                                          <p:val>
                                            <p:fltVal val="0"/>
                                          </p:val>
                                        </p:tav>
                                        <p:tav tm="100000">
                                          <p:val>
                                            <p:strVal val="#ppt_w"/>
                                          </p:val>
                                        </p:tav>
                                      </p:tavLst>
                                    </p:anim>
                                    <p:anim calcmode="lin" valueType="num">
                                      <p:cBhvr>
                                        <p:cTn id="70" dur="1000" fill="hold"/>
                                        <p:tgtEl>
                                          <p:spTgt spid="37"/>
                                        </p:tgtEl>
                                        <p:attrNameLst>
                                          <p:attrName>ppt_h</p:attrName>
                                        </p:attrNameLst>
                                      </p:cBhvr>
                                      <p:tavLst>
                                        <p:tav tm="0">
                                          <p:val>
                                            <p:fltVal val="0"/>
                                          </p:val>
                                        </p:tav>
                                        <p:tav tm="100000">
                                          <p:val>
                                            <p:strVal val="#ppt_h"/>
                                          </p:val>
                                        </p:tav>
                                      </p:tavLst>
                                    </p:anim>
                                    <p:anim calcmode="lin" valueType="num">
                                      <p:cBhvr>
                                        <p:cTn id="71" dur="1000" fill="hold"/>
                                        <p:tgtEl>
                                          <p:spTgt spid="37"/>
                                        </p:tgtEl>
                                        <p:attrNameLst>
                                          <p:attrName>style.rotation</p:attrName>
                                        </p:attrNameLst>
                                      </p:cBhvr>
                                      <p:tavLst>
                                        <p:tav tm="0">
                                          <p:val>
                                            <p:fltVal val="90"/>
                                          </p:val>
                                        </p:tav>
                                        <p:tav tm="100000">
                                          <p:val>
                                            <p:fltVal val="0"/>
                                          </p:val>
                                        </p:tav>
                                      </p:tavLst>
                                    </p:anim>
                                    <p:animEffect transition="in" filter="fade">
                                      <p:cBhvr>
                                        <p:cTn id="7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30" grpId="0"/>
      <p:bldP spid="31" grpId="0"/>
      <p:bldP spid="32" grpId="0"/>
      <p:bldP spid="33" grpId="0"/>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a:spLocks noChangeArrowheads="1"/>
          </p:cNvSpPr>
          <p:nvPr/>
        </p:nvSpPr>
        <p:spPr bwMode="auto">
          <a:xfrm>
            <a:off x="1019458" y="1330760"/>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1" name="Picture 160" descr="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357" y="1207283"/>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74" descr="鱼1"/>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rot="4940936">
            <a:off x="8051383" y="1225856"/>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3" descr="鱼2"/>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rot="2279001" flipH="1">
            <a:off x="8619913" y="1284298"/>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C:\Users\Thinkpad\Desktop\PNG\1_0003_图层-9.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215762" y="3278392"/>
            <a:ext cx="6173111" cy="1281211"/>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3312934" y="3668078"/>
            <a:ext cx="668773" cy="553998"/>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华文行楷" pitchFamily="2" charset="-122"/>
                <a:ea typeface="华文行楷" pitchFamily="2" charset="-122"/>
              </a:rPr>
              <a:t>2014</a:t>
            </a:r>
            <a:endParaRPr kumimoji="0" lang="zh-CN" altLang="en-US" sz="2400" b="1" i="0" u="none" strike="noStrike" kern="0" cap="none" spc="0" normalizeH="0" baseline="0" noProof="0" dirty="0">
              <a:ln>
                <a:noFill/>
              </a:ln>
              <a:solidFill>
                <a:sysClr val="window" lastClr="FFFFFF"/>
              </a:solidFill>
              <a:effectLst/>
              <a:uLnTx/>
              <a:uFillTx/>
              <a:latin typeface="华文行楷" pitchFamily="2" charset="-122"/>
              <a:ea typeface="华文行楷" pitchFamily="2" charset="-122"/>
            </a:endParaRPr>
          </a:p>
        </p:txBody>
      </p:sp>
      <p:sp>
        <p:nvSpPr>
          <p:cNvPr id="26" name="矩形 25"/>
          <p:cNvSpPr/>
          <p:nvPr/>
        </p:nvSpPr>
        <p:spPr>
          <a:xfrm>
            <a:off x="4623007" y="3627589"/>
            <a:ext cx="694421" cy="553998"/>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华文行楷" pitchFamily="2" charset="-122"/>
                <a:ea typeface="华文行楷" pitchFamily="2" charset="-122"/>
              </a:rPr>
              <a:t>2013</a:t>
            </a:r>
            <a:endParaRPr kumimoji="0" lang="zh-CN" altLang="en-US" sz="2400" b="1" i="0" u="none" strike="noStrike" kern="0" cap="none" spc="0" normalizeH="0" baseline="0" noProof="0" dirty="0">
              <a:ln>
                <a:noFill/>
              </a:ln>
              <a:solidFill>
                <a:sysClr val="window" lastClr="FFFFFF"/>
              </a:solidFill>
              <a:effectLst/>
              <a:uLnTx/>
              <a:uFillTx/>
              <a:latin typeface="华文行楷" pitchFamily="2" charset="-122"/>
              <a:ea typeface="华文行楷" pitchFamily="2" charset="-122"/>
            </a:endParaRPr>
          </a:p>
        </p:txBody>
      </p:sp>
      <p:sp>
        <p:nvSpPr>
          <p:cNvPr id="27" name="矩形 26"/>
          <p:cNvSpPr/>
          <p:nvPr/>
        </p:nvSpPr>
        <p:spPr>
          <a:xfrm>
            <a:off x="6066532" y="3627589"/>
            <a:ext cx="671979" cy="553998"/>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华文行楷" pitchFamily="2" charset="-122"/>
                <a:ea typeface="华文行楷" pitchFamily="2" charset="-122"/>
              </a:rPr>
              <a:t>2012</a:t>
            </a:r>
            <a:endParaRPr kumimoji="0" lang="zh-CN" altLang="en-US" sz="2400" b="1" i="0" u="none" strike="noStrike" kern="0" cap="none" spc="0" normalizeH="0" baseline="0" noProof="0" dirty="0">
              <a:ln>
                <a:noFill/>
              </a:ln>
              <a:solidFill>
                <a:sysClr val="window" lastClr="FFFFFF"/>
              </a:solidFill>
              <a:effectLst/>
              <a:uLnTx/>
              <a:uFillTx/>
              <a:latin typeface="华文行楷" pitchFamily="2" charset="-122"/>
              <a:ea typeface="华文行楷" pitchFamily="2" charset="-122"/>
            </a:endParaRPr>
          </a:p>
        </p:txBody>
      </p:sp>
      <p:cxnSp>
        <p:nvCxnSpPr>
          <p:cNvPr id="28" name="直接连接符 27"/>
          <p:cNvCxnSpPr/>
          <p:nvPr/>
        </p:nvCxnSpPr>
        <p:spPr>
          <a:xfrm>
            <a:off x="3311682" y="2655736"/>
            <a:ext cx="0" cy="1060724"/>
          </a:xfrm>
          <a:prstGeom prst="line">
            <a:avLst/>
          </a:prstGeom>
          <a:noFill/>
          <a:ln w="9525" cap="flat" cmpd="sng" algn="ctr">
            <a:solidFill>
              <a:srgbClr val="888888"/>
            </a:solidFill>
            <a:prstDash val="dash"/>
            <a:headEnd type="oval" w="med" len="med"/>
            <a:tailEnd type="oval" w="med" len="med"/>
          </a:ln>
          <a:effectLst/>
        </p:spPr>
      </p:cxnSp>
      <p:sp>
        <p:nvSpPr>
          <p:cNvPr id="29" name="TextBox 14"/>
          <p:cNvSpPr txBox="1"/>
          <p:nvPr/>
        </p:nvSpPr>
        <p:spPr>
          <a:xfrm>
            <a:off x="3311684" y="2543291"/>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cxnSp>
        <p:nvCxnSpPr>
          <p:cNvPr id="30" name="直接连接符 29"/>
          <p:cNvCxnSpPr/>
          <p:nvPr/>
        </p:nvCxnSpPr>
        <p:spPr>
          <a:xfrm>
            <a:off x="6023922" y="2594215"/>
            <a:ext cx="0" cy="1060724"/>
          </a:xfrm>
          <a:prstGeom prst="line">
            <a:avLst/>
          </a:prstGeom>
          <a:noFill/>
          <a:ln w="9525" cap="flat" cmpd="sng" algn="ctr">
            <a:solidFill>
              <a:srgbClr val="888888"/>
            </a:solidFill>
            <a:prstDash val="dash"/>
            <a:headEnd type="oval" w="med" len="med"/>
            <a:tailEnd type="oval" w="med" len="med"/>
          </a:ln>
          <a:effectLst/>
        </p:spPr>
      </p:cxnSp>
      <p:sp>
        <p:nvSpPr>
          <p:cNvPr id="31" name="TextBox 17"/>
          <p:cNvSpPr txBox="1"/>
          <p:nvPr/>
        </p:nvSpPr>
        <p:spPr>
          <a:xfrm>
            <a:off x="6023924" y="2481770"/>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cxnSp>
        <p:nvCxnSpPr>
          <p:cNvPr id="32" name="直接连接符 31"/>
          <p:cNvCxnSpPr/>
          <p:nvPr/>
        </p:nvCxnSpPr>
        <p:spPr>
          <a:xfrm>
            <a:off x="4607826" y="4253999"/>
            <a:ext cx="0" cy="1060724"/>
          </a:xfrm>
          <a:prstGeom prst="line">
            <a:avLst/>
          </a:prstGeom>
          <a:noFill/>
          <a:ln w="9525" cap="flat" cmpd="sng" algn="ctr">
            <a:solidFill>
              <a:srgbClr val="888888"/>
            </a:solidFill>
            <a:prstDash val="dash"/>
            <a:headEnd type="oval" w="med" len="med"/>
            <a:tailEnd type="oval" w="med" len="med"/>
          </a:ln>
          <a:effectLst/>
        </p:spPr>
      </p:cxnSp>
      <p:sp>
        <p:nvSpPr>
          <p:cNvPr id="33" name="TextBox 20"/>
          <p:cNvSpPr txBox="1"/>
          <p:nvPr/>
        </p:nvSpPr>
        <p:spPr>
          <a:xfrm>
            <a:off x="4607828" y="4485674"/>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此处添加标题</a:t>
            </a:r>
            <a:endParaRPr kumimoji="0" lang="en-US" altLang="zh-CN" sz="1400" b="1"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rPr>
              <a:t>点击此处</a:t>
            </a:r>
            <a:r>
              <a:rPr kumimoji="0" lang="zh-CN" altLang="en-US" sz="1400" b="0" i="0" u="none" strike="noStrike" kern="0" cap="none" spc="-150" normalizeH="0" baseline="0" noProof="0" dirty="0" smtClean="0">
                <a:ln>
                  <a:noFill/>
                </a:ln>
                <a:solidFill>
                  <a:sysClr val="windowText" lastClr="000000">
                    <a:lumMod val="95000"/>
                    <a:lumOff val="5000"/>
                  </a:sysClr>
                </a:solidFill>
                <a:effectLst/>
                <a:uLnTx/>
                <a:uFillTx/>
                <a:latin typeface="楷体" pitchFamily="49" charset="-122"/>
                <a:ea typeface="楷体" pitchFamily="49" charset="-122"/>
              </a:rPr>
              <a:t>添加文本</a:t>
            </a:r>
            <a:endParaRPr kumimoji="0" lang="zh-CN" altLang="en-US" sz="1400" b="0" i="0" u="none" strike="noStrike" kern="0" cap="none" spc="-150" normalizeH="0" baseline="0" noProof="0" dirty="0">
              <a:ln>
                <a:noFill/>
              </a:ln>
              <a:solidFill>
                <a:sysClr val="windowText" lastClr="000000">
                  <a:lumMod val="95000"/>
                  <a:lumOff val="5000"/>
                </a:sysClr>
              </a:solidFill>
              <a:effectLst/>
              <a:uLnTx/>
              <a:uFillTx/>
              <a:latin typeface="楷体" pitchFamily="49" charset="-122"/>
              <a:ea typeface="楷体" pitchFamily="49" charset="-122"/>
            </a:endParaRPr>
          </a:p>
        </p:txBody>
      </p:sp>
      <p:grpSp>
        <p:nvGrpSpPr>
          <p:cNvPr id="34" name="组合 33"/>
          <p:cNvGrpSpPr/>
          <p:nvPr/>
        </p:nvGrpSpPr>
        <p:grpSpPr>
          <a:xfrm>
            <a:off x="443396" y="3183180"/>
            <a:ext cx="1880669" cy="1672036"/>
            <a:chOff x="467544" y="1975897"/>
            <a:chExt cx="1880669" cy="1672036"/>
          </a:xfrm>
        </p:grpSpPr>
        <p:pic>
          <p:nvPicPr>
            <p:cNvPr id="35" name="Picture 3" descr="C:\Users\Thinkpad\Desktop\PNG\1_0010_image.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964536" y="2292896"/>
              <a:ext cx="750526" cy="630942"/>
            </a:xfrm>
            <a:prstGeom prst="rect">
              <a:avLst/>
            </a:prstGeom>
          </p:spPr>
          <p:txBody>
            <a:bodyPr wrap="none">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uLnTx/>
                  <a:uFillTx/>
                  <a:latin typeface="华文行楷" pitchFamily="2" charset="-122"/>
                  <a:ea typeface="华文行楷" pitchFamily="2" charset="-122"/>
                </a:rPr>
                <a:t>2015</a:t>
              </a:r>
              <a:endParaRPr kumimoji="0" lang="zh-CN" altLang="en-US" sz="2800" b="1" i="0" u="none" strike="noStrike" kern="0" cap="none" spc="0" normalizeH="0" baseline="0" noProof="0" dirty="0">
                <a:ln>
                  <a:noFill/>
                </a:ln>
                <a:solidFill>
                  <a:sysClr val="window" lastClr="FFFFFF"/>
                </a:solidFill>
                <a:effectLst/>
                <a:uLnTx/>
                <a:uFillTx/>
                <a:latin typeface="华文行楷" pitchFamily="2" charset="-122"/>
                <a:ea typeface="华文行楷" pitchFamily="2" charset="-122"/>
              </a:endParaRPr>
            </a:p>
          </p:txBody>
        </p:sp>
        <p:pic>
          <p:nvPicPr>
            <p:cNvPr id="37" name="Picture 4" descr="F:\360安全浏览器下载\水墨\1402\1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074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1000"/>
                                        <p:tgtEl>
                                          <p:spTgt spid="20"/>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250"/>
                                        <p:tgtEl>
                                          <p:spTgt spid="24"/>
                                        </p:tgtEl>
                                      </p:cBhvr>
                                    </p:animEffect>
                                  </p:childTnLst>
                                </p:cTn>
                              </p:par>
                            </p:childTnLst>
                          </p:cTn>
                        </p:par>
                        <p:par>
                          <p:cTn id="33" fill="hold">
                            <p:stCondLst>
                              <p:cond delay="4750"/>
                            </p:stCondLst>
                            <p:childTnLst>
                              <p:par>
                                <p:cTn id="34" presetID="49"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 calcmode="lin" valueType="num">
                                      <p:cBhvr>
                                        <p:cTn id="38" dur="500" fill="hold"/>
                                        <p:tgtEl>
                                          <p:spTgt spid="25"/>
                                        </p:tgtEl>
                                        <p:attrNameLst>
                                          <p:attrName>style.rotation</p:attrName>
                                        </p:attrNameLst>
                                      </p:cBhvr>
                                      <p:tavLst>
                                        <p:tav tm="0">
                                          <p:val>
                                            <p:fltVal val="360"/>
                                          </p:val>
                                        </p:tav>
                                        <p:tav tm="100000">
                                          <p:val>
                                            <p:fltVal val="0"/>
                                          </p:val>
                                        </p:tav>
                                      </p:tavLst>
                                    </p:anim>
                                    <p:animEffect transition="in" filter="fade">
                                      <p:cBhvr>
                                        <p:cTn id="39" dur="500"/>
                                        <p:tgtEl>
                                          <p:spTgt spid="25"/>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 calcmode="lin" valueType="num">
                                      <p:cBhvr>
                                        <p:cTn id="44" dur="500" fill="hold"/>
                                        <p:tgtEl>
                                          <p:spTgt spid="26"/>
                                        </p:tgtEl>
                                        <p:attrNameLst>
                                          <p:attrName>style.rotation</p:attrName>
                                        </p:attrNameLst>
                                      </p:cBhvr>
                                      <p:tavLst>
                                        <p:tav tm="0">
                                          <p:val>
                                            <p:fltVal val="360"/>
                                          </p:val>
                                        </p:tav>
                                        <p:tav tm="100000">
                                          <p:val>
                                            <p:fltVal val="0"/>
                                          </p:val>
                                        </p:tav>
                                      </p:tavLst>
                                    </p:anim>
                                    <p:animEffect transition="in" filter="fade">
                                      <p:cBhvr>
                                        <p:cTn id="45" dur="500"/>
                                        <p:tgtEl>
                                          <p:spTgt spid="2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 calcmode="lin" valueType="num">
                                      <p:cBhvr>
                                        <p:cTn id="50" dur="500" fill="hold"/>
                                        <p:tgtEl>
                                          <p:spTgt spid="27"/>
                                        </p:tgtEl>
                                        <p:attrNameLst>
                                          <p:attrName>style.rotation</p:attrName>
                                        </p:attrNameLst>
                                      </p:cBhvr>
                                      <p:tavLst>
                                        <p:tav tm="0">
                                          <p:val>
                                            <p:fltVal val="360"/>
                                          </p:val>
                                        </p:tav>
                                        <p:tav tm="100000">
                                          <p:val>
                                            <p:fltVal val="0"/>
                                          </p:val>
                                        </p:tav>
                                      </p:tavLst>
                                    </p:anim>
                                    <p:animEffect transition="in" filter="fade">
                                      <p:cBhvr>
                                        <p:cTn id="51" dur="500"/>
                                        <p:tgtEl>
                                          <p:spTgt spid="27"/>
                                        </p:tgtEl>
                                      </p:cBhvr>
                                    </p:animEffect>
                                  </p:childTnLst>
                                </p:cTn>
                              </p:par>
                            </p:childTnLst>
                          </p:cTn>
                        </p:par>
                        <p:par>
                          <p:cTn id="52" fill="hold">
                            <p:stCondLst>
                              <p:cond delay="5250"/>
                            </p:stCondLst>
                            <p:childTnLst>
                              <p:par>
                                <p:cTn id="53" presetID="22" presetClass="entr" presetSubtype="4"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down)">
                                      <p:cBhvr>
                                        <p:cTn id="55" dur="500"/>
                                        <p:tgtEl>
                                          <p:spTgt spid="28"/>
                                        </p:tgtEl>
                                      </p:cBhvr>
                                    </p:animEffect>
                                  </p:childTnLst>
                                </p:cTn>
                              </p:par>
                            </p:childTnLst>
                          </p:cTn>
                        </p:par>
                        <p:par>
                          <p:cTn id="56" fill="hold">
                            <p:stCondLst>
                              <p:cond delay="5750"/>
                            </p:stCondLst>
                            <p:childTnLst>
                              <p:par>
                                <p:cTn id="57" presetID="21"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heel(1)">
                                      <p:cBhvr>
                                        <p:cTn id="59" dur="2000"/>
                                        <p:tgtEl>
                                          <p:spTgt spid="29"/>
                                        </p:tgtEl>
                                      </p:cBhvr>
                                    </p:animEffect>
                                  </p:childTnLst>
                                </p:cTn>
                              </p:par>
                            </p:childTnLst>
                          </p:cTn>
                        </p:par>
                        <p:par>
                          <p:cTn id="60" fill="hold">
                            <p:stCondLst>
                              <p:cond delay="7750"/>
                            </p:stCondLst>
                            <p:childTnLst>
                              <p:par>
                                <p:cTn id="61" presetID="22" presetClass="entr" presetSubtype="1"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up)">
                                      <p:cBhvr>
                                        <p:cTn id="63" dur="500"/>
                                        <p:tgtEl>
                                          <p:spTgt spid="32"/>
                                        </p:tgtEl>
                                      </p:cBhvr>
                                    </p:animEffect>
                                  </p:childTnLst>
                                </p:cTn>
                              </p:par>
                            </p:childTnLst>
                          </p:cTn>
                        </p:par>
                        <p:par>
                          <p:cTn id="64" fill="hold">
                            <p:stCondLst>
                              <p:cond delay="8250"/>
                            </p:stCondLst>
                            <p:childTnLst>
                              <p:par>
                                <p:cTn id="65" presetID="21" presetClass="entr" presetSubtype="1"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heel(1)">
                                      <p:cBhvr>
                                        <p:cTn id="67" dur="2000"/>
                                        <p:tgtEl>
                                          <p:spTgt spid="33"/>
                                        </p:tgtEl>
                                      </p:cBhvr>
                                    </p:animEffect>
                                  </p:childTnLst>
                                </p:cTn>
                              </p:par>
                            </p:childTnLst>
                          </p:cTn>
                        </p:par>
                        <p:par>
                          <p:cTn id="68" fill="hold">
                            <p:stCondLst>
                              <p:cond delay="10250"/>
                            </p:stCondLst>
                            <p:childTnLst>
                              <p:par>
                                <p:cTn id="69" presetID="22" presetClass="entr" presetSubtype="4"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down)">
                                      <p:cBhvr>
                                        <p:cTn id="71" dur="500"/>
                                        <p:tgtEl>
                                          <p:spTgt spid="30"/>
                                        </p:tgtEl>
                                      </p:cBhvr>
                                    </p:animEffect>
                                  </p:childTnLst>
                                </p:cTn>
                              </p:par>
                            </p:childTnLst>
                          </p:cTn>
                        </p:par>
                        <p:par>
                          <p:cTn id="72" fill="hold">
                            <p:stCondLst>
                              <p:cond delay="10750"/>
                            </p:stCondLst>
                            <p:childTnLst>
                              <p:par>
                                <p:cTn id="73" presetID="21" presetClass="entr" presetSubtype="1"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heel(1)">
                                      <p:cBhvr>
                                        <p:cTn id="75"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P spid="26" grpId="0"/>
      <p:bldP spid="27" grpId="0"/>
      <p:bldP spid="29" grpId="0"/>
      <p:bldP spid="31"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2"/>
          <p:cNvSpPr txBox="1">
            <a:spLocks noChangeArrowheads="1"/>
          </p:cNvSpPr>
          <p:nvPr/>
        </p:nvSpPr>
        <p:spPr bwMode="auto">
          <a:xfrm>
            <a:off x="970064" y="1142521"/>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18" name="Picture 174" descr="鱼1"/>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rot="4940936">
            <a:off x="8001989" y="1037617"/>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3" descr="鱼2"/>
          <p:cNvPicPr>
            <a:picLocks noChangeAspect="1" noChangeArrowheads="1"/>
          </p:cNvPicPr>
          <p:nvPr/>
        </p:nvPicPr>
        <p:blipFill>
          <a:blip r:embed="rId3" cstate="screen">
            <a:lum contrast="12000"/>
            <a:extLst>
              <a:ext uri="{28A0092B-C50C-407E-A947-70E740481C1C}">
                <a14:useLocalDpi xmlns:a14="http://schemas.microsoft.com/office/drawing/2010/main"/>
              </a:ext>
            </a:extLst>
          </a:blip>
          <a:srcRect/>
          <a:stretch>
            <a:fillRect/>
          </a:stretch>
        </p:blipFill>
        <p:spPr bwMode="auto">
          <a:xfrm rot="2279001" flipH="1">
            <a:off x="8570519" y="1096059"/>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8" descr="30"/>
          <p:cNvPicPr>
            <a:picLocks noChangeAspect="1" noChangeArrowheads="1"/>
          </p:cNvPicPr>
          <p:nvPr/>
        </p:nvPicPr>
        <p:blipFill>
          <a:blip r:embed="rId4" cstate="screen">
            <a:lum bright="-54000" contrast="18000"/>
            <a:extLst>
              <a:ext uri="{28A0092B-C50C-407E-A947-70E740481C1C}">
                <a14:useLocalDpi xmlns:a14="http://schemas.microsoft.com/office/drawing/2010/main"/>
              </a:ext>
            </a:extLst>
          </a:blip>
          <a:srcRect/>
          <a:stretch>
            <a:fillRect/>
          </a:stretch>
        </p:blipFill>
        <p:spPr bwMode="auto">
          <a:xfrm rot="1227045">
            <a:off x="3251998" y="3980649"/>
            <a:ext cx="2005012"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99" descr="4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61400" y="1502561"/>
            <a:ext cx="40481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0" descr="荷花212副本"/>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75998" y="2912261"/>
            <a:ext cx="1524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201"/>
          <p:cNvSpPr txBox="1">
            <a:spLocks noChangeArrowheads="1"/>
          </p:cNvSpPr>
          <p:nvPr/>
        </p:nvSpPr>
        <p:spPr bwMode="auto">
          <a:xfrm>
            <a:off x="3782346" y="2222642"/>
            <a:ext cx="1652214" cy="82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2400" b="1" baseline="0" dirty="0">
                <a:solidFill>
                  <a:srgbClr val="FFFFFF"/>
                </a:solidFill>
                <a:latin typeface="华文行楷" pitchFamily="2" charset="-122"/>
                <a:ea typeface="华文行楷" pitchFamily="2" charset="-122"/>
              </a:rPr>
              <a:t>点击输入标题内容</a:t>
            </a:r>
          </a:p>
        </p:txBody>
      </p:sp>
      <p:sp>
        <p:nvSpPr>
          <p:cNvPr id="24" name="Line 202"/>
          <p:cNvSpPr>
            <a:spLocks noChangeShapeType="1"/>
          </p:cNvSpPr>
          <p:nvPr/>
        </p:nvSpPr>
        <p:spPr bwMode="auto">
          <a:xfrm flipV="1">
            <a:off x="4252123" y="3667911"/>
            <a:ext cx="0" cy="45720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pic>
        <p:nvPicPr>
          <p:cNvPr id="25" name="Picture 207" descr="30"/>
          <p:cNvPicPr>
            <a:picLocks noChangeAspect="1" noChangeArrowheads="1"/>
          </p:cNvPicPr>
          <p:nvPr/>
        </p:nvPicPr>
        <p:blipFill>
          <a:blip r:embed="rId7" cstate="screen">
            <a:lum bright="-54000" contrast="18000"/>
            <a:extLst>
              <a:ext uri="{28A0092B-C50C-407E-A947-70E740481C1C}">
                <a14:useLocalDpi xmlns:a14="http://schemas.microsoft.com/office/drawing/2010/main"/>
              </a:ext>
            </a:extLst>
          </a:blip>
          <a:srcRect/>
          <a:stretch>
            <a:fillRect/>
          </a:stretch>
        </p:blipFill>
        <p:spPr bwMode="auto">
          <a:xfrm rot="1227045">
            <a:off x="5690398" y="3975886"/>
            <a:ext cx="19812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09" descr="30"/>
          <p:cNvPicPr>
            <a:picLocks noChangeAspect="1" noChangeArrowheads="1"/>
          </p:cNvPicPr>
          <p:nvPr/>
        </p:nvPicPr>
        <p:blipFill>
          <a:blip r:embed="rId8" cstate="screen">
            <a:lum bright="-54000" contrast="18000"/>
            <a:extLst>
              <a:ext uri="{28A0092B-C50C-407E-A947-70E740481C1C}">
                <a14:useLocalDpi xmlns:a14="http://schemas.microsoft.com/office/drawing/2010/main"/>
              </a:ext>
            </a:extLst>
          </a:blip>
          <a:srcRect/>
          <a:stretch>
            <a:fillRect/>
          </a:stretch>
        </p:blipFill>
        <p:spPr bwMode="auto">
          <a:xfrm rot="1227045">
            <a:off x="966000" y="3923499"/>
            <a:ext cx="1995487"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Line 210"/>
          <p:cNvSpPr>
            <a:spLocks noChangeShapeType="1"/>
          </p:cNvSpPr>
          <p:nvPr/>
        </p:nvSpPr>
        <p:spPr bwMode="auto">
          <a:xfrm flipH="1" flipV="1">
            <a:off x="5395123" y="3610761"/>
            <a:ext cx="685800" cy="51435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28" name="Line 211"/>
          <p:cNvSpPr>
            <a:spLocks noChangeShapeType="1"/>
          </p:cNvSpPr>
          <p:nvPr/>
        </p:nvSpPr>
        <p:spPr bwMode="auto">
          <a:xfrm flipV="1">
            <a:off x="2499523" y="3610761"/>
            <a:ext cx="609600" cy="51435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29" name="Rectangle 212"/>
          <p:cNvSpPr>
            <a:spLocks noChangeArrowheads="1"/>
          </p:cNvSpPr>
          <p:nvPr/>
        </p:nvSpPr>
        <p:spPr bwMode="auto">
          <a:xfrm>
            <a:off x="1423200" y="4539474"/>
            <a:ext cx="1220787" cy="33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30" name="Rectangle 213"/>
          <p:cNvSpPr>
            <a:spLocks noChangeArrowheads="1"/>
          </p:cNvSpPr>
          <p:nvPr/>
        </p:nvSpPr>
        <p:spPr bwMode="auto">
          <a:xfrm>
            <a:off x="3748885" y="4533124"/>
            <a:ext cx="1219200" cy="33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dirty="0">
                <a:solidFill>
                  <a:srgbClr val="FFFFFF"/>
                </a:solidFill>
                <a:latin typeface="华文行楷" pitchFamily="2" charset="-122"/>
                <a:ea typeface="华文行楷" pitchFamily="2" charset="-122"/>
              </a:rPr>
              <a:t>文字内容</a:t>
            </a:r>
          </a:p>
        </p:txBody>
      </p:sp>
      <p:sp>
        <p:nvSpPr>
          <p:cNvPr id="31" name="Rectangle 214"/>
          <p:cNvSpPr>
            <a:spLocks noChangeArrowheads="1"/>
          </p:cNvSpPr>
          <p:nvPr/>
        </p:nvSpPr>
        <p:spPr bwMode="auto">
          <a:xfrm>
            <a:off x="6225385" y="4533124"/>
            <a:ext cx="1219200" cy="33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latin typeface="华文行楷" pitchFamily="2" charset="-122"/>
                <a:ea typeface="华文行楷" pitchFamily="2" charset="-122"/>
              </a:rPr>
              <a:t>文字内容</a:t>
            </a:r>
            <a:endParaRPr lang="en-US" altLang="zh-CN" b="1" baseline="0">
              <a:solidFill>
                <a:srgbClr val="FFFFFF"/>
              </a:solidFill>
              <a:latin typeface="华文行楷" pitchFamily="2" charset="-122"/>
              <a:ea typeface="华文行楷" pitchFamily="2" charset="-122"/>
            </a:endParaRPr>
          </a:p>
        </p:txBody>
      </p:sp>
      <p:pic>
        <p:nvPicPr>
          <p:cNvPr id="33" name="Picture 160" descr="1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47174" y="1029003"/>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42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1" presetClass="entr" presetSubtype="1"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heel(1)">
                                      <p:cBhvr>
                                        <p:cTn id="22" dur="2000"/>
                                        <p:tgtEl>
                                          <p:spTgt spid="21"/>
                                        </p:tgtEl>
                                      </p:cBhvr>
                                    </p:animEffect>
                                  </p:childTnLst>
                                </p:cTn>
                              </p:par>
                            </p:childTnLst>
                          </p:cTn>
                        </p:par>
                        <p:par>
                          <p:cTn id="23" fill="hold">
                            <p:stCondLst>
                              <p:cond delay="40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 calcmode="lin" valueType="num">
                                      <p:cBhvr>
                                        <p:cTn id="28" dur="1000" fill="hold"/>
                                        <p:tgtEl>
                                          <p:spTgt spid="23"/>
                                        </p:tgtEl>
                                        <p:attrNameLst>
                                          <p:attrName>style.rotation</p:attrName>
                                        </p:attrNameLst>
                                      </p:cBhvr>
                                      <p:tavLst>
                                        <p:tav tm="0">
                                          <p:val>
                                            <p:fltVal val="90"/>
                                          </p:val>
                                        </p:tav>
                                        <p:tav tm="100000">
                                          <p:val>
                                            <p:fltVal val="0"/>
                                          </p:val>
                                        </p:tav>
                                      </p:tavLst>
                                    </p:anim>
                                    <p:animEffect transition="in" filter="fade">
                                      <p:cBhvr>
                                        <p:cTn id="29" dur="1000"/>
                                        <p:tgtEl>
                                          <p:spTgt spid="23"/>
                                        </p:tgtEl>
                                      </p:cBhvr>
                                    </p:animEffect>
                                  </p:childTnLst>
                                </p:cTn>
                              </p:par>
                            </p:childTnLst>
                          </p:cTn>
                        </p:par>
                        <p:par>
                          <p:cTn id="30" fill="hold">
                            <p:stCondLst>
                              <p:cond delay="535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6350"/>
                            </p:stCondLst>
                            <p:childTnLst>
                              <p:par>
                                <p:cTn id="37" presetID="22" presetClass="entr" presetSubtype="1"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up)">
                                      <p:cBhvr>
                                        <p:cTn id="39" dur="500"/>
                                        <p:tgtEl>
                                          <p:spTgt spid="28"/>
                                        </p:tgtEl>
                                      </p:cBhvr>
                                    </p:animEffect>
                                  </p:childTnLst>
                                </p:cTn>
                              </p:par>
                            </p:childTnLst>
                          </p:cTn>
                        </p:par>
                        <p:par>
                          <p:cTn id="40" fill="hold">
                            <p:stCondLst>
                              <p:cond delay="6850"/>
                            </p:stCondLst>
                            <p:childTnLst>
                              <p:par>
                                <p:cTn id="41" presetID="23" presetClass="entr" presetSubtype="16"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childTnLst>
                                </p:cTn>
                              </p:par>
                            </p:childTnLst>
                          </p:cTn>
                        </p:par>
                        <p:par>
                          <p:cTn id="45" fill="hold">
                            <p:stCondLst>
                              <p:cond delay="7850"/>
                            </p:stCondLst>
                            <p:childTnLst>
                              <p:par>
                                <p:cTn id="46" presetID="2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1000" fill="hold"/>
                                        <p:tgtEl>
                                          <p:spTgt spid="29"/>
                                        </p:tgtEl>
                                        <p:attrNameLst>
                                          <p:attrName>ppt_w</p:attrName>
                                        </p:attrNameLst>
                                      </p:cBhvr>
                                      <p:tavLst>
                                        <p:tav tm="0">
                                          <p:val>
                                            <p:fltVal val="0"/>
                                          </p:val>
                                        </p:tav>
                                        <p:tav tm="100000">
                                          <p:val>
                                            <p:strVal val="#ppt_w"/>
                                          </p:val>
                                        </p:tav>
                                      </p:tavLst>
                                    </p:anim>
                                    <p:anim calcmode="lin" valueType="num">
                                      <p:cBhvr>
                                        <p:cTn id="49" dur="1000" fill="hold"/>
                                        <p:tgtEl>
                                          <p:spTgt spid="29"/>
                                        </p:tgtEl>
                                        <p:attrNameLst>
                                          <p:attrName>ppt_h</p:attrName>
                                        </p:attrNameLst>
                                      </p:cBhvr>
                                      <p:tavLst>
                                        <p:tav tm="0">
                                          <p:val>
                                            <p:fltVal val="0"/>
                                          </p:val>
                                        </p:tav>
                                        <p:tav tm="100000">
                                          <p:val>
                                            <p:strVal val="#ppt_h"/>
                                          </p:val>
                                        </p:tav>
                                      </p:tavLst>
                                    </p:anim>
                                  </p:childTnLst>
                                </p:cTn>
                              </p:par>
                            </p:childTnLst>
                          </p:cTn>
                        </p:par>
                        <p:par>
                          <p:cTn id="50" fill="hold">
                            <p:stCondLst>
                              <p:cond delay="885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par>
                          <p:cTn id="54" fill="hold">
                            <p:stCondLst>
                              <p:cond delay="9350"/>
                            </p:stCondLst>
                            <p:childTnLst>
                              <p:par>
                                <p:cTn id="55" presetID="23" presetClass="entr" presetSubtype="16"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childTnLst>
                                </p:cTn>
                              </p:par>
                            </p:childTnLst>
                          </p:cTn>
                        </p:par>
                        <p:par>
                          <p:cTn id="59" fill="hold">
                            <p:stCondLst>
                              <p:cond delay="10350"/>
                            </p:stCondLst>
                            <p:childTnLst>
                              <p:par>
                                <p:cTn id="60" presetID="23" presetClass="entr" presetSubtype="16"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1000" fill="hold"/>
                                        <p:tgtEl>
                                          <p:spTgt spid="30"/>
                                        </p:tgtEl>
                                        <p:attrNameLst>
                                          <p:attrName>ppt_w</p:attrName>
                                        </p:attrNameLst>
                                      </p:cBhvr>
                                      <p:tavLst>
                                        <p:tav tm="0">
                                          <p:val>
                                            <p:fltVal val="0"/>
                                          </p:val>
                                        </p:tav>
                                        <p:tav tm="100000">
                                          <p:val>
                                            <p:strVal val="#ppt_w"/>
                                          </p:val>
                                        </p:tav>
                                      </p:tavLst>
                                    </p:anim>
                                    <p:anim calcmode="lin" valueType="num">
                                      <p:cBhvr>
                                        <p:cTn id="63" dur="1000" fill="hold"/>
                                        <p:tgtEl>
                                          <p:spTgt spid="30"/>
                                        </p:tgtEl>
                                        <p:attrNameLst>
                                          <p:attrName>ppt_h</p:attrName>
                                        </p:attrNameLst>
                                      </p:cBhvr>
                                      <p:tavLst>
                                        <p:tav tm="0">
                                          <p:val>
                                            <p:fltVal val="0"/>
                                          </p:val>
                                        </p:tav>
                                        <p:tav tm="100000">
                                          <p:val>
                                            <p:strVal val="#ppt_h"/>
                                          </p:val>
                                        </p:tav>
                                      </p:tavLst>
                                    </p:anim>
                                  </p:childTnLst>
                                </p:cTn>
                              </p:par>
                            </p:childTnLst>
                          </p:cTn>
                        </p:par>
                        <p:par>
                          <p:cTn id="64" fill="hold">
                            <p:stCondLst>
                              <p:cond delay="1135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11850"/>
                            </p:stCondLst>
                            <p:childTnLst>
                              <p:par>
                                <p:cTn id="69" presetID="23" presetClass="entr" presetSubtype="16"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1000" fill="hold"/>
                                        <p:tgtEl>
                                          <p:spTgt spid="25"/>
                                        </p:tgtEl>
                                        <p:attrNameLst>
                                          <p:attrName>ppt_w</p:attrName>
                                        </p:attrNameLst>
                                      </p:cBhvr>
                                      <p:tavLst>
                                        <p:tav tm="0">
                                          <p:val>
                                            <p:fltVal val="0"/>
                                          </p:val>
                                        </p:tav>
                                        <p:tav tm="100000">
                                          <p:val>
                                            <p:strVal val="#ppt_w"/>
                                          </p:val>
                                        </p:tav>
                                      </p:tavLst>
                                    </p:anim>
                                    <p:anim calcmode="lin" valueType="num">
                                      <p:cBhvr>
                                        <p:cTn id="72" dur="1000" fill="hold"/>
                                        <p:tgtEl>
                                          <p:spTgt spid="25"/>
                                        </p:tgtEl>
                                        <p:attrNameLst>
                                          <p:attrName>ppt_h</p:attrName>
                                        </p:attrNameLst>
                                      </p:cBhvr>
                                      <p:tavLst>
                                        <p:tav tm="0">
                                          <p:val>
                                            <p:fltVal val="0"/>
                                          </p:val>
                                        </p:tav>
                                        <p:tav tm="100000">
                                          <p:val>
                                            <p:strVal val="#ppt_h"/>
                                          </p:val>
                                        </p:tav>
                                      </p:tavLst>
                                    </p:anim>
                                  </p:childTnLst>
                                </p:cTn>
                              </p:par>
                            </p:childTnLst>
                          </p:cTn>
                        </p:par>
                        <p:par>
                          <p:cTn id="73" fill="hold">
                            <p:stCondLst>
                              <p:cond delay="12850"/>
                            </p:stCondLst>
                            <p:childTnLst>
                              <p:par>
                                <p:cTn id="74" presetID="23" presetClass="entr" presetSubtype="16"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1000" fill="hold"/>
                                        <p:tgtEl>
                                          <p:spTgt spid="31"/>
                                        </p:tgtEl>
                                        <p:attrNameLst>
                                          <p:attrName>ppt_w</p:attrName>
                                        </p:attrNameLst>
                                      </p:cBhvr>
                                      <p:tavLst>
                                        <p:tav tm="0">
                                          <p:val>
                                            <p:fltVal val="0"/>
                                          </p:val>
                                        </p:tav>
                                        <p:tav tm="100000">
                                          <p:val>
                                            <p:strVal val="#ppt_w"/>
                                          </p:val>
                                        </p:tav>
                                      </p:tavLst>
                                    </p:anim>
                                    <p:anim calcmode="lin" valueType="num">
                                      <p:cBhvr>
                                        <p:cTn id="77" dur="1000" fill="hold"/>
                                        <p:tgtEl>
                                          <p:spTgt spid="31"/>
                                        </p:tgtEl>
                                        <p:attrNameLst>
                                          <p:attrName>ppt_h</p:attrName>
                                        </p:attrNameLst>
                                      </p:cBhvr>
                                      <p:tavLst>
                                        <p:tav tm="0">
                                          <p:val>
                                            <p:fltVal val="0"/>
                                          </p:val>
                                        </p:tav>
                                        <p:tav tm="100000">
                                          <p:val>
                                            <p:strVal val="#ppt_h"/>
                                          </p:val>
                                        </p:tav>
                                      </p:tavLst>
                                    </p:anim>
                                  </p:childTnLst>
                                </p:cTn>
                              </p:par>
                              <p:par>
                                <p:cTn id="78" presetID="55" presetClass="entr" presetSubtype="0"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1000" fill="hold"/>
                                        <p:tgtEl>
                                          <p:spTgt spid="33"/>
                                        </p:tgtEl>
                                        <p:attrNameLst>
                                          <p:attrName>ppt_w</p:attrName>
                                        </p:attrNameLst>
                                      </p:cBhvr>
                                      <p:tavLst>
                                        <p:tav tm="0">
                                          <p:val>
                                            <p:strVal val="#ppt_w*0.70"/>
                                          </p:val>
                                        </p:tav>
                                        <p:tav tm="100000">
                                          <p:val>
                                            <p:strVal val="#ppt_w"/>
                                          </p:val>
                                        </p:tav>
                                      </p:tavLst>
                                    </p:anim>
                                    <p:anim calcmode="lin" valueType="num">
                                      <p:cBhvr>
                                        <p:cTn id="81" dur="1000" fill="hold"/>
                                        <p:tgtEl>
                                          <p:spTgt spid="33"/>
                                        </p:tgtEl>
                                        <p:attrNameLst>
                                          <p:attrName>ppt_h</p:attrName>
                                        </p:attrNameLst>
                                      </p:cBhvr>
                                      <p:tavLst>
                                        <p:tav tm="0">
                                          <p:val>
                                            <p:strVal val="#ppt_h"/>
                                          </p:val>
                                        </p:tav>
                                        <p:tav tm="100000">
                                          <p:val>
                                            <p:strVal val="#ppt_h"/>
                                          </p:val>
                                        </p:tav>
                                      </p:tavLst>
                                    </p:anim>
                                    <p:animEffect transition="in" filter="fade">
                                      <p:cBhvr>
                                        <p:cTn id="8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4" grpId="0" animBg="1"/>
      <p:bldP spid="27" grpId="0" animBg="1"/>
      <p:bldP spid="28" grpId="0" animBg="1"/>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64851" y="2224185"/>
            <a:ext cx="3442628" cy="707886"/>
          </a:xfrm>
          <a:prstGeom prst="rect">
            <a:avLst/>
          </a:prstGeom>
        </p:spPr>
        <p:txBody>
          <a:bodyPr wrap="square">
            <a:spAutoFit/>
          </a:bodyPr>
          <a:lstStyle/>
          <a:p>
            <a:pPr algn="ctr"/>
            <a:r>
              <a:rPr lang="zh-CN" altLang="en-US" sz="4000" dirty="0" smtClean="0">
                <a:latin typeface="华文行楷" pitchFamily="2" charset="-122"/>
                <a:ea typeface="华文行楷" pitchFamily="2" charset="-122"/>
              </a:rPr>
              <a:t>第</a:t>
            </a:r>
            <a:r>
              <a:rPr lang="zh-CN" altLang="en-US" sz="4000" dirty="0">
                <a:latin typeface="华文行楷" pitchFamily="2" charset="-122"/>
                <a:ea typeface="华文行楷" pitchFamily="2" charset="-122"/>
              </a:rPr>
              <a:t>二</a:t>
            </a:r>
            <a:r>
              <a:rPr lang="zh-CN" altLang="en-US" sz="4000" dirty="0" smtClean="0">
                <a:latin typeface="华文行楷" pitchFamily="2" charset="-122"/>
                <a:ea typeface="华文行楷" pitchFamily="2" charset="-122"/>
              </a:rPr>
              <a:t>章内容</a:t>
            </a:r>
            <a:endParaRPr lang="zh-CN" altLang="en-US" sz="4000" dirty="0">
              <a:latin typeface="华文行楷" pitchFamily="2" charset="-122"/>
              <a:ea typeface="华文行楷" pitchFamily="2" charset="-122"/>
            </a:endParaRPr>
          </a:p>
        </p:txBody>
      </p:sp>
      <p:sp>
        <p:nvSpPr>
          <p:cNvPr id="8" name="矩形 7"/>
          <p:cNvSpPr/>
          <p:nvPr/>
        </p:nvSpPr>
        <p:spPr>
          <a:xfrm>
            <a:off x="1907704" y="3795887"/>
            <a:ext cx="5002153" cy="646331"/>
          </a:xfrm>
          <a:prstGeom prst="rect">
            <a:avLst/>
          </a:prstGeom>
        </p:spPr>
        <p:txBody>
          <a:bodyPr wrap="square">
            <a:spAutoFit/>
          </a:bodyPr>
          <a:lstStyle/>
          <a:p>
            <a:pPr algn="ctr"/>
            <a:r>
              <a:rPr lang="zh-CN" altLang="en-US" sz="3600" spc="-300" dirty="0" smtClean="0">
                <a:latin typeface="华文行楷" pitchFamily="2" charset="-122"/>
                <a:ea typeface="华文行楷" pitchFamily="2" charset="-122"/>
              </a:rPr>
              <a:t>单击此处添加描述文字</a:t>
            </a:r>
            <a:endParaRPr lang="zh-CN" altLang="en-US" sz="3600" spc="-300" dirty="0">
              <a:latin typeface="华文行楷" pitchFamily="2" charset="-122"/>
              <a:ea typeface="华文行楷" pitchFamily="2" charset="-122"/>
            </a:endParaRPr>
          </a:p>
        </p:txBody>
      </p:sp>
      <p:pic>
        <p:nvPicPr>
          <p:cNvPr id="9" name="Picture 5" descr="毛笔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82291" y="2658910"/>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41" descr="C_108.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70171" y="4352650"/>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Thinkpad\Desktop\PNG\1_0002_图层-5-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501704">
            <a:off x="2242443" y="1568527"/>
            <a:ext cx="2016491"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153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fltVal val="0"/>
                                          </p:val>
                                        </p:tav>
                                        <p:tav tm="100000">
                                          <p:val>
                                            <p:strVal val="#ppt_w"/>
                                          </p:val>
                                        </p:tav>
                                      </p:tavLst>
                                    </p:anim>
                                    <p:anim calcmode="lin" valueType="num">
                                      <p:cBhvr>
                                        <p:cTn id="15" dur="750" fill="hold"/>
                                        <p:tgtEl>
                                          <p:spTgt spid="7"/>
                                        </p:tgtEl>
                                        <p:attrNameLst>
                                          <p:attrName>ppt_h</p:attrName>
                                        </p:attrNameLst>
                                      </p:cBhvr>
                                      <p:tavLst>
                                        <p:tav tm="0">
                                          <p:val>
                                            <p:fltVal val="0"/>
                                          </p:val>
                                        </p:tav>
                                        <p:tav tm="100000">
                                          <p:val>
                                            <p:strVal val="#ppt_h"/>
                                          </p:val>
                                        </p:tav>
                                      </p:tavLst>
                                    </p:anim>
                                    <p:animEffect transition="in" filter="fade">
                                      <p:cBhvr>
                                        <p:cTn id="16" dur="750"/>
                                        <p:tgtEl>
                                          <p:spTgt spid="7"/>
                                        </p:tgtEl>
                                      </p:cBhvr>
                                    </p:animEffect>
                                  </p:childTnLst>
                                </p:cTn>
                              </p:par>
                              <p:par>
                                <p:cTn id="17" presetID="22" presetClass="entr" presetSubtype="8" fill="hold" nodeType="withEffect">
                                  <p:stCondLst>
                                    <p:cond delay="21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250"/>
                                        <p:tgtEl>
                                          <p:spTgt spid="10"/>
                                        </p:tgtEl>
                                      </p:cBhvr>
                                    </p:animEffect>
                                  </p:childTnLst>
                                </p:cTn>
                              </p:par>
                              <p:par>
                                <p:cTn id="20" presetID="10" presetClass="entr" presetSubtype="0" fill="hold" nodeType="withEffect">
                                  <p:stCondLst>
                                    <p:cond delay="42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2750"/>
                                        <p:tgtEl>
                                          <p:spTgt spid="8"/>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9"/>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52" descr="60"/>
          <p:cNvPicPr>
            <a:picLocks noChangeAspect="1" noChangeArrowheads="1"/>
          </p:cNvPicPr>
          <p:nvPr/>
        </p:nvPicPr>
        <p:blipFill>
          <a:blip r:embed="rId2" cstate="screen">
            <a:lum contrast="48000"/>
            <a:extLst>
              <a:ext uri="{28A0092B-C50C-407E-A947-70E740481C1C}">
                <a14:useLocalDpi xmlns:a14="http://schemas.microsoft.com/office/drawing/2010/main"/>
              </a:ext>
            </a:extLst>
          </a:blip>
          <a:srcRect/>
          <a:stretch>
            <a:fillRect/>
          </a:stretch>
        </p:blipFill>
        <p:spPr bwMode="auto">
          <a:xfrm>
            <a:off x="5902574" y="1533202"/>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
          <p:cNvSpPr txBox="1">
            <a:spLocks noChangeArrowheads="1"/>
          </p:cNvSpPr>
          <p:nvPr/>
        </p:nvSpPr>
        <p:spPr bwMode="auto">
          <a:xfrm>
            <a:off x="1043608" y="1020877"/>
            <a:ext cx="2736304" cy="492418"/>
          </a:xfrm>
          <a:prstGeom prst="rect">
            <a:avLst/>
          </a:prstGeom>
          <a:noFill/>
          <a:ln w="9525">
            <a:noFill/>
            <a:miter lim="800000"/>
            <a:headEnd/>
            <a:tailEnd/>
          </a:ln>
        </p:spPr>
        <p:txBody>
          <a:bodyPr wrap="square" lIns="121898" tIns="60948" rIns="121898" bIns="60948">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lumMod val="95000"/>
                    <a:lumOff val="5000"/>
                  </a:sysClr>
                </a:solidFill>
                <a:effectLst/>
                <a:uLnTx/>
                <a:uFillTx/>
                <a:latin typeface="华文行楷" pitchFamily="2" charset="-122"/>
                <a:ea typeface="华文行楷" pitchFamily="2" charset="-122"/>
              </a:rPr>
              <a:t>单击添加文本标题</a:t>
            </a:r>
            <a:endParaRPr kumimoji="0" lang="zh-CN" altLang="en-US" sz="2400" b="0" i="0" u="none" strike="noStrike" kern="0" cap="none" spc="0" normalizeH="0" baseline="0" noProof="0" dirty="0">
              <a:ln>
                <a:noFill/>
              </a:ln>
              <a:solidFill>
                <a:sysClr val="windowText" lastClr="000000">
                  <a:lumMod val="95000"/>
                  <a:lumOff val="5000"/>
                </a:sysClr>
              </a:solidFill>
              <a:effectLst/>
              <a:uLnTx/>
              <a:uFillTx/>
              <a:latin typeface="华文行楷" pitchFamily="2" charset="-122"/>
              <a:ea typeface="华文行楷" pitchFamily="2" charset="-122"/>
            </a:endParaRPr>
          </a:p>
        </p:txBody>
      </p:sp>
      <p:pic>
        <p:nvPicPr>
          <p:cNvPr id="22" name="Picture 160" descr="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7" y="897400"/>
            <a:ext cx="1080119" cy="7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4" descr="鱼1"/>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rot="4940936">
            <a:off x="8075533" y="915973"/>
            <a:ext cx="274574" cy="50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73" descr="鱼2"/>
          <p:cNvPicPr>
            <a:picLocks noChangeAspect="1" noChangeArrowheads="1"/>
          </p:cNvPicPr>
          <p:nvPr/>
        </p:nvPicPr>
        <p:blipFill>
          <a:blip r:embed="rId5" cstate="screen">
            <a:lum contrast="12000"/>
            <a:extLst>
              <a:ext uri="{28A0092B-C50C-407E-A947-70E740481C1C}">
                <a14:useLocalDpi xmlns:a14="http://schemas.microsoft.com/office/drawing/2010/main"/>
              </a:ext>
            </a:extLst>
          </a:blip>
          <a:srcRect/>
          <a:stretch>
            <a:fillRect/>
          </a:stretch>
        </p:blipFill>
        <p:spPr bwMode="auto">
          <a:xfrm rot="2279001" flipH="1">
            <a:off x="8644063" y="974415"/>
            <a:ext cx="388534" cy="4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Line 49"/>
          <p:cNvSpPr>
            <a:spLocks noChangeShapeType="1"/>
          </p:cNvSpPr>
          <p:nvPr/>
        </p:nvSpPr>
        <p:spPr bwMode="auto">
          <a:xfrm>
            <a:off x="1843336" y="3429933"/>
            <a:ext cx="687388" cy="74295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26" name="Line 50"/>
          <p:cNvSpPr>
            <a:spLocks noChangeShapeType="1"/>
          </p:cNvSpPr>
          <p:nvPr/>
        </p:nvSpPr>
        <p:spPr bwMode="auto">
          <a:xfrm flipH="1">
            <a:off x="3254624" y="3645833"/>
            <a:ext cx="914400" cy="42227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27" name="Line 51"/>
          <p:cNvSpPr>
            <a:spLocks noChangeShapeType="1"/>
          </p:cNvSpPr>
          <p:nvPr/>
        </p:nvSpPr>
        <p:spPr bwMode="auto">
          <a:xfrm flipH="1">
            <a:off x="5159624" y="2674283"/>
            <a:ext cx="1219200" cy="57150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28" name="Text Box 54"/>
          <p:cNvSpPr txBox="1">
            <a:spLocks noChangeArrowheads="1"/>
          </p:cNvSpPr>
          <p:nvPr/>
        </p:nvSpPr>
        <p:spPr bwMode="auto">
          <a:xfrm>
            <a:off x="395536" y="3590272"/>
            <a:ext cx="1447800" cy="590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9" name="Text Box 55"/>
          <p:cNvSpPr txBox="1">
            <a:spLocks noChangeArrowheads="1"/>
          </p:cNvSpPr>
          <p:nvPr/>
        </p:nvSpPr>
        <p:spPr bwMode="auto">
          <a:xfrm>
            <a:off x="2035424" y="4961872"/>
            <a:ext cx="1447800" cy="590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30" name="Text Box 56"/>
          <p:cNvSpPr txBox="1">
            <a:spLocks noChangeArrowheads="1"/>
          </p:cNvSpPr>
          <p:nvPr/>
        </p:nvSpPr>
        <p:spPr bwMode="auto">
          <a:xfrm>
            <a:off x="3940424" y="4045884"/>
            <a:ext cx="1447800" cy="590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31" name="Text Box 57"/>
          <p:cNvSpPr txBox="1">
            <a:spLocks noChangeArrowheads="1"/>
          </p:cNvSpPr>
          <p:nvPr/>
        </p:nvSpPr>
        <p:spPr bwMode="auto">
          <a:xfrm>
            <a:off x="5959724" y="3056872"/>
            <a:ext cx="1447800" cy="590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pic>
        <p:nvPicPr>
          <p:cNvPr id="32" name="Picture 63" descr="笔墨"/>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378824" y="3599797"/>
            <a:ext cx="27432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6" descr="60"/>
          <p:cNvPicPr>
            <a:picLocks noChangeAspect="1" noChangeArrowheads="1"/>
          </p:cNvPicPr>
          <p:nvPr/>
        </p:nvPicPr>
        <p:blipFill>
          <a:blip r:embed="rId2" cstate="screen">
            <a:lum contrast="48000"/>
            <a:extLst>
              <a:ext uri="{28A0092B-C50C-407E-A947-70E740481C1C}">
                <a14:useLocalDpi xmlns:a14="http://schemas.microsoft.com/office/drawing/2010/main"/>
              </a:ext>
            </a:extLst>
          </a:blip>
          <a:srcRect/>
          <a:stretch>
            <a:fillRect/>
          </a:stretch>
        </p:blipFill>
        <p:spPr bwMode="auto">
          <a:xfrm>
            <a:off x="700336" y="2039284"/>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48" descr="60"/>
          <p:cNvPicPr>
            <a:picLocks noChangeAspect="1" noChangeArrowheads="1"/>
          </p:cNvPicPr>
          <p:nvPr/>
        </p:nvPicPr>
        <p:blipFill>
          <a:blip r:embed="rId2" cstate="screen">
            <a:lum contrast="48000"/>
            <a:extLst>
              <a:ext uri="{28A0092B-C50C-407E-A947-70E740481C1C}">
                <a14:useLocalDpi xmlns:a14="http://schemas.microsoft.com/office/drawing/2010/main"/>
              </a:ext>
            </a:extLst>
          </a:blip>
          <a:srcRect/>
          <a:stretch>
            <a:fillRect/>
          </a:stretch>
        </p:blipFill>
        <p:spPr bwMode="auto">
          <a:xfrm>
            <a:off x="1883024" y="3455333"/>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52" descr="60"/>
          <p:cNvPicPr>
            <a:picLocks noChangeAspect="1" noChangeArrowheads="1"/>
          </p:cNvPicPr>
          <p:nvPr/>
        </p:nvPicPr>
        <p:blipFill>
          <a:blip r:embed="rId2" cstate="screen">
            <a:lum contrast="48000"/>
            <a:extLst>
              <a:ext uri="{28A0092B-C50C-407E-A947-70E740481C1C}">
                <a14:useLocalDpi xmlns:a14="http://schemas.microsoft.com/office/drawing/2010/main"/>
              </a:ext>
            </a:extLst>
          </a:blip>
          <a:srcRect/>
          <a:stretch>
            <a:fillRect/>
          </a:stretch>
        </p:blipFill>
        <p:spPr bwMode="auto">
          <a:xfrm>
            <a:off x="3826124" y="2515534"/>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58"/>
          <p:cNvSpPr txBox="1">
            <a:spLocks noChangeArrowheads="1"/>
          </p:cNvSpPr>
          <p:nvPr/>
        </p:nvSpPr>
        <p:spPr bwMode="auto">
          <a:xfrm>
            <a:off x="1233736" y="2704447"/>
            <a:ext cx="915988"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latin typeface="华文行楷" pitchFamily="2" charset="-122"/>
                <a:ea typeface="华文行楷" pitchFamily="2" charset="-122"/>
              </a:rPr>
              <a:t>2010</a:t>
            </a:r>
          </a:p>
        </p:txBody>
      </p:sp>
      <p:sp>
        <p:nvSpPr>
          <p:cNvPr id="37" name="Text Box 59"/>
          <p:cNvSpPr txBox="1">
            <a:spLocks noChangeArrowheads="1"/>
          </p:cNvSpPr>
          <p:nvPr/>
        </p:nvSpPr>
        <p:spPr bwMode="auto">
          <a:xfrm>
            <a:off x="2416424" y="4191933"/>
            <a:ext cx="9144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latin typeface="华文行楷" pitchFamily="2" charset="-122"/>
                <a:ea typeface="华文行楷" pitchFamily="2" charset="-122"/>
              </a:rPr>
              <a:t>2011</a:t>
            </a:r>
          </a:p>
        </p:txBody>
      </p:sp>
      <p:sp>
        <p:nvSpPr>
          <p:cNvPr id="38" name="Text Box 60"/>
          <p:cNvSpPr txBox="1">
            <a:spLocks noChangeArrowheads="1"/>
          </p:cNvSpPr>
          <p:nvPr/>
        </p:nvSpPr>
        <p:spPr bwMode="auto">
          <a:xfrm>
            <a:off x="4321424" y="3215622"/>
            <a:ext cx="9144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a:solidFill>
                  <a:srgbClr val="FFFFFF"/>
                </a:solidFill>
                <a:latin typeface="华文行楷" pitchFamily="2" charset="-122"/>
                <a:ea typeface="华文行楷" pitchFamily="2" charset="-122"/>
              </a:rPr>
              <a:t>2012</a:t>
            </a:r>
          </a:p>
        </p:txBody>
      </p:sp>
      <p:sp>
        <p:nvSpPr>
          <p:cNvPr id="39" name="Text Box 61"/>
          <p:cNvSpPr txBox="1">
            <a:spLocks noChangeArrowheads="1"/>
          </p:cNvSpPr>
          <p:nvPr/>
        </p:nvSpPr>
        <p:spPr bwMode="auto">
          <a:xfrm>
            <a:off x="6340724" y="2190097"/>
            <a:ext cx="91440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latin typeface="华文行楷" pitchFamily="2" charset="-122"/>
                <a:ea typeface="华文行楷" pitchFamily="2" charset="-122"/>
              </a:rPr>
              <a:t>2013</a:t>
            </a:r>
          </a:p>
        </p:txBody>
      </p:sp>
    </p:spTree>
    <p:extLst>
      <p:ext uri="{BB962C8B-B14F-4D97-AF65-F5344CB8AC3E}">
        <p14:creationId xmlns:p14="http://schemas.microsoft.com/office/powerpoint/2010/main" val="267187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000"/>
                                        <p:tgtEl>
                                          <p:spTgt spid="21"/>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childTnLst>
                                </p:cTn>
                              </p:par>
                            </p:childTnLst>
                          </p:cTn>
                        </p:par>
                        <p:par>
                          <p:cTn id="29" fill="hold">
                            <p:stCondLst>
                              <p:cond delay="5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6"/>
                                        </p:tgtEl>
                                        <p:attrNameLst>
                                          <p:attrName>ppt_y</p:attrName>
                                        </p:attrNameLst>
                                      </p:cBhvr>
                                      <p:tavLst>
                                        <p:tav tm="0">
                                          <p:val>
                                            <p:strVal val="#ppt_y"/>
                                          </p:val>
                                        </p:tav>
                                        <p:tav tm="100000">
                                          <p:val>
                                            <p:strVal val="#ppt_y"/>
                                          </p:val>
                                        </p:tav>
                                      </p:tavLst>
                                    </p:anim>
                                    <p:anim calcmode="lin" valueType="num">
                                      <p:cBhvr>
                                        <p:cTn id="34"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6"/>
                                        </p:tgtEl>
                                      </p:cBhvr>
                                    </p:animEffect>
                                  </p:childTnLst>
                                </p:cTn>
                              </p:par>
                            </p:childTnLst>
                          </p:cTn>
                        </p:par>
                        <p:par>
                          <p:cTn id="37" fill="hold">
                            <p:stCondLst>
                              <p:cond delay="5650"/>
                            </p:stCondLst>
                            <p:childTnLst>
                              <p:par>
                                <p:cTn id="38" presetID="4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par>
                          <p:cTn id="43" fill="hold">
                            <p:stCondLst>
                              <p:cond delay="665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1000"/>
                                        <p:tgtEl>
                                          <p:spTgt spid="25"/>
                                        </p:tgtEl>
                                      </p:cBhvr>
                                    </p:animEffect>
                                  </p:childTnLst>
                                </p:cTn>
                              </p:par>
                            </p:childTnLst>
                          </p:cTn>
                        </p:par>
                        <p:par>
                          <p:cTn id="47" fill="hold">
                            <p:stCondLst>
                              <p:cond delay="7650"/>
                            </p:stCondLst>
                            <p:childTnLst>
                              <p:par>
                                <p:cTn id="48" presetID="10" presetClass="entr" presetSubtype="0"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2000"/>
                                        <p:tgtEl>
                                          <p:spTgt spid="34"/>
                                        </p:tgtEl>
                                      </p:cBhvr>
                                    </p:animEffect>
                                  </p:childTnLst>
                                </p:cTn>
                              </p:par>
                            </p:childTnLst>
                          </p:cTn>
                        </p:par>
                        <p:par>
                          <p:cTn id="51" fill="hold">
                            <p:stCondLst>
                              <p:cond delay="96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7"/>
                                        </p:tgtEl>
                                        <p:attrNameLst>
                                          <p:attrName>ppt_y</p:attrName>
                                        </p:attrNameLst>
                                      </p:cBhvr>
                                      <p:tavLst>
                                        <p:tav tm="0">
                                          <p:val>
                                            <p:strVal val="#ppt_y"/>
                                          </p:val>
                                        </p:tav>
                                        <p:tav tm="100000">
                                          <p:val>
                                            <p:strVal val="#ppt_y"/>
                                          </p:val>
                                        </p:tav>
                                      </p:tavLst>
                                    </p:anim>
                                    <p:anim calcmode="lin" valueType="num">
                                      <p:cBhvr>
                                        <p:cTn id="5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7"/>
                                        </p:tgtEl>
                                      </p:cBhvr>
                                    </p:animEffect>
                                  </p:childTnLst>
                                </p:cTn>
                              </p:par>
                            </p:childTnLst>
                          </p:cTn>
                        </p:par>
                        <p:par>
                          <p:cTn id="59" fill="hold">
                            <p:stCondLst>
                              <p:cond delay="10300"/>
                            </p:stCondLst>
                            <p:childTnLst>
                              <p:par>
                                <p:cTn id="60" presetID="47"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childTnLst>
                          </p:cTn>
                        </p:par>
                        <p:par>
                          <p:cTn id="65" fill="hold">
                            <p:stCondLst>
                              <p:cond delay="11300"/>
                            </p:stCondLst>
                            <p:childTnLst>
                              <p:par>
                                <p:cTn id="66" presetID="2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down)">
                                      <p:cBhvr>
                                        <p:cTn id="68" dur="1000"/>
                                        <p:tgtEl>
                                          <p:spTgt spid="26"/>
                                        </p:tgtEl>
                                      </p:cBhvr>
                                    </p:animEffect>
                                  </p:childTnLst>
                                </p:cTn>
                              </p:par>
                            </p:childTnLst>
                          </p:cTn>
                        </p:par>
                        <p:par>
                          <p:cTn id="69" fill="hold">
                            <p:stCondLst>
                              <p:cond delay="12300"/>
                            </p:stCondLst>
                            <p:childTnLst>
                              <p:par>
                                <p:cTn id="70" presetID="10" presetClass="entr" presetSubtype="0" fill="hold" nodeType="after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2000"/>
                                        <p:tgtEl>
                                          <p:spTgt spid="35"/>
                                        </p:tgtEl>
                                      </p:cBhvr>
                                    </p:animEffect>
                                  </p:childTnLst>
                                </p:cTn>
                              </p:par>
                            </p:childTnLst>
                          </p:cTn>
                        </p:par>
                        <p:par>
                          <p:cTn id="73" fill="hold">
                            <p:stCondLst>
                              <p:cond delay="143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8"/>
                                        </p:tgtEl>
                                        <p:attrNameLst>
                                          <p:attrName>ppt_y</p:attrName>
                                        </p:attrNameLst>
                                      </p:cBhvr>
                                      <p:tavLst>
                                        <p:tav tm="0">
                                          <p:val>
                                            <p:strVal val="#ppt_y"/>
                                          </p:val>
                                        </p:tav>
                                        <p:tav tm="100000">
                                          <p:val>
                                            <p:strVal val="#ppt_y"/>
                                          </p:val>
                                        </p:tav>
                                      </p:tavLst>
                                    </p:anim>
                                    <p:anim calcmode="lin" valueType="num">
                                      <p:cBhvr>
                                        <p:cTn id="78"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8"/>
                                        </p:tgtEl>
                                      </p:cBhvr>
                                    </p:animEffect>
                                  </p:childTnLst>
                                </p:cTn>
                              </p:par>
                            </p:childTnLst>
                          </p:cTn>
                        </p:par>
                        <p:par>
                          <p:cTn id="81" fill="hold">
                            <p:stCondLst>
                              <p:cond delay="14950"/>
                            </p:stCondLst>
                            <p:childTnLst>
                              <p:par>
                                <p:cTn id="82" presetID="47"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par>
                          <p:cTn id="87" fill="hold">
                            <p:stCondLst>
                              <p:cond delay="15950"/>
                            </p:stCondLst>
                            <p:childTnLst>
                              <p:par>
                                <p:cTn id="88" presetID="22" presetClass="entr" presetSubtype="4"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down)">
                                      <p:cBhvr>
                                        <p:cTn id="90" dur="1000"/>
                                        <p:tgtEl>
                                          <p:spTgt spid="27"/>
                                        </p:tgtEl>
                                      </p:cBhvr>
                                    </p:animEffect>
                                  </p:childTnLst>
                                </p:cTn>
                              </p:par>
                            </p:childTnLst>
                          </p:cTn>
                        </p:par>
                        <p:par>
                          <p:cTn id="91" fill="hold">
                            <p:stCondLst>
                              <p:cond delay="1695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39"/>
                                        </p:tgtEl>
                                        <p:attrNameLst>
                                          <p:attrName>ppt_y</p:attrName>
                                        </p:attrNameLst>
                                      </p:cBhvr>
                                      <p:tavLst>
                                        <p:tav tm="0">
                                          <p:val>
                                            <p:strVal val="#ppt_y"/>
                                          </p:val>
                                        </p:tav>
                                        <p:tav tm="100000">
                                          <p:val>
                                            <p:strVal val="#ppt_y"/>
                                          </p:val>
                                        </p:tav>
                                      </p:tavLst>
                                    </p:anim>
                                    <p:anim calcmode="lin" valueType="num">
                                      <p:cBhvr>
                                        <p:cTn id="9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39"/>
                                        </p:tgtEl>
                                      </p:cBhvr>
                                    </p:animEffect>
                                  </p:childTnLst>
                                </p:cTn>
                              </p:par>
                            </p:childTnLst>
                          </p:cTn>
                        </p:par>
                        <p:par>
                          <p:cTn id="99" fill="hold">
                            <p:stCondLst>
                              <p:cond delay="17600"/>
                            </p:stCondLst>
                            <p:childTnLst>
                              <p:par>
                                <p:cTn id="100" presetID="47"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1000"/>
                                        <p:tgtEl>
                                          <p:spTgt spid="31"/>
                                        </p:tgtEl>
                                      </p:cBhvr>
                                    </p:animEffect>
                                    <p:anim calcmode="lin" valueType="num">
                                      <p:cBhvr>
                                        <p:cTn id="103" dur="1000" fill="hold"/>
                                        <p:tgtEl>
                                          <p:spTgt spid="31"/>
                                        </p:tgtEl>
                                        <p:attrNameLst>
                                          <p:attrName>ppt_x</p:attrName>
                                        </p:attrNameLst>
                                      </p:cBhvr>
                                      <p:tavLst>
                                        <p:tav tm="0">
                                          <p:val>
                                            <p:strVal val="#ppt_x"/>
                                          </p:val>
                                        </p:tav>
                                        <p:tav tm="100000">
                                          <p:val>
                                            <p:strVal val="#ppt_x"/>
                                          </p:val>
                                        </p:tav>
                                      </p:tavLst>
                                    </p:anim>
                                    <p:anim calcmode="lin" valueType="num">
                                      <p:cBhvr>
                                        <p:cTn id="104" dur="10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18600"/>
                            </p:stCondLst>
                            <p:childTnLst>
                              <p:par>
                                <p:cTn id="106" presetID="31" presetClass="entr" presetSubtype="0" fill="hold" nodeType="afterEffect">
                                  <p:stCondLst>
                                    <p:cond delay="0"/>
                                  </p:stCondLst>
                                  <p:iterate type="lt">
                                    <p:tmPct val="5000"/>
                                  </p:iterate>
                                  <p:childTnLst>
                                    <p:set>
                                      <p:cBhvr>
                                        <p:cTn id="107" dur="1" fill="hold">
                                          <p:stCondLst>
                                            <p:cond delay="0"/>
                                          </p:stCondLst>
                                        </p:cTn>
                                        <p:tgtEl>
                                          <p:spTgt spid="32"/>
                                        </p:tgtEl>
                                        <p:attrNameLst>
                                          <p:attrName>style.visibility</p:attrName>
                                        </p:attrNameLst>
                                      </p:cBhvr>
                                      <p:to>
                                        <p:strVal val="visible"/>
                                      </p:to>
                                    </p:set>
                                    <p:anim calcmode="lin" valueType="num">
                                      <p:cBhvr>
                                        <p:cTn id="108" dur="1000" fill="hold"/>
                                        <p:tgtEl>
                                          <p:spTgt spid="32"/>
                                        </p:tgtEl>
                                        <p:attrNameLst>
                                          <p:attrName>ppt_w</p:attrName>
                                        </p:attrNameLst>
                                      </p:cBhvr>
                                      <p:tavLst>
                                        <p:tav tm="0">
                                          <p:val>
                                            <p:fltVal val="0"/>
                                          </p:val>
                                        </p:tav>
                                        <p:tav tm="100000">
                                          <p:val>
                                            <p:strVal val="#ppt_w"/>
                                          </p:val>
                                        </p:tav>
                                      </p:tavLst>
                                    </p:anim>
                                    <p:anim calcmode="lin" valueType="num">
                                      <p:cBhvr>
                                        <p:cTn id="109" dur="1000" fill="hold"/>
                                        <p:tgtEl>
                                          <p:spTgt spid="32"/>
                                        </p:tgtEl>
                                        <p:attrNameLst>
                                          <p:attrName>ppt_h</p:attrName>
                                        </p:attrNameLst>
                                      </p:cBhvr>
                                      <p:tavLst>
                                        <p:tav tm="0">
                                          <p:val>
                                            <p:fltVal val="0"/>
                                          </p:val>
                                        </p:tav>
                                        <p:tav tm="100000">
                                          <p:val>
                                            <p:strVal val="#ppt_h"/>
                                          </p:val>
                                        </p:tav>
                                      </p:tavLst>
                                    </p:anim>
                                    <p:anim calcmode="lin" valueType="num">
                                      <p:cBhvr>
                                        <p:cTn id="110" dur="1000" fill="hold"/>
                                        <p:tgtEl>
                                          <p:spTgt spid="32"/>
                                        </p:tgtEl>
                                        <p:attrNameLst>
                                          <p:attrName>style.rotation</p:attrName>
                                        </p:attrNameLst>
                                      </p:cBhvr>
                                      <p:tavLst>
                                        <p:tav tm="0">
                                          <p:val>
                                            <p:fltVal val="90"/>
                                          </p:val>
                                        </p:tav>
                                        <p:tav tm="100000">
                                          <p:val>
                                            <p:fltVal val="0"/>
                                          </p:val>
                                        </p:tav>
                                      </p:tavLst>
                                    </p:anim>
                                    <p:animEffect transition="in" filter="fade">
                                      <p:cBhvr>
                                        <p:cTn id="111" dur="1000"/>
                                        <p:tgtEl>
                                          <p:spTgt spid="32"/>
                                        </p:tgtEl>
                                      </p:cBhvr>
                                    </p:animEffect>
                                  </p:childTnLst>
                                </p:cTn>
                              </p:par>
                            </p:childTnLst>
                          </p:cTn>
                        </p:par>
                        <p:par>
                          <p:cTn id="112" fill="hold">
                            <p:stCondLst>
                              <p:cond delay="19600"/>
                            </p:stCondLst>
                            <p:childTnLst>
                              <p:par>
                                <p:cTn id="113" presetID="10" presetClass="entr" presetSubtype="0" fill="hold" nodeType="after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fade">
                                      <p:cBhvr>
                                        <p:cTn id="115"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animBg="1"/>
      <p:bldP spid="26" grpId="0" animBg="1"/>
      <p:bldP spid="27" grpId="0" animBg="1"/>
      <p:bldP spid="28" grpId="0"/>
      <p:bldP spid="29" grpId="0"/>
      <p:bldP spid="30" grpId="0"/>
      <p:bldP spid="31" grpId="0"/>
      <p:bldP spid="36" grpId="0"/>
      <p:bldP spid="37" grpId="0"/>
      <p:bldP spid="38" grpId="0"/>
      <p:bldP spid="39"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23084</TotalTime>
  <Words>990</Words>
  <Application>Microsoft Office PowerPoint</Application>
  <PresentationFormat>全屏显示(4:3)</PresentationFormat>
  <Paragraphs>206</Paragraphs>
  <Slides>28</Slides>
  <Notes>0</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Windows User</cp:lastModifiedBy>
  <cp:revision>1390</cp:revision>
  <dcterms:created xsi:type="dcterms:W3CDTF">2009-02-11T05:37:22Z</dcterms:created>
  <dcterms:modified xsi:type="dcterms:W3CDTF">2017-05-13T05:42:11Z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