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0"/>
  </p:notesMasterIdLst>
  <p:handoutMasterIdLst>
    <p:handoutMasterId r:id="rId31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359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72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rgbClr val="FED755"/>
                  </a:gs>
                  <a:gs pos="52000">
                    <a:srgbClr val="FDAD36"/>
                  </a:gs>
                  <a:gs pos="100000">
                    <a:srgbClr val="FB5F05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Pt>
            <c:idx val="1"/>
            <c:bubble3D val="0"/>
            <c:spPr>
              <a:gradFill>
                <a:gsLst>
                  <a:gs pos="0">
                    <a:srgbClr val="FED755"/>
                  </a:gs>
                  <a:gs pos="52000">
                    <a:srgbClr val="FDAD36"/>
                  </a:gs>
                  <a:gs pos="100000">
                    <a:srgbClr val="FB5F05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Pt>
            <c:idx val="2"/>
            <c:bubble3D val="0"/>
            <c:spPr>
              <a:gradFill>
                <a:gsLst>
                  <a:gs pos="0">
                    <a:srgbClr val="FED755"/>
                  </a:gs>
                  <a:gs pos="52000">
                    <a:srgbClr val="FDAD36"/>
                  </a:gs>
                  <a:gs pos="100000">
                    <a:srgbClr val="FB5F05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0">
                    <a:srgbClr val="FED755"/>
                  </a:gs>
                  <a:gs pos="52000">
                    <a:srgbClr val="FDAD36"/>
                  </a:gs>
                  <a:gs pos="100000">
                    <a:srgbClr val="FB5F05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4"/>
          <p:cNvSpPr txBox="1"/>
          <p:nvPr/>
        </p:nvSpPr>
        <p:spPr>
          <a:xfrm>
            <a:off x="2191171" y="3149127"/>
            <a:ext cx="1460656" cy="85408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950" b="1" i="0" u="none" strike="noStrike" kern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1" name="文本框 5"/>
          <p:cNvSpPr txBox="1"/>
          <p:nvPr/>
        </p:nvSpPr>
        <p:spPr>
          <a:xfrm>
            <a:off x="1656425" y="2840034"/>
            <a:ext cx="1919115" cy="5078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1" i="0" u="none" strike="noStrike" kern="0" normalizeH="0" baseline="0" noProof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CONTENT</a:t>
            </a:r>
            <a:endParaRPr kumimoji="0" lang="zh-CN" altLang="en-US" sz="2700" b="1" i="0" u="none" strike="noStrike" kern="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356132" y="1761550"/>
            <a:ext cx="34289" cy="3467650"/>
          </a:xfrm>
          <a:prstGeom prst="rect">
            <a:avLst/>
          </a:prstGeom>
          <a:effectLst>
            <a:outerShdw blurRad="76200" dist="50800" dir="4140000" sx="99000" sy="99000" algn="ctr" rotWithShape="0">
              <a:srgbClr val="000000">
                <a:alpha val="94000"/>
              </a:srgbClr>
            </a:outerShdw>
          </a:effectLst>
        </p:spPr>
      </p:pic>
      <p:grpSp>
        <p:nvGrpSpPr>
          <p:cNvPr id="33" name="组合 32"/>
          <p:cNvGrpSpPr/>
          <p:nvPr/>
        </p:nvGrpSpPr>
        <p:grpSpPr>
          <a:xfrm>
            <a:off x="5285750" y="1969649"/>
            <a:ext cx="2525485" cy="461665"/>
            <a:chOff x="7047666" y="1942356"/>
            <a:chExt cx="3367313" cy="615553"/>
          </a:xfrm>
        </p:grpSpPr>
        <p:grpSp>
          <p:nvGrpSpPr>
            <p:cNvPr id="34" name="组合 33"/>
            <p:cNvGrpSpPr/>
            <p:nvPr/>
          </p:nvGrpSpPr>
          <p:grpSpPr>
            <a:xfrm>
              <a:off x="7047666" y="1942356"/>
              <a:ext cx="551542" cy="615553"/>
              <a:chOff x="4519974" y="1762722"/>
              <a:chExt cx="551542" cy="615553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4519974" y="1830139"/>
                <a:ext cx="551542" cy="449943"/>
              </a:xfrm>
              <a:prstGeom prst="roundRect">
                <a:avLst/>
              </a:prstGeom>
              <a:gradFill>
                <a:gsLst>
                  <a:gs pos="0">
                    <a:srgbClr val="FED755"/>
                  </a:gs>
                  <a:gs pos="99000">
                    <a:srgbClr val="FB5F05"/>
                  </a:gs>
                  <a:gs pos="46000">
                    <a:srgbClr val="FDAD36"/>
                  </a:gs>
                </a:gsLst>
                <a:lin ang="1560000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7" name="文本框 11"/>
              <p:cNvSpPr txBox="1"/>
              <p:nvPr/>
            </p:nvSpPr>
            <p:spPr>
              <a:xfrm>
                <a:off x="4576775" y="1762722"/>
                <a:ext cx="48774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5" name="圆角矩形 34"/>
            <p:cNvSpPr/>
            <p:nvPr/>
          </p:nvSpPr>
          <p:spPr>
            <a:xfrm>
              <a:off x="7845950" y="2009773"/>
              <a:ext cx="2569029" cy="449943"/>
            </a:xfrm>
            <a:prstGeom prst="roundRect">
              <a:avLst/>
            </a:prstGeom>
            <a:gradFill>
              <a:gsLst>
                <a:gs pos="4000">
                  <a:srgbClr val="FED755"/>
                </a:gs>
                <a:gs pos="97000">
                  <a:srgbClr val="FB5F05"/>
                </a:gs>
                <a:gs pos="20000">
                  <a:srgbClr val="FDAD36"/>
                </a:gs>
              </a:gsLst>
              <a:lin ang="162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年度工作总结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285750" y="2559919"/>
            <a:ext cx="2525485" cy="461665"/>
            <a:chOff x="7047666" y="1942356"/>
            <a:chExt cx="3367313" cy="615553"/>
          </a:xfrm>
        </p:grpSpPr>
        <p:grpSp>
          <p:nvGrpSpPr>
            <p:cNvPr id="39" name="组合 38"/>
            <p:cNvGrpSpPr/>
            <p:nvPr/>
          </p:nvGrpSpPr>
          <p:grpSpPr>
            <a:xfrm>
              <a:off x="7047666" y="1942356"/>
              <a:ext cx="551542" cy="615553"/>
              <a:chOff x="4519974" y="1762722"/>
              <a:chExt cx="551542" cy="615553"/>
            </a:xfrm>
          </p:grpSpPr>
          <p:sp>
            <p:nvSpPr>
              <p:cNvPr id="41" name="圆角矩形 40"/>
              <p:cNvSpPr/>
              <p:nvPr/>
            </p:nvSpPr>
            <p:spPr>
              <a:xfrm>
                <a:off x="4519974" y="1830139"/>
                <a:ext cx="551542" cy="449943"/>
              </a:xfrm>
              <a:prstGeom prst="roundRect">
                <a:avLst/>
              </a:prstGeom>
              <a:gradFill>
                <a:gsLst>
                  <a:gs pos="0">
                    <a:srgbClr val="FED755"/>
                  </a:gs>
                  <a:gs pos="99000">
                    <a:srgbClr val="FB5F05"/>
                  </a:gs>
                  <a:gs pos="46000">
                    <a:srgbClr val="FDAD36"/>
                  </a:gs>
                </a:gsLst>
                <a:lin ang="1560000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2" name="文本框 16"/>
              <p:cNvSpPr txBox="1"/>
              <p:nvPr/>
            </p:nvSpPr>
            <p:spPr>
              <a:xfrm>
                <a:off x="4576775" y="1762722"/>
                <a:ext cx="48774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0" name="圆角矩形 39"/>
            <p:cNvSpPr/>
            <p:nvPr/>
          </p:nvSpPr>
          <p:spPr>
            <a:xfrm>
              <a:off x="7845950" y="2009773"/>
              <a:ext cx="2569029" cy="449943"/>
            </a:xfrm>
            <a:prstGeom prst="roundRect">
              <a:avLst/>
            </a:prstGeom>
            <a:gradFill>
              <a:gsLst>
                <a:gs pos="4000">
                  <a:srgbClr val="FED755"/>
                </a:gs>
                <a:gs pos="97000">
                  <a:srgbClr val="FB5F05"/>
                </a:gs>
                <a:gs pos="20000">
                  <a:srgbClr val="FDAD36"/>
                </a:gs>
              </a:gsLst>
              <a:lin ang="162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工作完成情况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285750" y="3150188"/>
            <a:ext cx="2525485" cy="461665"/>
            <a:chOff x="7047666" y="1942356"/>
            <a:chExt cx="3367313" cy="615553"/>
          </a:xfrm>
        </p:grpSpPr>
        <p:grpSp>
          <p:nvGrpSpPr>
            <p:cNvPr id="44" name="组合 43"/>
            <p:cNvGrpSpPr/>
            <p:nvPr/>
          </p:nvGrpSpPr>
          <p:grpSpPr>
            <a:xfrm>
              <a:off x="7047666" y="1942356"/>
              <a:ext cx="551542" cy="615553"/>
              <a:chOff x="4519974" y="1762722"/>
              <a:chExt cx="551542" cy="615553"/>
            </a:xfrm>
          </p:grpSpPr>
          <p:sp>
            <p:nvSpPr>
              <p:cNvPr id="46" name="圆角矩形 45"/>
              <p:cNvSpPr/>
              <p:nvPr/>
            </p:nvSpPr>
            <p:spPr>
              <a:xfrm>
                <a:off x="4519974" y="1830139"/>
                <a:ext cx="551542" cy="449943"/>
              </a:xfrm>
              <a:prstGeom prst="roundRect">
                <a:avLst/>
              </a:prstGeom>
              <a:gradFill>
                <a:gsLst>
                  <a:gs pos="0">
                    <a:srgbClr val="FED755"/>
                  </a:gs>
                  <a:gs pos="99000">
                    <a:srgbClr val="FB5F05"/>
                  </a:gs>
                  <a:gs pos="46000">
                    <a:srgbClr val="FDAD36"/>
                  </a:gs>
                </a:gsLst>
                <a:lin ang="1560000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7" name="文本框 21"/>
              <p:cNvSpPr txBox="1"/>
              <p:nvPr/>
            </p:nvSpPr>
            <p:spPr>
              <a:xfrm>
                <a:off x="4576775" y="1762722"/>
                <a:ext cx="48774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5" name="圆角矩形 44"/>
            <p:cNvSpPr/>
            <p:nvPr/>
          </p:nvSpPr>
          <p:spPr>
            <a:xfrm>
              <a:off x="7845950" y="2009773"/>
              <a:ext cx="2569029" cy="449943"/>
            </a:xfrm>
            <a:prstGeom prst="roundRect">
              <a:avLst/>
            </a:prstGeom>
            <a:gradFill>
              <a:gsLst>
                <a:gs pos="4000">
                  <a:srgbClr val="FED755"/>
                </a:gs>
                <a:gs pos="97000">
                  <a:srgbClr val="FB5F05"/>
                </a:gs>
                <a:gs pos="20000">
                  <a:srgbClr val="FDAD36"/>
                </a:gs>
              </a:gsLst>
              <a:lin ang="162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成果项目展示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285750" y="3740458"/>
            <a:ext cx="2525485" cy="461665"/>
            <a:chOff x="7047666" y="1942356"/>
            <a:chExt cx="3367313" cy="615553"/>
          </a:xfrm>
        </p:grpSpPr>
        <p:grpSp>
          <p:nvGrpSpPr>
            <p:cNvPr id="49" name="组合 48"/>
            <p:cNvGrpSpPr/>
            <p:nvPr/>
          </p:nvGrpSpPr>
          <p:grpSpPr>
            <a:xfrm>
              <a:off x="7047666" y="1942356"/>
              <a:ext cx="551542" cy="615553"/>
              <a:chOff x="4519974" y="1762722"/>
              <a:chExt cx="551542" cy="615553"/>
            </a:xfrm>
          </p:grpSpPr>
          <p:sp>
            <p:nvSpPr>
              <p:cNvPr id="51" name="圆角矩形 50"/>
              <p:cNvSpPr/>
              <p:nvPr/>
            </p:nvSpPr>
            <p:spPr>
              <a:xfrm>
                <a:off x="4519974" y="1830139"/>
                <a:ext cx="551542" cy="449943"/>
              </a:xfrm>
              <a:prstGeom prst="roundRect">
                <a:avLst/>
              </a:prstGeom>
              <a:gradFill>
                <a:gsLst>
                  <a:gs pos="0">
                    <a:srgbClr val="FED755"/>
                  </a:gs>
                  <a:gs pos="99000">
                    <a:srgbClr val="FB5F05"/>
                  </a:gs>
                  <a:gs pos="46000">
                    <a:srgbClr val="FDAD36"/>
                  </a:gs>
                </a:gsLst>
                <a:lin ang="1560000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2" name="文本框 26"/>
              <p:cNvSpPr txBox="1"/>
              <p:nvPr/>
            </p:nvSpPr>
            <p:spPr>
              <a:xfrm>
                <a:off x="4576775" y="1762722"/>
                <a:ext cx="48774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4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0" name="圆角矩形 49"/>
            <p:cNvSpPr/>
            <p:nvPr/>
          </p:nvSpPr>
          <p:spPr>
            <a:xfrm>
              <a:off x="7845950" y="2009773"/>
              <a:ext cx="2569029" cy="449943"/>
            </a:xfrm>
            <a:prstGeom prst="roundRect">
              <a:avLst/>
            </a:prstGeom>
            <a:gradFill>
              <a:gsLst>
                <a:gs pos="4000">
                  <a:srgbClr val="FED755"/>
                </a:gs>
                <a:gs pos="97000">
                  <a:srgbClr val="FB5F05"/>
                </a:gs>
                <a:gs pos="20000">
                  <a:srgbClr val="FDAD36"/>
                </a:gs>
              </a:gsLst>
              <a:lin ang="162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工作存在不足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285750" y="4330727"/>
            <a:ext cx="2525485" cy="461665"/>
            <a:chOff x="7047666" y="1942356"/>
            <a:chExt cx="3367313" cy="615553"/>
          </a:xfrm>
        </p:grpSpPr>
        <p:grpSp>
          <p:nvGrpSpPr>
            <p:cNvPr id="54" name="组合 53"/>
            <p:cNvGrpSpPr/>
            <p:nvPr/>
          </p:nvGrpSpPr>
          <p:grpSpPr>
            <a:xfrm>
              <a:off x="7047666" y="1942356"/>
              <a:ext cx="551542" cy="615553"/>
              <a:chOff x="4519974" y="1762722"/>
              <a:chExt cx="551542" cy="615553"/>
            </a:xfrm>
          </p:grpSpPr>
          <p:sp>
            <p:nvSpPr>
              <p:cNvPr id="56" name="圆角矩形 55"/>
              <p:cNvSpPr/>
              <p:nvPr/>
            </p:nvSpPr>
            <p:spPr>
              <a:xfrm>
                <a:off x="4519974" y="1830139"/>
                <a:ext cx="551542" cy="449943"/>
              </a:xfrm>
              <a:prstGeom prst="roundRect">
                <a:avLst/>
              </a:prstGeom>
              <a:gradFill>
                <a:gsLst>
                  <a:gs pos="0">
                    <a:srgbClr val="FED755"/>
                  </a:gs>
                  <a:gs pos="99000">
                    <a:srgbClr val="FB5F05"/>
                  </a:gs>
                  <a:gs pos="46000">
                    <a:srgbClr val="FDAD36"/>
                  </a:gs>
                </a:gsLst>
                <a:lin ang="1560000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7" name="文本框 31"/>
              <p:cNvSpPr txBox="1"/>
              <p:nvPr/>
            </p:nvSpPr>
            <p:spPr>
              <a:xfrm>
                <a:off x="4576775" y="1762722"/>
                <a:ext cx="48774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5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5" name="圆角矩形 54"/>
            <p:cNvSpPr/>
            <p:nvPr/>
          </p:nvSpPr>
          <p:spPr>
            <a:xfrm>
              <a:off x="7845950" y="2009773"/>
              <a:ext cx="2569029" cy="449943"/>
            </a:xfrm>
            <a:prstGeom prst="roundRect">
              <a:avLst/>
            </a:prstGeom>
            <a:gradFill>
              <a:gsLst>
                <a:gs pos="4000">
                  <a:srgbClr val="FED755"/>
                </a:gs>
                <a:gs pos="97000">
                  <a:srgbClr val="FB5F05"/>
                </a:gs>
                <a:gs pos="20000">
                  <a:srgbClr val="FDAD36"/>
                </a:gs>
              </a:gsLst>
              <a:lin ang="162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明年工作计划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4" dur="1000" tmFilter="0, 0; .2, .5; .8, .5; 1, 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500" autoRev="1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2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2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2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2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1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2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5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5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0" grpId="1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4" dur="1000" tmFilter="0, 0; .2, .5; .8, .5; 1, 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500" autoRev="1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 tmFilter="0,0; .5, 1; 1, 1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0" grpId="1"/>
          <p:bldP spid="3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7572971" y="3162078"/>
            <a:ext cx="1089422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200" kern="0"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24" name="燕尾形箭头 23"/>
          <p:cNvSpPr>
            <a:spLocks noChangeArrowheads="1"/>
          </p:cNvSpPr>
          <p:nvPr/>
        </p:nvSpPr>
        <p:spPr bwMode="auto">
          <a:xfrm rot="16200000">
            <a:off x="5845374" y="2154809"/>
            <a:ext cx="944166" cy="979884"/>
          </a:xfrm>
          <a:prstGeom prst="notchedRightArrow">
            <a:avLst>
              <a:gd name="adj1" fmla="val 60009"/>
              <a:gd name="adj2" fmla="val 36500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>
              <a:defRPr/>
            </a:pPr>
            <a:endParaRPr lang="zh-CN" altLang="en-US" sz="2400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燕尾形箭头 24"/>
          <p:cNvSpPr>
            <a:spLocks noChangeArrowheads="1"/>
          </p:cNvSpPr>
          <p:nvPr/>
        </p:nvSpPr>
        <p:spPr bwMode="auto">
          <a:xfrm>
            <a:off x="6609756" y="2918000"/>
            <a:ext cx="944166" cy="979885"/>
          </a:xfrm>
          <a:prstGeom prst="notchedRightArrow">
            <a:avLst>
              <a:gd name="adj1" fmla="val 60009"/>
              <a:gd name="adj2" fmla="val 36500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燕尾形箭头 25"/>
          <p:cNvSpPr>
            <a:spLocks noChangeArrowheads="1"/>
          </p:cNvSpPr>
          <p:nvPr/>
        </p:nvSpPr>
        <p:spPr bwMode="auto">
          <a:xfrm flipH="1">
            <a:off x="5080994" y="2918000"/>
            <a:ext cx="944166" cy="979885"/>
          </a:xfrm>
          <a:prstGeom prst="notchedRightArrow">
            <a:avLst>
              <a:gd name="adj1" fmla="val 60009"/>
              <a:gd name="adj2" fmla="val 36500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  <a:ex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7"/>
          <p:cNvSpPr txBox="1">
            <a:spLocks noChangeArrowheads="1"/>
          </p:cNvSpPr>
          <p:nvPr/>
        </p:nvSpPr>
        <p:spPr bwMode="auto">
          <a:xfrm>
            <a:off x="5851328" y="3275187"/>
            <a:ext cx="932259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defRPr/>
            </a:pPr>
            <a:r>
              <a:rPr lang="zh-CN" altLang="en-US" sz="1800" kern="0" dirty="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8" name="TextBox 8"/>
          <p:cNvSpPr txBox="1">
            <a:spLocks noChangeArrowheads="1"/>
          </p:cNvSpPr>
          <p:nvPr/>
        </p:nvSpPr>
        <p:spPr bwMode="auto">
          <a:xfrm>
            <a:off x="4017766" y="3166841"/>
            <a:ext cx="1063228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200" kern="0" dirty="0"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29" name="TextBox 10"/>
          <p:cNvSpPr txBox="1">
            <a:spLocks noChangeArrowheads="1"/>
          </p:cNvSpPr>
          <p:nvPr/>
        </p:nvSpPr>
        <p:spPr bwMode="auto">
          <a:xfrm>
            <a:off x="5766793" y="1690466"/>
            <a:ext cx="1113235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200" kern="0"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30" name="燕尾形箭头 29"/>
          <p:cNvSpPr>
            <a:spLocks noChangeArrowheads="1"/>
          </p:cNvSpPr>
          <p:nvPr/>
        </p:nvSpPr>
        <p:spPr bwMode="auto">
          <a:xfrm rot="5400000" flipV="1">
            <a:off x="5842994" y="3687144"/>
            <a:ext cx="944165" cy="979884"/>
          </a:xfrm>
          <a:prstGeom prst="notchedRightArrow">
            <a:avLst>
              <a:gd name="adj1" fmla="val 60009"/>
              <a:gd name="adj2" fmla="val 36500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  <a:effectLst>
            <a:outerShdw dist="25401" dir="2700000" algn="ctr" rotWithShape="0">
              <a:srgbClr val="000000">
                <a:alpha val="14000"/>
              </a:srgbClr>
            </a:outerShdw>
          </a:effectLst>
        </p:spPr>
        <p:txBody>
          <a:bodyPr lIns="216000" tIns="34290" rIns="68580" bIns="34290" anchor="ctr"/>
          <a:lstStyle/>
          <a:p>
            <a:pPr algn="ctr">
              <a:defRPr/>
            </a:pPr>
            <a:endParaRPr lang="zh-CN" altLang="en-US" sz="2400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8"/>
          <p:cNvSpPr txBox="1">
            <a:spLocks noChangeArrowheads="1"/>
          </p:cNvSpPr>
          <p:nvPr/>
        </p:nvSpPr>
        <p:spPr bwMode="auto">
          <a:xfrm>
            <a:off x="5747743" y="4656312"/>
            <a:ext cx="1132285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200" kern="0" dirty="0"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530673" y="2167773"/>
            <a:ext cx="53579" cy="620316"/>
          </a:xfrm>
          <a:prstGeom prst="rect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矩形 70"/>
          <p:cNvSpPr>
            <a:spLocks noChangeArrowheads="1"/>
          </p:cNvSpPr>
          <p:nvPr/>
        </p:nvSpPr>
        <p:spPr bwMode="auto">
          <a:xfrm>
            <a:off x="530673" y="3085745"/>
            <a:ext cx="53579" cy="619125"/>
          </a:xfrm>
          <a:prstGeom prst="rect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矩形 75"/>
          <p:cNvSpPr>
            <a:spLocks noChangeArrowheads="1"/>
          </p:cNvSpPr>
          <p:nvPr/>
        </p:nvSpPr>
        <p:spPr bwMode="auto">
          <a:xfrm>
            <a:off x="530673" y="4003717"/>
            <a:ext cx="53579" cy="619125"/>
          </a:xfrm>
          <a:prstGeom prst="rect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5" name="Group 18"/>
          <p:cNvGrpSpPr>
            <a:grpSpLocks/>
          </p:cNvGrpSpPr>
          <p:nvPr/>
        </p:nvGrpSpPr>
        <p:grpSpPr bwMode="auto">
          <a:xfrm>
            <a:off x="693069" y="2085117"/>
            <a:ext cx="2887266" cy="695406"/>
            <a:chOff x="0" y="0"/>
            <a:chExt cx="3850501" cy="928543"/>
          </a:xfrm>
        </p:grpSpPr>
        <p:sp>
          <p:nvSpPr>
            <p:cNvPr id="36" name="文本框 44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100" b="1" kern="0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b="1" kern="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文本框 14"/>
            <p:cNvSpPr txBox="1">
              <a:spLocks noChangeArrowheads="1"/>
            </p:cNvSpPr>
            <p:nvPr/>
          </p:nvSpPr>
          <p:spPr bwMode="auto">
            <a:xfrm>
              <a:off x="0" y="353200"/>
              <a:ext cx="3850501" cy="575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  <p:grpSp>
        <p:nvGrpSpPr>
          <p:cNvPr id="38" name="Group 21"/>
          <p:cNvGrpSpPr>
            <a:grpSpLocks/>
          </p:cNvGrpSpPr>
          <p:nvPr/>
        </p:nvGrpSpPr>
        <p:grpSpPr bwMode="auto">
          <a:xfrm>
            <a:off x="693069" y="3047260"/>
            <a:ext cx="2887266" cy="695854"/>
            <a:chOff x="0" y="0"/>
            <a:chExt cx="3850501" cy="927568"/>
          </a:xfrm>
        </p:grpSpPr>
        <p:sp>
          <p:nvSpPr>
            <p:cNvPr id="39" name="文本框 47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100" b="1" kern="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40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74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  <p:grpSp>
        <p:nvGrpSpPr>
          <p:cNvPr id="41" name="Group 24"/>
          <p:cNvGrpSpPr>
            <a:grpSpLocks/>
          </p:cNvGrpSpPr>
          <p:nvPr/>
        </p:nvGrpSpPr>
        <p:grpSpPr bwMode="auto">
          <a:xfrm>
            <a:off x="693069" y="3977369"/>
            <a:ext cx="2887266" cy="695854"/>
            <a:chOff x="0" y="0"/>
            <a:chExt cx="3850501" cy="927568"/>
          </a:xfrm>
        </p:grpSpPr>
        <p:sp>
          <p:nvSpPr>
            <p:cNvPr id="42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100" b="1" kern="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43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74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 animBg="1"/>
      <p:bldP spid="31" grpId="0"/>
      <p:bldP spid="32" grpId="0" animBg="1"/>
      <p:bldP spid="33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2576174" y="3980567"/>
            <a:ext cx="1400312" cy="1398909"/>
          </a:xfrm>
          <a:prstGeom prst="ellipse">
            <a:avLst/>
          </a:prstGeom>
          <a:noFill/>
          <a:ln w="127000" cap="flat" cmpd="thinThick" algn="ctr"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2" name="KSO_GT2.1.1"/>
          <p:cNvSpPr txBox="1"/>
          <p:nvPr/>
        </p:nvSpPr>
        <p:spPr>
          <a:xfrm>
            <a:off x="5742772" y="3824886"/>
            <a:ext cx="2852271" cy="1174287"/>
          </a:xfrm>
          <a:prstGeom prst="rect">
            <a:avLst/>
          </a:prstGeom>
          <a:noFill/>
        </p:spPr>
        <p:txBody>
          <a:bodyPr lIns="100790" tIns="50396" rIns="100790" bIns="50396" anchor="ctr"/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请在此处输入您的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在此处输入您的文本</a:t>
            </a:r>
          </a:p>
        </p:txBody>
      </p:sp>
      <p:sp>
        <p:nvSpPr>
          <p:cNvPr id="13" name="椭圆 12"/>
          <p:cNvSpPr/>
          <p:nvPr/>
        </p:nvSpPr>
        <p:spPr>
          <a:xfrm>
            <a:off x="1084369" y="2597167"/>
            <a:ext cx="2110548" cy="2110770"/>
          </a:xfrm>
          <a:prstGeom prst="ellipse">
            <a:avLst/>
          </a:prstGeom>
          <a:noFill/>
          <a:ln w="127000" cap="flat" cmpd="thinThick" algn="ctr"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800" b="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cxnSp>
        <p:nvCxnSpPr>
          <p:cNvPr id="14" name="肘形连接符 27"/>
          <p:cNvCxnSpPr>
            <a:cxnSpLocks noChangeShapeType="1"/>
          </p:cNvCxnSpPr>
          <p:nvPr/>
        </p:nvCxnSpPr>
        <p:spPr bwMode="auto">
          <a:xfrm flipV="1">
            <a:off x="3253844" y="3099659"/>
            <a:ext cx="1725967" cy="549017"/>
          </a:xfrm>
          <a:prstGeom prst="bentConnector3">
            <a:avLst>
              <a:gd name="adj1" fmla="val 29667"/>
            </a:avLst>
          </a:prstGeom>
          <a:noFill/>
          <a:ln w="38100" algn="ctr"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KSO_GT1.1.1"/>
          <p:cNvSpPr txBox="1"/>
          <p:nvPr/>
        </p:nvSpPr>
        <p:spPr>
          <a:xfrm>
            <a:off x="4999970" y="2462231"/>
            <a:ext cx="2802985" cy="1334997"/>
          </a:xfrm>
          <a:prstGeom prst="rect">
            <a:avLst/>
          </a:prstGeom>
          <a:noFill/>
        </p:spPr>
        <p:txBody>
          <a:bodyPr lIns="100790" tIns="50396" rIns="100790" bIns="50396" anchor="ctr"/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请在此处输入您的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在此处输入您的文本</a:t>
            </a:r>
          </a:p>
        </p:txBody>
      </p:sp>
      <p:cxnSp>
        <p:nvCxnSpPr>
          <p:cNvPr id="16" name="肘形连接符 8"/>
          <p:cNvCxnSpPr>
            <a:cxnSpLocks noChangeShapeType="1"/>
          </p:cNvCxnSpPr>
          <p:nvPr/>
        </p:nvCxnSpPr>
        <p:spPr bwMode="auto">
          <a:xfrm flipV="1">
            <a:off x="3996647" y="4374496"/>
            <a:ext cx="1725966" cy="549017"/>
          </a:xfrm>
          <a:prstGeom prst="bentConnector3">
            <a:avLst>
              <a:gd name="adj1" fmla="val 29667"/>
            </a:avLst>
          </a:prstGeom>
          <a:noFill/>
          <a:ln w="38100" algn="ctr"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椭圆 16"/>
          <p:cNvSpPr/>
          <p:nvPr/>
        </p:nvSpPr>
        <p:spPr>
          <a:xfrm>
            <a:off x="971164" y="1469666"/>
            <a:ext cx="1400314" cy="1398909"/>
          </a:xfrm>
          <a:prstGeom prst="ellipse">
            <a:avLst/>
          </a:prstGeom>
          <a:noFill/>
          <a:ln w="127000" cap="flat" cmpd="thinThick" algn="ctr"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800" b="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8" name="KSO_GT2.1.1"/>
          <p:cNvSpPr txBox="1"/>
          <p:nvPr/>
        </p:nvSpPr>
        <p:spPr>
          <a:xfrm>
            <a:off x="4136211" y="1347028"/>
            <a:ext cx="3090680" cy="955135"/>
          </a:xfrm>
          <a:prstGeom prst="rect">
            <a:avLst/>
          </a:prstGeom>
          <a:noFill/>
        </p:spPr>
        <p:txBody>
          <a:bodyPr lIns="100790" tIns="50396" rIns="100790" bIns="50396" anchor="ctr"/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请在此处输入您的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文本请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在此处输入您的文本</a:t>
            </a:r>
          </a:p>
        </p:txBody>
      </p:sp>
      <p:cxnSp>
        <p:nvCxnSpPr>
          <p:cNvPr id="19" name="肘形连接符 11"/>
          <p:cNvCxnSpPr>
            <a:cxnSpLocks noChangeShapeType="1"/>
          </p:cNvCxnSpPr>
          <p:nvPr/>
        </p:nvCxnSpPr>
        <p:spPr bwMode="auto">
          <a:xfrm flipV="1">
            <a:off x="2391635" y="1863595"/>
            <a:ext cx="1724416" cy="549017"/>
          </a:xfrm>
          <a:prstGeom prst="bentConnector3">
            <a:avLst>
              <a:gd name="adj1" fmla="val 29667"/>
            </a:avLst>
          </a:prstGeom>
          <a:noFill/>
          <a:ln w="38100" algn="ctr"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5" grpId="0"/>
      <p:bldP spid="17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427984" y="1628800"/>
            <a:ext cx="34289" cy="3467650"/>
          </a:xfrm>
          <a:prstGeom prst="rect">
            <a:avLst/>
          </a:prstGeom>
          <a:effectLst>
            <a:outerShdw blurRad="76200" dist="50800" dir="4140000" sx="99000" sy="99000" algn="ctr" rotWithShape="0">
              <a:srgbClr val="000000">
                <a:alpha val="94000"/>
              </a:srgbClr>
            </a:outerShdw>
          </a:effectLst>
        </p:spPr>
      </p:pic>
      <p:grpSp>
        <p:nvGrpSpPr>
          <p:cNvPr id="13" name="组合 12"/>
          <p:cNvGrpSpPr/>
          <p:nvPr/>
        </p:nvGrpSpPr>
        <p:grpSpPr>
          <a:xfrm>
            <a:off x="1059181" y="3143335"/>
            <a:ext cx="2525485" cy="461665"/>
            <a:chOff x="7047666" y="1942356"/>
            <a:chExt cx="3367313" cy="615553"/>
          </a:xfrm>
        </p:grpSpPr>
        <p:grpSp>
          <p:nvGrpSpPr>
            <p:cNvPr id="14" name="组合 13"/>
            <p:cNvGrpSpPr/>
            <p:nvPr/>
          </p:nvGrpSpPr>
          <p:grpSpPr>
            <a:xfrm>
              <a:off x="7047666" y="1942356"/>
              <a:ext cx="551542" cy="615553"/>
              <a:chOff x="4519974" y="1762722"/>
              <a:chExt cx="551542" cy="615553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4519974" y="1830139"/>
                <a:ext cx="551542" cy="449943"/>
              </a:xfrm>
              <a:prstGeom prst="roundRect">
                <a:avLst/>
              </a:prstGeom>
              <a:gradFill>
                <a:gsLst>
                  <a:gs pos="0">
                    <a:srgbClr val="FED755"/>
                  </a:gs>
                  <a:gs pos="99000">
                    <a:srgbClr val="FB5F05"/>
                  </a:gs>
                  <a:gs pos="46000">
                    <a:srgbClr val="FDAD36"/>
                  </a:gs>
                </a:gsLst>
                <a:lin ang="1560000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文本框 8"/>
              <p:cNvSpPr txBox="1"/>
              <p:nvPr/>
            </p:nvSpPr>
            <p:spPr>
              <a:xfrm>
                <a:off x="4576775" y="1762722"/>
                <a:ext cx="48774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5" name="圆角矩形 14"/>
            <p:cNvSpPr/>
            <p:nvPr/>
          </p:nvSpPr>
          <p:spPr>
            <a:xfrm>
              <a:off x="7845950" y="2009773"/>
              <a:ext cx="2569029" cy="449943"/>
            </a:xfrm>
            <a:prstGeom prst="roundRect">
              <a:avLst/>
            </a:prstGeom>
            <a:gradFill>
              <a:gsLst>
                <a:gs pos="4000">
                  <a:srgbClr val="FED755"/>
                </a:gs>
                <a:gs pos="97000">
                  <a:srgbClr val="FB5F05"/>
                </a:gs>
                <a:gs pos="20000">
                  <a:srgbClr val="FDAD36"/>
                </a:gs>
              </a:gsLst>
              <a:lin ang="162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文本框 9"/>
          <p:cNvSpPr txBox="1"/>
          <p:nvPr/>
        </p:nvSpPr>
        <p:spPr>
          <a:xfrm flipH="1">
            <a:off x="6218530" y="2594977"/>
            <a:ext cx="1269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0"/>
                <a:gradFill>
                  <a:gsLst>
                    <a:gs pos="0">
                      <a:srgbClr val="C00000"/>
                    </a:gs>
                    <a:gs pos="53200">
                      <a:srgbClr val="FB7008"/>
                    </a:gs>
                    <a:gs pos="100000">
                      <a:srgbClr val="FED755"/>
                    </a:gs>
                  </a:gsLst>
                  <a:lin ang="5400000" scaled="1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Part</a:t>
            </a:r>
            <a:endParaRPr kumimoji="0" lang="zh-CN" altLang="en-US" sz="3600" b="1" i="0" u="none" strike="noStrike" kern="0" cap="none" spc="0" normalizeH="0" baseline="0" noProof="0" dirty="0">
              <a:ln w="0"/>
              <a:gradFill>
                <a:gsLst>
                  <a:gs pos="0">
                    <a:srgbClr val="C00000"/>
                  </a:gs>
                  <a:gs pos="53200">
                    <a:srgbClr val="FB7008"/>
                  </a:gs>
                  <a:gs pos="100000">
                    <a:srgbClr val="FED755"/>
                  </a:gs>
                </a:gsLst>
                <a:lin ang="5400000" scaled="1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0"/>
          <p:cNvSpPr txBox="1"/>
          <p:nvPr/>
        </p:nvSpPr>
        <p:spPr>
          <a:xfrm flipH="1">
            <a:off x="6539811" y="3163683"/>
            <a:ext cx="79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0"/>
                <a:gradFill>
                  <a:gsLst>
                    <a:gs pos="0">
                      <a:srgbClr val="C00000"/>
                    </a:gs>
                    <a:gs pos="53200">
                      <a:srgbClr val="FB7008"/>
                    </a:gs>
                    <a:gs pos="100000">
                      <a:srgbClr val="FED755"/>
                    </a:gs>
                  </a:gsLst>
                  <a:lin ang="5400000" scaled="1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03</a:t>
            </a:r>
            <a:endParaRPr kumimoji="0" lang="zh-CN" altLang="en-US" sz="3600" b="1" i="0" u="none" strike="noStrike" kern="0" cap="none" spc="0" normalizeH="0" baseline="0" noProof="0" dirty="0">
              <a:ln w="0"/>
              <a:gradFill>
                <a:gsLst>
                  <a:gs pos="0">
                    <a:srgbClr val="C00000"/>
                  </a:gs>
                  <a:gs pos="53200">
                    <a:srgbClr val="FB7008"/>
                  </a:gs>
                  <a:gs pos="100000">
                    <a:srgbClr val="FED755"/>
                  </a:gs>
                </a:gsLst>
                <a:lin ang="5400000" scaled="1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305590" y="1759568"/>
            <a:ext cx="2944860" cy="2944860"/>
          </a:xfrm>
          <a:prstGeom prst="ellipse">
            <a:avLst/>
          </a:prstGeom>
          <a:noFill/>
          <a:ln w="57150" cap="flat" cmpd="sng" algn="ctr">
            <a:solidFill>
              <a:srgbClr val="FB5F0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560167" y="2014145"/>
            <a:ext cx="2435706" cy="2435706"/>
          </a:xfrm>
          <a:prstGeom prst="ellipse">
            <a:avLst/>
          </a:prstGeom>
          <a:noFill/>
          <a:ln w="57150" cap="flat" cmpd="sng" algn="ctr">
            <a:solidFill>
              <a:srgbClr val="FB5F0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1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8" grpId="1"/>
          <p:bldP spid="19" grpId="0"/>
          <p:bldP spid="19" grpId="1"/>
          <p:bldP spid="20" grpId="0" animBg="1"/>
          <p:bldP spid="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1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8" grpId="1"/>
          <p:bldP spid="19" grpId="0"/>
          <p:bldP spid="19" grpId="1"/>
          <p:bldP spid="20" grpId="0" animBg="1"/>
          <p:bldP spid="21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/>
          <p:nvPr/>
        </p:nvSpPr>
        <p:spPr>
          <a:xfrm flipV="1">
            <a:off x="0" y="3460416"/>
            <a:ext cx="3082967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425758" y="3460012"/>
            <a:ext cx="1301991" cy="1300750"/>
            <a:chOff x="3225639" y="4543565"/>
            <a:chExt cx="1735762" cy="1734334"/>
          </a:xfrm>
        </p:grpSpPr>
        <p:sp>
          <p:nvSpPr>
            <p:cNvPr id="22" name="椭圆 21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 rot="10800000" flipV="1">
              <a:off x="3467830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rgbClr val="41445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矩形 14"/>
          <p:cNvSpPr/>
          <p:nvPr/>
        </p:nvSpPr>
        <p:spPr>
          <a:xfrm>
            <a:off x="0" y="3060101"/>
            <a:ext cx="5328182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98861" y="1948248"/>
            <a:ext cx="1301991" cy="1301822"/>
            <a:chOff x="6131016" y="674750"/>
            <a:chExt cx="1735762" cy="1735763"/>
          </a:xfrm>
        </p:grpSpPr>
        <p:sp>
          <p:nvSpPr>
            <p:cNvPr id="26" name="椭圆 25"/>
            <p:cNvSpPr/>
            <p:nvPr/>
          </p:nvSpPr>
          <p:spPr>
            <a:xfrm>
              <a:off x="6131016" y="674750"/>
              <a:ext cx="1735762" cy="1735763"/>
            </a:xfrm>
            <a:prstGeom prst="ellipse">
              <a:avLst/>
            </a:prstGeom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6373207" y="882392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1" i="0" u="none" strike="noStrike" kern="0" cap="none" spc="0" normalizeH="0" baseline="0" noProof="0" dirty="0">
                  <a:ln>
                    <a:noFill/>
                  </a:ln>
                  <a:solidFill>
                    <a:srgbClr val="41445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矩形 14"/>
          <p:cNvSpPr/>
          <p:nvPr/>
        </p:nvSpPr>
        <p:spPr>
          <a:xfrm flipV="1">
            <a:off x="4572001" y="3460416"/>
            <a:ext cx="4573315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921004" y="3460012"/>
            <a:ext cx="1301991" cy="1300750"/>
            <a:chOff x="5227325" y="4543565"/>
            <a:chExt cx="1735762" cy="1734334"/>
          </a:xfrm>
        </p:grpSpPr>
        <p:sp>
          <p:nvSpPr>
            <p:cNvPr id="30" name="椭圆 29"/>
            <p:cNvSpPr/>
            <p:nvPr/>
          </p:nvSpPr>
          <p:spPr>
            <a:xfrm flipV="1">
              <a:off x="5227325" y="4543565"/>
              <a:ext cx="1735762" cy="1734334"/>
            </a:xfrm>
            <a:prstGeom prst="ellipse">
              <a:avLst/>
            </a:prstGeom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 rot="10800000" flipV="1">
              <a:off x="5469516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1" i="0" u="none" strike="noStrike" kern="0" cap="none" spc="0" normalizeH="0" baseline="0" noProof="0">
                  <a:ln>
                    <a:noFill/>
                  </a:ln>
                  <a:solidFill>
                    <a:srgbClr val="41445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3000" b="1" i="0" u="none" strike="noStrike" kern="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TextBox 54"/>
          <p:cNvSpPr txBox="1"/>
          <p:nvPr/>
        </p:nvSpPr>
        <p:spPr>
          <a:xfrm>
            <a:off x="1433642" y="2258872"/>
            <a:ext cx="2895306" cy="4879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55"/>
          <p:cNvSpPr txBox="1"/>
          <p:nvPr/>
        </p:nvSpPr>
        <p:spPr>
          <a:xfrm>
            <a:off x="1439244" y="1958788"/>
            <a:ext cx="959237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56"/>
          <p:cNvSpPr txBox="1"/>
          <p:nvPr/>
        </p:nvSpPr>
        <p:spPr>
          <a:xfrm>
            <a:off x="445621" y="4136760"/>
            <a:ext cx="1901683" cy="4879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框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57"/>
          <p:cNvSpPr txBox="1"/>
          <p:nvPr/>
        </p:nvSpPr>
        <p:spPr>
          <a:xfrm>
            <a:off x="451222" y="3836677"/>
            <a:ext cx="959237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58"/>
          <p:cNvSpPr txBox="1"/>
          <p:nvPr/>
        </p:nvSpPr>
        <p:spPr>
          <a:xfrm>
            <a:off x="5411005" y="4144960"/>
            <a:ext cx="2895306" cy="4879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59"/>
          <p:cNvSpPr txBox="1"/>
          <p:nvPr/>
        </p:nvSpPr>
        <p:spPr>
          <a:xfrm>
            <a:off x="5416607" y="3844876"/>
            <a:ext cx="959237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50"/>
                            </p:stCondLst>
                            <p:childTnLst>
                              <p:par>
                                <p:cTn id="4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6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100"/>
                            </p:stCondLst>
                            <p:childTnLst>
                              <p:par>
                                <p:cTn id="5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6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8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4185022" y="1965697"/>
            <a:ext cx="620713" cy="1293812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28" tIns="45714" rIns="91428" bIns="45714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任意多边形 14"/>
          <p:cNvSpPr/>
          <p:nvPr/>
        </p:nvSpPr>
        <p:spPr>
          <a:xfrm rot="3600000">
            <a:off x="4845422" y="2346697"/>
            <a:ext cx="620712" cy="1293813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28" tIns="45714" rIns="91428" bIns="45714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任意多边形 15"/>
          <p:cNvSpPr/>
          <p:nvPr/>
        </p:nvSpPr>
        <p:spPr>
          <a:xfrm rot="7200000">
            <a:off x="4845422" y="3108697"/>
            <a:ext cx="620712" cy="1293813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28" tIns="45714" rIns="91428" bIns="45714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任意多边形 16"/>
          <p:cNvSpPr/>
          <p:nvPr/>
        </p:nvSpPr>
        <p:spPr>
          <a:xfrm rot="10800000">
            <a:off x="4185022" y="3489698"/>
            <a:ext cx="620713" cy="1293812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28" tIns="45714" rIns="91428" bIns="45714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任意多边形 17"/>
          <p:cNvSpPr/>
          <p:nvPr/>
        </p:nvSpPr>
        <p:spPr>
          <a:xfrm rot="14400000">
            <a:off x="3525415" y="3107903"/>
            <a:ext cx="620712" cy="1295400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28" tIns="45714" rIns="91428" bIns="45714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任意多边形 18"/>
          <p:cNvSpPr/>
          <p:nvPr/>
        </p:nvSpPr>
        <p:spPr>
          <a:xfrm rot="18000000">
            <a:off x="3525415" y="2345903"/>
            <a:ext cx="620712" cy="1295400"/>
          </a:xfrm>
          <a:custGeom>
            <a:avLst/>
            <a:gdLst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231554 w 565150"/>
              <a:gd name="connsiteY5" fmla="*/ 1160138 h 1202235"/>
              <a:gd name="connsiteX6" fmla="*/ 0 w 565150"/>
              <a:gd name="connsiteY6" fmla="*/ 601117 h 1202235"/>
              <a:gd name="connsiteX7" fmla="*/ 231554 w 565150"/>
              <a:gd name="connsiteY7" fmla="*/ 42096 h 1202235"/>
              <a:gd name="connsiteX0" fmla="*/ 282575 w 565150"/>
              <a:gd name="connsiteY0" fmla="*/ 0 h 1202235"/>
              <a:gd name="connsiteX1" fmla="*/ 333596 w 565150"/>
              <a:gd name="connsiteY1" fmla="*/ 42096 h 1202235"/>
              <a:gd name="connsiteX2" fmla="*/ 565150 w 565150"/>
              <a:gd name="connsiteY2" fmla="*/ 601117 h 1202235"/>
              <a:gd name="connsiteX3" fmla="*/ 333596 w 565150"/>
              <a:gd name="connsiteY3" fmla="*/ 1160138 h 1202235"/>
              <a:gd name="connsiteX4" fmla="*/ 282575 w 565150"/>
              <a:gd name="connsiteY4" fmla="*/ 1202235 h 1202235"/>
              <a:gd name="connsiteX5" fmla="*/ 0 w 565150"/>
              <a:gd name="connsiteY5" fmla="*/ 601117 h 1202235"/>
              <a:gd name="connsiteX6" fmla="*/ 231554 w 565150"/>
              <a:gd name="connsiteY6" fmla="*/ 42096 h 1202235"/>
              <a:gd name="connsiteX7" fmla="*/ 282575 w 565150"/>
              <a:gd name="connsiteY7" fmla="*/ 0 h 1202235"/>
              <a:gd name="connsiteX0" fmla="*/ 291374 w 573949"/>
              <a:gd name="connsiteY0" fmla="*/ 0 h 1202235"/>
              <a:gd name="connsiteX1" fmla="*/ 342395 w 573949"/>
              <a:gd name="connsiteY1" fmla="*/ 42096 h 1202235"/>
              <a:gd name="connsiteX2" fmla="*/ 573949 w 573949"/>
              <a:gd name="connsiteY2" fmla="*/ 601117 h 1202235"/>
              <a:gd name="connsiteX3" fmla="*/ 342395 w 573949"/>
              <a:gd name="connsiteY3" fmla="*/ 1160138 h 1202235"/>
              <a:gd name="connsiteX4" fmla="*/ 291374 w 573949"/>
              <a:gd name="connsiteY4" fmla="*/ 1202235 h 1202235"/>
              <a:gd name="connsiteX5" fmla="*/ 8799 w 573949"/>
              <a:gd name="connsiteY5" fmla="*/ 601117 h 1202235"/>
              <a:gd name="connsiteX6" fmla="*/ 240353 w 573949"/>
              <a:gd name="connsiteY6" fmla="*/ 42096 h 1202235"/>
              <a:gd name="connsiteX7" fmla="*/ 291374 w 573949"/>
              <a:gd name="connsiteY7" fmla="*/ 0 h 1202235"/>
              <a:gd name="connsiteX0" fmla="*/ 291374 w 573949"/>
              <a:gd name="connsiteY0" fmla="*/ 0 h 1202235"/>
              <a:gd name="connsiteX1" fmla="*/ 573949 w 573949"/>
              <a:gd name="connsiteY1" fmla="*/ 601117 h 1202235"/>
              <a:gd name="connsiteX2" fmla="*/ 342395 w 573949"/>
              <a:gd name="connsiteY2" fmla="*/ 1160138 h 1202235"/>
              <a:gd name="connsiteX3" fmla="*/ 291374 w 573949"/>
              <a:gd name="connsiteY3" fmla="*/ 1202235 h 1202235"/>
              <a:gd name="connsiteX4" fmla="*/ 8799 w 573949"/>
              <a:gd name="connsiteY4" fmla="*/ 601117 h 1202235"/>
              <a:gd name="connsiteX5" fmla="*/ 240353 w 573949"/>
              <a:gd name="connsiteY5" fmla="*/ 42096 h 1202235"/>
              <a:gd name="connsiteX6" fmla="*/ 291374 w 573949"/>
              <a:gd name="connsiteY6" fmla="*/ 0 h 1202235"/>
              <a:gd name="connsiteX0" fmla="*/ 291374 w 578600"/>
              <a:gd name="connsiteY0" fmla="*/ 0 h 1202235"/>
              <a:gd name="connsiteX1" fmla="*/ 573949 w 578600"/>
              <a:gd name="connsiteY1" fmla="*/ 601117 h 1202235"/>
              <a:gd name="connsiteX2" fmla="*/ 342395 w 578600"/>
              <a:gd name="connsiteY2" fmla="*/ 1160138 h 1202235"/>
              <a:gd name="connsiteX3" fmla="*/ 291374 w 578600"/>
              <a:gd name="connsiteY3" fmla="*/ 1202235 h 1202235"/>
              <a:gd name="connsiteX4" fmla="*/ 8799 w 578600"/>
              <a:gd name="connsiteY4" fmla="*/ 601117 h 1202235"/>
              <a:gd name="connsiteX5" fmla="*/ 240353 w 578600"/>
              <a:gd name="connsiteY5" fmla="*/ 42096 h 1202235"/>
              <a:gd name="connsiteX6" fmla="*/ 291374 w 578600"/>
              <a:gd name="connsiteY6" fmla="*/ 0 h 1202235"/>
              <a:gd name="connsiteX0" fmla="*/ 291374 w 583571"/>
              <a:gd name="connsiteY0" fmla="*/ 0 h 1202235"/>
              <a:gd name="connsiteX1" fmla="*/ 573949 w 583571"/>
              <a:gd name="connsiteY1" fmla="*/ 601117 h 1202235"/>
              <a:gd name="connsiteX2" fmla="*/ 342395 w 583571"/>
              <a:gd name="connsiteY2" fmla="*/ 1160138 h 1202235"/>
              <a:gd name="connsiteX3" fmla="*/ 291374 w 583571"/>
              <a:gd name="connsiteY3" fmla="*/ 1202235 h 1202235"/>
              <a:gd name="connsiteX4" fmla="*/ 8799 w 583571"/>
              <a:gd name="connsiteY4" fmla="*/ 601117 h 1202235"/>
              <a:gd name="connsiteX5" fmla="*/ 240353 w 583571"/>
              <a:gd name="connsiteY5" fmla="*/ 42096 h 1202235"/>
              <a:gd name="connsiteX6" fmla="*/ 291374 w 583571"/>
              <a:gd name="connsiteY6" fmla="*/ 0 h 1202235"/>
              <a:gd name="connsiteX0" fmla="*/ 291374 w 575217"/>
              <a:gd name="connsiteY0" fmla="*/ 0 h 1202235"/>
              <a:gd name="connsiteX1" fmla="*/ 573949 w 575217"/>
              <a:gd name="connsiteY1" fmla="*/ 601117 h 1202235"/>
              <a:gd name="connsiteX2" fmla="*/ 365278 w 575217"/>
              <a:gd name="connsiteY2" fmla="*/ 1177869 h 1202235"/>
              <a:gd name="connsiteX3" fmla="*/ 291374 w 575217"/>
              <a:gd name="connsiteY3" fmla="*/ 1202235 h 1202235"/>
              <a:gd name="connsiteX4" fmla="*/ 8799 w 575217"/>
              <a:gd name="connsiteY4" fmla="*/ 601117 h 1202235"/>
              <a:gd name="connsiteX5" fmla="*/ 240353 w 575217"/>
              <a:gd name="connsiteY5" fmla="*/ 42096 h 1202235"/>
              <a:gd name="connsiteX6" fmla="*/ 291374 w 575217"/>
              <a:gd name="connsiteY6" fmla="*/ 0 h 1202235"/>
              <a:gd name="connsiteX0" fmla="*/ 291374 w 578093"/>
              <a:gd name="connsiteY0" fmla="*/ 0 h 1202235"/>
              <a:gd name="connsiteX1" fmla="*/ 573949 w 578093"/>
              <a:gd name="connsiteY1" fmla="*/ 601117 h 1202235"/>
              <a:gd name="connsiteX2" fmla="*/ 365278 w 578093"/>
              <a:gd name="connsiteY2" fmla="*/ 1177869 h 1202235"/>
              <a:gd name="connsiteX3" fmla="*/ 291374 w 578093"/>
              <a:gd name="connsiteY3" fmla="*/ 1202235 h 1202235"/>
              <a:gd name="connsiteX4" fmla="*/ 8799 w 578093"/>
              <a:gd name="connsiteY4" fmla="*/ 601117 h 1202235"/>
              <a:gd name="connsiteX5" fmla="*/ 240353 w 578093"/>
              <a:gd name="connsiteY5" fmla="*/ 42096 h 1202235"/>
              <a:gd name="connsiteX6" fmla="*/ 291374 w 578093"/>
              <a:gd name="connsiteY6" fmla="*/ 0 h 1202235"/>
              <a:gd name="connsiteX0" fmla="*/ 291374 w 581161"/>
              <a:gd name="connsiteY0" fmla="*/ 0 h 1202235"/>
              <a:gd name="connsiteX1" fmla="*/ 577313 w 581161"/>
              <a:gd name="connsiteY1" fmla="*/ 608118 h 1202235"/>
              <a:gd name="connsiteX2" fmla="*/ 365278 w 581161"/>
              <a:gd name="connsiteY2" fmla="*/ 1177869 h 1202235"/>
              <a:gd name="connsiteX3" fmla="*/ 291374 w 581161"/>
              <a:gd name="connsiteY3" fmla="*/ 1202235 h 1202235"/>
              <a:gd name="connsiteX4" fmla="*/ 8799 w 581161"/>
              <a:gd name="connsiteY4" fmla="*/ 601117 h 1202235"/>
              <a:gd name="connsiteX5" fmla="*/ 240353 w 581161"/>
              <a:gd name="connsiteY5" fmla="*/ 42096 h 1202235"/>
              <a:gd name="connsiteX6" fmla="*/ 291374 w 581161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91374 w 586503"/>
              <a:gd name="connsiteY0" fmla="*/ 0 h 1202235"/>
              <a:gd name="connsiteX1" fmla="*/ 577313 w 586503"/>
              <a:gd name="connsiteY1" fmla="*/ 608118 h 1202235"/>
              <a:gd name="connsiteX2" fmla="*/ 365278 w 586503"/>
              <a:gd name="connsiteY2" fmla="*/ 1177869 h 1202235"/>
              <a:gd name="connsiteX3" fmla="*/ 291374 w 586503"/>
              <a:gd name="connsiteY3" fmla="*/ 1202235 h 1202235"/>
              <a:gd name="connsiteX4" fmla="*/ 8799 w 586503"/>
              <a:gd name="connsiteY4" fmla="*/ 601117 h 1202235"/>
              <a:gd name="connsiteX5" fmla="*/ 240353 w 586503"/>
              <a:gd name="connsiteY5" fmla="*/ 42096 h 1202235"/>
              <a:gd name="connsiteX6" fmla="*/ 291374 w 586503"/>
              <a:gd name="connsiteY6" fmla="*/ 0 h 1202235"/>
              <a:gd name="connsiteX0" fmla="*/ 284738 w 579867"/>
              <a:gd name="connsiteY0" fmla="*/ 0 h 1202235"/>
              <a:gd name="connsiteX1" fmla="*/ 570677 w 579867"/>
              <a:gd name="connsiteY1" fmla="*/ 608118 h 1202235"/>
              <a:gd name="connsiteX2" fmla="*/ 358642 w 579867"/>
              <a:gd name="connsiteY2" fmla="*/ 1177869 h 1202235"/>
              <a:gd name="connsiteX3" fmla="*/ 284738 w 579867"/>
              <a:gd name="connsiteY3" fmla="*/ 1202235 h 1202235"/>
              <a:gd name="connsiteX4" fmla="*/ 2163 w 579867"/>
              <a:gd name="connsiteY4" fmla="*/ 601117 h 1202235"/>
              <a:gd name="connsiteX5" fmla="*/ 194132 w 579867"/>
              <a:gd name="connsiteY5" fmla="*/ 55370 h 1202235"/>
              <a:gd name="connsiteX6" fmla="*/ 284738 w 579867"/>
              <a:gd name="connsiteY6" fmla="*/ 0 h 1202235"/>
              <a:gd name="connsiteX0" fmla="*/ 294845 w 589974"/>
              <a:gd name="connsiteY0" fmla="*/ 0 h 1202235"/>
              <a:gd name="connsiteX1" fmla="*/ 580784 w 589974"/>
              <a:gd name="connsiteY1" fmla="*/ 608118 h 1202235"/>
              <a:gd name="connsiteX2" fmla="*/ 368749 w 589974"/>
              <a:gd name="connsiteY2" fmla="*/ 1177869 h 1202235"/>
              <a:gd name="connsiteX3" fmla="*/ 294845 w 589974"/>
              <a:gd name="connsiteY3" fmla="*/ 1202235 h 1202235"/>
              <a:gd name="connsiteX4" fmla="*/ 12270 w 589974"/>
              <a:gd name="connsiteY4" fmla="*/ 601117 h 1202235"/>
              <a:gd name="connsiteX5" fmla="*/ 204239 w 589974"/>
              <a:gd name="connsiteY5" fmla="*/ 55370 h 1202235"/>
              <a:gd name="connsiteX6" fmla="*/ 294845 w 589974"/>
              <a:gd name="connsiteY6" fmla="*/ 0 h 1202235"/>
              <a:gd name="connsiteX0" fmla="*/ 296305 w 591434"/>
              <a:gd name="connsiteY0" fmla="*/ 0 h 1202235"/>
              <a:gd name="connsiteX1" fmla="*/ 582244 w 591434"/>
              <a:gd name="connsiteY1" fmla="*/ 608118 h 1202235"/>
              <a:gd name="connsiteX2" fmla="*/ 370209 w 591434"/>
              <a:gd name="connsiteY2" fmla="*/ 1177869 h 1202235"/>
              <a:gd name="connsiteX3" fmla="*/ 296305 w 591434"/>
              <a:gd name="connsiteY3" fmla="*/ 1202235 h 1202235"/>
              <a:gd name="connsiteX4" fmla="*/ 13730 w 591434"/>
              <a:gd name="connsiteY4" fmla="*/ 601117 h 1202235"/>
              <a:gd name="connsiteX5" fmla="*/ 205699 w 591434"/>
              <a:gd name="connsiteY5" fmla="*/ 55370 h 1202235"/>
              <a:gd name="connsiteX6" fmla="*/ 296305 w 591434"/>
              <a:gd name="connsiteY6" fmla="*/ 0 h 1202235"/>
              <a:gd name="connsiteX0" fmla="*/ 296305 w 586804"/>
              <a:gd name="connsiteY0" fmla="*/ 0 h 1202235"/>
              <a:gd name="connsiteX1" fmla="*/ 582244 w 586804"/>
              <a:gd name="connsiteY1" fmla="*/ 608118 h 1202235"/>
              <a:gd name="connsiteX2" fmla="*/ 374876 w 586804"/>
              <a:gd name="connsiteY2" fmla="*/ 1175626 h 1202235"/>
              <a:gd name="connsiteX3" fmla="*/ 296305 w 586804"/>
              <a:gd name="connsiteY3" fmla="*/ 1202235 h 1202235"/>
              <a:gd name="connsiteX4" fmla="*/ 13730 w 586804"/>
              <a:gd name="connsiteY4" fmla="*/ 601117 h 1202235"/>
              <a:gd name="connsiteX5" fmla="*/ 205699 w 586804"/>
              <a:gd name="connsiteY5" fmla="*/ 55370 h 1202235"/>
              <a:gd name="connsiteX6" fmla="*/ 296305 w 586804"/>
              <a:gd name="connsiteY6" fmla="*/ 0 h 1202235"/>
              <a:gd name="connsiteX0" fmla="*/ 296305 w 588064"/>
              <a:gd name="connsiteY0" fmla="*/ 0 h 1202235"/>
              <a:gd name="connsiteX1" fmla="*/ 582244 w 588064"/>
              <a:gd name="connsiteY1" fmla="*/ 608118 h 1202235"/>
              <a:gd name="connsiteX2" fmla="*/ 382060 w 588064"/>
              <a:gd name="connsiteY2" fmla="*/ 1160685 h 1202235"/>
              <a:gd name="connsiteX3" fmla="*/ 296305 w 588064"/>
              <a:gd name="connsiteY3" fmla="*/ 1202235 h 1202235"/>
              <a:gd name="connsiteX4" fmla="*/ 13730 w 588064"/>
              <a:gd name="connsiteY4" fmla="*/ 601117 h 1202235"/>
              <a:gd name="connsiteX5" fmla="*/ 205699 w 588064"/>
              <a:gd name="connsiteY5" fmla="*/ 55370 h 1202235"/>
              <a:gd name="connsiteX6" fmla="*/ 296305 w 588064"/>
              <a:gd name="connsiteY6" fmla="*/ 0 h 1202235"/>
              <a:gd name="connsiteX0" fmla="*/ 284824 w 576583"/>
              <a:gd name="connsiteY0" fmla="*/ 0 h 1202235"/>
              <a:gd name="connsiteX1" fmla="*/ 570763 w 576583"/>
              <a:gd name="connsiteY1" fmla="*/ 608118 h 1202235"/>
              <a:gd name="connsiteX2" fmla="*/ 370579 w 576583"/>
              <a:gd name="connsiteY2" fmla="*/ 1160685 h 1202235"/>
              <a:gd name="connsiteX3" fmla="*/ 284824 w 576583"/>
              <a:gd name="connsiteY3" fmla="*/ 1202235 h 1202235"/>
              <a:gd name="connsiteX4" fmla="*/ 2249 w 576583"/>
              <a:gd name="connsiteY4" fmla="*/ 601117 h 1202235"/>
              <a:gd name="connsiteX5" fmla="*/ 199825 w 576583"/>
              <a:gd name="connsiteY5" fmla="*/ 67039 h 1202235"/>
              <a:gd name="connsiteX6" fmla="*/ 284824 w 576583"/>
              <a:gd name="connsiteY6" fmla="*/ 0 h 120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583" h="1202235">
                <a:moveTo>
                  <a:pt x="284824" y="0"/>
                </a:moveTo>
                <a:cubicBezTo>
                  <a:pt x="379016" y="200372"/>
                  <a:pt x="556471" y="414671"/>
                  <a:pt x="570763" y="608118"/>
                </a:cubicBezTo>
                <a:cubicBezTo>
                  <a:pt x="585056" y="801566"/>
                  <a:pt x="590296" y="1003771"/>
                  <a:pt x="370579" y="1160685"/>
                </a:cubicBezTo>
                <a:lnTo>
                  <a:pt x="284824" y="1202235"/>
                </a:lnTo>
                <a:cubicBezTo>
                  <a:pt x="190632" y="1001862"/>
                  <a:pt x="16415" y="790316"/>
                  <a:pt x="2249" y="601117"/>
                </a:cubicBezTo>
                <a:cubicBezTo>
                  <a:pt x="-11917" y="411918"/>
                  <a:pt x="39302" y="215620"/>
                  <a:pt x="199825" y="67039"/>
                </a:cubicBezTo>
                <a:lnTo>
                  <a:pt x="284824" y="0"/>
                </a:lnTo>
                <a:close/>
              </a:path>
            </a:pathLst>
          </a:cu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28" tIns="45714" rIns="91428" bIns="45714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82321" y="1562473"/>
            <a:ext cx="1826117" cy="338542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点击此处增加文本</a:t>
            </a:r>
          </a:p>
        </p:txBody>
      </p:sp>
      <p:sp>
        <p:nvSpPr>
          <p:cNvPr id="21" name="矩形 20"/>
          <p:cNvSpPr/>
          <p:nvPr/>
        </p:nvSpPr>
        <p:spPr>
          <a:xfrm>
            <a:off x="5973095" y="2486398"/>
            <a:ext cx="1826117" cy="338542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点击此处增加文本</a:t>
            </a:r>
          </a:p>
        </p:txBody>
      </p:sp>
      <p:sp>
        <p:nvSpPr>
          <p:cNvPr id="22" name="矩形 21"/>
          <p:cNvSpPr/>
          <p:nvPr/>
        </p:nvSpPr>
        <p:spPr>
          <a:xfrm>
            <a:off x="5973095" y="3870697"/>
            <a:ext cx="1826117" cy="338542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点击此处增加文本</a:t>
            </a:r>
          </a:p>
        </p:txBody>
      </p:sp>
      <p:sp>
        <p:nvSpPr>
          <p:cNvPr id="23" name="矩形 22"/>
          <p:cNvSpPr/>
          <p:nvPr/>
        </p:nvSpPr>
        <p:spPr>
          <a:xfrm>
            <a:off x="1206625" y="2486398"/>
            <a:ext cx="1826117" cy="338542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点击此处增加文本</a:t>
            </a:r>
          </a:p>
        </p:txBody>
      </p:sp>
      <p:sp>
        <p:nvSpPr>
          <p:cNvPr id="24" name="矩形 23"/>
          <p:cNvSpPr/>
          <p:nvPr/>
        </p:nvSpPr>
        <p:spPr>
          <a:xfrm>
            <a:off x="1205831" y="3870697"/>
            <a:ext cx="1826117" cy="338542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点击此处增加文本</a:t>
            </a:r>
          </a:p>
        </p:txBody>
      </p:sp>
      <p:sp>
        <p:nvSpPr>
          <p:cNvPr id="25" name="矩形 24"/>
          <p:cNvSpPr/>
          <p:nvPr/>
        </p:nvSpPr>
        <p:spPr>
          <a:xfrm>
            <a:off x="3583114" y="4885109"/>
            <a:ext cx="1826117" cy="338542"/>
          </a:xfrm>
          <a:prstGeom prst="rect">
            <a:avLst/>
          </a:prstGeom>
        </p:spPr>
        <p:txBody>
          <a:bodyPr wrap="none" lIns="91428" tIns="45714" rIns="91428" bIns="45714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点击此处增加文本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6406185" y="2591491"/>
            <a:ext cx="775292" cy="723240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303392" y="2663554"/>
            <a:ext cx="775292" cy="723240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200919" y="2591491"/>
            <a:ext cx="775292" cy="723240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083506" y="2663554"/>
            <a:ext cx="775292" cy="723240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971683" y="2591491"/>
            <a:ext cx="775292" cy="723240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zh-CN" altLang="en-US" sz="27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16883" y="2402496"/>
            <a:ext cx="7499533" cy="1169274"/>
            <a:chOff x="816883" y="2006375"/>
            <a:chExt cx="7499533" cy="1169274"/>
          </a:xfr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26" name="燕尾形 25"/>
            <p:cNvSpPr/>
            <p:nvPr/>
          </p:nvSpPr>
          <p:spPr>
            <a:xfrm>
              <a:off x="1170998" y="2011281"/>
              <a:ext cx="171799" cy="160264"/>
            </a:xfrm>
            <a:prstGeom prst="chevron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 dirty="0">
                <a:solidFill>
                  <a:schemeClr val="bg1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27" name="燕尾形 26"/>
            <p:cNvSpPr/>
            <p:nvPr/>
          </p:nvSpPr>
          <p:spPr>
            <a:xfrm>
              <a:off x="999200" y="2011281"/>
              <a:ext cx="171799" cy="160264"/>
            </a:xfrm>
            <a:prstGeom prst="chevron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 dirty="0">
                <a:solidFill>
                  <a:schemeClr val="bg1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28" name="燕尾形 27"/>
            <p:cNvSpPr/>
            <p:nvPr/>
          </p:nvSpPr>
          <p:spPr>
            <a:xfrm>
              <a:off x="816883" y="2011281"/>
              <a:ext cx="171799" cy="160264"/>
            </a:xfrm>
            <a:prstGeom prst="chevron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 dirty="0">
                <a:solidFill>
                  <a:schemeClr val="bg1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29" name="椭圆 1"/>
            <p:cNvSpPr/>
            <p:nvPr/>
          </p:nvSpPr>
          <p:spPr>
            <a:xfrm flipV="1">
              <a:off x="1341043" y="2008011"/>
              <a:ext cx="6489778" cy="1167638"/>
            </a:xfrm>
            <a:custGeom>
              <a:avLst/>
              <a:gdLst/>
              <a:ahLst/>
              <a:cxnLst/>
              <a:rect l="l" t="t" r="r" b="b"/>
              <a:pathLst>
                <a:path w="7835363" h="1509993">
                  <a:moveTo>
                    <a:pt x="0" y="1509993"/>
                  </a:moveTo>
                  <a:cubicBezTo>
                    <a:pt x="374580" y="1465544"/>
                    <a:pt x="665607" y="1149153"/>
                    <a:pt x="669884" y="763727"/>
                  </a:cubicBezTo>
                  <a:lnTo>
                    <a:pt x="671649" y="763727"/>
                  </a:lnTo>
                  <a:cubicBezTo>
                    <a:pt x="674225" y="450458"/>
                    <a:pt x="929142" y="197478"/>
                    <a:pt x="1243147" y="197478"/>
                  </a:cubicBezTo>
                  <a:cubicBezTo>
                    <a:pt x="1557152" y="197478"/>
                    <a:pt x="1812070" y="450458"/>
                    <a:pt x="1814645" y="763727"/>
                  </a:cubicBezTo>
                  <a:lnTo>
                    <a:pt x="1819709" y="763727"/>
                  </a:lnTo>
                  <a:cubicBezTo>
                    <a:pt x="1830248" y="1175133"/>
                    <a:pt x="2167291" y="1505145"/>
                    <a:pt x="2581412" y="1505145"/>
                  </a:cubicBezTo>
                  <a:cubicBezTo>
                    <a:pt x="2995850" y="1505145"/>
                    <a:pt x="3333092" y="1174627"/>
                    <a:pt x="3343163" y="762782"/>
                  </a:cubicBezTo>
                  <a:lnTo>
                    <a:pt x="3346747" y="762782"/>
                  </a:lnTo>
                  <a:cubicBezTo>
                    <a:pt x="3349323" y="449513"/>
                    <a:pt x="3604240" y="196533"/>
                    <a:pt x="3918245" y="196533"/>
                  </a:cubicBezTo>
                  <a:cubicBezTo>
                    <a:pt x="4232250" y="196533"/>
                    <a:pt x="4487168" y="449513"/>
                    <a:pt x="4489743" y="762782"/>
                  </a:cubicBezTo>
                  <a:lnTo>
                    <a:pt x="4492190" y="762782"/>
                  </a:lnTo>
                  <a:cubicBezTo>
                    <a:pt x="4502730" y="1174188"/>
                    <a:pt x="4839772" y="1504200"/>
                    <a:pt x="5253893" y="1504200"/>
                  </a:cubicBezTo>
                  <a:cubicBezTo>
                    <a:pt x="5668014" y="1504200"/>
                    <a:pt x="6005057" y="1174188"/>
                    <a:pt x="6015596" y="762782"/>
                  </a:cubicBezTo>
                  <a:lnTo>
                    <a:pt x="6018043" y="762782"/>
                  </a:lnTo>
                  <a:cubicBezTo>
                    <a:pt x="6020619" y="449513"/>
                    <a:pt x="6275536" y="196533"/>
                    <a:pt x="6589541" y="196533"/>
                  </a:cubicBezTo>
                  <a:cubicBezTo>
                    <a:pt x="6903546" y="196533"/>
                    <a:pt x="7158464" y="449513"/>
                    <a:pt x="7161039" y="762782"/>
                  </a:cubicBezTo>
                  <a:lnTo>
                    <a:pt x="7166200" y="762782"/>
                  </a:lnTo>
                  <a:cubicBezTo>
                    <a:pt x="7173663" y="1144717"/>
                    <a:pt x="7463295" y="1457174"/>
                    <a:pt x="7835363" y="1501325"/>
                  </a:cubicBezTo>
                  <a:cubicBezTo>
                    <a:pt x="7825227" y="1499858"/>
                    <a:pt x="7737557" y="1376550"/>
                    <a:pt x="7738498" y="1380622"/>
                  </a:cubicBezTo>
                  <a:cubicBezTo>
                    <a:pt x="7737557" y="1370912"/>
                    <a:pt x="7830766" y="1294742"/>
                    <a:pt x="7835363" y="1301647"/>
                  </a:cubicBezTo>
                  <a:cubicBezTo>
                    <a:pt x="7564830" y="1259668"/>
                    <a:pt x="7358105" y="1026556"/>
                    <a:pt x="7355787" y="744607"/>
                  </a:cubicBezTo>
                  <a:lnTo>
                    <a:pt x="7351406" y="744607"/>
                  </a:lnTo>
                  <a:cubicBezTo>
                    <a:pt x="7342448" y="331721"/>
                    <a:pt x="7004734" y="0"/>
                    <a:pt x="6589541" y="0"/>
                  </a:cubicBezTo>
                  <a:cubicBezTo>
                    <a:pt x="6175420" y="0"/>
                    <a:pt x="5838378" y="330012"/>
                    <a:pt x="5827838" y="741418"/>
                  </a:cubicBezTo>
                  <a:lnTo>
                    <a:pt x="5825391" y="741418"/>
                  </a:lnTo>
                  <a:cubicBezTo>
                    <a:pt x="5822816" y="1054687"/>
                    <a:pt x="5567898" y="1307667"/>
                    <a:pt x="5253893" y="1307667"/>
                  </a:cubicBezTo>
                  <a:cubicBezTo>
                    <a:pt x="4939888" y="1307667"/>
                    <a:pt x="4684971" y="1054687"/>
                    <a:pt x="4682395" y="741418"/>
                  </a:cubicBezTo>
                  <a:lnTo>
                    <a:pt x="4679948" y="741418"/>
                  </a:lnTo>
                  <a:cubicBezTo>
                    <a:pt x="4669409" y="330012"/>
                    <a:pt x="4332366" y="0"/>
                    <a:pt x="3918245" y="0"/>
                  </a:cubicBezTo>
                  <a:cubicBezTo>
                    <a:pt x="3503807" y="0"/>
                    <a:pt x="3166565" y="330518"/>
                    <a:pt x="3156494" y="742363"/>
                  </a:cubicBezTo>
                  <a:lnTo>
                    <a:pt x="3152910" y="742363"/>
                  </a:lnTo>
                  <a:cubicBezTo>
                    <a:pt x="3150335" y="1055632"/>
                    <a:pt x="2895417" y="1308612"/>
                    <a:pt x="2581412" y="1308612"/>
                  </a:cubicBezTo>
                  <a:cubicBezTo>
                    <a:pt x="2267407" y="1308612"/>
                    <a:pt x="2012490" y="1055632"/>
                    <a:pt x="2009914" y="742363"/>
                  </a:cubicBezTo>
                  <a:lnTo>
                    <a:pt x="2004850" y="742363"/>
                  </a:lnTo>
                  <a:cubicBezTo>
                    <a:pt x="1994310" y="330957"/>
                    <a:pt x="1657268" y="945"/>
                    <a:pt x="1243147" y="945"/>
                  </a:cubicBezTo>
                  <a:cubicBezTo>
                    <a:pt x="825366" y="945"/>
                    <a:pt x="486031" y="336817"/>
                    <a:pt x="480893" y="753275"/>
                  </a:cubicBezTo>
                  <a:lnTo>
                    <a:pt x="479576" y="753275"/>
                  </a:lnTo>
                  <a:cubicBezTo>
                    <a:pt x="477258" y="1035224"/>
                    <a:pt x="270533" y="1268336"/>
                    <a:pt x="0" y="1310315"/>
                  </a:cubicBezTo>
                  <a:cubicBezTo>
                    <a:pt x="4598" y="1303410"/>
                    <a:pt x="97806" y="1379580"/>
                    <a:pt x="96865" y="1389290"/>
                  </a:cubicBezTo>
                  <a:lnTo>
                    <a:pt x="93389" y="1393247"/>
                  </a:lnTo>
                  <a:cubicBezTo>
                    <a:pt x="77100" y="1414141"/>
                    <a:pt x="8869" y="1508710"/>
                    <a:pt x="0" y="1509993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 dirty="0">
                <a:solidFill>
                  <a:schemeClr val="bg1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30" name="燕尾形 29"/>
            <p:cNvSpPr/>
            <p:nvPr/>
          </p:nvSpPr>
          <p:spPr>
            <a:xfrm flipH="1">
              <a:off x="7822056" y="2006375"/>
              <a:ext cx="173551" cy="160264"/>
            </a:xfrm>
            <a:prstGeom prst="chevron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 dirty="0">
                <a:solidFill>
                  <a:schemeClr val="bg1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31" name="燕尾形 30"/>
            <p:cNvSpPr/>
            <p:nvPr/>
          </p:nvSpPr>
          <p:spPr>
            <a:xfrm flipH="1">
              <a:off x="7979830" y="2006375"/>
              <a:ext cx="173551" cy="160264"/>
            </a:xfrm>
            <a:prstGeom prst="chevron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 dirty="0">
                <a:solidFill>
                  <a:schemeClr val="bg1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32" name="燕尾形 31"/>
            <p:cNvSpPr/>
            <p:nvPr/>
          </p:nvSpPr>
          <p:spPr>
            <a:xfrm flipH="1">
              <a:off x="8144617" y="2006375"/>
              <a:ext cx="171799" cy="160264"/>
            </a:xfrm>
            <a:prstGeom prst="chevron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 dirty="0">
                <a:solidFill>
                  <a:schemeClr val="bg1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1"/>
          <p:cNvSpPr txBox="1"/>
          <p:nvPr/>
        </p:nvSpPr>
        <p:spPr>
          <a:xfrm>
            <a:off x="1824995" y="4057234"/>
            <a:ext cx="1087437" cy="62517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936426" y="4057234"/>
            <a:ext cx="1087437" cy="62517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053117" y="4057234"/>
            <a:ext cx="1090636" cy="62517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155783" y="4057234"/>
            <a:ext cx="1087437" cy="62517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258450" y="4057234"/>
            <a:ext cx="1090636" cy="62517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请在此处输入您的文本</a:t>
            </a: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33" grpId="0"/>
      <p:bldP spid="34" grpId="0"/>
      <p:bldP spid="35" grpId="0"/>
      <p:bldP spid="36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六边形 25"/>
          <p:cNvSpPr/>
          <p:nvPr/>
        </p:nvSpPr>
        <p:spPr>
          <a:xfrm rot="5400000">
            <a:off x="3507420" y="3798557"/>
            <a:ext cx="804802" cy="685187"/>
          </a:xfrm>
          <a:prstGeom prst="hexagon">
            <a:avLst>
              <a:gd name="adj" fmla="val 30879"/>
              <a:gd name="vf" fmla="val 115470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ysClr val="windowText" lastClr="000000">
                <a:alpha val="37000"/>
              </a:sysClr>
            </a:outerShdw>
          </a:effectLst>
        </p:spPr>
        <p:txBody>
          <a:bodyPr lIns="86383" tIns="43192" rIns="86383" bIns="4319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85000"/>
                </a:sys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7" name="六边形 26"/>
          <p:cNvSpPr/>
          <p:nvPr/>
        </p:nvSpPr>
        <p:spPr>
          <a:xfrm rot="5400000">
            <a:off x="1416614" y="2024054"/>
            <a:ext cx="1127903" cy="960265"/>
          </a:xfrm>
          <a:prstGeom prst="hexagon">
            <a:avLst>
              <a:gd name="adj" fmla="val 30879"/>
              <a:gd name="vf" fmla="val 115470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ysClr val="windowText" lastClr="000000">
                <a:alpha val="37000"/>
              </a:sysClr>
            </a:outerShdw>
          </a:effectLst>
        </p:spPr>
        <p:txBody>
          <a:bodyPr lIns="86383" tIns="43192" rIns="86383" bIns="4319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85000"/>
                </a:sys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" name="六边形 27"/>
          <p:cNvSpPr/>
          <p:nvPr/>
        </p:nvSpPr>
        <p:spPr>
          <a:xfrm rot="5400000">
            <a:off x="476732" y="3226245"/>
            <a:ext cx="878638" cy="748048"/>
          </a:xfrm>
          <a:prstGeom prst="hexagon">
            <a:avLst>
              <a:gd name="adj" fmla="val 30879"/>
              <a:gd name="vf" fmla="val 115470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ysClr val="windowText" lastClr="000000">
                <a:alpha val="37000"/>
              </a:sysClr>
            </a:outerShdw>
          </a:effectLst>
        </p:spPr>
        <p:txBody>
          <a:bodyPr lIns="86383" tIns="43192" rIns="86383" bIns="4319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85000"/>
                </a:sysClr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637008" y="1544221"/>
            <a:ext cx="1167482" cy="1371296"/>
            <a:chOff x="2803652" y="1116161"/>
            <a:chExt cx="1241260" cy="1439861"/>
          </a:xfr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30" name="六边形 29"/>
            <p:cNvSpPr/>
            <p:nvPr/>
          </p:nvSpPr>
          <p:spPr>
            <a:xfrm rot="5400000">
              <a:off x="2704351" y="1215462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pFill/>
            <a:ln w="19050" cap="flat" cmpd="sng" algn="ctr">
              <a:noFill/>
              <a:prstDash val="solid"/>
            </a:ln>
            <a:effectLst>
              <a:outerShdw blurRad="393700" dist="38100" dir="5400000" algn="t" rotWithShape="0">
                <a:sysClr val="windowText" lastClr="000000">
                  <a:alpha val="37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1" name="Title 3"/>
            <p:cNvSpPr txBox="1">
              <a:spLocks/>
            </p:cNvSpPr>
            <p:nvPr/>
          </p:nvSpPr>
          <p:spPr>
            <a:xfrm>
              <a:off x="3056114" y="1517664"/>
              <a:ext cx="796699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j-cs"/>
                </a:rPr>
                <a:t>01</a:t>
              </a:r>
              <a:endPara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980566" y="2714532"/>
            <a:ext cx="1167482" cy="1371296"/>
            <a:chOff x="2105727" y="2344988"/>
            <a:chExt cx="1241260" cy="1439861"/>
          </a:xfr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33" name="六边形 32"/>
            <p:cNvSpPr/>
            <p:nvPr/>
          </p:nvSpPr>
          <p:spPr>
            <a:xfrm rot="5400000">
              <a:off x="2006426" y="2444289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pFill/>
            <a:ln w="19050" cap="flat" cmpd="sng" algn="ctr">
              <a:noFill/>
              <a:prstDash val="solid"/>
            </a:ln>
            <a:effectLst>
              <a:outerShdw blurRad="393700" dist="38100" dir="5400000" algn="t" rotWithShape="0">
                <a:sysClr val="windowText" lastClr="000000">
                  <a:alpha val="37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4" name="Title 3"/>
            <p:cNvSpPr txBox="1">
              <a:spLocks/>
            </p:cNvSpPr>
            <p:nvPr/>
          </p:nvSpPr>
          <p:spPr>
            <a:xfrm>
              <a:off x="2343729" y="2746341"/>
              <a:ext cx="796699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j-cs"/>
                </a:rPr>
                <a:t>02</a:t>
              </a:r>
              <a:endPara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637008" y="3857904"/>
            <a:ext cx="1167482" cy="1371296"/>
            <a:chOff x="2803652" y="3545528"/>
            <a:chExt cx="1241260" cy="1439861"/>
          </a:xfr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36" name="六边形 35"/>
            <p:cNvSpPr/>
            <p:nvPr/>
          </p:nvSpPr>
          <p:spPr>
            <a:xfrm rot="5400000">
              <a:off x="2704351" y="3644829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pFill/>
            <a:ln w="19050" cap="flat" cmpd="sng" algn="ctr">
              <a:noFill/>
              <a:prstDash val="solid"/>
            </a:ln>
            <a:effectLst>
              <a:outerShdw blurRad="393700" dist="38100" dir="5400000" algn="t" rotWithShape="0">
                <a:sysClr val="windowText" lastClr="000000">
                  <a:alpha val="37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" name="Title 3"/>
            <p:cNvSpPr txBox="1">
              <a:spLocks/>
            </p:cNvSpPr>
            <p:nvPr/>
          </p:nvSpPr>
          <p:spPr>
            <a:xfrm>
              <a:off x="3025931" y="3946882"/>
              <a:ext cx="796699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j-cs"/>
                </a:rPr>
                <a:t>03</a:t>
              </a:r>
              <a:endPara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799681" y="1780287"/>
            <a:ext cx="2184125" cy="353292"/>
            <a:chOff x="1574602" y="3235045"/>
            <a:chExt cx="2322150" cy="370957"/>
          </a:xfr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39" name="五边形 38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Title 3"/>
            <p:cNvSpPr txBox="1">
              <a:spLocks/>
            </p:cNvSpPr>
            <p:nvPr/>
          </p:nvSpPr>
          <p:spPr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01</a:t>
              </a: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单击添加</a:t>
              </a:r>
              <a:r>
                <a:rPr kumimoji="0" lang="zh-CN" altLang="en-US" sz="17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标题</a:t>
              </a:r>
              <a:endPara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41" name="TextBox 20"/>
          <p:cNvSpPr txBox="1"/>
          <p:nvPr/>
        </p:nvSpPr>
        <p:spPr>
          <a:xfrm>
            <a:off x="4775184" y="2191761"/>
            <a:ext cx="3318670" cy="597390"/>
          </a:xfrm>
          <a:prstGeom prst="rect">
            <a:avLst/>
          </a:prstGeom>
          <a:noFill/>
        </p:spPr>
        <p:txBody>
          <a:bodyPr wrap="square" lIns="68544" tIns="34271" rIns="68544" bIns="34271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799681" y="2915518"/>
            <a:ext cx="2184125" cy="353292"/>
            <a:chOff x="1574602" y="3235045"/>
            <a:chExt cx="2322150" cy="370957"/>
          </a:xfr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43" name="五边形 42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02</a:t>
              </a: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单击添加</a:t>
              </a:r>
              <a:r>
                <a:rPr kumimoji="0" lang="zh-CN" altLang="en-US" sz="17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标题</a:t>
              </a:r>
              <a:endPara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45" name="TextBox 24"/>
          <p:cNvSpPr txBox="1"/>
          <p:nvPr/>
        </p:nvSpPr>
        <p:spPr>
          <a:xfrm>
            <a:off x="4775184" y="3326992"/>
            <a:ext cx="3318670" cy="597390"/>
          </a:xfrm>
          <a:prstGeom prst="rect">
            <a:avLst/>
          </a:prstGeom>
          <a:noFill/>
        </p:spPr>
        <p:txBody>
          <a:bodyPr wrap="square" lIns="68544" tIns="34271" rIns="68544" bIns="34271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799681" y="4101467"/>
            <a:ext cx="2184125" cy="353292"/>
            <a:chOff x="1574602" y="3235045"/>
            <a:chExt cx="2322150" cy="370957"/>
          </a:xfr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47" name="五边形 46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8" name="Title 3"/>
            <p:cNvSpPr txBox="1">
              <a:spLocks/>
            </p:cNvSpPr>
            <p:nvPr/>
          </p:nvSpPr>
          <p:spPr>
            <a:xfrm>
              <a:off x="1805999" y="3245856"/>
              <a:ext cx="1947614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801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6780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03</a:t>
              </a: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单击添加</a:t>
              </a:r>
              <a:r>
                <a:rPr kumimoji="0" lang="zh-CN" altLang="en-US" sz="17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rPr>
                <a:t>标题</a:t>
              </a:r>
              <a:endPara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endParaRPr>
            </a:p>
          </p:txBody>
        </p:sp>
      </p:grpSp>
      <p:sp>
        <p:nvSpPr>
          <p:cNvPr id="49" name="TextBox 28"/>
          <p:cNvSpPr txBox="1"/>
          <p:nvPr/>
        </p:nvSpPr>
        <p:spPr>
          <a:xfrm>
            <a:off x="4775184" y="4512941"/>
            <a:ext cx="3318670" cy="597390"/>
          </a:xfrm>
          <a:prstGeom prst="rect">
            <a:avLst/>
          </a:prstGeom>
          <a:noFill/>
        </p:spPr>
        <p:txBody>
          <a:bodyPr wrap="square" lIns="68544" tIns="34271" rIns="68544" bIns="34271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41" grpId="0"/>
      <p:bldP spid="45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499992" y="1556792"/>
            <a:ext cx="34289" cy="3467650"/>
          </a:xfrm>
          <a:prstGeom prst="rect">
            <a:avLst/>
          </a:prstGeom>
          <a:effectLst>
            <a:outerShdw blurRad="76200" dist="50800" dir="4140000" sx="99000" sy="99000" algn="ctr" rotWithShape="0">
              <a:srgbClr val="000000">
                <a:alpha val="94000"/>
              </a:srgbClr>
            </a:outerShdw>
          </a:effectLst>
        </p:spPr>
      </p:pic>
      <p:grpSp>
        <p:nvGrpSpPr>
          <p:cNvPr id="13" name="组合 12"/>
          <p:cNvGrpSpPr/>
          <p:nvPr/>
        </p:nvGrpSpPr>
        <p:grpSpPr>
          <a:xfrm>
            <a:off x="1131189" y="3071327"/>
            <a:ext cx="2525485" cy="461665"/>
            <a:chOff x="7047666" y="1942356"/>
            <a:chExt cx="3367313" cy="615553"/>
          </a:xfrm>
        </p:grpSpPr>
        <p:grpSp>
          <p:nvGrpSpPr>
            <p:cNvPr id="14" name="组合 13"/>
            <p:cNvGrpSpPr/>
            <p:nvPr/>
          </p:nvGrpSpPr>
          <p:grpSpPr>
            <a:xfrm>
              <a:off x="7047666" y="1942356"/>
              <a:ext cx="551542" cy="615553"/>
              <a:chOff x="4519974" y="1762722"/>
              <a:chExt cx="551542" cy="615553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4519974" y="1830139"/>
                <a:ext cx="551542" cy="449943"/>
              </a:xfrm>
              <a:prstGeom prst="roundRect">
                <a:avLst/>
              </a:prstGeom>
              <a:gradFill>
                <a:gsLst>
                  <a:gs pos="0">
                    <a:srgbClr val="FED755"/>
                  </a:gs>
                  <a:gs pos="99000">
                    <a:srgbClr val="FB5F05"/>
                  </a:gs>
                  <a:gs pos="46000">
                    <a:srgbClr val="FDAD36"/>
                  </a:gs>
                </a:gsLst>
                <a:lin ang="1560000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文本框 8"/>
              <p:cNvSpPr txBox="1"/>
              <p:nvPr/>
            </p:nvSpPr>
            <p:spPr>
              <a:xfrm>
                <a:off x="4576775" y="1762722"/>
                <a:ext cx="48774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4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5" name="圆角矩形 14"/>
            <p:cNvSpPr/>
            <p:nvPr/>
          </p:nvSpPr>
          <p:spPr>
            <a:xfrm>
              <a:off x="7845950" y="2009773"/>
              <a:ext cx="2569029" cy="449943"/>
            </a:xfrm>
            <a:prstGeom prst="roundRect">
              <a:avLst/>
            </a:prstGeom>
            <a:gradFill>
              <a:gsLst>
                <a:gs pos="4000">
                  <a:srgbClr val="FED755"/>
                </a:gs>
                <a:gs pos="97000">
                  <a:srgbClr val="FB5F05"/>
                </a:gs>
                <a:gs pos="20000">
                  <a:srgbClr val="FDAD36"/>
                </a:gs>
              </a:gsLst>
              <a:lin ang="162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文本框 9"/>
          <p:cNvSpPr txBox="1"/>
          <p:nvPr/>
        </p:nvSpPr>
        <p:spPr>
          <a:xfrm flipH="1">
            <a:off x="6290538" y="2522969"/>
            <a:ext cx="1269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0"/>
                <a:gradFill>
                  <a:gsLst>
                    <a:gs pos="0">
                      <a:srgbClr val="C00000"/>
                    </a:gs>
                    <a:gs pos="53200">
                      <a:srgbClr val="FB7008"/>
                    </a:gs>
                    <a:gs pos="100000">
                      <a:srgbClr val="FED755"/>
                    </a:gs>
                  </a:gsLst>
                  <a:lin ang="5400000" scaled="1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Part</a:t>
            </a:r>
            <a:endParaRPr kumimoji="0" lang="zh-CN" altLang="en-US" sz="3600" b="1" i="0" u="none" strike="noStrike" kern="0" cap="none" spc="0" normalizeH="0" baseline="0" noProof="0" dirty="0">
              <a:ln w="0"/>
              <a:gradFill>
                <a:gsLst>
                  <a:gs pos="0">
                    <a:srgbClr val="C00000"/>
                  </a:gs>
                  <a:gs pos="53200">
                    <a:srgbClr val="FB7008"/>
                  </a:gs>
                  <a:gs pos="100000">
                    <a:srgbClr val="FED755"/>
                  </a:gs>
                </a:gsLst>
                <a:lin ang="5400000" scaled="1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0"/>
          <p:cNvSpPr txBox="1"/>
          <p:nvPr/>
        </p:nvSpPr>
        <p:spPr>
          <a:xfrm flipH="1">
            <a:off x="6611819" y="3072629"/>
            <a:ext cx="79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0"/>
                <a:gradFill>
                  <a:gsLst>
                    <a:gs pos="0">
                      <a:srgbClr val="C00000"/>
                    </a:gs>
                    <a:gs pos="53200">
                      <a:srgbClr val="FB7008"/>
                    </a:gs>
                    <a:gs pos="100000">
                      <a:srgbClr val="FED755"/>
                    </a:gs>
                  </a:gsLst>
                  <a:lin ang="5400000" scaled="1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04</a:t>
            </a:r>
            <a:endParaRPr kumimoji="0" lang="zh-CN" altLang="en-US" sz="3600" b="1" i="0" u="none" strike="noStrike" kern="0" cap="none" spc="0" normalizeH="0" baseline="0" noProof="0" dirty="0">
              <a:ln w="0"/>
              <a:gradFill>
                <a:gsLst>
                  <a:gs pos="0">
                    <a:srgbClr val="C00000"/>
                  </a:gs>
                  <a:gs pos="53200">
                    <a:srgbClr val="FB7008"/>
                  </a:gs>
                  <a:gs pos="100000">
                    <a:srgbClr val="FED755"/>
                  </a:gs>
                </a:gsLst>
                <a:lin ang="5400000" scaled="1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377598" y="1687560"/>
            <a:ext cx="2944860" cy="2944860"/>
          </a:xfrm>
          <a:prstGeom prst="ellipse">
            <a:avLst/>
          </a:prstGeom>
          <a:noFill/>
          <a:ln w="57150" cap="flat" cmpd="sng" algn="ctr">
            <a:solidFill>
              <a:srgbClr val="FB5F0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632175" y="1942137"/>
            <a:ext cx="2435706" cy="2435706"/>
          </a:xfrm>
          <a:prstGeom prst="ellipse">
            <a:avLst/>
          </a:prstGeom>
          <a:noFill/>
          <a:ln w="57150" cap="flat" cmpd="sng" algn="ctr">
            <a:solidFill>
              <a:srgbClr val="FB5F0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1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8" grpId="1"/>
          <p:bldP spid="19" grpId="0"/>
          <p:bldP spid="19" grpId="1"/>
          <p:bldP spid="20" grpId="0" animBg="1"/>
          <p:bldP spid="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1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8" grpId="1"/>
          <p:bldP spid="19" grpId="0"/>
          <p:bldP spid="19" grpId="1"/>
          <p:bldP spid="20" grpId="0" animBg="1"/>
          <p:bldP spid="21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95536" y="2004304"/>
            <a:ext cx="3960440" cy="328921"/>
            <a:chOff x="1292460" y="2252455"/>
            <a:chExt cx="5280586" cy="438562"/>
          </a:xfrm>
        </p:grpSpPr>
        <p:sp>
          <p:nvSpPr>
            <p:cNvPr id="30" name="椭圆 29"/>
            <p:cNvSpPr/>
            <p:nvPr/>
          </p:nvSpPr>
          <p:spPr>
            <a:xfrm>
              <a:off x="1292460" y="2252455"/>
              <a:ext cx="437607" cy="437607"/>
            </a:xfrm>
            <a:prstGeom prst="ellipse">
              <a:avLst/>
            </a:prstGeom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文本框 22"/>
            <p:cNvSpPr txBox="1"/>
            <p:nvPr/>
          </p:nvSpPr>
          <p:spPr>
            <a:xfrm>
              <a:off x="1730065" y="2280647"/>
              <a:ext cx="4842981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95000"/>
                      <a:lumOff val="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95000"/>
                      <a:lumOff val="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文本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95536" y="2568992"/>
            <a:ext cx="4270263" cy="341987"/>
            <a:chOff x="1292460" y="3005366"/>
            <a:chExt cx="5693683" cy="455982"/>
          </a:xfrm>
        </p:grpSpPr>
        <p:sp>
          <p:nvSpPr>
            <p:cNvPr id="33" name="椭圆 32"/>
            <p:cNvSpPr/>
            <p:nvPr/>
          </p:nvSpPr>
          <p:spPr>
            <a:xfrm>
              <a:off x="1292460" y="3005366"/>
              <a:ext cx="437607" cy="437607"/>
            </a:xfrm>
            <a:prstGeom prst="ellipse">
              <a:avLst/>
            </a:prstGeom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文本框 24"/>
            <p:cNvSpPr txBox="1"/>
            <p:nvPr/>
          </p:nvSpPr>
          <p:spPr>
            <a:xfrm>
              <a:off x="1730065" y="3050979"/>
              <a:ext cx="5256078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95000"/>
                      <a:lumOff val="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5536" y="3151720"/>
            <a:ext cx="4176463" cy="355049"/>
            <a:chOff x="1292460" y="3782335"/>
            <a:chExt cx="5568617" cy="473398"/>
          </a:xfrm>
        </p:grpSpPr>
        <p:sp>
          <p:nvSpPr>
            <p:cNvPr id="36" name="椭圆 35"/>
            <p:cNvSpPr/>
            <p:nvPr/>
          </p:nvSpPr>
          <p:spPr>
            <a:xfrm>
              <a:off x="1292460" y="3782335"/>
              <a:ext cx="437607" cy="437607"/>
            </a:xfrm>
            <a:prstGeom prst="ellipse">
              <a:avLst/>
            </a:prstGeom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3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文本框 26"/>
            <p:cNvSpPr txBox="1"/>
            <p:nvPr/>
          </p:nvSpPr>
          <p:spPr>
            <a:xfrm>
              <a:off x="1730065" y="3845364"/>
              <a:ext cx="513101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95000"/>
                      <a:lumOff val="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95536" y="3734438"/>
            <a:ext cx="3960439" cy="341986"/>
            <a:chOff x="1292460" y="4559304"/>
            <a:chExt cx="5280585" cy="455982"/>
          </a:xfrm>
        </p:grpSpPr>
        <p:sp>
          <p:nvSpPr>
            <p:cNvPr id="39" name="椭圆 38"/>
            <p:cNvSpPr/>
            <p:nvPr/>
          </p:nvSpPr>
          <p:spPr>
            <a:xfrm>
              <a:off x="1292460" y="4559304"/>
              <a:ext cx="437607" cy="437607"/>
            </a:xfrm>
            <a:prstGeom prst="ellipse">
              <a:avLst/>
            </a:prstGeom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4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文本框 28"/>
            <p:cNvSpPr txBox="1"/>
            <p:nvPr/>
          </p:nvSpPr>
          <p:spPr>
            <a:xfrm>
              <a:off x="1730065" y="4604916"/>
              <a:ext cx="4842980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95000"/>
                      <a:lumOff val="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451628" y="1290263"/>
            <a:ext cx="5588726" cy="3722913"/>
            <a:chOff x="4602170" y="884360"/>
            <a:chExt cx="7451634" cy="4963884"/>
          </a:xfrm>
        </p:grpSpPr>
        <p:sp>
          <p:nvSpPr>
            <p:cNvPr id="42" name="直角三角形 41"/>
            <p:cNvSpPr/>
            <p:nvPr/>
          </p:nvSpPr>
          <p:spPr>
            <a:xfrm rot="10800000" flipH="1">
              <a:off x="6328467" y="1484388"/>
              <a:ext cx="744583" cy="744583"/>
            </a:xfrm>
            <a:prstGeom prst="rtTriangle">
              <a:avLst/>
            </a:prstGeom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3" name="直角三角形 42"/>
            <p:cNvSpPr/>
            <p:nvPr/>
          </p:nvSpPr>
          <p:spPr>
            <a:xfrm>
              <a:off x="6354042" y="4537832"/>
              <a:ext cx="744583" cy="744583"/>
            </a:xfrm>
            <a:prstGeom prst="rtTriangle">
              <a:avLst/>
            </a:prstGeom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直角三角形 43"/>
            <p:cNvSpPr/>
            <p:nvPr/>
          </p:nvSpPr>
          <p:spPr>
            <a:xfrm rot="10800000">
              <a:off x="9618127" y="1490865"/>
              <a:ext cx="744583" cy="744583"/>
            </a:xfrm>
            <a:prstGeom prst="rtTriangle">
              <a:avLst/>
            </a:prstGeom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直角三角形 44"/>
            <p:cNvSpPr/>
            <p:nvPr/>
          </p:nvSpPr>
          <p:spPr>
            <a:xfrm flipH="1">
              <a:off x="9594178" y="4407202"/>
              <a:ext cx="744583" cy="744583"/>
            </a:xfrm>
            <a:prstGeom prst="rtTriangle">
              <a:avLst/>
            </a:prstGeom>
            <a:gradFill>
              <a:gsLst>
                <a:gs pos="0">
                  <a:srgbClr val="FED755"/>
                </a:gs>
                <a:gs pos="52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aphicFrame>
          <p:nvGraphicFramePr>
            <p:cNvPr id="46" name="图表 45"/>
            <p:cNvGraphicFramePr/>
            <p:nvPr>
              <p:extLst>
                <p:ext uri="{D42A27DB-BD31-4B8C-83A1-F6EECF244321}">
                  <p14:modId xmlns:p14="http://schemas.microsoft.com/office/powerpoint/2010/main" val="3687419165"/>
                </p:ext>
              </p:extLst>
            </p:nvPr>
          </p:nvGraphicFramePr>
          <p:xfrm>
            <a:off x="4602170" y="884360"/>
            <a:ext cx="7451634" cy="49638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7" name="文本框 20"/>
            <p:cNvSpPr txBox="1"/>
            <p:nvPr/>
          </p:nvSpPr>
          <p:spPr>
            <a:xfrm rot="18900000">
              <a:off x="6328464" y="1557315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01</a:t>
              </a:r>
              <a:endParaRPr kumimoji="0" lang="zh-CN" altLang="en-US" sz="2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48" name="文本框 21"/>
            <p:cNvSpPr txBox="1"/>
            <p:nvPr/>
          </p:nvSpPr>
          <p:spPr>
            <a:xfrm rot="18900000">
              <a:off x="6139988" y="2008611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此处输入文字</a:t>
              </a:r>
            </a:p>
          </p:txBody>
        </p:sp>
        <p:sp>
          <p:nvSpPr>
            <p:cNvPr id="49" name="文本框 32"/>
            <p:cNvSpPr txBox="1"/>
            <p:nvPr/>
          </p:nvSpPr>
          <p:spPr>
            <a:xfrm rot="2700000" flipH="1">
              <a:off x="9380101" y="1577281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02</a:t>
              </a:r>
              <a:endParaRPr kumimoji="0" lang="zh-CN" altLang="en-US" sz="2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50" name="文本框 33"/>
            <p:cNvSpPr txBox="1"/>
            <p:nvPr/>
          </p:nvSpPr>
          <p:spPr>
            <a:xfrm rot="2700000" flipH="1">
              <a:off x="8454262" y="2028231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此处输入文字</a:t>
              </a:r>
            </a:p>
          </p:txBody>
        </p:sp>
        <p:sp>
          <p:nvSpPr>
            <p:cNvPr id="51" name="文本框 34"/>
            <p:cNvSpPr txBox="1"/>
            <p:nvPr/>
          </p:nvSpPr>
          <p:spPr>
            <a:xfrm rot="13500000">
              <a:off x="6094447" y="4217885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此处输入文字</a:t>
              </a:r>
            </a:p>
          </p:txBody>
        </p:sp>
        <p:sp>
          <p:nvSpPr>
            <p:cNvPr id="52" name="文本框 35"/>
            <p:cNvSpPr txBox="1"/>
            <p:nvPr/>
          </p:nvSpPr>
          <p:spPr>
            <a:xfrm rot="13500000">
              <a:off x="6328463" y="4483568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03</a:t>
              </a:r>
              <a:endParaRPr kumimoji="0" lang="zh-CN" altLang="en-US" sz="2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53" name="文本框 36"/>
            <p:cNvSpPr txBox="1"/>
            <p:nvPr/>
          </p:nvSpPr>
          <p:spPr>
            <a:xfrm rot="8100000">
              <a:off x="9430089" y="4373815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</a:rPr>
                <a:t>04</a:t>
              </a:r>
              <a:endParaRPr kumimoji="0" lang="zh-CN" altLang="en-US" sz="2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54" name="文本框 37"/>
            <p:cNvSpPr txBox="1"/>
            <p:nvPr/>
          </p:nvSpPr>
          <p:spPr>
            <a:xfrm rot="8100000" flipH="1">
              <a:off x="8480389" y="4217885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此处输入文字</a:t>
              </a:r>
            </a:p>
          </p:txBody>
        </p:sp>
      </p:grpSp>
      <p:sp>
        <p:nvSpPr>
          <p:cNvPr id="55" name="TextBox 2"/>
          <p:cNvSpPr txBox="1"/>
          <p:nvPr/>
        </p:nvSpPr>
        <p:spPr>
          <a:xfrm>
            <a:off x="5704184" y="2954842"/>
            <a:ext cx="125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齿轮1"/>
          <p:cNvSpPr/>
          <p:nvPr/>
        </p:nvSpPr>
        <p:spPr>
          <a:xfrm>
            <a:off x="4067944" y="2905239"/>
            <a:ext cx="2235200" cy="2235200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t>文本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rPr>
              <a:t>1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11" name="齿轮2"/>
          <p:cNvSpPr/>
          <p:nvPr/>
        </p:nvSpPr>
        <p:spPr>
          <a:xfrm>
            <a:off x="2828351" y="2389750"/>
            <a:ext cx="1625600" cy="1625600"/>
          </a:xfrm>
          <a:custGeom>
            <a:avLst/>
            <a:gdLst>
              <a:gd name="connsiteX0" fmla="*/ 1216350 w 1625600"/>
              <a:gd name="connsiteY0" fmla="*/ 411723 h 1625600"/>
              <a:gd name="connsiteX1" fmla="*/ 1456181 w 1625600"/>
              <a:gd name="connsiteY1" fmla="*/ 339443 h 1625600"/>
              <a:gd name="connsiteX2" fmla="*/ 1544430 w 1625600"/>
              <a:gd name="connsiteY2" fmla="*/ 492294 h 1625600"/>
              <a:gd name="connsiteX3" fmla="*/ 1361918 w 1625600"/>
              <a:gd name="connsiteY3" fmla="*/ 663854 h 1625600"/>
              <a:gd name="connsiteX4" fmla="*/ 1361918 w 1625600"/>
              <a:gd name="connsiteY4" fmla="*/ 961747 h 1625600"/>
              <a:gd name="connsiteX5" fmla="*/ 1544430 w 1625600"/>
              <a:gd name="connsiteY5" fmla="*/ 1133306 h 1625600"/>
              <a:gd name="connsiteX6" fmla="*/ 1456181 w 1625600"/>
              <a:gd name="connsiteY6" fmla="*/ 1286157 h 1625600"/>
              <a:gd name="connsiteX7" fmla="*/ 1216350 w 1625600"/>
              <a:gd name="connsiteY7" fmla="*/ 1213877 h 1625600"/>
              <a:gd name="connsiteX8" fmla="*/ 958367 w 1625600"/>
              <a:gd name="connsiteY8" fmla="*/ 1362823 h 1625600"/>
              <a:gd name="connsiteX9" fmla="*/ 901049 w 1625600"/>
              <a:gd name="connsiteY9" fmla="*/ 1606663 h 1625600"/>
              <a:gd name="connsiteX10" fmla="*/ 724551 w 1625600"/>
              <a:gd name="connsiteY10" fmla="*/ 1606663 h 1625600"/>
              <a:gd name="connsiteX11" fmla="*/ 667232 w 1625600"/>
              <a:gd name="connsiteY11" fmla="*/ 1362823 h 1625600"/>
              <a:gd name="connsiteX12" fmla="*/ 409249 w 1625600"/>
              <a:gd name="connsiteY12" fmla="*/ 1213877 h 1625600"/>
              <a:gd name="connsiteX13" fmla="*/ 169419 w 1625600"/>
              <a:gd name="connsiteY13" fmla="*/ 1286157 h 1625600"/>
              <a:gd name="connsiteX14" fmla="*/ 81170 w 1625600"/>
              <a:gd name="connsiteY14" fmla="*/ 1133306 h 1625600"/>
              <a:gd name="connsiteX15" fmla="*/ 263682 w 1625600"/>
              <a:gd name="connsiteY15" fmla="*/ 961746 h 1625600"/>
              <a:gd name="connsiteX16" fmla="*/ 263682 w 1625600"/>
              <a:gd name="connsiteY16" fmla="*/ 663853 h 1625600"/>
              <a:gd name="connsiteX17" fmla="*/ 81170 w 1625600"/>
              <a:gd name="connsiteY17" fmla="*/ 492294 h 1625600"/>
              <a:gd name="connsiteX18" fmla="*/ 169419 w 1625600"/>
              <a:gd name="connsiteY18" fmla="*/ 339443 h 1625600"/>
              <a:gd name="connsiteX19" fmla="*/ 409250 w 1625600"/>
              <a:gd name="connsiteY19" fmla="*/ 411723 h 1625600"/>
              <a:gd name="connsiteX20" fmla="*/ 667233 w 1625600"/>
              <a:gd name="connsiteY20" fmla="*/ 262777 h 1625600"/>
              <a:gd name="connsiteX21" fmla="*/ 724551 w 1625600"/>
              <a:gd name="connsiteY21" fmla="*/ 18937 h 1625600"/>
              <a:gd name="connsiteX22" fmla="*/ 901049 w 1625600"/>
              <a:gd name="connsiteY22" fmla="*/ 18937 h 1625600"/>
              <a:gd name="connsiteX23" fmla="*/ 958368 w 1625600"/>
              <a:gd name="connsiteY23" fmla="*/ 262777 h 1625600"/>
              <a:gd name="connsiteX24" fmla="*/ 1216351 w 1625600"/>
              <a:gd name="connsiteY24" fmla="*/ 411723 h 1625600"/>
              <a:gd name="connsiteX25" fmla="*/ 1216350 w 1625600"/>
              <a:gd name="connsiteY25" fmla="*/ 411723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625600" h="1625600">
                <a:moveTo>
                  <a:pt x="1216350" y="411723"/>
                </a:moveTo>
                <a:lnTo>
                  <a:pt x="1456181" y="339443"/>
                </a:lnTo>
                <a:lnTo>
                  <a:pt x="1544430" y="492294"/>
                </a:lnTo>
                <a:lnTo>
                  <a:pt x="1361918" y="663854"/>
                </a:lnTo>
                <a:cubicBezTo>
                  <a:pt x="1388374" y="761389"/>
                  <a:pt x="1388374" y="864211"/>
                  <a:pt x="1361918" y="961747"/>
                </a:cubicBezTo>
                <a:lnTo>
                  <a:pt x="1544430" y="1133306"/>
                </a:lnTo>
                <a:lnTo>
                  <a:pt x="1456181" y="1286157"/>
                </a:lnTo>
                <a:lnTo>
                  <a:pt x="1216350" y="1213877"/>
                </a:lnTo>
                <a:cubicBezTo>
                  <a:pt x="1145110" y="1285556"/>
                  <a:pt x="1056063" y="1336967"/>
                  <a:pt x="958367" y="1362823"/>
                </a:cubicBezTo>
                <a:lnTo>
                  <a:pt x="901049" y="1606663"/>
                </a:lnTo>
                <a:lnTo>
                  <a:pt x="724551" y="1606663"/>
                </a:lnTo>
                <a:lnTo>
                  <a:pt x="667232" y="1362823"/>
                </a:lnTo>
                <a:cubicBezTo>
                  <a:pt x="569536" y="1336967"/>
                  <a:pt x="480489" y="1285556"/>
                  <a:pt x="409249" y="1213877"/>
                </a:cubicBezTo>
                <a:lnTo>
                  <a:pt x="169419" y="1286157"/>
                </a:lnTo>
                <a:lnTo>
                  <a:pt x="81170" y="1133306"/>
                </a:lnTo>
                <a:lnTo>
                  <a:pt x="263682" y="961746"/>
                </a:lnTo>
                <a:cubicBezTo>
                  <a:pt x="237226" y="864211"/>
                  <a:pt x="237226" y="761389"/>
                  <a:pt x="263682" y="663853"/>
                </a:cubicBezTo>
                <a:lnTo>
                  <a:pt x="81170" y="492294"/>
                </a:lnTo>
                <a:lnTo>
                  <a:pt x="169419" y="339443"/>
                </a:lnTo>
                <a:lnTo>
                  <a:pt x="409250" y="411723"/>
                </a:lnTo>
                <a:cubicBezTo>
                  <a:pt x="480490" y="340044"/>
                  <a:pt x="569537" y="288633"/>
                  <a:pt x="667233" y="262777"/>
                </a:cubicBezTo>
                <a:lnTo>
                  <a:pt x="724551" y="18937"/>
                </a:lnTo>
                <a:lnTo>
                  <a:pt x="901049" y="18937"/>
                </a:lnTo>
                <a:lnTo>
                  <a:pt x="958368" y="262777"/>
                </a:lnTo>
                <a:cubicBezTo>
                  <a:pt x="1056064" y="288633"/>
                  <a:pt x="1145111" y="340044"/>
                  <a:pt x="1216351" y="411723"/>
                </a:cubicBezTo>
                <a:lnTo>
                  <a:pt x="1216350" y="411723"/>
                </a:lnTo>
                <a:close/>
              </a:path>
            </a:pathLst>
          </a:cu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3175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</a:t>
            </a: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箭头1"/>
          <p:cNvSpPr/>
          <p:nvPr/>
        </p:nvSpPr>
        <p:spPr>
          <a:xfrm>
            <a:off x="3955536" y="2581590"/>
            <a:ext cx="2861056" cy="2861056"/>
          </a:xfrm>
          <a:prstGeom prst="circularArrow">
            <a:avLst>
              <a:gd name="adj1" fmla="val 4687"/>
              <a:gd name="adj2" fmla="val 299029"/>
              <a:gd name="adj3" fmla="val 2513083"/>
              <a:gd name="adj4" fmla="val 15867933"/>
              <a:gd name="adj5" fmla="val 5469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3175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sp>
      <p:sp>
        <p:nvSpPr>
          <p:cNvPr id="13" name="箭头2"/>
          <p:cNvSpPr/>
          <p:nvPr/>
        </p:nvSpPr>
        <p:spPr>
          <a:xfrm>
            <a:off x="2540460" y="2030625"/>
            <a:ext cx="2078736" cy="2078736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254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sp>
      <p:sp>
        <p:nvSpPr>
          <p:cNvPr id="14" name="Text Box 40"/>
          <p:cNvSpPr txBox="1">
            <a:spLocks noChangeArrowheads="1"/>
          </p:cNvSpPr>
          <p:nvPr/>
        </p:nvSpPr>
        <p:spPr bwMode="gray">
          <a:xfrm>
            <a:off x="715935" y="4434237"/>
            <a:ext cx="3255336" cy="516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200" kern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gray">
          <a:xfrm>
            <a:off x="789955" y="4057367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b="1" kern="0" dirty="0" smtClean="0">
                <a:latin typeface="微软雅黑" pitchFamily="34" charset="-122"/>
                <a:ea typeface="微软雅黑" pitchFamily="34" charset="-122"/>
              </a:rPr>
              <a:t>输入小标题</a:t>
            </a:r>
            <a:endParaRPr lang="zh-CN" altLang="en-US" b="1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 Box 40"/>
          <p:cNvSpPr txBox="1">
            <a:spLocks noChangeArrowheads="1"/>
          </p:cNvSpPr>
          <p:nvPr/>
        </p:nvSpPr>
        <p:spPr bwMode="gray">
          <a:xfrm>
            <a:off x="5555447" y="1791785"/>
            <a:ext cx="3255336" cy="516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200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  <a:endParaRPr lang="zh-CN" altLang="en-US" sz="1200" kern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gray">
          <a:xfrm>
            <a:off x="5629467" y="1414915"/>
            <a:ext cx="2500330" cy="3587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kern="0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b="1" kern="0" dirty="0" smtClean="0">
                <a:latin typeface="微软雅黑" pitchFamily="34" charset="-122"/>
                <a:ea typeface="微软雅黑" pitchFamily="34" charset="-122"/>
              </a:rPr>
              <a:t>输入小标题</a:t>
            </a:r>
            <a:endParaRPr lang="zh-CN" altLang="en-US" b="1" kern="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9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5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4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355976" y="1803642"/>
            <a:ext cx="34289" cy="3467650"/>
          </a:xfrm>
          <a:prstGeom prst="rect">
            <a:avLst/>
          </a:prstGeom>
          <a:effectLst>
            <a:outerShdw blurRad="76200" dist="50800" dir="4140000" sx="99000" sy="99000" algn="ctr" rotWithShape="0">
              <a:srgbClr val="000000">
                <a:alpha val="94000"/>
              </a:srgbClr>
            </a:outerShdw>
          </a:effectLst>
        </p:spPr>
      </p:pic>
      <p:grpSp>
        <p:nvGrpSpPr>
          <p:cNvPr id="13" name="组合 12"/>
          <p:cNvGrpSpPr/>
          <p:nvPr/>
        </p:nvGrpSpPr>
        <p:grpSpPr>
          <a:xfrm>
            <a:off x="987173" y="3318177"/>
            <a:ext cx="2525485" cy="461665"/>
            <a:chOff x="7047666" y="1942356"/>
            <a:chExt cx="3367313" cy="615553"/>
          </a:xfrm>
        </p:grpSpPr>
        <p:grpSp>
          <p:nvGrpSpPr>
            <p:cNvPr id="14" name="组合 13"/>
            <p:cNvGrpSpPr/>
            <p:nvPr/>
          </p:nvGrpSpPr>
          <p:grpSpPr>
            <a:xfrm>
              <a:off x="7047666" y="1942356"/>
              <a:ext cx="551542" cy="615553"/>
              <a:chOff x="4519974" y="1762722"/>
              <a:chExt cx="551542" cy="615553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4519974" y="1830139"/>
                <a:ext cx="551542" cy="449943"/>
              </a:xfrm>
              <a:prstGeom prst="roundRect">
                <a:avLst/>
              </a:prstGeom>
              <a:gradFill>
                <a:gsLst>
                  <a:gs pos="0">
                    <a:srgbClr val="FED755"/>
                  </a:gs>
                  <a:gs pos="99000">
                    <a:srgbClr val="FB5F05"/>
                  </a:gs>
                  <a:gs pos="46000">
                    <a:srgbClr val="FDAD36"/>
                  </a:gs>
                </a:gsLst>
                <a:lin ang="1560000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文本框 8"/>
              <p:cNvSpPr txBox="1"/>
              <p:nvPr/>
            </p:nvSpPr>
            <p:spPr>
              <a:xfrm>
                <a:off x="4576775" y="1762722"/>
                <a:ext cx="48774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5" name="圆角矩形 14"/>
            <p:cNvSpPr/>
            <p:nvPr/>
          </p:nvSpPr>
          <p:spPr>
            <a:xfrm>
              <a:off x="7845950" y="2009773"/>
              <a:ext cx="2569029" cy="449943"/>
            </a:xfrm>
            <a:prstGeom prst="roundRect">
              <a:avLst/>
            </a:prstGeom>
            <a:gradFill>
              <a:gsLst>
                <a:gs pos="4000">
                  <a:srgbClr val="FED755"/>
                </a:gs>
                <a:gs pos="97000">
                  <a:srgbClr val="FB5F05"/>
                </a:gs>
                <a:gs pos="20000">
                  <a:srgbClr val="FDAD36"/>
                </a:gs>
              </a:gsLst>
              <a:lin ang="162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文本框 9"/>
          <p:cNvSpPr txBox="1"/>
          <p:nvPr/>
        </p:nvSpPr>
        <p:spPr>
          <a:xfrm flipH="1">
            <a:off x="6195273" y="2780704"/>
            <a:ext cx="1269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0"/>
                <a:gradFill>
                  <a:gsLst>
                    <a:gs pos="0">
                      <a:srgbClr val="C00000"/>
                    </a:gs>
                    <a:gs pos="53200">
                      <a:srgbClr val="FB7008"/>
                    </a:gs>
                    <a:gs pos="100000">
                      <a:srgbClr val="FED755"/>
                    </a:gs>
                  </a:gsLst>
                  <a:lin ang="5400000" scaled="1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Part</a:t>
            </a:r>
            <a:endParaRPr kumimoji="0" lang="zh-CN" altLang="en-US" sz="3600" b="1" i="0" u="none" strike="noStrike" kern="0" cap="none" spc="0" normalizeH="0" baseline="0" noProof="0" dirty="0">
              <a:ln w="0"/>
              <a:gradFill>
                <a:gsLst>
                  <a:gs pos="0">
                    <a:srgbClr val="C00000"/>
                  </a:gs>
                  <a:gs pos="53200">
                    <a:srgbClr val="FB7008"/>
                  </a:gs>
                  <a:gs pos="100000">
                    <a:srgbClr val="FED755"/>
                  </a:gs>
                </a:gsLst>
                <a:lin ang="5400000" scaled="1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0"/>
          <p:cNvSpPr txBox="1"/>
          <p:nvPr/>
        </p:nvSpPr>
        <p:spPr>
          <a:xfrm flipH="1">
            <a:off x="6467803" y="3318176"/>
            <a:ext cx="79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0"/>
                <a:gradFill>
                  <a:gsLst>
                    <a:gs pos="0">
                      <a:srgbClr val="C00000"/>
                    </a:gs>
                    <a:gs pos="53200">
                      <a:srgbClr val="FB7008"/>
                    </a:gs>
                    <a:gs pos="100000">
                      <a:srgbClr val="FED755"/>
                    </a:gs>
                  </a:gsLst>
                  <a:lin ang="5400000" scaled="1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01</a:t>
            </a:r>
            <a:endParaRPr kumimoji="0" lang="zh-CN" altLang="en-US" sz="3600" b="1" i="0" u="none" strike="noStrike" kern="0" cap="none" spc="0" normalizeH="0" baseline="0" noProof="0" dirty="0">
              <a:ln w="0"/>
              <a:gradFill>
                <a:gsLst>
                  <a:gs pos="0">
                    <a:srgbClr val="C00000"/>
                  </a:gs>
                  <a:gs pos="53200">
                    <a:srgbClr val="FB7008"/>
                  </a:gs>
                  <a:gs pos="100000">
                    <a:srgbClr val="FED755"/>
                  </a:gs>
                </a:gsLst>
                <a:lin ang="5400000" scaled="1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233582" y="1934410"/>
            <a:ext cx="2944860" cy="2944860"/>
          </a:xfrm>
          <a:prstGeom prst="ellipse">
            <a:avLst/>
          </a:prstGeom>
          <a:noFill/>
          <a:ln w="57150" cap="flat" cmpd="sng" algn="ctr">
            <a:solidFill>
              <a:srgbClr val="FB5F0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488159" y="2188987"/>
            <a:ext cx="2435706" cy="2435706"/>
          </a:xfrm>
          <a:prstGeom prst="ellipse">
            <a:avLst/>
          </a:prstGeom>
          <a:noFill/>
          <a:ln w="57150" cap="flat" cmpd="sng" algn="ctr">
            <a:solidFill>
              <a:srgbClr val="FB5F0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1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8" grpId="1"/>
          <p:bldP spid="19" grpId="0"/>
          <p:bldP spid="19" grpId="1"/>
          <p:bldP spid="20" grpId="0" animBg="1"/>
          <p:bldP spid="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1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8" grpId="1"/>
          <p:bldP spid="19" grpId="0"/>
          <p:bldP spid="19" grpId="1"/>
          <p:bldP spid="20" grpId="0" animBg="1"/>
          <p:bldP spid="21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右箭头 20"/>
          <p:cNvSpPr/>
          <p:nvPr/>
        </p:nvSpPr>
        <p:spPr>
          <a:xfrm>
            <a:off x="3404650" y="2056251"/>
            <a:ext cx="1080248" cy="1226498"/>
          </a:xfrm>
          <a:prstGeom prst="bentArrow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圆角右箭头 21"/>
          <p:cNvSpPr/>
          <p:nvPr/>
        </p:nvSpPr>
        <p:spPr>
          <a:xfrm rot="5400000">
            <a:off x="4822793" y="2138348"/>
            <a:ext cx="1073185" cy="1234570"/>
          </a:xfrm>
          <a:prstGeom prst="bentArrow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圆角右箭头 22"/>
          <p:cNvSpPr/>
          <p:nvPr/>
        </p:nvSpPr>
        <p:spPr>
          <a:xfrm rot="16200000">
            <a:off x="3350300" y="3457577"/>
            <a:ext cx="1073185" cy="1234570"/>
          </a:xfrm>
          <a:prstGeom prst="bentArrow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圆角右箭头 23"/>
          <p:cNvSpPr/>
          <p:nvPr/>
        </p:nvSpPr>
        <p:spPr>
          <a:xfrm flipH="1" flipV="1">
            <a:off x="4767821" y="3530054"/>
            <a:ext cx="1080248" cy="1226498"/>
          </a:xfrm>
          <a:prstGeom prst="bentArrow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738933" y="2711862"/>
            <a:ext cx="1800200" cy="1421875"/>
            <a:chOff x="3666054" y="2607295"/>
            <a:chExt cx="1924896" cy="1895834"/>
          </a:xfrm>
        </p:grpSpPr>
        <p:sp>
          <p:nvSpPr>
            <p:cNvPr id="26" name="TextBox 28"/>
            <p:cNvSpPr txBox="1"/>
            <p:nvPr/>
          </p:nvSpPr>
          <p:spPr>
            <a:xfrm>
              <a:off x="3753141" y="2607295"/>
              <a:ext cx="1750723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7" name="TextBox 29"/>
            <p:cNvSpPr txBox="1"/>
            <p:nvPr/>
          </p:nvSpPr>
          <p:spPr>
            <a:xfrm>
              <a:off x="3666054" y="3206363"/>
              <a:ext cx="1924896" cy="129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71064" y="1989741"/>
            <a:ext cx="1800200" cy="1200887"/>
            <a:chOff x="6391520" y="1772816"/>
            <a:chExt cx="1924896" cy="1601182"/>
          </a:xfrm>
        </p:grpSpPr>
        <p:sp>
          <p:nvSpPr>
            <p:cNvPr id="29" name="TextBox 31"/>
            <p:cNvSpPr txBox="1"/>
            <p:nvPr/>
          </p:nvSpPr>
          <p:spPr>
            <a:xfrm>
              <a:off x="6622623" y="1772816"/>
              <a:ext cx="1462691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0" name="TextBox 32"/>
            <p:cNvSpPr txBox="1"/>
            <p:nvPr/>
          </p:nvSpPr>
          <p:spPr>
            <a:xfrm>
              <a:off x="6391520" y="2077233"/>
              <a:ext cx="1924896" cy="1296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71064" y="3559581"/>
            <a:ext cx="1800200" cy="1220017"/>
            <a:chOff x="6391520" y="3692218"/>
            <a:chExt cx="1924896" cy="1626690"/>
          </a:xfrm>
        </p:grpSpPr>
        <p:sp>
          <p:nvSpPr>
            <p:cNvPr id="32" name="TextBox 34"/>
            <p:cNvSpPr txBox="1"/>
            <p:nvPr/>
          </p:nvSpPr>
          <p:spPr>
            <a:xfrm>
              <a:off x="6622623" y="3692218"/>
              <a:ext cx="1462691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3" name="TextBox 35"/>
            <p:cNvSpPr txBox="1"/>
            <p:nvPr/>
          </p:nvSpPr>
          <p:spPr>
            <a:xfrm>
              <a:off x="6391520" y="4022142"/>
              <a:ext cx="1924896" cy="1296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246528" y="1977991"/>
            <a:ext cx="1800200" cy="1189839"/>
            <a:chOff x="918912" y="1844824"/>
            <a:chExt cx="1924896" cy="1586450"/>
          </a:xfrm>
        </p:grpSpPr>
        <p:sp>
          <p:nvSpPr>
            <p:cNvPr id="35" name="TextBox 37"/>
            <p:cNvSpPr txBox="1"/>
            <p:nvPr/>
          </p:nvSpPr>
          <p:spPr>
            <a:xfrm>
              <a:off x="1150015" y="1844824"/>
              <a:ext cx="1462691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6" name="TextBox 38"/>
            <p:cNvSpPr txBox="1"/>
            <p:nvPr/>
          </p:nvSpPr>
          <p:spPr>
            <a:xfrm>
              <a:off x="918912" y="2134510"/>
              <a:ext cx="1924896" cy="12967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246528" y="3632895"/>
            <a:ext cx="1800200" cy="1228251"/>
            <a:chOff x="918912" y="3738518"/>
            <a:chExt cx="1924896" cy="1637668"/>
          </a:xfrm>
        </p:grpSpPr>
        <p:sp>
          <p:nvSpPr>
            <p:cNvPr id="38" name="TextBox 40"/>
            <p:cNvSpPr txBox="1"/>
            <p:nvPr/>
          </p:nvSpPr>
          <p:spPr>
            <a:xfrm>
              <a:off x="1150015" y="3738518"/>
              <a:ext cx="1462691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9" name="TextBox 41"/>
            <p:cNvSpPr txBox="1"/>
            <p:nvPr/>
          </p:nvSpPr>
          <p:spPr>
            <a:xfrm>
              <a:off x="918912" y="4079421"/>
              <a:ext cx="1924896" cy="1296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b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</a:t>
              </a:r>
              <a:endParaRPr lang="en-US" altLang="zh-CN" sz="11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8"/>
          <p:cNvSpPr>
            <a:spLocks noChangeArrowheads="1"/>
          </p:cNvSpPr>
          <p:nvPr/>
        </p:nvSpPr>
        <p:spPr bwMode="auto">
          <a:xfrm rot="7717980">
            <a:off x="2640584" y="3205486"/>
            <a:ext cx="307975" cy="315912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 lIns="68562" tIns="34281" rIns="68562" bIns="3428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 pitchFamily="2" charset="-122"/>
              <a:ea typeface="微软雅黑"/>
              <a:sym typeface="宋体" pitchFamily="2" charset="-122"/>
            </a:endParaRPr>
          </a:p>
        </p:txBody>
      </p:sp>
      <p:sp>
        <p:nvSpPr>
          <p:cNvPr id="40" name="等腰三角形 9"/>
          <p:cNvSpPr>
            <a:spLocks noChangeArrowheads="1"/>
          </p:cNvSpPr>
          <p:nvPr/>
        </p:nvSpPr>
        <p:spPr bwMode="auto">
          <a:xfrm rot="7717980">
            <a:off x="6359303" y="3203104"/>
            <a:ext cx="290513" cy="300037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 lIns="68562" tIns="34281" rIns="68562" bIns="3428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 pitchFamily="2" charset="-122"/>
              <a:ea typeface="微软雅黑"/>
              <a:sym typeface="宋体" pitchFamily="2" charset="-122"/>
            </a:endParaRPr>
          </a:p>
        </p:txBody>
      </p:sp>
      <p:sp>
        <p:nvSpPr>
          <p:cNvPr id="41" name="等腰三角形 40"/>
          <p:cNvSpPr>
            <a:spLocks noChangeArrowheads="1"/>
          </p:cNvSpPr>
          <p:nvPr/>
        </p:nvSpPr>
        <p:spPr bwMode="auto">
          <a:xfrm rot="2750931">
            <a:off x="4480497" y="3154685"/>
            <a:ext cx="323850" cy="334962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 lIns="68562" tIns="34281" rIns="68562" bIns="3428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宋体" pitchFamily="2" charset="-122"/>
              <a:ea typeface="微软雅黑"/>
              <a:sym typeface="宋体" pitchFamily="2" charset="-122"/>
            </a:endParaRPr>
          </a:p>
        </p:txBody>
      </p:sp>
      <p:grpSp>
        <p:nvGrpSpPr>
          <p:cNvPr id="42" name="Group 8"/>
          <p:cNvGrpSpPr>
            <a:grpSpLocks/>
          </p:cNvGrpSpPr>
          <p:nvPr/>
        </p:nvGrpSpPr>
        <p:grpSpPr bwMode="auto">
          <a:xfrm>
            <a:off x="1084041" y="1745779"/>
            <a:ext cx="1576387" cy="1576387"/>
            <a:chOff x="0" y="0"/>
            <a:chExt cx="2101515" cy="2101515"/>
          </a:xfr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43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grpFill/>
            <a:ln w="12700" cmpd="sng">
              <a:noFill/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sym typeface="宋体" pitchFamily="2" charset="-122"/>
              </a:endParaRPr>
            </a:p>
          </p:txBody>
        </p:sp>
        <p:sp>
          <p:nvSpPr>
            <p:cNvPr id="44" name="同心圆 11"/>
            <p:cNvSpPr>
              <a:spLocks noChangeArrowheads="1"/>
            </p:cNvSpPr>
            <p:nvPr/>
          </p:nvSpPr>
          <p:spPr bwMode="auto">
            <a:xfrm>
              <a:off x="80421" y="80421"/>
              <a:ext cx="1940674" cy="1942791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grpFill/>
            <a:ln w="12700" cmpd="sng">
              <a:noFill/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sym typeface="宋体" pitchFamily="2" charset="-122"/>
              </a:endParaRPr>
            </a:p>
          </p:txBody>
        </p:sp>
      </p:grp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1266603" y="2215679"/>
            <a:ext cx="1209675" cy="74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单击添加内容文字单击添加段落文字单击添加段落文字。</a:t>
            </a:r>
            <a:endParaRPr kumimoji="0" lang="zh-CN" altLang="en-US" sz="110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sym typeface="宋体" pitchFamily="2" charset="-122"/>
            </a:endParaRPr>
          </a:p>
        </p:txBody>
      </p:sp>
      <p:grpSp>
        <p:nvGrpSpPr>
          <p:cNvPr id="46" name="Group 8"/>
          <p:cNvGrpSpPr>
            <a:grpSpLocks/>
          </p:cNvGrpSpPr>
          <p:nvPr/>
        </p:nvGrpSpPr>
        <p:grpSpPr bwMode="auto">
          <a:xfrm>
            <a:off x="2911413" y="3145710"/>
            <a:ext cx="1574800" cy="1576387"/>
            <a:chOff x="-27327" y="-13023"/>
            <a:chExt cx="2101515" cy="2101515"/>
          </a:xfr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47" name="椭圆 3"/>
            <p:cNvSpPr>
              <a:spLocks noChangeArrowheads="1"/>
            </p:cNvSpPr>
            <p:nvPr/>
          </p:nvSpPr>
          <p:spPr bwMode="auto">
            <a:xfrm>
              <a:off x="-27327" y="-13023"/>
              <a:ext cx="2101515" cy="2101515"/>
            </a:xfrm>
            <a:prstGeom prst="ellipse">
              <a:avLst/>
            </a:prstGeom>
            <a:grpFill/>
            <a:ln w="12700" cmpd="sng">
              <a:noFill/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sym typeface="宋体" pitchFamily="2" charset="-122"/>
              </a:endParaRPr>
            </a:p>
          </p:txBody>
        </p:sp>
        <p:sp>
          <p:nvSpPr>
            <p:cNvPr id="48" name="同心圆 11"/>
            <p:cNvSpPr>
              <a:spLocks noChangeArrowheads="1"/>
            </p:cNvSpPr>
            <p:nvPr/>
          </p:nvSpPr>
          <p:spPr bwMode="auto">
            <a:xfrm>
              <a:off x="80502" y="80421"/>
              <a:ext cx="1940512" cy="1942791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grpFill/>
            <a:ln w="12700" cmpd="sng">
              <a:noFill/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sym typeface="宋体" pitchFamily="2" charset="-122"/>
              </a:endParaRPr>
            </a:p>
          </p:txBody>
        </p:sp>
      </p:grp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3114453" y="3625379"/>
            <a:ext cx="1209675" cy="74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单击添加内容文字单击添加段落文字单击添加段落文字。</a:t>
            </a:r>
            <a:endParaRPr kumimoji="0" lang="zh-CN" altLang="en-US" sz="110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sym typeface="宋体" pitchFamily="2" charset="-122"/>
            </a:endParaRPr>
          </a:p>
        </p:txBody>
      </p:sp>
      <p:grpSp>
        <p:nvGrpSpPr>
          <p:cNvPr id="50" name="Group 8"/>
          <p:cNvGrpSpPr>
            <a:grpSpLocks/>
          </p:cNvGrpSpPr>
          <p:nvPr/>
        </p:nvGrpSpPr>
        <p:grpSpPr bwMode="auto">
          <a:xfrm>
            <a:off x="4778153" y="1936279"/>
            <a:ext cx="1576388" cy="1576387"/>
            <a:chOff x="0" y="0"/>
            <a:chExt cx="2101515" cy="2101515"/>
          </a:xfr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51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grpFill/>
            <a:ln w="12700" cmpd="sng">
              <a:noFill/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sym typeface="宋体" pitchFamily="2" charset="-122"/>
              </a:endParaRPr>
            </a:p>
          </p:txBody>
        </p:sp>
        <p:sp>
          <p:nvSpPr>
            <p:cNvPr id="52" name="同心圆 11"/>
            <p:cNvSpPr>
              <a:spLocks noChangeArrowheads="1"/>
            </p:cNvSpPr>
            <p:nvPr/>
          </p:nvSpPr>
          <p:spPr bwMode="auto">
            <a:xfrm>
              <a:off x="80420" y="80421"/>
              <a:ext cx="1940674" cy="1942791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grpFill/>
            <a:ln w="12700" cmpd="sng">
              <a:noFill/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sym typeface="宋体" pitchFamily="2" charset="-122"/>
              </a:endParaRPr>
            </a:p>
          </p:txBody>
        </p:sp>
      </p:grpSp>
      <p:sp>
        <p:nvSpPr>
          <p:cNvPr id="53" name="矩形 52"/>
          <p:cNvSpPr>
            <a:spLocks noChangeArrowheads="1"/>
          </p:cNvSpPr>
          <p:nvPr/>
        </p:nvSpPr>
        <p:spPr bwMode="auto">
          <a:xfrm>
            <a:off x="4962303" y="2406179"/>
            <a:ext cx="1208088" cy="74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单击添加内容文字单击添加段落文字单击添加段落文字。</a:t>
            </a:r>
            <a:endParaRPr kumimoji="0" lang="zh-CN" altLang="en-US" sz="11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sym typeface="宋体" pitchFamily="2" charset="-122"/>
            </a:endParaRPr>
          </a:p>
        </p:txBody>
      </p:sp>
      <p:grpSp>
        <p:nvGrpSpPr>
          <p:cNvPr id="54" name="Group 8"/>
          <p:cNvGrpSpPr>
            <a:grpSpLocks/>
          </p:cNvGrpSpPr>
          <p:nvPr/>
        </p:nvGrpSpPr>
        <p:grpSpPr bwMode="auto">
          <a:xfrm>
            <a:off x="6575397" y="3240410"/>
            <a:ext cx="1574800" cy="1576387"/>
            <a:chOff x="-3978" y="-1058"/>
            <a:chExt cx="2101515" cy="2101515"/>
          </a:xfr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55" name="椭圆 3"/>
            <p:cNvSpPr>
              <a:spLocks noChangeArrowheads="1"/>
            </p:cNvSpPr>
            <p:nvPr/>
          </p:nvSpPr>
          <p:spPr bwMode="auto">
            <a:xfrm>
              <a:off x="-3978" y="-1058"/>
              <a:ext cx="2101515" cy="2101515"/>
            </a:xfrm>
            <a:prstGeom prst="ellipse">
              <a:avLst/>
            </a:prstGeom>
            <a:grpFill/>
            <a:ln w="12700" cmpd="sng">
              <a:noFill/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sym typeface="宋体" pitchFamily="2" charset="-122"/>
              </a:endParaRPr>
            </a:p>
          </p:txBody>
        </p:sp>
        <p:sp>
          <p:nvSpPr>
            <p:cNvPr id="56" name="同心圆 11"/>
            <p:cNvSpPr>
              <a:spLocks noChangeArrowheads="1"/>
            </p:cNvSpPr>
            <p:nvPr/>
          </p:nvSpPr>
          <p:spPr bwMode="auto">
            <a:xfrm>
              <a:off x="80502" y="80421"/>
              <a:ext cx="1940512" cy="1942791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grpFill/>
            <a:ln w="12700" cmpd="sng">
              <a:noFill/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/>
                <a:sym typeface="宋体" pitchFamily="2" charset="-122"/>
              </a:endParaRPr>
            </a:p>
          </p:txBody>
        </p:sp>
      </p:grp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6760941" y="3711104"/>
            <a:ext cx="1209675" cy="74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单击添加内容文字单击添加段落文字单击添加段落文字。</a:t>
            </a:r>
            <a:endParaRPr kumimoji="0" lang="zh-CN" altLang="en-US" sz="11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58" name="椭圆 57"/>
          <p:cNvSpPr/>
          <p:nvPr/>
        </p:nvSpPr>
        <p:spPr bwMode="auto">
          <a:xfrm>
            <a:off x="1204691" y="1806104"/>
            <a:ext cx="388937" cy="387350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59" name="TextBox 22"/>
          <p:cNvSpPr txBox="1">
            <a:spLocks noChangeArrowheads="1"/>
          </p:cNvSpPr>
          <p:nvPr/>
        </p:nvSpPr>
        <p:spPr bwMode="auto">
          <a:xfrm>
            <a:off x="1272953" y="1826741"/>
            <a:ext cx="265101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160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椭圆 59"/>
          <p:cNvSpPr/>
          <p:nvPr/>
        </p:nvSpPr>
        <p:spPr bwMode="auto">
          <a:xfrm>
            <a:off x="3195416" y="3157066"/>
            <a:ext cx="387350" cy="387350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61" name="TextBox 24"/>
          <p:cNvSpPr txBox="1">
            <a:spLocks noChangeArrowheads="1"/>
          </p:cNvSpPr>
          <p:nvPr/>
        </p:nvSpPr>
        <p:spPr bwMode="auto">
          <a:xfrm>
            <a:off x="3263678" y="3177704"/>
            <a:ext cx="265101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椭圆 61"/>
          <p:cNvSpPr/>
          <p:nvPr/>
        </p:nvSpPr>
        <p:spPr bwMode="auto">
          <a:xfrm>
            <a:off x="4933728" y="1987079"/>
            <a:ext cx="387350" cy="387350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63" name="TextBox 26"/>
          <p:cNvSpPr txBox="1">
            <a:spLocks noChangeArrowheads="1"/>
          </p:cNvSpPr>
          <p:nvPr/>
        </p:nvSpPr>
        <p:spPr bwMode="auto">
          <a:xfrm>
            <a:off x="5000403" y="2007716"/>
            <a:ext cx="265101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椭圆 63"/>
          <p:cNvSpPr/>
          <p:nvPr/>
        </p:nvSpPr>
        <p:spPr bwMode="auto">
          <a:xfrm>
            <a:off x="6772053" y="3317404"/>
            <a:ext cx="387350" cy="388937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65" name="TextBox 28"/>
          <p:cNvSpPr txBox="1">
            <a:spLocks noChangeArrowheads="1"/>
          </p:cNvSpPr>
          <p:nvPr/>
        </p:nvSpPr>
        <p:spPr bwMode="auto">
          <a:xfrm>
            <a:off x="6838728" y="3338041"/>
            <a:ext cx="265101" cy="31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62" tIns="34281" rIns="68562" bIns="3428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</a:t>
            </a: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椭圆 65"/>
          <p:cNvSpPr/>
          <p:nvPr/>
        </p:nvSpPr>
        <p:spPr bwMode="auto">
          <a:xfrm>
            <a:off x="896716" y="3800004"/>
            <a:ext cx="957262" cy="957262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67" name="椭圆 66"/>
          <p:cNvSpPr/>
          <p:nvPr/>
        </p:nvSpPr>
        <p:spPr bwMode="auto">
          <a:xfrm>
            <a:off x="3908203" y="2464916"/>
            <a:ext cx="309563" cy="307975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68" name="椭圆 67"/>
          <p:cNvSpPr/>
          <p:nvPr/>
        </p:nvSpPr>
        <p:spPr bwMode="auto">
          <a:xfrm>
            <a:off x="2087341" y="3509491"/>
            <a:ext cx="307975" cy="307975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69" name="椭圆 68"/>
          <p:cNvSpPr/>
          <p:nvPr/>
        </p:nvSpPr>
        <p:spPr bwMode="auto">
          <a:xfrm>
            <a:off x="1347566" y="3480916"/>
            <a:ext cx="203200" cy="203200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70" name="椭圆 69"/>
          <p:cNvSpPr/>
          <p:nvPr/>
        </p:nvSpPr>
        <p:spPr bwMode="auto">
          <a:xfrm>
            <a:off x="7337203" y="2469679"/>
            <a:ext cx="303213" cy="303212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71" name="椭圆 70"/>
          <p:cNvSpPr/>
          <p:nvPr/>
        </p:nvSpPr>
        <p:spPr bwMode="auto">
          <a:xfrm>
            <a:off x="6754591" y="2764954"/>
            <a:ext cx="222250" cy="223837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72" name="椭圆 71"/>
          <p:cNvSpPr/>
          <p:nvPr/>
        </p:nvSpPr>
        <p:spPr bwMode="auto">
          <a:xfrm>
            <a:off x="6638703" y="1936279"/>
            <a:ext cx="406400" cy="404812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73" name="椭圆 72"/>
          <p:cNvSpPr/>
          <p:nvPr/>
        </p:nvSpPr>
        <p:spPr bwMode="auto">
          <a:xfrm>
            <a:off x="4994053" y="3687291"/>
            <a:ext cx="303213" cy="303213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74" name="椭圆 73"/>
          <p:cNvSpPr/>
          <p:nvPr/>
        </p:nvSpPr>
        <p:spPr bwMode="auto">
          <a:xfrm>
            <a:off x="4849591" y="4257204"/>
            <a:ext cx="223837" cy="222250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75" name="椭圆 74"/>
          <p:cNvSpPr/>
          <p:nvPr/>
        </p:nvSpPr>
        <p:spPr bwMode="auto">
          <a:xfrm>
            <a:off x="8053166" y="5070004"/>
            <a:ext cx="303212" cy="303212"/>
          </a:xfrm>
          <a:prstGeom prst="ellipse">
            <a:avLst/>
          </a:prstGeom>
          <a:gradFill>
            <a:gsLst>
              <a:gs pos="0">
                <a:srgbClr val="FED755"/>
              </a:gs>
              <a:gs pos="52000">
                <a:srgbClr val="FDAD36"/>
              </a:gs>
              <a:gs pos="100000">
                <a:srgbClr val="FB5F05"/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68562" tIns="34281" rIns="68562" bIns="34281"/>
          <a:lstStyle/>
          <a:p>
            <a:pPr marL="0" marR="0" lvl="0" indent="0" defTabSz="685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8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6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3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7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6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6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100"/>
                            </p:stCondLst>
                            <p:childTnLst>
                              <p:par>
                                <p:cTn id="14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600"/>
                            </p:stCondLst>
                            <p:childTnLst>
                              <p:par>
                                <p:cTn id="14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6100"/>
                            </p:stCondLst>
                            <p:childTnLst>
                              <p:par>
                                <p:cTn id="15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5" grpId="0"/>
      <p:bldP spid="49" grpId="0"/>
      <p:bldP spid="53" grpId="0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412411" y="1761550"/>
            <a:ext cx="34289" cy="3467650"/>
          </a:xfrm>
          <a:prstGeom prst="rect">
            <a:avLst/>
          </a:prstGeom>
          <a:effectLst>
            <a:outerShdw blurRad="76200" dist="50800" dir="4140000" sx="99000" sy="99000" algn="ctr" rotWithShape="0">
              <a:srgbClr val="000000">
                <a:alpha val="94000"/>
              </a:srgbClr>
            </a:outerShdw>
          </a:effectLst>
        </p:spPr>
      </p:pic>
      <p:grpSp>
        <p:nvGrpSpPr>
          <p:cNvPr id="13" name="组合 12"/>
          <p:cNvGrpSpPr/>
          <p:nvPr/>
        </p:nvGrpSpPr>
        <p:grpSpPr>
          <a:xfrm>
            <a:off x="1043608" y="3276085"/>
            <a:ext cx="2525485" cy="461665"/>
            <a:chOff x="7047666" y="1942356"/>
            <a:chExt cx="3367313" cy="615553"/>
          </a:xfrm>
        </p:grpSpPr>
        <p:grpSp>
          <p:nvGrpSpPr>
            <p:cNvPr id="14" name="组合 13"/>
            <p:cNvGrpSpPr/>
            <p:nvPr/>
          </p:nvGrpSpPr>
          <p:grpSpPr>
            <a:xfrm>
              <a:off x="7047666" y="1942356"/>
              <a:ext cx="551542" cy="615553"/>
              <a:chOff x="4519974" y="1762722"/>
              <a:chExt cx="551542" cy="615553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4519974" y="1830139"/>
                <a:ext cx="551542" cy="449943"/>
              </a:xfrm>
              <a:prstGeom prst="roundRect">
                <a:avLst/>
              </a:prstGeom>
              <a:gradFill>
                <a:gsLst>
                  <a:gs pos="0">
                    <a:srgbClr val="FED755"/>
                  </a:gs>
                  <a:gs pos="99000">
                    <a:srgbClr val="FB5F05"/>
                  </a:gs>
                  <a:gs pos="46000">
                    <a:srgbClr val="FDAD36"/>
                  </a:gs>
                </a:gsLst>
                <a:lin ang="1560000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文本框 8"/>
              <p:cNvSpPr txBox="1"/>
              <p:nvPr/>
            </p:nvSpPr>
            <p:spPr>
              <a:xfrm>
                <a:off x="4576775" y="1762722"/>
                <a:ext cx="48774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5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5" name="圆角矩形 14"/>
            <p:cNvSpPr/>
            <p:nvPr/>
          </p:nvSpPr>
          <p:spPr>
            <a:xfrm>
              <a:off x="7845950" y="2009773"/>
              <a:ext cx="2569029" cy="449943"/>
            </a:xfrm>
            <a:prstGeom prst="roundRect">
              <a:avLst/>
            </a:prstGeom>
            <a:gradFill>
              <a:gsLst>
                <a:gs pos="4000">
                  <a:srgbClr val="FED755"/>
                </a:gs>
                <a:gs pos="97000">
                  <a:srgbClr val="FB5F05"/>
                </a:gs>
                <a:gs pos="20000">
                  <a:srgbClr val="FDAD36"/>
                </a:gs>
              </a:gsLst>
              <a:lin ang="162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文本框 9"/>
          <p:cNvSpPr txBox="1"/>
          <p:nvPr/>
        </p:nvSpPr>
        <p:spPr>
          <a:xfrm flipH="1">
            <a:off x="6202957" y="2727727"/>
            <a:ext cx="1269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0"/>
                <a:gradFill>
                  <a:gsLst>
                    <a:gs pos="0">
                      <a:srgbClr val="C00000"/>
                    </a:gs>
                    <a:gs pos="53200">
                      <a:srgbClr val="FB7008"/>
                    </a:gs>
                    <a:gs pos="100000">
                      <a:srgbClr val="FED755"/>
                    </a:gs>
                  </a:gsLst>
                  <a:lin ang="5400000" scaled="1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Part</a:t>
            </a:r>
            <a:endParaRPr kumimoji="0" lang="zh-CN" altLang="en-US" sz="3600" b="1" i="0" u="none" strike="noStrike" kern="0" cap="none" spc="0" normalizeH="0" baseline="0" noProof="0" dirty="0">
              <a:ln w="0"/>
              <a:gradFill>
                <a:gsLst>
                  <a:gs pos="0">
                    <a:srgbClr val="C00000"/>
                  </a:gs>
                  <a:gs pos="53200">
                    <a:srgbClr val="FB7008"/>
                  </a:gs>
                  <a:gs pos="100000">
                    <a:srgbClr val="FED755"/>
                  </a:gs>
                </a:gsLst>
                <a:lin ang="5400000" scaled="1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0"/>
          <p:cNvSpPr txBox="1"/>
          <p:nvPr/>
        </p:nvSpPr>
        <p:spPr>
          <a:xfrm flipH="1">
            <a:off x="6461720" y="3296433"/>
            <a:ext cx="79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0"/>
                <a:gradFill>
                  <a:gsLst>
                    <a:gs pos="0">
                      <a:srgbClr val="C00000"/>
                    </a:gs>
                    <a:gs pos="53200">
                      <a:srgbClr val="FB7008"/>
                    </a:gs>
                    <a:gs pos="100000">
                      <a:srgbClr val="FED755"/>
                    </a:gs>
                  </a:gsLst>
                  <a:lin ang="5400000" scaled="1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05</a:t>
            </a:r>
            <a:endParaRPr kumimoji="0" lang="zh-CN" altLang="en-US" sz="3600" b="1" i="0" u="none" strike="noStrike" kern="0" cap="none" spc="0" normalizeH="0" baseline="0" noProof="0" dirty="0">
              <a:ln w="0"/>
              <a:gradFill>
                <a:gsLst>
                  <a:gs pos="0">
                    <a:srgbClr val="C00000"/>
                  </a:gs>
                  <a:gs pos="53200">
                    <a:srgbClr val="FB7008"/>
                  </a:gs>
                  <a:gs pos="100000">
                    <a:srgbClr val="FED755"/>
                  </a:gs>
                </a:gsLst>
                <a:lin ang="5400000" scaled="1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290017" y="1892318"/>
            <a:ext cx="2944860" cy="2944860"/>
          </a:xfrm>
          <a:prstGeom prst="ellipse">
            <a:avLst/>
          </a:prstGeom>
          <a:noFill/>
          <a:ln w="57150" cap="flat" cmpd="sng" algn="ctr">
            <a:solidFill>
              <a:srgbClr val="FB5F0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544594" y="2146895"/>
            <a:ext cx="2435706" cy="2435706"/>
          </a:xfrm>
          <a:prstGeom prst="ellipse">
            <a:avLst/>
          </a:prstGeom>
          <a:noFill/>
          <a:ln w="57150" cap="flat" cmpd="sng" algn="ctr">
            <a:solidFill>
              <a:srgbClr val="FB5F0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1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8" grpId="1"/>
          <p:bldP spid="19" grpId="0"/>
          <p:bldP spid="19" grpId="1"/>
          <p:bldP spid="20" grpId="0" animBg="1"/>
          <p:bldP spid="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1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8" grpId="1"/>
          <p:bldP spid="19" grpId="0"/>
          <p:bldP spid="19" grpId="1"/>
          <p:bldP spid="20" grpId="0" animBg="1"/>
          <p:bldP spid="21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 bwMode="auto">
          <a:xfrm>
            <a:off x="811687" y="3788767"/>
            <a:ext cx="3168650" cy="1368425"/>
          </a:xfrm>
          <a:prstGeom prst="roundRect">
            <a:avLst/>
          </a:prstGeom>
          <a:noFill/>
          <a:ln w="12700" cap="flat" cmpd="sng" algn="ctr">
            <a:gradFill>
              <a:gsLst>
                <a:gs pos="0">
                  <a:srgbClr val="FED755"/>
                </a:gs>
                <a:gs pos="519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lIns="91430" tIns="45716" rIns="91430" bIns="45716" anchor="ctr">
            <a:sp3d/>
          </a:bodyPr>
          <a:lstStyle/>
          <a:p>
            <a:pPr marL="0" marR="0" lvl="2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09" algn="l"/>
              </a:tabLst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矩形 87"/>
          <p:cNvSpPr>
            <a:spLocks noChangeArrowheads="1"/>
          </p:cNvSpPr>
          <p:nvPr/>
        </p:nvSpPr>
        <p:spPr bwMode="auto">
          <a:xfrm>
            <a:off x="925763" y="4377400"/>
            <a:ext cx="2940498" cy="52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marL="0" marR="0" lvl="0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alpha val="99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marL="0" marR="0" lvl="0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alpha val="99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sp>
        <p:nvSpPr>
          <p:cNvPr id="26" name="圆角矩形 25"/>
          <p:cNvSpPr/>
          <p:nvPr/>
        </p:nvSpPr>
        <p:spPr bwMode="auto">
          <a:xfrm>
            <a:off x="811687" y="1632943"/>
            <a:ext cx="3168650" cy="1366837"/>
          </a:xfrm>
          <a:prstGeom prst="roundRect">
            <a:avLst/>
          </a:prstGeom>
          <a:noFill/>
          <a:ln w="12700" cap="flat" cmpd="sng" algn="ctr">
            <a:gradFill>
              <a:gsLst>
                <a:gs pos="0">
                  <a:srgbClr val="FED755"/>
                </a:gs>
                <a:gs pos="50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lIns="91430" tIns="45716" rIns="91430" bIns="45716" anchor="ctr">
            <a:sp3d/>
          </a:bodyPr>
          <a:lstStyle/>
          <a:p>
            <a:pPr marL="0" marR="0" lvl="2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09" algn="l"/>
              </a:tabLst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矩形 87"/>
          <p:cNvSpPr>
            <a:spLocks noChangeArrowheads="1"/>
          </p:cNvSpPr>
          <p:nvPr/>
        </p:nvSpPr>
        <p:spPr bwMode="auto">
          <a:xfrm>
            <a:off x="841291" y="1880230"/>
            <a:ext cx="3109451" cy="52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marL="0" marR="0" lvl="0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alpha val="99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marL="0" marR="0" lvl="0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alpha val="99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sp>
        <p:nvSpPr>
          <p:cNvPr id="28" name="Half Frame 12"/>
          <p:cNvSpPr/>
          <p:nvPr/>
        </p:nvSpPr>
        <p:spPr>
          <a:xfrm rot="8097294">
            <a:off x="4305591" y="3065418"/>
            <a:ext cx="534960" cy="546680"/>
          </a:xfrm>
          <a:prstGeom prst="halfFrame">
            <a:avLst/>
          </a:prstGeom>
          <a:gradFill rotWithShape="1">
            <a:gsLst>
              <a:gs pos="0">
                <a:srgbClr val="FED755"/>
              </a:gs>
              <a:gs pos="547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  <a:effectLst/>
        </p:spPr>
      </p:sp>
      <p:grpSp>
        <p:nvGrpSpPr>
          <p:cNvPr id="29" name="组合 28"/>
          <p:cNvGrpSpPr/>
          <p:nvPr/>
        </p:nvGrpSpPr>
        <p:grpSpPr>
          <a:xfrm>
            <a:off x="1459759" y="2696522"/>
            <a:ext cx="1800200" cy="574060"/>
            <a:chOff x="814328" y="3219334"/>
            <a:chExt cx="1356392" cy="432536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5400000" scaled="1"/>
          </a:gradFill>
        </p:grpSpPr>
        <p:sp>
          <p:nvSpPr>
            <p:cNvPr id="30" name="圆角矩形 29"/>
            <p:cNvSpPr/>
            <p:nvPr/>
          </p:nvSpPr>
          <p:spPr>
            <a:xfrm>
              <a:off x="814328" y="3219334"/>
              <a:ext cx="1356392" cy="432536"/>
            </a:xfrm>
            <a:prstGeom prst="roundRect">
              <a:avLst/>
            </a:prstGeom>
            <a:gradFill>
              <a:gsLst>
                <a:gs pos="51900">
                  <a:srgbClr val="FDAD36"/>
                </a:gs>
                <a:gs pos="0">
                  <a:srgbClr val="FED755"/>
                </a:gs>
                <a:gs pos="100000">
                  <a:srgbClr val="FB5F0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alpha val="99000"/>
                  </a:scheme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1" name="TextBox 32"/>
            <p:cNvSpPr txBox="1"/>
            <p:nvPr/>
          </p:nvSpPr>
          <p:spPr>
            <a:xfrm>
              <a:off x="979939" y="3348319"/>
              <a:ext cx="1048613" cy="1904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>
                      <a:alpha val="99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单击添加标题</a:t>
              </a:r>
              <a:endParaRPr kumimoji="0" lang="zh-CN" altLang="zh-CN" sz="1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alpha val="99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59759" y="3501734"/>
            <a:ext cx="1800200" cy="574060"/>
            <a:chOff x="814328" y="3219334"/>
            <a:chExt cx="1356392" cy="432536"/>
          </a:xfrm>
          <a:gradFill>
            <a:gsLst>
              <a:gs pos="512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33" name="圆角矩形 32"/>
            <p:cNvSpPr/>
            <p:nvPr/>
          </p:nvSpPr>
          <p:spPr>
            <a:xfrm>
              <a:off x="814328" y="3219334"/>
              <a:ext cx="1356392" cy="432536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alpha val="99000"/>
                  </a:scheme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TextBox 37"/>
            <p:cNvSpPr txBox="1"/>
            <p:nvPr/>
          </p:nvSpPr>
          <p:spPr>
            <a:xfrm>
              <a:off x="869834" y="3330419"/>
              <a:ext cx="1268822" cy="190402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>
                      <a:alpha val="99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单击添加标题</a:t>
              </a:r>
              <a:endParaRPr kumimoji="0" lang="zh-CN" altLang="zh-CN" sz="1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alpha val="99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</p:grpSp>
      <p:sp>
        <p:nvSpPr>
          <p:cNvPr id="35" name="圆角矩形 34"/>
          <p:cNvSpPr/>
          <p:nvPr/>
        </p:nvSpPr>
        <p:spPr bwMode="auto">
          <a:xfrm>
            <a:off x="5027500" y="3788767"/>
            <a:ext cx="3168650" cy="1368425"/>
          </a:xfrm>
          <a:prstGeom prst="roundRect">
            <a:avLst/>
          </a:prstGeom>
          <a:noFill/>
          <a:ln w="12700" cap="flat" cmpd="sng" algn="ctr">
            <a:gradFill>
              <a:gsLst>
                <a:gs pos="0">
                  <a:srgbClr val="FED755"/>
                </a:gs>
                <a:gs pos="502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lIns="91430" tIns="45716" rIns="91430" bIns="45716" anchor="ctr">
            <a:sp3d/>
          </a:bodyPr>
          <a:lstStyle/>
          <a:p>
            <a:pPr marL="0" marR="0" lvl="2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09" algn="l"/>
              </a:tabLst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矩形 87"/>
          <p:cNvSpPr>
            <a:spLocks noChangeArrowheads="1"/>
          </p:cNvSpPr>
          <p:nvPr/>
        </p:nvSpPr>
        <p:spPr bwMode="auto">
          <a:xfrm>
            <a:off x="5141576" y="4377400"/>
            <a:ext cx="2940498" cy="52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marL="0" marR="0" lvl="0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alpha val="99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marL="0" marR="0" lvl="0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alpha val="99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sp>
        <p:nvSpPr>
          <p:cNvPr id="37" name="圆角矩形 36"/>
          <p:cNvSpPr/>
          <p:nvPr/>
        </p:nvSpPr>
        <p:spPr bwMode="auto">
          <a:xfrm>
            <a:off x="5027500" y="1632943"/>
            <a:ext cx="3168650" cy="1366837"/>
          </a:xfrm>
          <a:prstGeom prst="roundRect">
            <a:avLst/>
          </a:prstGeom>
          <a:noFill/>
          <a:ln w="12700" cap="flat" cmpd="sng" algn="ctr">
            <a:gradFill>
              <a:gsLst>
                <a:gs pos="48600">
                  <a:srgbClr val="FDAD36"/>
                </a:gs>
                <a:gs pos="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lIns="91430" tIns="45716" rIns="91430" bIns="45716" anchor="ctr">
            <a:sp3d/>
          </a:bodyPr>
          <a:lstStyle/>
          <a:p>
            <a:pPr marL="0" marR="0" lvl="2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09" algn="l"/>
              </a:tabLst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" name="矩形 87"/>
          <p:cNvSpPr>
            <a:spLocks noChangeArrowheads="1"/>
          </p:cNvSpPr>
          <p:nvPr/>
        </p:nvSpPr>
        <p:spPr bwMode="auto">
          <a:xfrm>
            <a:off x="5057104" y="1880230"/>
            <a:ext cx="3109451" cy="52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6" rIns="91430" bIns="45716">
            <a:spAutoFit/>
          </a:bodyPr>
          <a:lstStyle/>
          <a:p>
            <a:pPr marL="0" marR="0" lvl="0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alpha val="99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marL="0" marR="0" lvl="0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alpha val="99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sp>
        <p:nvSpPr>
          <p:cNvPr id="39" name="Half Frame 12"/>
          <p:cNvSpPr/>
          <p:nvPr/>
        </p:nvSpPr>
        <p:spPr>
          <a:xfrm rot="8097294" flipH="1" flipV="1">
            <a:off x="4272963" y="3066898"/>
            <a:ext cx="532178" cy="546098"/>
          </a:xfrm>
          <a:prstGeom prst="halfFrame">
            <a:avLst/>
          </a:prstGeom>
          <a:gradFill rotWithShape="1">
            <a:gsLst>
              <a:gs pos="545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  <a:effectLst/>
        </p:spPr>
      </p:sp>
      <p:grpSp>
        <p:nvGrpSpPr>
          <p:cNvPr id="40" name="组合 39"/>
          <p:cNvGrpSpPr/>
          <p:nvPr/>
        </p:nvGrpSpPr>
        <p:grpSpPr>
          <a:xfrm>
            <a:off x="5675572" y="2696522"/>
            <a:ext cx="1800200" cy="574060"/>
            <a:chOff x="814328" y="3219334"/>
            <a:chExt cx="1356392" cy="432536"/>
          </a:xfrm>
          <a:gradFill>
            <a:gsLst>
              <a:gs pos="502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41" name="圆角矩形 40"/>
            <p:cNvSpPr/>
            <p:nvPr/>
          </p:nvSpPr>
          <p:spPr>
            <a:xfrm>
              <a:off x="814328" y="3219334"/>
              <a:ext cx="1356392" cy="432536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alpha val="99000"/>
                  </a:scheme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TextBox 67"/>
            <p:cNvSpPr txBox="1"/>
            <p:nvPr/>
          </p:nvSpPr>
          <p:spPr>
            <a:xfrm>
              <a:off x="927508" y="3332295"/>
              <a:ext cx="1153474" cy="18552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>
                      <a:alpha val="99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单击添加标题</a:t>
              </a:r>
              <a:endParaRPr kumimoji="0" lang="zh-CN" altLang="zh-CN" sz="1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alpha val="99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675572" y="3501734"/>
            <a:ext cx="1800200" cy="574060"/>
            <a:chOff x="814328" y="3219334"/>
            <a:chExt cx="1356392" cy="432536"/>
          </a:xfrm>
          <a:gradFill>
            <a:gsLst>
              <a:gs pos="0">
                <a:srgbClr val="FED755"/>
              </a:gs>
              <a:gs pos="507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44" name="圆角矩形 43"/>
            <p:cNvSpPr/>
            <p:nvPr/>
          </p:nvSpPr>
          <p:spPr>
            <a:xfrm>
              <a:off x="814328" y="3219334"/>
              <a:ext cx="1356392" cy="432536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alpha val="99000"/>
                  </a:scheme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TextBox 72"/>
            <p:cNvSpPr txBox="1"/>
            <p:nvPr/>
          </p:nvSpPr>
          <p:spPr>
            <a:xfrm>
              <a:off x="869834" y="3338431"/>
              <a:ext cx="1268822" cy="18552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>
                      <a:alpha val="99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单击添加标题</a:t>
              </a:r>
              <a:endParaRPr kumimoji="0" lang="zh-CN" altLang="zh-CN" sz="16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alpha val="99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9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4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9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4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15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 animBg="1"/>
      <p:bldP spid="27" grpId="0"/>
      <p:bldP spid="35" grpId="0" animBg="1"/>
      <p:bldP spid="36" grpId="0"/>
      <p:bldP spid="37" grpId="0" animBg="1"/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3281209"/>
            <a:ext cx="1361332" cy="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</a:ln>
          <a:effectLst/>
        </p:spPr>
      </p:cxnSp>
      <p:cxnSp>
        <p:nvCxnSpPr>
          <p:cNvPr id="3" name="直接连接符 2"/>
          <p:cNvCxnSpPr/>
          <p:nvPr/>
        </p:nvCxnSpPr>
        <p:spPr>
          <a:xfrm>
            <a:off x="2148916" y="2482418"/>
            <a:ext cx="1597582" cy="1597582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</a:ln>
          <a:effectLst/>
        </p:spPr>
      </p:cxnSp>
      <p:cxnSp>
        <p:nvCxnSpPr>
          <p:cNvPr id="4" name="直接连接符 3"/>
          <p:cNvCxnSpPr/>
          <p:nvPr/>
        </p:nvCxnSpPr>
        <p:spPr>
          <a:xfrm flipH="1">
            <a:off x="1357522" y="2482418"/>
            <a:ext cx="798792" cy="798791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</a:ln>
          <a:effectLst/>
        </p:spPr>
      </p:cxnSp>
      <p:cxnSp>
        <p:nvCxnSpPr>
          <p:cNvPr id="5" name="直接连接符 4"/>
          <p:cNvCxnSpPr/>
          <p:nvPr/>
        </p:nvCxnSpPr>
        <p:spPr>
          <a:xfrm flipV="1">
            <a:off x="6912512" y="3281209"/>
            <a:ext cx="798792" cy="798791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</a:ln>
          <a:effectLst/>
        </p:spPr>
      </p:cxnSp>
      <p:cxnSp>
        <p:nvCxnSpPr>
          <p:cNvPr id="6" name="直接连接符 5"/>
          <p:cNvCxnSpPr/>
          <p:nvPr/>
        </p:nvCxnSpPr>
        <p:spPr>
          <a:xfrm flipH="1">
            <a:off x="3737066" y="2482418"/>
            <a:ext cx="1597582" cy="1597582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</a:ln>
          <a:effectLst/>
        </p:spPr>
      </p:cxnSp>
      <p:cxnSp>
        <p:nvCxnSpPr>
          <p:cNvPr id="7" name="直接连接符 6"/>
          <p:cNvCxnSpPr/>
          <p:nvPr/>
        </p:nvCxnSpPr>
        <p:spPr>
          <a:xfrm>
            <a:off x="5324455" y="2482418"/>
            <a:ext cx="1597582" cy="1597582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</a:ln>
          <a:effectLst/>
        </p:spPr>
      </p:cxnSp>
      <p:sp>
        <p:nvSpPr>
          <p:cNvPr id="8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608084" y="4580111"/>
            <a:ext cx="159576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单击此处添加简短说明，</a:t>
            </a:r>
            <a:endParaRPr lang="en-US" altLang="zh-CN" sz="105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添加简短说明文字，</a:t>
            </a:r>
            <a:endParaRPr lang="en-US" altLang="zh-CN" sz="105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具体说明文字添加此处。</a:t>
            </a:r>
            <a:endParaRPr lang="en-US" altLang="zh-CN" sz="105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708923" y="3281209"/>
            <a:ext cx="1435077" cy="0"/>
          </a:xfrm>
          <a:prstGeom prst="line">
            <a:avLst/>
          </a:prstGeom>
          <a:noFill/>
          <a:ln w="12700" cap="flat" cmpd="sng" algn="ctr"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olid"/>
          </a:ln>
          <a:effectLst/>
        </p:spPr>
      </p:cxnSp>
      <p:grpSp>
        <p:nvGrpSpPr>
          <p:cNvPr id="10" name="组合 9"/>
          <p:cNvGrpSpPr/>
          <p:nvPr/>
        </p:nvGrpSpPr>
        <p:grpSpPr>
          <a:xfrm>
            <a:off x="1369994" y="2777153"/>
            <a:ext cx="1584176" cy="1584176"/>
            <a:chOff x="1369994" y="2067694"/>
            <a:chExt cx="1584176" cy="1584176"/>
          </a:xfrm>
        </p:grpSpPr>
        <p:sp>
          <p:nvSpPr>
            <p:cNvPr id="11" name="菱形 10"/>
            <p:cNvSpPr/>
            <p:nvPr/>
          </p:nvSpPr>
          <p:spPr>
            <a:xfrm>
              <a:off x="1369994" y="2067694"/>
              <a:ext cx="1584176" cy="1584176"/>
            </a:xfrm>
            <a:prstGeom prst="diamond">
              <a:avLst/>
            </a:prstGeom>
            <a:gradFill>
              <a:gsLst>
                <a:gs pos="0">
                  <a:srgbClr val="FED755"/>
                </a:gs>
                <a:gs pos="50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12"/>
            <p:cNvSpPr txBox="1"/>
            <p:nvPr/>
          </p:nvSpPr>
          <p:spPr>
            <a:xfrm flipH="1">
              <a:off x="1608084" y="2721283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点击输入标题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967504" y="2201089"/>
            <a:ext cx="1584176" cy="1584176"/>
            <a:chOff x="3029144" y="1491630"/>
            <a:chExt cx="1584176" cy="1584176"/>
          </a:xfrm>
        </p:grpSpPr>
        <p:sp>
          <p:nvSpPr>
            <p:cNvPr id="14" name="菱形 13"/>
            <p:cNvSpPr/>
            <p:nvPr/>
          </p:nvSpPr>
          <p:spPr>
            <a:xfrm>
              <a:off x="3029144" y="1491630"/>
              <a:ext cx="1584176" cy="1584176"/>
            </a:xfrm>
            <a:prstGeom prst="diamond">
              <a:avLst/>
            </a:prstGeom>
            <a:gradFill>
              <a:gsLst>
                <a:gs pos="0">
                  <a:srgbClr val="FED755"/>
                </a:gs>
                <a:gs pos="50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15"/>
            <p:cNvSpPr txBox="1"/>
            <p:nvPr/>
          </p:nvSpPr>
          <p:spPr>
            <a:xfrm flipH="1">
              <a:off x="3267234" y="2145219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</a:t>
              </a: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56850" y="2777153"/>
            <a:ext cx="1584176" cy="1584176"/>
            <a:chOff x="4577170" y="2067694"/>
            <a:chExt cx="1584176" cy="1584176"/>
          </a:xfrm>
        </p:grpSpPr>
        <p:sp>
          <p:nvSpPr>
            <p:cNvPr id="17" name="菱形 16"/>
            <p:cNvSpPr/>
            <p:nvPr/>
          </p:nvSpPr>
          <p:spPr>
            <a:xfrm>
              <a:off x="4577170" y="2067694"/>
              <a:ext cx="1584176" cy="1584176"/>
            </a:xfrm>
            <a:prstGeom prst="diamond">
              <a:avLst/>
            </a:prstGeom>
            <a:gradFill>
              <a:gsLst>
                <a:gs pos="0">
                  <a:srgbClr val="FED755"/>
                </a:gs>
                <a:gs pos="50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TextBox 18"/>
            <p:cNvSpPr txBox="1"/>
            <p:nvPr/>
          </p:nvSpPr>
          <p:spPr>
            <a:xfrm flipH="1">
              <a:off x="4815260" y="2721283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</a:t>
              </a: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135117" y="2201089"/>
            <a:ext cx="1584176" cy="1584176"/>
            <a:chOff x="6145277" y="1491630"/>
            <a:chExt cx="1584176" cy="1584176"/>
          </a:xfrm>
        </p:grpSpPr>
        <p:sp>
          <p:nvSpPr>
            <p:cNvPr id="20" name="菱形 19"/>
            <p:cNvSpPr/>
            <p:nvPr/>
          </p:nvSpPr>
          <p:spPr>
            <a:xfrm>
              <a:off x="6145277" y="1491630"/>
              <a:ext cx="1584176" cy="1584176"/>
            </a:xfrm>
            <a:prstGeom prst="diamond">
              <a:avLst/>
            </a:prstGeom>
            <a:gradFill>
              <a:gsLst>
                <a:gs pos="0">
                  <a:srgbClr val="FED755"/>
                </a:gs>
                <a:gs pos="50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21"/>
            <p:cNvSpPr txBox="1"/>
            <p:nvPr/>
          </p:nvSpPr>
          <p:spPr>
            <a:xfrm flipH="1">
              <a:off x="6383367" y="2145219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</a:t>
              </a: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输入标题</a:t>
              </a:r>
            </a:p>
          </p:txBody>
        </p:sp>
      </p:grpSp>
      <p:sp>
        <p:nvSpPr>
          <p:cNvPr id="22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3205594" y="1556792"/>
            <a:ext cx="159576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单击此处添加简短说明，</a:t>
            </a:r>
            <a:endParaRPr lang="en-US" altLang="zh-CN" sz="105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添加简短说明文字，</a:t>
            </a:r>
            <a:endParaRPr lang="en-US" altLang="zh-CN" sz="105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具体说明文字添加此处。</a:t>
            </a:r>
            <a:endParaRPr lang="en-US" altLang="zh-CN" sz="105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4794940" y="4580111"/>
            <a:ext cx="159576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单击此处添加简短说明，</a:t>
            </a:r>
            <a:endParaRPr lang="en-US" altLang="zh-CN" sz="105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添加简短说明文字，</a:t>
            </a:r>
            <a:endParaRPr lang="en-US" altLang="zh-CN" sz="105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具体说明文字添加此处。</a:t>
            </a:r>
            <a:endParaRPr lang="en-US" altLang="zh-CN" sz="105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6373207" y="1556792"/>
            <a:ext cx="159576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单击此处添加简短说明，</a:t>
            </a:r>
            <a:endParaRPr lang="en-US" altLang="zh-CN" sz="105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添加简短说明文字，</a:t>
            </a:r>
            <a:endParaRPr lang="en-US" altLang="zh-CN" sz="105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具体说明文字添加此处。</a:t>
            </a:r>
            <a:endParaRPr lang="en-US" altLang="zh-CN" sz="105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2" grpId="0"/>
      <p:bldP spid="23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10"/>
          <p:cNvGrpSpPr>
            <a:grpSpLocks/>
          </p:cNvGrpSpPr>
          <p:nvPr/>
        </p:nvGrpSpPr>
        <p:grpSpPr bwMode="auto">
          <a:xfrm>
            <a:off x="2981458" y="1465324"/>
            <a:ext cx="2401755" cy="3097126"/>
            <a:chOff x="23548" y="15693"/>
            <a:chExt cx="2948238" cy="3800813"/>
          </a:xfrm>
          <a:gradFill>
            <a:gsLst>
              <a:gs pos="0">
                <a:srgbClr val="FED755"/>
              </a:gs>
              <a:gs pos="51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grpSp>
          <p:nvGrpSpPr>
            <p:cNvPr id="40" name="组合 11"/>
            <p:cNvGrpSpPr>
              <a:grpSpLocks/>
            </p:cNvGrpSpPr>
            <p:nvPr/>
          </p:nvGrpSpPr>
          <p:grpSpPr bwMode="auto">
            <a:xfrm>
              <a:off x="23548" y="15693"/>
              <a:ext cx="2948238" cy="3800813"/>
              <a:chOff x="23548" y="15693"/>
              <a:chExt cx="2948238" cy="3800813"/>
            </a:xfrm>
            <a:grpFill/>
          </p:grpSpPr>
          <p:sp>
            <p:nvSpPr>
              <p:cNvPr id="42" name="空心弧 13"/>
              <p:cNvSpPr>
                <a:spLocks noChangeArrowheads="1"/>
              </p:cNvSpPr>
              <p:nvPr/>
            </p:nvSpPr>
            <p:spPr bwMode="auto">
              <a:xfrm rot="-4021425">
                <a:off x="-571026" y="1055113"/>
                <a:ext cx="3440880" cy="2081906"/>
              </a:xfrm>
              <a:custGeom>
                <a:avLst/>
                <a:gdLst>
                  <a:gd name="T0" fmla="*/ 3440880 w 3440880"/>
                  <a:gd name="T1" fmla="*/ 961297 h 2081906"/>
                  <a:gd name="T2" fmla="*/ 2891543 w 3440880"/>
                  <a:gd name="T3" fmla="*/ 1194209 h 2081906"/>
                  <a:gd name="T4" fmla="*/ 1900886 w 3440880"/>
                  <a:gd name="T5" fmla="*/ 415768 h 2081906"/>
                  <a:gd name="T6" fmla="*/ 129748 w 3440880"/>
                  <a:gd name="T7" fmla="*/ 1581355 h 2081906"/>
                  <a:gd name="T8" fmla="*/ 95053 w 3440880"/>
                  <a:gd name="T9" fmla="*/ 1927042 h 2081906"/>
                  <a:gd name="T10" fmla="*/ 97910 w 3440880"/>
                  <a:gd name="T11" fmla="*/ 1999727 h 2081906"/>
                  <a:gd name="T12" fmla="*/ 104186 w 3440880"/>
                  <a:gd name="T13" fmla="*/ 2081906 h 2081906"/>
                  <a:gd name="T14" fmla="*/ 97658 w 3440880"/>
                  <a:gd name="T15" fmla="*/ 2027742 h 2081906"/>
                  <a:gd name="T16" fmla="*/ 0 w 3440880"/>
                  <a:gd name="T17" fmla="*/ 1797410 h 2081906"/>
                  <a:gd name="T18" fmla="*/ 13675 w 3440880"/>
                  <a:gd name="T19" fmla="*/ 1579391 h 2081906"/>
                  <a:gd name="T20" fmla="*/ 72076 w 3440880"/>
                  <a:gd name="T21" fmla="*/ 1206588 h 2081906"/>
                  <a:gd name="T22" fmla="*/ 249086 w 3440880"/>
                  <a:gd name="T23" fmla="*/ 813208 h 2081906"/>
                  <a:gd name="T24" fmla="*/ 699835 w 3440880"/>
                  <a:gd name="T25" fmla="*/ 354698 h 2081906"/>
                  <a:gd name="T26" fmla="*/ 747029 w 3440880"/>
                  <a:gd name="T27" fmla="*/ 390891 h 2081906"/>
                  <a:gd name="T28" fmla="*/ 2070027 w 3440880"/>
                  <a:gd name="T29" fmla="*/ 12378 h 2081906"/>
                  <a:gd name="T30" fmla="*/ 3440880 w 3440880"/>
                  <a:gd name="T31" fmla="*/ 961297 h 2081906"/>
                  <a:gd name="T32" fmla="*/ 0 w 3440880"/>
                  <a:gd name="T33" fmla="*/ 0 h 2081906"/>
                  <a:gd name="T34" fmla="*/ 3440880 w 3440880"/>
                  <a:gd name="T35" fmla="*/ 2081906 h 2081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T32" t="T33" r="T34" b="T35"/>
                <a:pathLst>
                  <a:path w="3440880" h="2081906">
                    <a:moveTo>
                      <a:pt x="3440880" y="961297"/>
                    </a:moveTo>
                    <a:lnTo>
                      <a:pt x="2891543" y="1194209"/>
                    </a:lnTo>
                    <a:cubicBezTo>
                      <a:pt x="2701588" y="808306"/>
                      <a:pt x="2347568" y="513519"/>
                      <a:pt x="1900886" y="415768"/>
                    </a:cubicBezTo>
                    <a:cubicBezTo>
                      <a:pt x="1101852" y="240910"/>
                      <a:pt x="308885" y="762762"/>
                      <a:pt x="129748" y="1581355"/>
                    </a:cubicBezTo>
                    <a:cubicBezTo>
                      <a:pt x="104339" y="1697460"/>
                      <a:pt x="92644" y="1813298"/>
                      <a:pt x="95053" y="1927042"/>
                    </a:cubicBezTo>
                    <a:lnTo>
                      <a:pt x="97910" y="1999727"/>
                    </a:lnTo>
                    <a:cubicBezTo>
                      <a:pt x="98463" y="2027324"/>
                      <a:pt x="100942" y="2054702"/>
                      <a:pt x="104186" y="2081906"/>
                    </a:cubicBezTo>
                    <a:lnTo>
                      <a:pt x="97658" y="2027742"/>
                    </a:lnTo>
                    <a:lnTo>
                      <a:pt x="0" y="1797410"/>
                    </a:lnTo>
                    <a:lnTo>
                      <a:pt x="13675" y="1579391"/>
                    </a:lnTo>
                    <a:lnTo>
                      <a:pt x="72076" y="1206588"/>
                    </a:lnTo>
                    <a:lnTo>
                      <a:pt x="249086" y="813208"/>
                    </a:lnTo>
                    <a:lnTo>
                      <a:pt x="699835" y="354698"/>
                    </a:lnTo>
                    <a:lnTo>
                      <a:pt x="747029" y="390891"/>
                    </a:lnTo>
                    <a:cubicBezTo>
                      <a:pt x="1114571" y="96546"/>
                      <a:pt x="1589835" y="-44447"/>
                      <a:pt x="2070027" y="12378"/>
                    </a:cubicBezTo>
                    <a:cubicBezTo>
                      <a:pt x="2659198" y="82098"/>
                      <a:pt x="3171648" y="439655"/>
                      <a:pt x="3440880" y="961297"/>
                    </a:cubicBezTo>
                    <a:close/>
                  </a:path>
                </a:pathLst>
              </a:custGeom>
              <a:grpFill/>
              <a:ln w="3175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空心弧 13"/>
              <p:cNvSpPr>
                <a:spLocks noChangeArrowheads="1"/>
              </p:cNvSpPr>
              <p:nvPr/>
            </p:nvSpPr>
            <p:spPr bwMode="auto">
              <a:xfrm rot="17578575">
                <a:off x="-789938" y="829179"/>
                <a:ext cx="3768929" cy="2141957"/>
              </a:xfrm>
              <a:custGeom>
                <a:avLst/>
                <a:gdLst>
                  <a:gd name="T0" fmla="*/ 5022717 w 5022717"/>
                  <a:gd name="T1" fmla="*/ 1184507 h 2854509"/>
                  <a:gd name="T2" fmla="*/ 4714007 w 5022717"/>
                  <a:gd name="T3" fmla="*/ 2854509 h 2854509"/>
                  <a:gd name="T4" fmla="*/ 3299038 w 5022717"/>
                  <a:gd name="T5" fmla="*/ 1915323 h 2854509"/>
                  <a:gd name="T6" fmla="*/ 3803232 w 5022717"/>
                  <a:gd name="T7" fmla="*/ 1701552 h 2854509"/>
                  <a:gd name="T8" fmla="*/ 2428573 w 5022717"/>
                  <a:gd name="T9" fmla="*/ 554079 h 2854509"/>
                  <a:gd name="T10" fmla="*/ 68241 w 5022717"/>
                  <a:gd name="T11" fmla="*/ 2107414 h 2854509"/>
                  <a:gd name="T12" fmla="*/ 34176 w 5022717"/>
                  <a:gd name="T13" fmla="*/ 2774480 h 2854509"/>
                  <a:gd name="T14" fmla="*/ 460103 w 5022717"/>
                  <a:gd name="T15" fmla="*/ 969762 h 2854509"/>
                  <a:gd name="T16" fmla="*/ 2653981 w 5022717"/>
                  <a:gd name="T17" fmla="*/ 16495 h 2854509"/>
                  <a:gd name="T18" fmla="*/ 4535198 w 5022717"/>
                  <a:gd name="T19" fmla="*/ 1391208 h 2854509"/>
                  <a:gd name="T20" fmla="*/ 5022717 w 5022717"/>
                  <a:gd name="T21" fmla="*/ 1184507 h 2854509"/>
                  <a:gd name="T22" fmla="*/ 0 w 5022717"/>
                  <a:gd name="T23" fmla="*/ 0 h 2854509"/>
                  <a:gd name="T24" fmla="*/ 5022717 w 5022717"/>
                  <a:gd name="T25" fmla="*/ 2854509 h 2854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T22" t="T23" r="T24" b="T25"/>
                <a:pathLst>
                  <a:path w="5022717" h="2854509">
                    <a:moveTo>
                      <a:pt x="5022717" y="1184507"/>
                    </a:moveTo>
                    <a:lnTo>
                      <a:pt x="4714007" y="2854509"/>
                    </a:lnTo>
                    <a:lnTo>
                      <a:pt x="3299038" y="1915323"/>
                    </a:lnTo>
                    <a:lnTo>
                      <a:pt x="3803232" y="1701552"/>
                    </a:lnTo>
                    <a:cubicBezTo>
                      <a:pt x="3562338" y="1134599"/>
                      <a:pt x="3066325" y="693643"/>
                      <a:pt x="2428573" y="554079"/>
                    </a:cubicBezTo>
                    <a:cubicBezTo>
                      <a:pt x="1363729" y="321052"/>
                      <a:pt x="306971" y="1016504"/>
                      <a:pt x="68241" y="2107414"/>
                    </a:cubicBezTo>
                    <a:cubicBezTo>
                      <a:pt x="18868" y="2333024"/>
                      <a:pt x="8351" y="2557878"/>
                      <a:pt x="34176" y="2774480"/>
                    </a:cubicBezTo>
                    <a:cubicBezTo>
                      <a:pt x="-73420" y="2148278"/>
                      <a:pt x="74250" y="1495420"/>
                      <a:pt x="460103" y="969762"/>
                    </a:cubicBezTo>
                    <a:cubicBezTo>
                      <a:pt x="966350" y="280089"/>
                      <a:pt x="1804377" y="-84044"/>
                      <a:pt x="2653981" y="16495"/>
                    </a:cubicBezTo>
                    <a:cubicBezTo>
                      <a:pt x="3480110" y="114255"/>
                      <a:pt x="4193051" y="636675"/>
                      <a:pt x="4535198" y="1391208"/>
                    </a:cubicBezTo>
                    <a:lnTo>
                      <a:pt x="5022717" y="1184507"/>
                    </a:lnTo>
                    <a:close/>
                  </a:path>
                </a:pathLst>
              </a:custGeom>
              <a:grpFill/>
              <a:ln w="3175">
                <a:noFill/>
                <a:bevel/>
                <a:headEnd/>
                <a:tailEnd/>
              </a:ln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平行四边形 15"/>
              <p:cNvSpPr>
                <a:spLocks noChangeArrowheads="1"/>
              </p:cNvSpPr>
              <p:nvPr/>
            </p:nvSpPr>
            <p:spPr bwMode="auto">
              <a:xfrm flipH="1">
                <a:off x="1651395" y="105431"/>
                <a:ext cx="1320391" cy="681402"/>
              </a:xfrm>
              <a:prstGeom prst="parallelogram">
                <a:avLst>
                  <a:gd name="adj" fmla="val 148247"/>
                </a:avLst>
              </a:prstGeom>
              <a:grpFill/>
              <a:ln w="3175">
                <a:noFill/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5" name="平行四边形 16"/>
              <p:cNvSpPr>
                <a:spLocks noChangeArrowheads="1"/>
              </p:cNvSpPr>
              <p:nvPr/>
            </p:nvSpPr>
            <p:spPr bwMode="auto">
              <a:xfrm>
                <a:off x="1617329" y="771139"/>
                <a:ext cx="1352697" cy="705786"/>
              </a:xfrm>
              <a:prstGeom prst="parallelogram">
                <a:avLst>
                  <a:gd name="adj" fmla="val 148251"/>
                </a:avLst>
              </a:prstGeom>
              <a:grpFill/>
              <a:ln w="3175">
                <a:noFill/>
                <a:bevel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1" name="TextBox 12"/>
            <p:cNvSpPr>
              <a:spLocks noChangeArrowheads="1"/>
            </p:cNvSpPr>
            <p:nvPr/>
          </p:nvSpPr>
          <p:spPr bwMode="auto">
            <a:xfrm>
              <a:off x="1685714" y="366302"/>
              <a:ext cx="563168" cy="71764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Dotum" panose="020B0600000101010101" pitchFamily="34" charset="-127"/>
                  <a:ea typeface="Dotum" panose="020B0600000101010101" pitchFamily="34" charset="-127"/>
                </a:rPr>
                <a:t>A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tum" panose="020B0600000101010101" pitchFamily="34" charset="-127"/>
                <a:ea typeface="Dotum" panose="020B0600000101010101" pitchFamily="34" charset="-127"/>
              </a:endParaRPr>
            </a:p>
          </p:txBody>
        </p:sp>
      </p:grpSp>
      <p:grpSp>
        <p:nvGrpSpPr>
          <p:cNvPr id="46" name="组合 17"/>
          <p:cNvGrpSpPr>
            <a:grpSpLocks/>
          </p:cNvGrpSpPr>
          <p:nvPr/>
        </p:nvGrpSpPr>
        <p:grpSpPr bwMode="auto">
          <a:xfrm>
            <a:off x="3735388" y="2158975"/>
            <a:ext cx="2420936" cy="3070225"/>
            <a:chOff x="0" y="0"/>
            <a:chExt cx="2421086" cy="3069287"/>
          </a:xfrm>
          <a:gradFill>
            <a:gsLst>
              <a:gs pos="0">
                <a:srgbClr val="FED755"/>
              </a:gs>
              <a:gs pos="51000">
                <a:srgbClr val="FDAD36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47" name="空心弧 13"/>
            <p:cNvSpPr>
              <a:spLocks noChangeArrowheads="1"/>
            </p:cNvSpPr>
            <p:nvPr/>
          </p:nvSpPr>
          <p:spPr bwMode="auto">
            <a:xfrm rot="6778576">
              <a:off x="262282" y="783976"/>
              <a:ext cx="2788517" cy="1316991"/>
            </a:xfrm>
            <a:custGeom>
              <a:avLst/>
              <a:gdLst>
                <a:gd name="T0" fmla="*/ 0 w 2788517"/>
                <a:gd name="T1" fmla="*/ 1261585 h 1316991"/>
                <a:gd name="T2" fmla="*/ 43621 w 2788517"/>
                <a:gd name="T3" fmla="*/ 983125 h 1316991"/>
                <a:gd name="T4" fmla="*/ 187849 w 2788517"/>
                <a:gd name="T5" fmla="*/ 662600 h 1316991"/>
                <a:gd name="T6" fmla="*/ 555118 w 2788517"/>
                <a:gd name="T7" fmla="*/ 289007 h 1316991"/>
                <a:gd name="T8" fmla="*/ 593572 w 2788517"/>
                <a:gd name="T9" fmla="*/ 318497 h 1316991"/>
                <a:gd name="T10" fmla="*/ 1671548 w 2788517"/>
                <a:gd name="T11" fmla="*/ 10085 h 1316991"/>
                <a:gd name="T12" fmla="*/ 2788517 w 2788517"/>
                <a:gd name="T13" fmla="*/ 783263 h 1316991"/>
                <a:gd name="T14" fmla="*/ 2340919 w 2788517"/>
                <a:gd name="T15" fmla="*/ 973039 h 1316991"/>
                <a:gd name="T16" fmla="*/ 1533733 w 2788517"/>
                <a:gd name="T17" fmla="*/ 338767 h 1316991"/>
                <a:gd name="T18" fmla="*/ 90612 w 2788517"/>
                <a:gd name="T19" fmla="*/ 1288485 h 1316991"/>
                <a:gd name="T20" fmla="*/ 86054 w 2788517"/>
                <a:gd name="T21" fmla="*/ 1316991 h 1316991"/>
                <a:gd name="T22" fmla="*/ 0 w 2788517"/>
                <a:gd name="T23" fmla="*/ 1261585 h 1316991"/>
                <a:gd name="T24" fmla="*/ 0 w 2788517"/>
                <a:gd name="T25" fmla="*/ 0 h 1316991"/>
                <a:gd name="T26" fmla="*/ 2788517 w 2788517"/>
                <a:gd name="T27" fmla="*/ 1316991 h 1316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788517" h="1316991">
                  <a:moveTo>
                    <a:pt x="0" y="1261585"/>
                  </a:moveTo>
                  <a:lnTo>
                    <a:pt x="43621" y="983125"/>
                  </a:lnTo>
                  <a:lnTo>
                    <a:pt x="187849" y="662600"/>
                  </a:lnTo>
                  <a:lnTo>
                    <a:pt x="555118" y="289007"/>
                  </a:lnTo>
                  <a:lnTo>
                    <a:pt x="593572" y="318497"/>
                  </a:lnTo>
                  <a:cubicBezTo>
                    <a:pt x="893044" y="78665"/>
                    <a:pt x="1280289" y="-36215"/>
                    <a:pt x="1671548" y="10085"/>
                  </a:cubicBezTo>
                  <a:cubicBezTo>
                    <a:pt x="2151604" y="66893"/>
                    <a:pt x="2569147" y="358230"/>
                    <a:pt x="2788517" y="783263"/>
                  </a:cubicBezTo>
                  <a:lnTo>
                    <a:pt x="2340919" y="973039"/>
                  </a:lnTo>
                  <a:cubicBezTo>
                    <a:pt x="2186143" y="658606"/>
                    <a:pt x="1897688" y="418414"/>
                    <a:pt x="1533733" y="338767"/>
                  </a:cubicBezTo>
                  <a:cubicBezTo>
                    <a:pt x="882681" y="196293"/>
                    <a:pt x="236573" y="621497"/>
                    <a:pt x="90612" y="1288485"/>
                  </a:cubicBezTo>
                  <a:lnTo>
                    <a:pt x="86054" y="1316991"/>
                  </a:lnTo>
                  <a:lnTo>
                    <a:pt x="0" y="1261585"/>
                  </a:lnTo>
                  <a:close/>
                </a:path>
              </a:pathLst>
            </a:custGeom>
            <a:grpFill/>
            <a:ln w="3175">
              <a:noFill/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空心弧 13"/>
            <p:cNvSpPr>
              <a:spLocks noChangeArrowheads="1"/>
            </p:cNvSpPr>
            <p:nvPr/>
          </p:nvSpPr>
          <p:spPr bwMode="auto">
            <a:xfrm rot="6778576">
              <a:off x="13811" y="662012"/>
              <a:ext cx="3069287" cy="1745263"/>
            </a:xfrm>
            <a:custGeom>
              <a:avLst/>
              <a:gdLst>
                <a:gd name="T0" fmla="*/ 157 w 3069287"/>
                <a:gd name="T1" fmla="*/ 1464603 h 1745263"/>
                <a:gd name="T2" fmla="*/ 279680 w 3069287"/>
                <a:gd name="T3" fmla="*/ 592918 h 1745263"/>
                <a:gd name="T4" fmla="*/ 1621029 w 3069287"/>
                <a:gd name="T5" fmla="*/ 10085 h 1745263"/>
                <a:gd name="T6" fmla="*/ 2771215 w 3069287"/>
                <a:gd name="T7" fmla="*/ 850593 h 1745263"/>
                <a:gd name="T8" fmla="*/ 3069287 w 3069287"/>
                <a:gd name="T9" fmla="*/ 724214 h 1745263"/>
                <a:gd name="T10" fmla="*/ 2880540 w 3069287"/>
                <a:gd name="T11" fmla="*/ 1745263 h 1745263"/>
                <a:gd name="T12" fmla="*/ 2015420 w 3069287"/>
                <a:gd name="T13" fmla="*/ 1171039 h 1745263"/>
                <a:gd name="T14" fmla="*/ 2323687 w 3069287"/>
                <a:gd name="T15" fmla="*/ 1040338 h 1745263"/>
                <a:gd name="T16" fmla="*/ 1483213 w 3069287"/>
                <a:gd name="T17" fmla="*/ 338767 h 1745263"/>
                <a:gd name="T18" fmla="*/ 40094 w 3069287"/>
                <a:gd name="T19" fmla="*/ 1288485 h 1745263"/>
                <a:gd name="T20" fmla="*/ 19551 w 3069287"/>
                <a:gd name="T21" fmla="*/ 1417149 h 1745263"/>
                <a:gd name="T22" fmla="*/ 10745 w 3069287"/>
                <a:gd name="T23" fmla="*/ 1411479 h 1745263"/>
                <a:gd name="T24" fmla="*/ 157 w 3069287"/>
                <a:gd name="T25" fmla="*/ 1464603 h 1745263"/>
                <a:gd name="T26" fmla="*/ 0 w 3069287"/>
                <a:gd name="T27" fmla="*/ 0 h 1745263"/>
                <a:gd name="T28" fmla="*/ 3069287 w 3069287"/>
                <a:gd name="T29" fmla="*/ 1745263 h 1745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T26" t="T27" r="T28" b="T29"/>
              <a:pathLst>
                <a:path w="3069287" h="1745263">
                  <a:moveTo>
                    <a:pt x="157" y="1464603"/>
                  </a:moveTo>
                  <a:cubicBezTo>
                    <a:pt x="-4415" y="1156390"/>
                    <a:pt x="91112" y="849810"/>
                    <a:pt x="279680" y="592918"/>
                  </a:cubicBezTo>
                  <a:cubicBezTo>
                    <a:pt x="589203" y="171248"/>
                    <a:pt x="1101577" y="-51385"/>
                    <a:pt x="1621029" y="10085"/>
                  </a:cubicBezTo>
                  <a:cubicBezTo>
                    <a:pt x="2126129" y="69856"/>
                    <a:pt x="2562025" y="389266"/>
                    <a:pt x="2771215" y="850593"/>
                  </a:cubicBezTo>
                  <a:lnTo>
                    <a:pt x="3069287" y="724214"/>
                  </a:lnTo>
                  <a:lnTo>
                    <a:pt x="2880540" y="1745263"/>
                  </a:lnTo>
                  <a:lnTo>
                    <a:pt x="2015420" y="1171039"/>
                  </a:lnTo>
                  <a:lnTo>
                    <a:pt x="2323687" y="1040338"/>
                  </a:lnTo>
                  <a:cubicBezTo>
                    <a:pt x="2176403" y="693700"/>
                    <a:pt x="1873138" y="424097"/>
                    <a:pt x="1483213" y="338767"/>
                  </a:cubicBezTo>
                  <a:cubicBezTo>
                    <a:pt x="832162" y="196293"/>
                    <a:pt x="186055" y="621496"/>
                    <a:pt x="40094" y="1288485"/>
                  </a:cubicBezTo>
                  <a:cubicBezTo>
                    <a:pt x="30695" y="1331434"/>
                    <a:pt x="23599" y="1374338"/>
                    <a:pt x="19551" y="1417149"/>
                  </a:cubicBezTo>
                  <a:lnTo>
                    <a:pt x="10745" y="1411479"/>
                  </a:lnTo>
                  <a:lnTo>
                    <a:pt x="157" y="1464603"/>
                  </a:lnTo>
                  <a:close/>
                </a:path>
              </a:pathLst>
            </a:custGeom>
            <a:grpFill/>
            <a:ln w="3175">
              <a:noFill/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平行四边形 20"/>
            <p:cNvSpPr>
              <a:spLocks noChangeArrowheads="1"/>
            </p:cNvSpPr>
            <p:nvPr/>
          </p:nvSpPr>
          <p:spPr bwMode="auto">
            <a:xfrm rot="10800000" flipH="1">
              <a:off x="0" y="2441028"/>
              <a:ext cx="1075852" cy="555205"/>
            </a:xfrm>
            <a:prstGeom prst="parallelogram">
              <a:avLst>
                <a:gd name="adj" fmla="val 148247"/>
              </a:avLst>
            </a:prstGeom>
            <a:grpFill/>
            <a:ln w="3175">
              <a:noFill/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0" name="平行四边形 21"/>
            <p:cNvSpPr>
              <a:spLocks noChangeArrowheads="1"/>
            </p:cNvSpPr>
            <p:nvPr/>
          </p:nvSpPr>
          <p:spPr bwMode="auto">
            <a:xfrm rot="10800000">
              <a:off x="1435" y="1865955"/>
              <a:ext cx="1102175" cy="575073"/>
            </a:xfrm>
            <a:prstGeom prst="parallelogram">
              <a:avLst>
                <a:gd name="adj" fmla="val 148251"/>
              </a:avLst>
            </a:prstGeom>
            <a:grpFill/>
            <a:ln w="3175">
              <a:noFill/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" name="TextBox 22"/>
            <p:cNvSpPr>
              <a:spLocks noChangeArrowheads="1"/>
            </p:cNvSpPr>
            <p:nvPr/>
          </p:nvSpPr>
          <p:spPr bwMode="auto">
            <a:xfrm>
              <a:off x="572216" y="2103927"/>
              <a:ext cx="463617" cy="58459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Dotum" panose="020B0600000101010101" pitchFamily="34" charset="-127"/>
                  <a:ea typeface="Dotum" panose="020B0600000101010101" pitchFamily="34" charset="-127"/>
                </a:rPr>
                <a:t>B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otum" panose="020B0600000101010101" pitchFamily="34" charset="-127"/>
                <a:ea typeface="Dotum" panose="020B0600000101010101" pitchFamily="34" charset="-127"/>
              </a:endParaRPr>
            </a:p>
          </p:txBody>
        </p:sp>
      </p:grpSp>
      <p:grpSp>
        <p:nvGrpSpPr>
          <p:cNvPr id="52" name="组合 23"/>
          <p:cNvGrpSpPr>
            <a:grpSpLocks/>
          </p:cNvGrpSpPr>
          <p:nvPr/>
        </p:nvGrpSpPr>
        <p:grpSpPr bwMode="auto">
          <a:xfrm>
            <a:off x="3765550" y="2892400"/>
            <a:ext cx="1590675" cy="910016"/>
            <a:chOff x="0" y="0"/>
            <a:chExt cx="1591518" cy="909663"/>
          </a:xfrm>
        </p:grpSpPr>
        <p:sp>
          <p:nvSpPr>
            <p:cNvPr id="53" name="TextBox 11"/>
            <p:cNvSpPr>
              <a:spLocks noChangeArrowheads="1"/>
            </p:cNvSpPr>
            <p:nvPr/>
          </p:nvSpPr>
          <p:spPr bwMode="auto">
            <a:xfrm flipH="1">
              <a:off x="169583" y="420683"/>
              <a:ext cx="1252352" cy="261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TextBox 11"/>
            <p:cNvSpPr>
              <a:spLocks noChangeArrowheads="1"/>
            </p:cNvSpPr>
            <p:nvPr/>
          </p:nvSpPr>
          <p:spPr bwMode="auto">
            <a:xfrm flipH="1">
              <a:off x="0" y="0"/>
              <a:ext cx="1591518" cy="307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    </a:t>
              </a:r>
              <a:endParaRPr lang="en-US" sz="14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TextBox 11"/>
            <p:cNvSpPr>
              <a:spLocks noChangeArrowheads="1"/>
            </p:cNvSpPr>
            <p:nvPr/>
          </p:nvSpPr>
          <p:spPr bwMode="auto">
            <a:xfrm flipH="1">
              <a:off x="169583" y="648154"/>
              <a:ext cx="1252352" cy="261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6" name="组合 27"/>
          <p:cNvGrpSpPr>
            <a:grpSpLocks/>
          </p:cNvGrpSpPr>
          <p:nvPr/>
        </p:nvGrpSpPr>
        <p:grpSpPr bwMode="auto">
          <a:xfrm>
            <a:off x="382588" y="1462062"/>
            <a:ext cx="2462212" cy="1399041"/>
            <a:chOff x="0" y="0"/>
            <a:chExt cx="2461115" cy="1398875"/>
          </a:xfrm>
        </p:grpSpPr>
        <p:sp>
          <p:nvSpPr>
            <p:cNvPr id="57" name="TextBox 11"/>
            <p:cNvSpPr>
              <a:spLocks noChangeArrowheads="1"/>
            </p:cNvSpPr>
            <p:nvPr/>
          </p:nvSpPr>
          <p:spPr bwMode="auto">
            <a:xfrm flipH="1">
              <a:off x="90144" y="667257"/>
              <a:ext cx="1252352" cy="261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8" name="TextBox 11"/>
            <p:cNvSpPr>
              <a:spLocks noChangeArrowheads="1"/>
            </p:cNvSpPr>
            <p:nvPr/>
          </p:nvSpPr>
          <p:spPr bwMode="auto">
            <a:xfrm flipH="1">
              <a:off x="413004" y="216024"/>
              <a:ext cx="1591518" cy="307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    </a:t>
              </a:r>
              <a:endParaRPr 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9" name="TextBox 11"/>
            <p:cNvSpPr>
              <a:spLocks noChangeArrowheads="1"/>
            </p:cNvSpPr>
            <p:nvPr/>
          </p:nvSpPr>
          <p:spPr bwMode="auto">
            <a:xfrm flipH="1">
              <a:off x="90144" y="894728"/>
              <a:ext cx="1252352" cy="261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0" name="TextBox 11"/>
            <p:cNvSpPr>
              <a:spLocks noChangeArrowheads="1"/>
            </p:cNvSpPr>
            <p:nvPr/>
          </p:nvSpPr>
          <p:spPr bwMode="auto">
            <a:xfrm flipH="1">
              <a:off x="90144" y="1137296"/>
              <a:ext cx="1252352" cy="261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" name="TextBox 32"/>
            <p:cNvSpPr>
              <a:spLocks noChangeArrowheads="1"/>
            </p:cNvSpPr>
            <p:nvPr/>
          </p:nvSpPr>
          <p:spPr bwMode="auto">
            <a:xfrm>
              <a:off x="0" y="0"/>
              <a:ext cx="458576" cy="58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latin typeface="Dotum" panose="020B0600000101010101" pitchFamily="34" charset="-127"/>
                  <a:ea typeface="Dotum" panose="020B0600000101010101" pitchFamily="34" charset="-127"/>
                </a:rPr>
                <a:t>A</a:t>
              </a:r>
              <a:endParaRPr lang="zh-CN" altLang="en-US" sz="3200" dirty="0">
                <a:latin typeface="Dotum" panose="020B0600000101010101" pitchFamily="34" charset="-127"/>
                <a:ea typeface="Dotum" panose="020B0600000101010101" pitchFamily="34" charset="-127"/>
              </a:endParaRPr>
            </a:p>
          </p:txBody>
        </p:sp>
        <p:sp>
          <p:nvSpPr>
            <p:cNvPr id="62" name="矩形 33"/>
            <p:cNvSpPr>
              <a:spLocks noChangeArrowheads="1"/>
            </p:cNvSpPr>
            <p:nvPr/>
          </p:nvSpPr>
          <p:spPr bwMode="auto">
            <a:xfrm>
              <a:off x="90144" y="583024"/>
              <a:ext cx="2298312" cy="45719"/>
            </a:xfrm>
            <a:prstGeom prst="rect">
              <a:avLst/>
            </a:prstGeom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600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TextBox 11"/>
            <p:cNvSpPr>
              <a:spLocks noChangeArrowheads="1"/>
            </p:cNvSpPr>
            <p:nvPr/>
          </p:nvSpPr>
          <p:spPr bwMode="auto">
            <a:xfrm flipH="1">
              <a:off x="1208763" y="667257"/>
              <a:ext cx="1252352" cy="261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" name="TextBox 11"/>
            <p:cNvSpPr>
              <a:spLocks noChangeArrowheads="1"/>
            </p:cNvSpPr>
            <p:nvPr/>
          </p:nvSpPr>
          <p:spPr bwMode="auto">
            <a:xfrm flipH="1">
              <a:off x="1208763" y="894728"/>
              <a:ext cx="1252352" cy="261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" name="TextBox 11"/>
            <p:cNvSpPr>
              <a:spLocks noChangeArrowheads="1"/>
            </p:cNvSpPr>
            <p:nvPr/>
          </p:nvSpPr>
          <p:spPr bwMode="auto">
            <a:xfrm flipH="1">
              <a:off x="1208763" y="1137296"/>
              <a:ext cx="1252352" cy="261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6" name="组合 37"/>
          <p:cNvGrpSpPr>
            <a:grpSpLocks/>
          </p:cNvGrpSpPr>
          <p:nvPr/>
        </p:nvGrpSpPr>
        <p:grpSpPr bwMode="auto">
          <a:xfrm>
            <a:off x="6443663" y="3613125"/>
            <a:ext cx="2462212" cy="1435750"/>
            <a:chOff x="0" y="0"/>
            <a:chExt cx="2461115" cy="1436601"/>
          </a:xfrm>
        </p:grpSpPr>
        <p:sp>
          <p:nvSpPr>
            <p:cNvPr id="67" name="TextBox 11"/>
            <p:cNvSpPr>
              <a:spLocks noChangeArrowheads="1"/>
            </p:cNvSpPr>
            <p:nvPr/>
          </p:nvSpPr>
          <p:spPr bwMode="auto">
            <a:xfrm flipH="1">
              <a:off x="90144" y="704797"/>
              <a:ext cx="1252352" cy="261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" name="TextBox 11"/>
            <p:cNvSpPr>
              <a:spLocks noChangeArrowheads="1"/>
            </p:cNvSpPr>
            <p:nvPr/>
          </p:nvSpPr>
          <p:spPr bwMode="auto">
            <a:xfrm flipH="1">
              <a:off x="413004" y="216024"/>
              <a:ext cx="1591518" cy="307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    </a:t>
              </a:r>
              <a:endParaRPr 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9" name="TextBox 11"/>
            <p:cNvSpPr>
              <a:spLocks noChangeArrowheads="1"/>
            </p:cNvSpPr>
            <p:nvPr/>
          </p:nvSpPr>
          <p:spPr bwMode="auto">
            <a:xfrm flipH="1">
              <a:off x="90144" y="932268"/>
              <a:ext cx="1252352" cy="261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0" name="TextBox 11"/>
            <p:cNvSpPr>
              <a:spLocks noChangeArrowheads="1"/>
            </p:cNvSpPr>
            <p:nvPr/>
          </p:nvSpPr>
          <p:spPr bwMode="auto">
            <a:xfrm flipH="1">
              <a:off x="90144" y="1174836"/>
              <a:ext cx="1252352" cy="261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" name="TextBox 42"/>
            <p:cNvSpPr>
              <a:spLocks noChangeArrowheads="1"/>
            </p:cNvSpPr>
            <p:nvPr/>
          </p:nvSpPr>
          <p:spPr bwMode="auto">
            <a:xfrm>
              <a:off x="0" y="0"/>
              <a:ext cx="463381" cy="58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latin typeface="Dotum" panose="020B0600000101010101" pitchFamily="34" charset="-127"/>
                  <a:ea typeface="Dotum" panose="020B0600000101010101" pitchFamily="34" charset="-127"/>
                </a:rPr>
                <a:t>B</a:t>
              </a:r>
              <a:endParaRPr lang="zh-CN" altLang="en-US" sz="3200" dirty="0">
                <a:latin typeface="Dotum" panose="020B0600000101010101" pitchFamily="34" charset="-127"/>
                <a:ea typeface="Dotum" panose="020B0600000101010101" pitchFamily="34" charset="-127"/>
              </a:endParaRPr>
            </a:p>
          </p:txBody>
        </p:sp>
        <p:sp>
          <p:nvSpPr>
            <p:cNvPr id="72" name="矩形 43"/>
            <p:cNvSpPr>
              <a:spLocks noChangeArrowheads="1"/>
            </p:cNvSpPr>
            <p:nvPr/>
          </p:nvSpPr>
          <p:spPr bwMode="auto">
            <a:xfrm>
              <a:off x="90144" y="620564"/>
              <a:ext cx="2298312" cy="45719"/>
            </a:xfrm>
            <a:prstGeom prst="rect">
              <a:avLst/>
            </a:prstGeom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25400">
              <a:noFill/>
              <a:bevel/>
              <a:headEnd/>
              <a:tailEnd/>
            </a:ln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600">
                <a:solidFill>
                  <a:srgbClr val="1E9600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3" name="TextBox 11"/>
            <p:cNvSpPr>
              <a:spLocks noChangeArrowheads="1"/>
            </p:cNvSpPr>
            <p:nvPr/>
          </p:nvSpPr>
          <p:spPr bwMode="auto">
            <a:xfrm flipH="1">
              <a:off x="1208763" y="704797"/>
              <a:ext cx="1252352" cy="261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" name="TextBox 11"/>
            <p:cNvSpPr>
              <a:spLocks noChangeArrowheads="1"/>
            </p:cNvSpPr>
            <p:nvPr/>
          </p:nvSpPr>
          <p:spPr bwMode="auto">
            <a:xfrm flipH="1">
              <a:off x="1208763" y="932268"/>
              <a:ext cx="1252352" cy="261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" name="TextBox 11"/>
            <p:cNvSpPr>
              <a:spLocks noChangeArrowheads="1"/>
            </p:cNvSpPr>
            <p:nvPr/>
          </p:nvSpPr>
          <p:spPr bwMode="auto">
            <a:xfrm flipH="1">
              <a:off x="1208763" y="1174836"/>
              <a:ext cx="1252352" cy="261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sz="1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17"/>
          <p:cNvSpPr/>
          <p:nvPr/>
        </p:nvSpPr>
        <p:spPr>
          <a:xfrm>
            <a:off x="629262" y="4841793"/>
            <a:ext cx="777240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200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字以内，据统计每页幻灯片的最好控制在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5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200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字以内，据统计每页幻灯片的最好控制在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5</a:t>
            </a: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分钟之内。</a:t>
            </a:r>
          </a:p>
        </p:txBody>
      </p:sp>
      <p:grpSp>
        <p:nvGrpSpPr>
          <p:cNvPr id="36" name="Group 40"/>
          <p:cNvGrpSpPr/>
          <p:nvPr/>
        </p:nvGrpSpPr>
        <p:grpSpPr>
          <a:xfrm>
            <a:off x="6558616" y="1412776"/>
            <a:ext cx="1903642" cy="2450284"/>
            <a:chOff x="6572264" y="1096414"/>
            <a:chExt cx="1903642" cy="2450284"/>
          </a:xfrm>
        </p:grpSpPr>
        <p:sp>
          <p:nvSpPr>
            <p:cNvPr id="37" name="Arc 10"/>
            <p:cNvSpPr/>
            <p:nvPr/>
          </p:nvSpPr>
          <p:spPr>
            <a:xfrm>
              <a:off x="6572264" y="1643056"/>
              <a:ext cx="1903642" cy="1903642"/>
            </a:xfrm>
            <a:prstGeom prst="arc">
              <a:avLst>
                <a:gd name="adj1" fmla="val 21571566"/>
                <a:gd name="adj2" fmla="val 10822907"/>
              </a:avLst>
            </a:prstGeom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Rectangle 15"/>
            <p:cNvSpPr/>
            <p:nvPr/>
          </p:nvSpPr>
          <p:spPr>
            <a:xfrm>
              <a:off x="6715140" y="1096414"/>
              <a:ext cx="1643074" cy="14501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字以内据统计每页幻灯片。</a:t>
              </a:r>
            </a:p>
          </p:txBody>
        </p:sp>
        <p:grpSp>
          <p:nvGrpSpPr>
            <p:cNvPr id="39" name="Group 34"/>
            <p:cNvGrpSpPr/>
            <p:nvPr/>
          </p:nvGrpSpPr>
          <p:grpSpPr>
            <a:xfrm>
              <a:off x="7286644" y="2786064"/>
              <a:ext cx="516256" cy="517136"/>
              <a:chOff x="6998061" y="3496249"/>
              <a:chExt cx="366051" cy="366676"/>
            </a:xfrm>
            <a:solidFill>
              <a:sysClr val="window" lastClr="FFFFFF"/>
            </a:solidFill>
          </p:grpSpPr>
          <p:sp>
            <p:nvSpPr>
              <p:cNvPr id="40" name="AutoShape 7"/>
              <p:cNvSpPr>
                <a:spLocks/>
              </p:cNvSpPr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AutoShape 8"/>
              <p:cNvSpPr>
                <a:spLocks/>
              </p:cNvSpPr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AutoShape 9"/>
              <p:cNvSpPr>
                <a:spLocks/>
              </p:cNvSpPr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AutoShape 10"/>
              <p:cNvSpPr>
                <a:spLocks/>
              </p:cNvSpPr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AutoShape 11"/>
              <p:cNvSpPr>
                <a:spLocks/>
              </p:cNvSpPr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AutoShape 12"/>
              <p:cNvSpPr>
                <a:spLocks/>
              </p:cNvSpPr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AutoShape 13"/>
              <p:cNvSpPr>
                <a:spLocks/>
              </p:cNvSpPr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AutoShape 14"/>
              <p:cNvSpPr>
                <a:spLocks/>
              </p:cNvSpPr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AutoShape 15"/>
              <p:cNvSpPr>
                <a:spLocks/>
              </p:cNvSpPr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9" name="Group 39"/>
          <p:cNvGrpSpPr/>
          <p:nvPr/>
        </p:nvGrpSpPr>
        <p:grpSpPr>
          <a:xfrm>
            <a:off x="4629790" y="1959418"/>
            <a:ext cx="1903642" cy="2693718"/>
            <a:chOff x="4643438" y="1643056"/>
            <a:chExt cx="1903642" cy="2693718"/>
          </a:xfrm>
        </p:grpSpPr>
        <p:sp>
          <p:nvSpPr>
            <p:cNvPr id="50" name="Arc 9"/>
            <p:cNvSpPr/>
            <p:nvPr/>
          </p:nvSpPr>
          <p:spPr>
            <a:xfrm>
              <a:off x="4643438" y="1643056"/>
              <a:ext cx="1903642" cy="1903642"/>
            </a:xfrm>
            <a:prstGeom prst="arc">
              <a:avLst>
                <a:gd name="adj1" fmla="val 10782369"/>
                <a:gd name="adj2" fmla="val 0"/>
              </a:avLst>
            </a:prstGeom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Rectangle 12"/>
            <p:cNvSpPr/>
            <p:nvPr/>
          </p:nvSpPr>
          <p:spPr>
            <a:xfrm>
              <a:off x="4786314" y="2886633"/>
              <a:ext cx="1643074" cy="14501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字以内据统计每页幻灯片。</a:t>
              </a:r>
            </a:p>
          </p:txBody>
        </p:sp>
        <p:grpSp>
          <p:nvGrpSpPr>
            <p:cNvPr id="52" name="Group 33"/>
            <p:cNvGrpSpPr/>
            <p:nvPr/>
          </p:nvGrpSpPr>
          <p:grpSpPr>
            <a:xfrm>
              <a:off x="5357818" y="1928808"/>
              <a:ext cx="517136" cy="451834"/>
              <a:chOff x="4800505" y="2786674"/>
              <a:chExt cx="366676" cy="320373"/>
            </a:xfrm>
            <a:solidFill>
              <a:sysClr val="window" lastClr="FFFFFF"/>
            </a:solidFill>
          </p:grpSpPr>
          <p:sp>
            <p:nvSpPr>
              <p:cNvPr id="53" name="AutoShape 43"/>
              <p:cNvSpPr>
                <a:spLocks/>
              </p:cNvSpPr>
              <p:nvPr/>
            </p:nvSpPr>
            <p:spPr bwMode="auto">
              <a:xfrm>
                <a:off x="4800505" y="2786674"/>
                <a:ext cx="366676" cy="26343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AutoShape 44"/>
              <p:cNvSpPr>
                <a:spLocks/>
              </p:cNvSpPr>
              <p:nvPr/>
            </p:nvSpPr>
            <p:spPr bwMode="auto">
              <a:xfrm>
                <a:off x="5132766" y="2901184"/>
                <a:ext cx="22526" cy="12577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AutoShape 45"/>
              <p:cNvSpPr>
                <a:spLocks/>
              </p:cNvSpPr>
              <p:nvPr/>
            </p:nvSpPr>
            <p:spPr bwMode="auto">
              <a:xfrm>
                <a:off x="5120877" y="3038217"/>
                <a:ext cx="46304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6" name="Group 37"/>
          <p:cNvGrpSpPr/>
          <p:nvPr/>
        </p:nvGrpSpPr>
        <p:grpSpPr>
          <a:xfrm>
            <a:off x="772138" y="1959418"/>
            <a:ext cx="1903642" cy="2693718"/>
            <a:chOff x="785786" y="1643056"/>
            <a:chExt cx="1903642" cy="2693718"/>
          </a:xfrm>
        </p:grpSpPr>
        <p:sp>
          <p:nvSpPr>
            <p:cNvPr id="57" name="Arc 7"/>
            <p:cNvSpPr/>
            <p:nvPr/>
          </p:nvSpPr>
          <p:spPr>
            <a:xfrm>
              <a:off x="785786" y="1643056"/>
              <a:ext cx="1903642" cy="1903642"/>
            </a:xfrm>
            <a:prstGeom prst="arc">
              <a:avLst>
                <a:gd name="adj1" fmla="val 10782369"/>
                <a:gd name="adj2" fmla="val 0"/>
              </a:avLst>
            </a:prstGeom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8" name="Rectangle 13"/>
            <p:cNvSpPr/>
            <p:nvPr/>
          </p:nvSpPr>
          <p:spPr>
            <a:xfrm>
              <a:off x="928662" y="2886633"/>
              <a:ext cx="1643074" cy="14501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字以内据统计每页幻灯片。</a:t>
              </a:r>
            </a:p>
          </p:txBody>
        </p:sp>
        <p:grpSp>
          <p:nvGrpSpPr>
            <p:cNvPr id="59" name="Group 35"/>
            <p:cNvGrpSpPr/>
            <p:nvPr/>
          </p:nvGrpSpPr>
          <p:grpSpPr>
            <a:xfrm>
              <a:off x="1571604" y="1857370"/>
              <a:ext cx="387410" cy="517136"/>
              <a:chOff x="1868971" y="2767277"/>
              <a:chExt cx="274694" cy="366676"/>
            </a:xfrm>
            <a:solidFill>
              <a:sysClr val="window" lastClr="FFFFFF"/>
            </a:solidFill>
          </p:grpSpPr>
          <p:sp>
            <p:nvSpPr>
              <p:cNvPr id="60" name="AutoShape 115"/>
              <p:cNvSpPr>
                <a:spLocks/>
              </p:cNvSpPr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AutoShape 116"/>
              <p:cNvSpPr>
                <a:spLocks/>
              </p:cNvSpPr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2" name="Group 38"/>
          <p:cNvGrpSpPr/>
          <p:nvPr/>
        </p:nvGrpSpPr>
        <p:grpSpPr>
          <a:xfrm>
            <a:off x="2700964" y="1412776"/>
            <a:ext cx="1903642" cy="2450284"/>
            <a:chOff x="2714612" y="1096414"/>
            <a:chExt cx="1903642" cy="2450284"/>
          </a:xfrm>
        </p:grpSpPr>
        <p:sp>
          <p:nvSpPr>
            <p:cNvPr id="63" name="Arc 8"/>
            <p:cNvSpPr/>
            <p:nvPr/>
          </p:nvSpPr>
          <p:spPr>
            <a:xfrm>
              <a:off x="2714612" y="1643056"/>
              <a:ext cx="1903642" cy="1903642"/>
            </a:xfrm>
            <a:prstGeom prst="arc">
              <a:avLst>
                <a:gd name="adj1" fmla="val 21571566"/>
                <a:gd name="adj2" fmla="val 10822907"/>
              </a:avLst>
            </a:prstGeom>
            <a:gradFill>
              <a:gsLst>
                <a:gs pos="0">
                  <a:srgbClr val="FED755"/>
                </a:gs>
                <a:gs pos="51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Rectangle 14"/>
            <p:cNvSpPr/>
            <p:nvPr/>
          </p:nvSpPr>
          <p:spPr>
            <a:xfrm>
              <a:off x="2857488" y="1096414"/>
              <a:ext cx="1643074" cy="14501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字</a:t>
              </a: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以内据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统计每页</a:t>
              </a: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</a:rPr>
                <a:t>幻灯片。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grpSp>
          <p:nvGrpSpPr>
            <p:cNvPr id="65" name="Group 36"/>
            <p:cNvGrpSpPr/>
            <p:nvPr/>
          </p:nvGrpSpPr>
          <p:grpSpPr>
            <a:xfrm>
              <a:off x="3425328" y="2857502"/>
              <a:ext cx="516256" cy="387410"/>
              <a:chOff x="359092" y="2813581"/>
              <a:chExt cx="366051" cy="274694"/>
            </a:xfrm>
            <a:solidFill>
              <a:sysClr val="window" lastClr="FFFFFF"/>
            </a:solidFill>
          </p:grpSpPr>
          <p:sp>
            <p:nvSpPr>
              <p:cNvPr id="66" name="AutoShape 118"/>
              <p:cNvSpPr>
                <a:spLocks/>
              </p:cNvSpPr>
              <p:nvPr/>
            </p:nvSpPr>
            <p:spPr bwMode="auto">
              <a:xfrm>
                <a:off x="359092" y="2813581"/>
                <a:ext cx="366051" cy="274694"/>
              </a:xfrm>
              <a:custGeom>
                <a:avLst/>
                <a:gdLst>
                  <a:gd name="T0" fmla="*/ 10732 w 21464"/>
                  <a:gd name="T1" fmla="*/ 10800 h 21600"/>
                  <a:gd name="T2" fmla="*/ 10732 w 21464"/>
                  <a:gd name="T3" fmla="*/ 10800 h 21600"/>
                  <a:gd name="T4" fmla="*/ 10732 w 21464"/>
                  <a:gd name="T5" fmla="*/ 10800 h 21600"/>
                  <a:gd name="T6" fmla="*/ 10732 w 21464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464" h="21600">
                    <a:moveTo>
                      <a:pt x="19918" y="11754"/>
                    </a:moveTo>
                    <a:lnTo>
                      <a:pt x="16564" y="18954"/>
                    </a:lnTo>
                    <a:cubicBezTo>
                      <a:pt x="16317" y="19484"/>
                      <a:pt x="15892" y="19800"/>
                      <a:pt x="15427" y="19800"/>
                    </a:cubicBezTo>
                    <a:lnTo>
                      <a:pt x="2683" y="19800"/>
                    </a:lnTo>
                    <a:cubicBezTo>
                      <a:pt x="1943" y="19800"/>
                      <a:pt x="1341" y="18992"/>
                      <a:pt x="1341" y="18000"/>
                    </a:cubicBezTo>
                    <a:lnTo>
                      <a:pt x="1341" y="3600"/>
                    </a:lnTo>
                    <a:cubicBezTo>
                      <a:pt x="1341" y="2608"/>
                      <a:pt x="1943" y="1800"/>
                      <a:pt x="2683" y="1800"/>
                    </a:cubicBezTo>
                    <a:lnTo>
                      <a:pt x="15427" y="1800"/>
                    </a:lnTo>
                    <a:cubicBezTo>
                      <a:pt x="15892" y="1800"/>
                      <a:pt x="16317" y="2116"/>
                      <a:pt x="16564" y="2645"/>
                    </a:cubicBezTo>
                    <a:lnTo>
                      <a:pt x="19917" y="9845"/>
                    </a:lnTo>
                    <a:cubicBezTo>
                      <a:pt x="20188" y="10425"/>
                      <a:pt x="20188" y="11174"/>
                      <a:pt x="19918" y="11754"/>
                    </a:cubicBezTo>
                    <a:moveTo>
                      <a:pt x="21055" y="8891"/>
                    </a:moveTo>
                    <a:lnTo>
                      <a:pt x="17701" y="1691"/>
                    </a:lnTo>
                    <a:cubicBezTo>
                      <a:pt x="17211" y="639"/>
                      <a:pt x="16352" y="0"/>
                      <a:pt x="15427" y="0"/>
                    </a:cubicBezTo>
                    <a:lnTo>
                      <a:pt x="2683" y="0"/>
                    </a:lnTo>
                    <a:cubicBezTo>
                      <a:pt x="1201" y="0"/>
                      <a:pt x="0" y="1611"/>
                      <a:pt x="0" y="3600"/>
                    </a:cubicBezTo>
                    <a:lnTo>
                      <a:pt x="0" y="18000"/>
                    </a:lnTo>
                    <a:cubicBezTo>
                      <a:pt x="0" y="19988"/>
                      <a:pt x="1201" y="21599"/>
                      <a:pt x="2683" y="21599"/>
                    </a:cubicBezTo>
                    <a:lnTo>
                      <a:pt x="15427" y="21599"/>
                    </a:lnTo>
                    <a:cubicBezTo>
                      <a:pt x="16352" y="21599"/>
                      <a:pt x="17211" y="20960"/>
                      <a:pt x="17701" y="19908"/>
                    </a:cubicBezTo>
                    <a:lnTo>
                      <a:pt x="21055" y="12708"/>
                    </a:lnTo>
                    <a:cubicBezTo>
                      <a:pt x="21600" y="11541"/>
                      <a:pt x="21600" y="10059"/>
                      <a:pt x="21055" y="889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AutoShape 119"/>
              <p:cNvSpPr>
                <a:spLocks/>
              </p:cNvSpPr>
              <p:nvPr/>
            </p:nvSpPr>
            <p:spPr bwMode="auto">
              <a:xfrm>
                <a:off x="587481" y="2916200"/>
                <a:ext cx="68830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000"/>
                    </a:moveTo>
                    <a:cubicBezTo>
                      <a:pt x="6825" y="18000"/>
                      <a:pt x="3600" y="14774"/>
                      <a:pt x="3600" y="10800"/>
                    </a:cubicBezTo>
                    <a:cubicBezTo>
                      <a:pt x="3600" y="6825"/>
                      <a:pt x="6825" y="3600"/>
                      <a:pt x="10800" y="3600"/>
                    </a:cubicBezTo>
                    <a:cubicBezTo>
                      <a:pt x="14774" y="3600"/>
                      <a:pt x="17999" y="6825"/>
                      <a:pt x="17999" y="10800"/>
                    </a:cubicBezTo>
                    <a:cubicBezTo>
                      <a:pt x="17999" y="14774"/>
                      <a:pt x="14774" y="18000"/>
                      <a:pt x="10800" y="18000"/>
                    </a:cubicBezTo>
                    <a:moveTo>
                      <a:pt x="10800" y="0"/>
                    </a:move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6"/>
                      <a:pt x="4833" y="21599"/>
                      <a:pt x="10800" y="21599"/>
                    </a:cubicBezTo>
                    <a:cubicBezTo>
                      <a:pt x="16766" y="21599"/>
                      <a:pt x="21600" y="16766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4572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2"/>
          <p:cNvSpPr txBox="1"/>
          <p:nvPr/>
        </p:nvSpPr>
        <p:spPr>
          <a:xfrm>
            <a:off x="1205681" y="1484784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输入标题文本</a:t>
            </a:r>
          </a:p>
        </p:txBody>
      </p:sp>
      <p:sp>
        <p:nvSpPr>
          <p:cNvPr id="21" name="TextBox 3"/>
          <p:cNvSpPr txBox="1"/>
          <p:nvPr/>
        </p:nvSpPr>
        <p:spPr>
          <a:xfrm>
            <a:off x="1205681" y="1854116"/>
            <a:ext cx="2890481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071206" y="2714054"/>
            <a:ext cx="3503612" cy="1309688"/>
            <a:chOff x="1042988" y="2273002"/>
            <a:chExt cx="3503612" cy="1309688"/>
          </a:xfrm>
          <a:gradFill>
            <a:gsLst>
              <a:gs pos="0">
                <a:srgbClr val="FED755"/>
              </a:gs>
              <a:gs pos="99000">
                <a:srgbClr val="FB5F05"/>
              </a:gs>
              <a:gs pos="46000">
                <a:srgbClr val="FDAD36"/>
              </a:gs>
            </a:gsLst>
            <a:lin ang="15600000" scaled="0"/>
          </a:gradFill>
        </p:grpSpPr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1042988" y="2273002"/>
              <a:ext cx="3503612" cy="1309688"/>
            </a:xfrm>
            <a:custGeom>
              <a:avLst/>
              <a:gdLst>
                <a:gd name="T0" fmla="*/ 987 w 9385"/>
                <a:gd name="T1" fmla="*/ 1974 h 3491"/>
                <a:gd name="T2" fmla="*/ 6935 w 9385"/>
                <a:gd name="T3" fmla="*/ 1974 h 3491"/>
                <a:gd name="T4" fmla="*/ 9212 w 9385"/>
                <a:gd name="T5" fmla="*/ 3194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7 h 3491"/>
                <a:gd name="T16" fmla="*/ 0 w 9385"/>
                <a:gd name="T17" fmla="*/ 987 h 3491"/>
                <a:gd name="T18" fmla="*/ 987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4"/>
                  </a:moveTo>
                  <a:lnTo>
                    <a:pt x="6935" y="1974"/>
                  </a:lnTo>
                  <a:cubicBezTo>
                    <a:pt x="8046" y="1974"/>
                    <a:pt x="8807" y="2498"/>
                    <a:pt x="9212" y="3194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7"/>
                  </a:cubicBezTo>
                  <a:lnTo>
                    <a:pt x="0" y="987"/>
                  </a:lnTo>
                  <a:cubicBezTo>
                    <a:pt x="0" y="1530"/>
                    <a:pt x="444" y="1974"/>
                    <a:pt x="987" y="19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TextBox 6"/>
            <p:cNvSpPr txBox="1"/>
            <p:nvPr/>
          </p:nvSpPr>
          <p:spPr>
            <a:xfrm>
              <a:off x="1749987" y="2455515"/>
              <a:ext cx="2088231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151814" y="2381172"/>
              <a:ext cx="627095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01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71206" y="3772917"/>
            <a:ext cx="3503612" cy="1309688"/>
            <a:chOff x="1042988" y="3331865"/>
            <a:chExt cx="3503612" cy="1309688"/>
          </a:xfrm>
          <a:gradFill>
            <a:gsLst>
              <a:gs pos="0">
                <a:srgbClr val="FED755"/>
              </a:gs>
              <a:gs pos="99000">
                <a:srgbClr val="FB5F05"/>
              </a:gs>
              <a:gs pos="46000">
                <a:srgbClr val="FDAD36"/>
              </a:gs>
            </a:gsLst>
            <a:lin ang="15600000" scaled="0"/>
          </a:gra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1042988" y="3331865"/>
              <a:ext cx="3503612" cy="1309688"/>
            </a:xfrm>
            <a:custGeom>
              <a:avLst/>
              <a:gdLst>
                <a:gd name="T0" fmla="*/ 987 w 9385"/>
                <a:gd name="T1" fmla="*/ 1973 h 3491"/>
                <a:gd name="T2" fmla="*/ 6935 w 9385"/>
                <a:gd name="T3" fmla="*/ 1973 h 3491"/>
                <a:gd name="T4" fmla="*/ 9212 w 9385"/>
                <a:gd name="T5" fmla="*/ 3193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6 h 3491"/>
                <a:gd name="T16" fmla="*/ 0 w 9385"/>
                <a:gd name="T17" fmla="*/ 986 h 3491"/>
                <a:gd name="T18" fmla="*/ 987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3"/>
                  </a:moveTo>
                  <a:lnTo>
                    <a:pt x="6935" y="1973"/>
                  </a:lnTo>
                  <a:cubicBezTo>
                    <a:pt x="8046" y="1973"/>
                    <a:pt x="8807" y="2497"/>
                    <a:pt x="9212" y="3193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6"/>
                  </a:cubicBezTo>
                  <a:lnTo>
                    <a:pt x="0" y="986"/>
                  </a:lnTo>
                  <a:cubicBezTo>
                    <a:pt x="0" y="1529"/>
                    <a:pt x="444" y="1973"/>
                    <a:pt x="987" y="19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TextBox 10"/>
            <p:cNvSpPr txBox="1"/>
            <p:nvPr/>
          </p:nvSpPr>
          <p:spPr>
            <a:xfrm>
              <a:off x="1750678" y="3522860"/>
              <a:ext cx="2088231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151814" y="3433128"/>
              <a:ext cx="627095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02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663718" y="2161604"/>
            <a:ext cx="3503612" cy="1309688"/>
            <a:chOff x="4635500" y="1720552"/>
            <a:chExt cx="3503612" cy="1309688"/>
          </a:xfrm>
          <a:gradFill>
            <a:gsLst>
              <a:gs pos="0">
                <a:srgbClr val="FED755"/>
              </a:gs>
              <a:gs pos="99000">
                <a:srgbClr val="FB5F05"/>
              </a:gs>
              <a:gs pos="46000">
                <a:srgbClr val="FDAD36"/>
              </a:gs>
            </a:gsLst>
            <a:lin ang="15600000" scaled="0"/>
          </a:gradFill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4635500" y="1720552"/>
              <a:ext cx="3503612" cy="1309688"/>
            </a:xfrm>
            <a:custGeom>
              <a:avLst/>
              <a:gdLst>
                <a:gd name="T0" fmla="*/ 8398 w 9385"/>
                <a:gd name="T1" fmla="*/ 1974 h 3491"/>
                <a:gd name="T2" fmla="*/ 2450 w 9385"/>
                <a:gd name="T3" fmla="*/ 1974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4"/>
                  </a:moveTo>
                  <a:lnTo>
                    <a:pt x="2450" y="1974"/>
                  </a:lnTo>
                  <a:cubicBezTo>
                    <a:pt x="1339" y="1974"/>
                    <a:pt x="578" y="2498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30"/>
                    <a:pt x="8941" y="1974"/>
                    <a:pt x="8398" y="19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TextBox 14"/>
            <p:cNvSpPr txBox="1"/>
            <p:nvPr/>
          </p:nvSpPr>
          <p:spPr>
            <a:xfrm>
              <a:off x="5780228" y="1889055"/>
              <a:ext cx="2088231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159007" y="1841350"/>
              <a:ext cx="627095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03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663718" y="3222054"/>
            <a:ext cx="3503612" cy="1309688"/>
            <a:chOff x="4635500" y="2781002"/>
            <a:chExt cx="3503612" cy="1309688"/>
          </a:xfrm>
          <a:gradFill>
            <a:gsLst>
              <a:gs pos="0">
                <a:srgbClr val="FED755"/>
              </a:gs>
              <a:gs pos="99000">
                <a:srgbClr val="FB5F05"/>
              </a:gs>
              <a:gs pos="46000">
                <a:srgbClr val="FDAD36"/>
              </a:gs>
            </a:gsLst>
            <a:lin ang="15600000" scaled="0"/>
          </a:gradFill>
        </p:grpSpPr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4635500" y="2781002"/>
              <a:ext cx="3503612" cy="1309688"/>
            </a:xfrm>
            <a:custGeom>
              <a:avLst/>
              <a:gdLst>
                <a:gd name="T0" fmla="*/ 8398 w 9385"/>
                <a:gd name="T1" fmla="*/ 1973 h 3491"/>
                <a:gd name="T2" fmla="*/ 2450 w 9385"/>
                <a:gd name="T3" fmla="*/ 1973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3"/>
                  </a:moveTo>
                  <a:lnTo>
                    <a:pt x="2450" y="1973"/>
                  </a:lnTo>
                  <a:cubicBezTo>
                    <a:pt x="1339" y="1973"/>
                    <a:pt x="578" y="2497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29"/>
                    <a:pt x="8941" y="1973"/>
                    <a:pt x="8398" y="19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TextBox 18"/>
            <p:cNvSpPr txBox="1"/>
            <p:nvPr/>
          </p:nvSpPr>
          <p:spPr>
            <a:xfrm>
              <a:off x="5780227" y="2969175"/>
              <a:ext cx="2088231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kumimoji="0" lang="en-US" altLang="zh-CN" sz="1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159007" y="2899082"/>
              <a:ext cx="627095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04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/>
          <p:cNvGrpSpPr/>
          <p:nvPr/>
        </p:nvGrpSpPr>
        <p:grpSpPr>
          <a:xfrm>
            <a:off x="464157" y="2662890"/>
            <a:ext cx="8030306" cy="1559152"/>
            <a:chOff x="806609" y="3509755"/>
            <a:chExt cx="10343040" cy="2008187"/>
          </a:xfrm>
        </p:grpSpPr>
        <p:grpSp>
          <p:nvGrpSpPr>
            <p:cNvPr id="75" name="组合 44"/>
            <p:cNvGrpSpPr>
              <a:grpSpLocks/>
            </p:cNvGrpSpPr>
            <p:nvPr/>
          </p:nvGrpSpPr>
          <p:grpSpPr bwMode="auto">
            <a:xfrm>
              <a:off x="806609" y="3532106"/>
              <a:ext cx="10343040" cy="1959292"/>
              <a:chOff x="1278168" y="2752056"/>
              <a:chExt cx="9402532" cy="1781844"/>
            </a:xfrm>
          </p:grpSpPr>
          <p:sp>
            <p:nvSpPr>
              <p:cNvPr id="88" name="椭圆 28"/>
              <p:cNvSpPr/>
              <p:nvPr/>
            </p:nvSpPr>
            <p:spPr>
              <a:xfrm>
                <a:off x="2406852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0">
                      <a:srgbClr val="FED755"/>
                    </a:gs>
                    <a:gs pos="48000">
                      <a:srgbClr val="FDAD36"/>
                    </a:gs>
                    <a:gs pos="100000">
                      <a:srgbClr val="FB5F05"/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9" name="椭圆 28"/>
              <p:cNvSpPr/>
              <p:nvPr/>
            </p:nvSpPr>
            <p:spPr>
              <a:xfrm flipV="1">
                <a:off x="4191159" y="2752056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0">
                      <a:srgbClr val="FED755"/>
                    </a:gs>
                    <a:gs pos="48000">
                      <a:srgbClr val="FDAD36"/>
                    </a:gs>
                    <a:gs pos="100000">
                      <a:srgbClr val="FB5F05"/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0" name="椭圆 28"/>
              <p:cNvSpPr/>
              <p:nvPr/>
            </p:nvSpPr>
            <p:spPr>
              <a:xfrm>
                <a:off x="5978640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0">
                      <a:srgbClr val="FED755"/>
                    </a:gs>
                    <a:gs pos="48000">
                      <a:srgbClr val="FDAD36"/>
                    </a:gs>
                    <a:gs pos="100000">
                      <a:srgbClr val="FB5F05"/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1" name="椭圆 28"/>
              <p:cNvSpPr/>
              <p:nvPr/>
            </p:nvSpPr>
            <p:spPr>
              <a:xfrm flipV="1">
                <a:off x="7764534" y="2752056"/>
                <a:ext cx="1785893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0">
                      <a:srgbClr val="FED755"/>
                    </a:gs>
                    <a:gs pos="48000">
                      <a:srgbClr val="FDAD36"/>
                    </a:gs>
                    <a:gs pos="100000">
                      <a:srgbClr val="FB5F05"/>
                    </a:gs>
                  </a:gsLst>
                  <a:lin ang="5400000" scaled="1"/>
                </a:gra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cxnSp>
            <p:nvCxnSpPr>
              <p:cNvPr id="92" name="直接连接符 91"/>
              <p:cNvCxnSpPr/>
              <p:nvPr/>
            </p:nvCxnSpPr>
            <p:spPr>
              <a:xfrm>
                <a:off x="9552016" y="3641390"/>
                <a:ext cx="1128684" cy="0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rgbClr val="FED755"/>
                    </a:gs>
                    <a:gs pos="48000">
                      <a:srgbClr val="FDAD36"/>
                    </a:gs>
                    <a:gs pos="100000">
                      <a:srgbClr val="FB5F05"/>
                    </a:gs>
                  </a:gsLst>
                  <a:lin ang="5400000" scaled="1"/>
                </a:gradFill>
                <a:prstDash val="solid"/>
                <a:miter lim="800000"/>
                <a:headEnd type="none"/>
                <a:tailEnd type="oval"/>
              </a:ln>
              <a:effectLst/>
            </p:spPr>
          </p:cxnSp>
          <p:cxnSp>
            <p:nvCxnSpPr>
              <p:cNvPr id="93" name="直接连接符 92"/>
              <p:cNvCxnSpPr/>
              <p:nvPr/>
            </p:nvCxnSpPr>
            <p:spPr>
              <a:xfrm>
                <a:off x="1278168" y="3642979"/>
                <a:ext cx="1128684" cy="0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rgbClr val="FED755"/>
                    </a:gs>
                    <a:gs pos="48000">
                      <a:srgbClr val="FDAD36"/>
                    </a:gs>
                    <a:gs pos="100000">
                      <a:srgbClr val="FB5F05"/>
                    </a:gs>
                  </a:gsLst>
                  <a:lin ang="5400000" scaled="1"/>
                </a:gradFill>
                <a:prstDash val="solid"/>
                <a:miter lim="800000"/>
                <a:headEnd type="oval"/>
              </a:ln>
              <a:effectLst/>
            </p:spPr>
          </p:cxnSp>
        </p:grpSp>
        <p:grpSp>
          <p:nvGrpSpPr>
            <p:cNvPr id="76" name="组合 75"/>
            <p:cNvGrpSpPr/>
            <p:nvPr/>
          </p:nvGrpSpPr>
          <p:grpSpPr>
            <a:xfrm>
              <a:off x="1999647" y="3520931"/>
              <a:ext cx="1997013" cy="1997011"/>
              <a:chOff x="2389188" y="2700655"/>
              <a:chExt cx="1815465" cy="1815465"/>
            </a:xfrm>
          </p:grpSpPr>
          <p:sp>
            <p:nvSpPr>
              <p:cNvPr id="86" name="矩形 85"/>
              <p:cNvSpPr/>
              <p:nvPr/>
            </p:nvSpPr>
            <p:spPr>
              <a:xfrm rot="16200000">
                <a:off x="2389188" y="2700655"/>
                <a:ext cx="1815465" cy="181546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7" name="空心弧 86"/>
              <p:cNvSpPr/>
              <p:nvPr/>
            </p:nvSpPr>
            <p:spPr>
              <a:xfrm rot="19800000">
                <a:off x="2398394" y="2704383"/>
                <a:ext cx="1797050" cy="1797050"/>
              </a:xfrm>
              <a:prstGeom prst="blockArc">
                <a:avLst>
                  <a:gd name="adj1" fmla="val 10782304"/>
                  <a:gd name="adj2" fmla="val 12569082"/>
                  <a:gd name="adj3" fmla="val 2151"/>
                </a:avLst>
              </a:prstGeom>
              <a:gradFill>
                <a:gsLst>
                  <a:gs pos="0">
                    <a:srgbClr val="FED755"/>
                  </a:gs>
                  <a:gs pos="48000">
                    <a:srgbClr val="FDAD36"/>
                  </a:gs>
                  <a:gs pos="100000">
                    <a:srgbClr val="FB5F05"/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3984039" y="3509755"/>
              <a:ext cx="1997013" cy="1997012"/>
              <a:chOff x="4166508" y="2732405"/>
              <a:chExt cx="1815465" cy="1815465"/>
            </a:xfrm>
          </p:grpSpPr>
          <p:sp>
            <p:nvSpPr>
              <p:cNvPr id="84" name="矩形 83"/>
              <p:cNvSpPr/>
              <p:nvPr/>
            </p:nvSpPr>
            <p:spPr>
              <a:xfrm rot="16200000">
                <a:off x="4166508" y="2732405"/>
                <a:ext cx="1815465" cy="181546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5" name="空心弧 84"/>
              <p:cNvSpPr/>
              <p:nvPr/>
            </p:nvSpPr>
            <p:spPr>
              <a:xfrm>
                <a:off x="41783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gradFill>
                <a:gsLst>
                  <a:gs pos="0">
                    <a:srgbClr val="FED755"/>
                  </a:gs>
                  <a:gs pos="48000">
                    <a:srgbClr val="FDAD36"/>
                  </a:gs>
                  <a:gs pos="100000">
                    <a:srgbClr val="FB5F05"/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5973764" y="3518136"/>
              <a:ext cx="1997013" cy="1997012"/>
              <a:chOff x="5975350" y="2740024"/>
              <a:chExt cx="1815465" cy="1815465"/>
            </a:xfrm>
          </p:grpSpPr>
          <p:sp>
            <p:nvSpPr>
              <p:cNvPr id="82" name="矩形 81"/>
              <p:cNvSpPr/>
              <p:nvPr/>
            </p:nvSpPr>
            <p:spPr>
              <a:xfrm rot="14400000">
                <a:off x="5975350" y="2740024"/>
                <a:ext cx="1815465" cy="181546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3" name="空心弧 82"/>
              <p:cNvSpPr/>
              <p:nvPr/>
            </p:nvSpPr>
            <p:spPr>
              <a:xfrm rot="19800000">
                <a:off x="5983288" y="2751138"/>
                <a:ext cx="1797050" cy="1797050"/>
              </a:xfrm>
              <a:prstGeom prst="blockArc">
                <a:avLst>
                  <a:gd name="adj1" fmla="val 10800000"/>
                  <a:gd name="adj2" fmla="val 12569082"/>
                  <a:gd name="adj3" fmla="val 2151"/>
                </a:avLst>
              </a:prstGeom>
              <a:gradFill>
                <a:gsLst>
                  <a:gs pos="0">
                    <a:srgbClr val="FED755"/>
                  </a:gs>
                  <a:gs pos="48000">
                    <a:srgbClr val="FDAD36"/>
                  </a:gs>
                  <a:gs pos="100000">
                    <a:srgbClr val="FB5F05"/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7930612" y="3516740"/>
              <a:ext cx="1997013" cy="1997012"/>
              <a:chOff x="7754303" y="2738755"/>
              <a:chExt cx="1815465" cy="1815465"/>
            </a:xfrm>
          </p:grpSpPr>
          <p:sp>
            <p:nvSpPr>
              <p:cNvPr id="80" name="矩形 79"/>
              <p:cNvSpPr/>
              <p:nvPr/>
            </p:nvSpPr>
            <p:spPr>
              <a:xfrm rot="10800000">
                <a:off x="7754303" y="2738755"/>
                <a:ext cx="1815465" cy="181546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1" name="空心弧 80"/>
              <p:cNvSpPr/>
              <p:nvPr/>
            </p:nvSpPr>
            <p:spPr>
              <a:xfrm>
                <a:off x="77597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gradFill>
                <a:gsLst>
                  <a:gs pos="0">
                    <a:srgbClr val="FED755"/>
                  </a:gs>
                  <a:gs pos="48000">
                    <a:srgbClr val="FDAD36"/>
                  </a:gs>
                  <a:gs pos="100000">
                    <a:srgbClr val="FB5F05"/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3136406" y="2848359"/>
            <a:ext cx="1164618" cy="1164619"/>
            <a:chOff x="4248468" y="3748642"/>
            <a:chExt cx="1500029" cy="1500029"/>
          </a:xfrm>
          <a:gradFill>
            <a:gsLst>
              <a:gs pos="0">
                <a:srgbClr val="FED755"/>
              </a:gs>
              <a:gs pos="99000">
                <a:srgbClr val="FB5F05"/>
              </a:gs>
              <a:gs pos="46000">
                <a:srgbClr val="FDAD36"/>
              </a:gs>
            </a:gsLst>
            <a:lin ang="15600000" scaled="0"/>
          </a:gradFill>
        </p:grpSpPr>
        <p:sp>
          <p:nvSpPr>
            <p:cNvPr id="95" name="椭圆 94"/>
            <p:cNvSpPr/>
            <p:nvPr/>
          </p:nvSpPr>
          <p:spPr>
            <a:xfrm>
              <a:off x="4248468" y="3748642"/>
              <a:ext cx="1500029" cy="150002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4692956" y="4211422"/>
              <a:ext cx="663471" cy="603155"/>
              <a:chOff x="1725613" y="5659438"/>
              <a:chExt cx="498475" cy="498475"/>
            </a:xfrm>
            <a:grpFill/>
          </p:grpSpPr>
          <p:sp>
            <p:nvSpPr>
              <p:cNvPr id="97" name="Freeform 564"/>
              <p:cNvSpPr>
                <a:spLocks/>
              </p:cNvSpPr>
              <p:nvPr/>
            </p:nvSpPr>
            <p:spPr bwMode="auto">
              <a:xfrm>
                <a:off x="21320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2147483646 w 40"/>
                  <a:gd name="T19" fmla="*/ 2147483646 h 45"/>
                  <a:gd name="T20" fmla="*/ 0 w 40"/>
                  <a:gd name="T21" fmla="*/ 2147483646 h 45"/>
                  <a:gd name="T22" fmla="*/ 2147483646 w 40"/>
                  <a:gd name="T23" fmla="*/ 0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2147483646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40" y="40"/>
                    </a:moveTo>
                    <a:cubicBezTo>
                      <a:pt x="40" y="43"/>
                      <a:pt x="38" y="45"/>
                      <a:pt x="35" y="45"/>
                    </a:cubicBezTo>
                    <a:cubicBezTo>
                      <a:pt x="32" y="45"/>
                      <a:pt x="30" y="43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14"/>
                      <a:pt x="25" y="10"/>
                      <a:pt x="20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3" y="0"/>
                      <a:pt x="40" y="6"/>
                      <a:pt x="40" y="15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Rectangle 565"/>
              <p:cNvSpPr>
                <a:spLocks noChangeArrowheads="1"/>
              </p:cNvSpPr>
              <p:nvPr/>
            </p:nvSpPr>
            <p:spPr bwMode="auto">
              <a:xfrm>
                <a:off x="2132013" y="5764213"/>
                <a:ext cx="22225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Rectangle 566"/>
              <p:cNvSpPr>
                <a:spLocks noChangeArrowheads="1"/>
              </p:cNvSpPr>
              <p:nvPr/>
            </p:nvSpPr>
            <p:spPr bwMode="auto">
              <a:xfrm>
                <a:off x="2097088" y="5764213"/>
                <a:ext cx="11112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Rectangle 567"/>
              <p:cNvSpPr>
                <a:spLocks noChangeArrowheads="1"/>
              </p:cNvSpPr>
              <p:nvPr/>
            </p:nvSpPr>
            <p:spPr bwMode="auto">
              <a:xfrm>
                <a:off x="2051050" y="5764213"/>
                <a:ext cx="11113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Rectangle 568"/>
              <p:cNvSpPr>
                <a:spLocks noChangeArrowheads="1"/>
              </p:cNvSpPr>
              <p:nvPr/>
            </p:nvSpPr>
            <p:spPr bwMode="auto">
              <a:xfrm>
                <a:off x="2001838" y="5764213"/>
                <a:ext cx="254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Rectangle 569"/>
              <p:cNvSpPr>
                <a:spLocks noChangeArrowheads="1"/>
              </p:cNvSpPr>
              <p:nvPr/>
            </p:nvSpPr>
            <p:spPr bwMode="auto">
              <a:xfrm>
                <a:off x="1920875" y="5764213"/>
                <a:ext cx="381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Rectangle 570"/>
              <p:cNvSpPr>
                <a:spLocks noChangeArrowheads="1"/>
              </p:cNvSpPr>
              <p:nvPr/>
            </p:nvSpPr>
            <p:spPr bwMode="auto">
              <a:xfrm>
                <a:off x="1885950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Rectangle 571"/>
              <p:cNvSpPr>
                <a:spLocks noChangeArrowheads="1"/>
              </p:cNvSpPr>
              <p:nvPr/>
            </p:nvSpPr>
            <p:spPr bwMode="auto">
              <a:xfrm>
                <a:off x="1839913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572"/>
              <p:cNvSpPr>
                <a:spLocks/>
              </p:cNvSpPr>
              <p:nvPr/>
            </p:nvSpPr>
            <p:spPr bwMode="auto">
              <a:xfrm>
                <a:off x="17256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0 w 40"/>
                  <a:gd name="T19" fmla="*/ 2147483646 h 45"/>
                  <a:gd name="T20" fmla="*/ 0 w 40"/>
                  <a:gd name="T21" fmla="*/ 2147483646 h 45"/>
                  <a:gd name="T22" fmla="*/ 0 w 40"/>
                  <a:gd name="T23" fmla="*/ 2147483646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0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35" y="10"/>
                    </a:moveTo>
                    <a:cubicBezTo>
                      <a:pt x="35" y="10"/>
                      <a:pt x="35" y="10"/>
                      <a:pt x="35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5" y="10"/>
                      <a:pt x="10" y="14"/>
                      <a:pt x="10" y="2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3"/>
                      <a:pt x="8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8" y="0"/>
                      <a:pt x="40" y="2"/>
                      <a:pt x="40" y="5"/>
                    </a:cubicBezTo>
                    <a:cubicBezTo>
                      <a:pt x="40" y="7"/>
                      <a:pt x="38" y="10"/>
                      <a:pt x="35" y="1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Rectangle 573"/>
              <p:cNvSpPr>
                <a:spLocks noChangeArrowheads="1"/>
              </p:cNvSpPr>
              <p:nvPr/>
            </p:nvSpPr>
            <p:spPr bwMode="auto">
              <a:xfrm>
                <a:off x="1793875" y="5764213"/>
                <a:ext cx="23813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Rectangle 574"/>
              <p:cNvSpPr>
                <a:spLocks noChangeArrowheads="1"/>
              </p:cNvSpPr>
              <p:nvPr/>
            </p:nvSpPr>
            <p:spPr bwMode="auto">
              <a:xfrm>
                <a:off x="1793875" y="5937250"/>
                <a:ext cx="23813" cy="114300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575"/>
              <p:cNvSpPr>
                <a:spLocks/>
              </p:cNvSpPr>
              <p:nvPr/>
            </p:nvSpPr>
            <p:spPr bwMode="auto">
              <a:xfrm>
                <a:off x="1725613" y="6051550"/>
                <a:ext cx="92075" cy="106363"/>
              </a:xfrm>
              <a:custGeom>
                <a:avLst/>
                <a:gdLst>
                  <a:gd name="T0" fmla="*/ 0 w 40"/>
                  <a:gd name="T1" fmla="*/ 2147483646 h 46"/>
                  <a:gd name="T2" fmla="*/ 2147483646 w 40"/>
                  <a:gd name="T3" fmla="*/ 0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2147483646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0 w 40"/>
                  <a:gd name="T33" fmla="*/ 2147483646 h 46"/>
                  <a:gd name="T34" fmla="*/ 0 w 40"/>
                  <a:gd name="T35" fmla="*/ 2147483646 h 46"/>
                  <a:gd name="T36" fmla="*/ 0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0" y="5"/>
                    </a:move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5"/>
                      <a:pt x="10" y="5"/>
                      <a:pt x="10" y="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31"/>
                      <a:pt x="14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8" y="35"/>
                      <a:pt x="40" y="38"/>
                      <a:pt x="40" y="40"/>
                    </a:cubicBezTo>
                    <a:cubicBezTo>
                      <a:pt x="40" y="43"/>
                      <a:pt x="38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7" y="46"/>
                      <a:pt x="0" y="39"/>
                      <a:pt x="0" y="3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Rectangle 576"/>
              <p:cNvSpPr>
                <a:spLocks noChangeArrowheads="1"/>
              </p:cNvSpPr>
              <p:nvPr/>
            </p:nvSpPr>
            <p:spPr bwMode="auto">
              <a:xfrm>
                <a:off x="1839913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Rectangle 577"/>
              <p:cNvSpPr>
                <a:spLocks noChangeArrowheads="1"/>
              </p:cNvSpPr>
              <p:nvPr/>
            </p:nvSpPr>
            <p:spPr bwMode="auto">
              <a:xfrm>
                <a:off x="1839913" y="6029325"/>
                <a:ext cx="23812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Rectangle 578"/>
              <p:cNvSpPr>
                <a:spLocks noChangeArrowheads="1"/>
              </p:cNvSpPr>
              <p:nvPr/>
            </p:nvSpPr>
            <p:spPr bwMode="auto">
              <a:xfrm>
                <a:off x="1885950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Rectangle 579"/>
              <p:cNvSpPr>
                <a:spLocks noChangeArrowheads="1"/>
              </p:cNvSpPr>
              <p:nvPr/>
            </p:nvSpPr>
            <p:spPr bwMode="auto">
              <a:xfrm>
                <a:off x="18859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Rectangle 580"/>
              <p:cNvSpPr>
                <a:spLocks noChangeArrowheads="1"/>
              </p:cNvSpPr>
              <p:nvPr/>
            </p:nvSpPr>
            <p:spPr bwMode="auto">
              <a:xfrm>
                <a:off x="1920875" y="5937250"/>
                <a:ext cx="381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Rectangle 581"/>
              <p:cNvSpPr>
                <a:spLocks noChangeArrowheads="1"/>
              </p:cNvSpPr>
              <p:nvPr/>
            </p:nvSpPr>
            <p:spPr bwMode="auto">
              <a:xfrm>
                <a:off x="19335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Rectangle 582"/>
              <p:cNvSpPr>
                <a:spLocks noChangeArrowheads="1"/>
              </p:cNvSpPr>
              <p:nvPr/>
            </p:nvSpPr>
            <p:spPr bwMode="auto">
              <a:xfrm>
                <a:off x="2001838" y="5937250"/>
                <a:ext cx="254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Rectangle 583"/>
              <p:cNvSpPr>
                <a:spLocks noChangeArrowheads="1"/>
              </p:cNvSpPr>
              <p:nvPr/>
            </p:nvSpPr>
            <p:spPr bwMode="auto">
              <a:xfrm>
                <a:off x="1979613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Rectangle 584"/>
              <p:cNvSpPr>
                <a:spLocks noChangeArrowheads="1"/>
              </p:cNvSpPr>
              <p:nvPr/>
            </p:nvSpPr>
            <p:spPr bwMode="auto">
              <a:xfrm>
                <a:off x="2051050" y="5937250"/>
                <a:ext cx="11113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Rectangle 585"/>
              <p:cNvSpPr>
                <a:spLocks noChangeArrowheads="1"/>
              </p:cNvSpPr>
              <p:nvPr/>
            </p:nvSpPr>
            <p:spPr bwMode="auto">
              <a:xfrm>
                <a:off x="20383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Rectangle 586"/>
              <p:cNvSpPr>
                <a:spLocks noChangeArrowheads="1"/>
              </p:cNvSpPr>
              <p:nvPr/>
            </p:nvSpPr>
            <p:spPr bwMode="auto">
              <a:xfrm>
                <a:off x="2097088" y="5937250"/>
                <a:ext cx="11112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Rectangle 587"/>
              <p:cNvSpPr>
                <a:spLocks noChangeArrowheads="1"/>
              </p:cNvSpPr>
              <p:nvPr/>
            </p:nvSpPr>
            <p:spPr bwMode="auto">
              <a:xfrm>
                <a:off x="20859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1" name="Rectangle 588"/>
              <p:cNvSpPr>
                <a:spLocks noChangeArrowheads="1"/>
              </p:cNvSpPr>
              <p:nvPr/>
            </p:nvSpPr>
            <p:spPr bwMode="auto">
              <a:xfrm>
                <a:off x="2132013" y="5937250"/>
                <a:ext cx="22225" cy="114300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2" name="Freeform 589"/>
              <p:cNvSpPr>
                <a:spLocks/>
              </p:cNvSpPr>
              <p:nvPr/>
            </p:nvSpPr>
            <p:spPr bwMode="auto">
              <a:xfrm>
                <a:off x="2132013" y="6051550"/>
                <a:ext cx="92075" cy="106363"/>
              </a:xfrm>
              <a:custGeom>
                <a:avLst/>
                <a:gdLst>
                  <a:gd name="T0" fmla="*/ 2147483646 w 40"/>
                  <a:gd name="T1" fmla="*/ 2147483646 h 46"/>
                  <a:gd name="T2" fmla="*/ 2147483646 w 40"/>
                  <a:gd name="T3" fmla="*/ 2147483646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0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2147483646 w 40"/>
                  <a:gd name="T33" fmla="*/ 2147483646 h 46"/>
                  <a:gd name="T34" fmla="*/ 0 w 40"/>
                  <a:gd name="T35" fmla="*/ 2147483646 h 46"/>
                  <a:gd name="T36" fmla="*/ 2147483646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5" y="35"/>
                    </a:move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6" y="35"/>
                      <a:pt x="30" y="30"/>
                      <a:pt x="30" y="25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3"/>
                      <a:pt x="32" y="0"/>
                      <a:pt x="35" y="0"/>
                    </a:cubicBezTo>
                    <a:cubicBezTo>
                      <a:pt x="38" y="0"/>
                      <a:pt x="40" y="3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9"/>
                      <a:pt x="33" y="46"/>
                      <a:pt x="25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38"/>
                      <a:pt x="2" y="35"/>
                      <a:pt x="5" y="35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>
            <a:off x="1607082" y="2842936"/>
            <a:ext cx="1164618" cy="1164619"/>
            <a:chOff x="2278698" y="3741657"/>
            <a:chExt cx="1500029" cy="1500029"/>
          </a:xfrm>
          <a:gradFill>
            <a:gsLst>
              <a:gs pos="0">
                <a:srgbClr val="FED755"/>
              </a:gs>
              <a:gs pos="99000">
                <a:srgbClr val="FB5F05"/>
              </a:gs>
              <a:gs pos="46000">
                <a:srgbClr val="FDAD36"/>
              </a:gs>
            </a:gsLst>
            <a:lin ang="15600000" scaled="0"/>
          </a:gradFill>
        </p:grpSpPr>
        <p:sp>
          <p:nvSpPr>
            <p:cNvPr id="124" name="椭圆 123"/>
            <p:cNvSpPr/>
            <p:nvPr/>
          </p:nvSpPr>
          <p:spPr>
            <a:xfrm>
              <a:off x="2278698" y="3741657"/>
              <a:ext cx="1500029" cy="150002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elsea" panose="02000500000000000000" pitchFamily="2" charset="0"/>
                <a:ea typeface="宋体"/>
                <a:cs typeface="+mn-cs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2662538" y="4134603"/>
              <a:ext cx="693436" cy="691515"/>
              <a:chOff x="2722713" y="3648225"/>
              <a:chExt cx="573087" cy="571500"/>
            </a:xfrm>
            <a:grpFill/>
          </p:grpSpPr>
          <p:sp>
            <p:nvSpPr>
              <p:cNvPr id="126" name="Freeform 178"/>
              <p:cNvSpPr>
                <a:spLocks/>
              </p:cNvSpPr>
              <p:nvPr/>
            </p:nvSpPr>
            <p:spPr bwMode="auto">
              <a:xfrm>
                <a:off x="2722713" y="3648225"/>
                <a:ext cx="573087" cy="571500"/>
              </a:xfrm>
              <a:custGeom>
                <a:avLst/>
                <a:gdLst>
                  <a:gd name="T0" fmla="*/ 2147483646 w 248"/>
                  <a:gd name="T1" fmla="*/ 0 h 248"/>
                  <a:gd name="T2" fmla="*/ 2147483646 w 248"/>
                  <a:gd name="T3" fmla="*/ 2147483646 h 248"/>
                  <a:gd name="T4" fmla="*/ 2147483646 w 248"/>
                  <a:gd name="T5" fmla="*/ 2147483646 h 248"/>
                  <a:gd name="T6" fmla="*/ 2147483646 w 248"/>
                  <a:gd name="T7" fmla="*/ 2147483646 h 248"/>
                  <a:gd name="T8" fmla="*/ 2147483646 w 248"/>
                  <a:gd name="T9" fmla="*/ 2147483646 h 248"/>
                  <a:gd name="T10" fmla="*/ 2147483646 w 248"/>
                  <a:gd name="T11" fmla="*/ 2147483646 h 248"/>
                  <a:gd name="T12" fmla="*/ 2147483646 w 248"/>
                  <a:gd name="T13" fmla="*/ 2147483646 h 248"/>
                  <a:gd name="T14" fmla="*/ 2147483646 w 248"/>
                  <a:gd name="T15" fmla="*/ 2147483646 h 248"/>
                  <a:gd name="T16" fmla="*/ 0 w 248"/>
                  <a:gd name="T17" fmla="*/ 2147483646 h 248"/>
                  <a:gd name="T18" fmla="*/ 2147483646 w 248"/>
                  <a:gd name="T19" fmla="*/ 2147483646 h 248"/>
                  <a:gd name="T20" fmla="*/ 2147483646 w 248"/>
                  <a:gd name="T21" fmla="*/ 2147483646 h 248"/>
                  <a:gd name="T22" fmla="*/ 2147483646 w 248"/>
                  <a:gd name="T23" fmla="*/ 2147483646 h 248"/>
                  <a:gd name="T24" fmla="*/ 2147483646 w 248"/>
                  <a:gd name="T25" fmla="*/ 2147483646 h 248"/>
                  <a:gd name="T26" fmla="*/ 2147483646 w 248"/>
                  <a:gd name="T27" fmla="*/ 2147483646 h 248"/>
                  <a:gd name="T28" fmla="*/ 2147483646 w 248"/>
                  <a:gd name="T29" fmla="*/ 2147483646 h 248"/>
                  <a:gd name="T30" fmla="*/ 2147483646 w 248"/>
                  <a:gd name="T31" fmla="*/ 2147483646 h 248"/>
                  <a:gd name="T32" fmla="*/ 2147483646 w 248"/>
                  <a:gd name="T33" fmla="*/ 2147483646 h 248"/>
                  <a:gd name="T34" fmla="*/ 2147483646 w 248"/>
                  <a:gd name="T35" fmla="*/ 2147483646 h 248"/>
                  <a:gd name="T36" fmla="*/ 2147483646 w 248"/>
                  <a:gd name="T37" fmla="*/ 2147483646 h 248"/>
                  <a:gd name="T38" fmla="*/ 2147483646 w 248"/>
                  <a:gd name="T39" fmla="*/ 2147483646 h 248"/>
                  <a:gd name="T40" fmla="*/ 2147483646 w 248"/>
                  <a:gd name="T41" fmla="*/ 2147483646 h 248"/>
                  <a:gd name="T42" fmla="*/ 2147483646 w 248"/>
                  <a:gd name="T43" fmla="*/ 2147483646 h 248"/>
                  <a:gd name="T44" fmla="*/ 2147483646 w 248"/>
                  <a:gd name="T45" fmla="*/ 2147483646 h 248"/>
                  <a:gd name="T46" fmla="*/ 2147483646 w 248"/>
                  <a:gd name="T47" fmla="*/ 2147483646 h 248"/>
                  <a:gd name="T48" fmla="*/ 2147483646 w 248"/>
                  <a:gd name="T49" fmla="*/ 2147483646 h 248"/>
                  <a:gd name="T50" fmla="*/ 2147483646 w 248"/>
                  <a:gd name="T51" fmla="*/ 2147483646 h 248"/>
                  <a:gd name="T52" fmla="*/ 2147483646 w 248"/>
                  <a:gd name="T53" fmla="*/ 2147483646 h 248"/>
                  <a:gd name="T54" fmla="*/ 2147483646 w 248"/>
                  <a:gd name="T55" fmla="*/ 2147483646 h 248"/>
                  <a:gd name="T56" fmla="*/ 2147483646 w 248"/>
                  <a:gd name="T57" fmla="*/ 2147483646 h 248"/>
                  <a:gd name="T58" fmla="*/ 2147483646 w 248"/>
                  <a:gd name="T59" fmla="*/ 2147483646 h 248"/>
                  <a:gd name="T60" fmla="*/ 2147483646 w 248"/>
                  <a:gd name="T61" fmla="*/ 2147483646 h 248"/>
                  <a:gd name="T62" fmla="*/ 2147483646 w 248"/>
                  <a:gd name="T63" fmla="*/ 2147483646 h 248"/>
                  <a:gd name="T64" fmla="*/ 2147483646 w 248"/>
                  <a:gd name="T65" fmla="*/ 0 h 24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48" h="248">
                    <a:moveTo>
                      <a:pt x="124" y="0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05" y="0"/>
                      <a:pt x="100" y="5"/>
                      <a:pt x="100" y="12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33"/>
                      <a:pt x="97" y="37"/>
                      <a:pt x="92" y="39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79" y="43"/>
                      <a:pt x="74" y="42"/>
                      <a:pt x="71" y="39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56" y="24"/>
                      <a:pt x="48" y="24"/>
                      <a:pt x="44" y="28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4" y="48"/>
                      <a:pt x="24" y="56"/>
                      <a:pt x="28" y="60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2" y="74"/>
                      <a:pt x="43" y="79"/>
                      <a:pt x="42" y="83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37" y="97"/>
                      <a:pt x="33" y="100"/>
                      <a:pt x="27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5" y="100"/>
                      <a:pt x="0" y="105"/>
                      <a:pt x="0" y="112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43"/>
                      <a:pt x="5" y="148"/>
                      <a:pt x="12" y="148"/>
                    </a:cubicBezTo>
                    <a:cubicBezTo>
                      <a:pt x="27" y="148"/>
                      <a:pt x="27" y="148"/>
                      <a:pt x="27" y="148"/>
                    </a:cubicBezTo>
                    <a:cubicBezTo>
                      <a:pt x="33" y="148"/>
                      <a:pt x="37" y="151"/>
                      <a:pt x="39" y="156"/>
                    </a:cubicBezTo>
                    <a:cubicBezTo>
                      <a:pt x="42" y="165"/>
                      <a:pt x="42" y="165"/>
                      <a:pt x="42" y="165"/>
                    </a:cubicBezTo>
                    <a:cubicBezTo>
                      <a:pt x="43" y="169"/>
                      <a:pt x="42" y="174"/>
                      <a:pt x="39" y="177"/>
                    </a:cubicBezTo>
                    <a:cubicBezTo>
                      <a:pt x="28" y="188"/>
                      <a:pt x="28" y="188"/>
                      <a:pt x="28" y="188"/>
                    </a:cubicBezTo>
                    <a:cubicBezTo>
                      <a:pt x="24" y="192"/>
                      <a:pt x="24" y="200"/>
                      <a:pt x="28" y="204"/>
                    </a:cubicBezTo>
                    <a:cubicBezTo>
                      <a:pt x="44" y="220"/>
                      <a:pt x="44" y="220"/>
                      <a:pt x="44" y="220"/>
                    </a:cubicBezTo>
                    <a:cubicBezTo>
                      <a:pt x="48" y="224"/>
                      <a:pt x="56" y="224"/>
                      <a:pt x="60" y="220"/>
                    </a:cubicBezTo>
                    <a:cubicBezTo>
                      <a:pt x="71" y="209"/>
                      <a:pt x="71" y="209"/>
                      <a:pt x="71" y="209"/>
                    </a:cubicBezTo>
                    <a:cubicBezTo>
                      <a:pt x="74" y="206"/>
                      <a:pt x="79" y="205"/>
                      <a:pt x="83" y="206"/>
                    </a:cubicBezTo>
                    <a:cubicBezTo>
                      <a:pt x="92" y="209"/>
                      <a:pt x="92" y="209"/>
                      <a:pt x="92" y="209"/>
                    </a:cubicBezTo>
                    <a:cubicBezTo>
                      <a:pt x="97" y="211"/>
                      <a:pt x="100" y="215"/>
                      <a:pt x="100" y="221"/>
                    </a:cubicBezTo>
                    <a:cubicBezTo>
                      <a:pt x="100" y="236"/>
                      <a:pt x="100" y="236"/>
                      <a:pt x="100" y="236"/>
                    </a:cubicBezTo>
                    <a:cubicBezTo>
                      <a:pt x="100" y="243"/>
                      <a:pt x="105" y="248"/>
                      <a:pt x="112" y="248"/>
                    </a:cubicBezTo>
                    <a:cubicBezTo>
                      <a:pt x="124" y="248"/>
                      <a:pt x="124" y="248"/>
                      <a:pt x="124" y="248"/>
                    </a:cubicBezTo>
                    <a:cubicBezTo>
                      <a:pt x="136" y="248"/>
                      <a:pt x="136" y="248"/>
                      <a:pt x="136" y="248"/>
                    </a:cubicBezTo>
                    <a:cubicBezTo>
                      <a:pt x="143" y="248"/>
                      <a:pt x="148" y="243"/>
                      <a:pt x="148" y="236"/>
                    </a:cubicBezTo>
                    <a:cubicBezTo>
                      <a:pt x="148" y="221"/>
                      <a:pt x="148" y="221"/>
                      <a:pt x="148" y="221"/>
                    </a:cubicBezTo>
                    <a:cubicBezTo>
                      <a:pt x="148" y="215"/>
                      <a:pt x="151" y="211"/>
                      <a:pt x="156" y="209"/>
                    </a:cubicBezTo>
                    <a:cubicBezTo>
                      <a:pt x="165" y="206"/>
                      <a:pt x="165" y="206"/>
                      <a:pt x="165" y="206"/>
                    </a:cubicBezTo>
                    <a:cubicBezTo>
                      <a:pt x="169" y="205"/>
                      <a:pt x="174" y="206"/>
                      <a:pt x="177" y="209"/>
                    </a:cubicBezTo>
                    <a:cubicBezTo>
                      <a:pt x="188" y="220"/>
                      <a:pt x="188" y="220"/>
                      <a:pt x="188" y="220"/>
                    </a:cubicBezTo>
                    <a:cubicBezTo>
                      <a:pt x="192" y="224"/>
                      <a:pt x="200" y="224"/>
                      <a:pt x="204" y="220"/>
                    </a:cubicBezTo>
                    <a:cubicBezTo>
                      <a:pt x="220" y="204"/>
                      <a:pt x="220" y="204"/>
                      <a:pt x="220" y="204"/>
                    </a:cubicBezTo>
                    <a:cubicBezTo>
                      <a:pt x="224" y="200"/>
                      <a:pt x="224" y="192"/>
                      <a:pt x="220" y="188"/>
                    </a:cubicBezTo>
                    <a:cubicBezTo>
                      <a:pt x="209" y="177"/>
                      <a:pt x="209" y="177"/>
                      <a:pt x="209" y="177"/>
                    </a:cubicBezTo>
                    <a:cubicBezTo>
                      <a:pt x="206" y="174"/>
                      <a:pt x="205" y="169"/>
                      <a:pt x="206" y="165"/>
                    </a:cubicBezTo>
                    <a:cubicBezTo>
                      <a:pt x="209" y="156"/>
                      <a:pt x="209" y="156"/>
                      <a:pt x="209" y="156"/>
                    </a:cubicBezTo>
                    <a:cubicBezTo>
                      <a:pt x="211" y="151"/>
                      <a:pt x="215" y="148"/>
                      <a:pt x="221" y="148"/>
                    </a:cubicBezTo>
                    <a:cubicBezTo>
                      <a:pt x="236" y="148"/>
                      <a:pt x="236" y="148"/>
                      <a:pt x="236" y="148"/>
                    </a:cubicBezTo>
                    <a:cubicBezTo>
                      <a:pt x="243" y="148"/>
                      <a:pt x="248" y="143"/>
                      <a:pt x="248" y="136"/>
                    </a:cubicBezTo>
                    <a:cubicBezTo>
                      <a:pt x="248" y="112"/>
                      <a:pt x="248" y="112"/>
                      <a:pt x="248" y="112"/>
                    </a:cubicBezTo>
                    <a:cubicBezTo>
                      <a:pt x="248" y="105"/>
                      <a:pt x="243" y="100"/>
                      <a:pt x="236" y="100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15" y="100"/>
                      <a:pt x="211" y="97"/>
                      <a:pt x="209" y="92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5" y="79"/>
                      <a:pt x="206" y="74"/>
                      <a:pt x="209" y="71"/>
                    </a:cubicBezTo>
                    <a:cubicBezTo>
                      <a:pt x="220" y="60"/>
                      <a:pt x="220" y="60"/>
                      <a:pt x="220" y="60"/>
                    </a:cubicBezTo>
                    <a:cubicBezTo>
                      <a:pt x="224" y="56"/>
                      <a:pt x="224" y="48"/>
                      <a:pt x="220" y="44"/>
                    </a:cubicBezTo>
                    <a:cubicBezTo>
                      <a:pt x="204" y="28"/>
                      <a:pt x="204" y="28"/>
                      <a:pt x="204" y="28"/>
                    </a:cubicBezTo>
                    <a:cubicBezTo>
                      <a:pt x="200" y="24"/>
                      <a:pt x="192" y="24"/>
                      <a:pt x="188" y="28"/>
                    </a:cubicBezTo>
                    <a:cubicBezTo>
                      <a:pt x="177" y="39"/>
                      <a:pt x="177" y="39"/>
                      <a:pt x="177" y="39"/>
                    </a:cubicBezTo>
                    <a:cubicBezTo>
                      <a:pt x="174" y="42"/>
                      <a:pt x="169" y="43"/>
                      <a:pt x="165" y="42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1" y="37"/>
                      <a:pt x="148" y="33"/>
                      <a:pt x="148" y="27"/>
                    </a:cubicBezTo>
                    <a:cubicBezTo>
                      <a:pt x="148" y="12"/>
                      <a:pt x="148" y="12"/>
                      <a:pt x="148" y="12"/>
                    </a:cubicBezTo>
                    <a:cubicBezTo>
                      <a:pt x="148" y="5"/>
                      <a:pt x="143" y="0"/>
                      <a:pt x="136" y="0"/>
                    </a:cubicBezTo>
                    <a:lnTo>
                      <a:pt x="124" y="0"/>
                    </a:lnTo>
                    <a:close/>
                  </a:path>
                </a:pathLst>
              </a:custGeom>
              <a:grp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7" name="Freeform 179"/>
              <p:cNvSpPr>
                <a:spLocks/>
              </p:cNvSpPr>
              <p:nvPr/>
            </p:nvSpPr>
            <p:spPr bwMode="auto">
              <a:xfrm>
                <a:off x="2946550" y="3872063"/>
                <a:ext cx="125413" cy="125412"/>
              </a:xfrm>
              <a:custGeom>
                <a:avLst/>
                <a:gdLst>
                  <a:gd name="T0" fmla="*/ 2147483646 w 54"/>
                  <a:gd name="T1" fmla="*/ 2147483646 h 54"/>
                  <a:gd name="T2" fmla="*/ 2147483646 w 54"/>
                  <a:gd name="T3" fmla="*/ 2147483646 h 54"/>
                  <a:gd name="T4" fmla="*/ 2147483646 w 54"/>
                  <a:gd name="T5" fmla="*/ 2147483646 h 54"/>
                  <a:gd name="T6" fmla="*/ 2147483646 w 54"/>
                  <a:gd name="T7" fmla="*/ 2147483646 h 54"/>
                  <a:gd name="T8" fmla="*/ 2147483646 w 54"/>
                  <a:gd name="T9" fmla="*/ 214748364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54">
                    <a:moveTo>
                      <a:pt x="50" y="32"/>
                    </a:moveTo>
                    <a:cubicBezTo>
                      <a:pt x="54" y="15"/>
                      <a:pt x="39" y="0"/>
                      <a:pt x="22" y="4"/>
                    </a:cubicBezTo>
                    <a:cubicBezTo>
                      <a:pt x="13" y="6"/>
                      <a:pt x="6" y="13"/>
                      <a:pt x="4" y="22"/>
                    </a:cubicBezTo>
                    <a:cubicBezTo>
                      <a:pt x="0" y="39"/>
                      <a:pt x="15" y="54"/>
                      <a:pt x="32" y="50"/>
                    </a:cubicBezTo>
                    <a:cubicBezTo>
                      <a:pt x="41" y="48"/>
                      <a:pt x="48" y="41"/>
                      <a:pt x="50" y="32"/>
                    </a:cubicBezTo>
                    <a:close/>
                  </a:path>
                </a:pathLst>
              </a:custGeom>
              <a:grp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28" name="组合 127"/>
          <p:cNvGrpSpPr/>
          <p:nvPr/>
        </p:nvGrpSpPr>
        <p:grpSpPr>
          <a:xfrm>
            <a:off x="4657596" y="2842936"/>
            <a:ext cx="1164618" cy="1164619"/>
            <a:chOff x="6207761" y="3741657"/>
            <a:chExt cx="1500029" cy="1500029"/>
          </a:xfrm>
          <a:gradFill>
            <a:gsLst>
              <a:gs pos="0">
                <a:srgbClr val="FED755"/>
              </a:gs>
              <a:gs pos="99000">
                <a:srgbClr val="FB5F05"/>
              </a:gs>
              <a:gs pos="46000">
                <a:srgbClr val="FDAD36"/>
              </a:gs>
            </a:gsLst>
            <a:lin ang="15600000" scaled="0"/>
          </a:gradFill>
        </p:grpSpPr>
        <p:sp>
          <p:nvSpPr>
            <p:cNvPr id="129" name="椭圆 128"/>
            <p:cNvSpPr/>
            <p:nvPr/>
          </p:nvSpPr>
          <p:spPr>
            <a:xfrm>
              <a:off x="6207761" y="3741657"/>
              <a:ext cx="1500029" cy="150002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30" name="组合 129"/>
            <p:cNvGrpSpPr/>
            <p:nvPr/>
          </p:nvGrpSpPr>
          <p:grpSpPr>
            <a:xfrm>
              <a:off x="6652054" y="4156692"/>
              <a:ext cx="647335" cy="647336"/>
              <a:chOff x="1830388" y="2073275"/>
              <a:chExt cx="534987" cy="534988"/>
            </a:xfrm>
            <a:grpFill/>
          </p:grpSpPr>
          <p:sp>
            <p:nvSpPr>
              <p:cNvPr id="131" name="Freeform 24"/>
              <p:cNvSpPr>
                <a:spLocks/>
              </p:cNvSpPr>
              <p:nvPr/>
            </p:nvSpPr>
            <p:spPr bwMode="auto">
              <a:xfrm>
                <a:off x="2000250" y="2119313"/>
                <a:ext cx="365125" cy="109537"/>
              </a:xfrm>
              <a:custGeom>
                <a:avLst/>
                <a:gdLst>
                  <a:gd name="T0" fmla="*/ 2147483646 w 158"/>
                  <a:gd name="T1" fmla="*/ 2147483646 h 48"/>
                  <a:gd name="T2" fmla="*/ 2147483646 w 158"/>
                  <a:gd name="T3" fmla="*/ 2147483646 h 48"/>
                  <a:gd name="T4" fmla="*/ 0 w 158"/>
                  <a:gd name="T5" fmla="*/ 2147483646 h 48"/>
                  <a:gd name="T6" fmla="*/ 0 w 158"/>
                  <a:gd name="T7" fmla="*/ 2147483646 h 48"/>
                  <a:gd name="T8" fmla="*/ 2147483646 w 158"/>
                  <a:gd name="T9" fmla="*/ 0 h 48"/>
                  <a:gd name="T10" fmla="*/ 2147483646 w 158"/>
                  <a:gd name="T11" fmla="*/ 0 h 48"/>
                  <a:gd name="T12" fmla="*/ 2147483646 w 158"/>
                  <a:gd name="T13" fmla="*/ 2147483646 h 48"/>
                  <a:gd name="T14" fmla="*/ 2147483646 w 158"/>
                  <a:gd name="T15" fmla="*/ 2147483646 h 48"/>
                  <a:gd name="T16" fmla="*/ 2147483646 w 158"/>
                  <a:gd name="T17" fmla="*/ 2147483646 h 48"/>
                  <a:gd name="T18" fmla="*/ 2147483646 w 158"/>
                  <a:gd name="T19" fmla="*/ 2147483646 h 48"/>
                  <a:gd name="T20" fmla="*/ 2147483646 w 158"/>
                  <a:gd name="T21" fmla="*/ 2147483646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8" h="48">
                    <a:moveTo>
                      <a:pt x="130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4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4" y="1"/>
                      <a:pt x="135" y="2"/>
                    </a:cubicBezTo>
                    <a:cubicBezTo>
                      <a:pt x="154" y="18"/>
                      <a:pt x="154" y="18"/>
                      <a:pt x="154" y="18"/>
                    </a:cubicBezTo>
                    <a:cubicBezTo>
                      <a:pt x="158" y="21"/>
                      <a:pt x="158" y="27"/>
                      <a:pt x="154" y="30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4" y="47"/>
                      <a:pt x="132" y="48"/>
                      <a:pt x="130" y="48"/>
                    </a:cubicBezTo>
                    <a:close/>
                  </a:path>
                </a:pathLst>
              </a:custGeom>
              <a:grp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2" name="Freeform 25"/>
              <p:cNvSpPr>
                <a:spLocks/>
              </p:cNvSpPr>
              <p:nvPr/>
            </p:nvSpPr>
            <p:spPr bwMode="auto">
              <a:xfrm>
                <a:off x="1830388" y="2266950"/>
                <a:ext cx="355600" cy="109538"/>
              </a:xfrm>
              <a:custGeom>
                <a:avLst/>
                <a:gdLst>
                  <a:gd name="T0" fmla="*/ 2147483646 w 154"/>
                  <a:gd name="T1" fmla="*/ 0 h 48"/>
                  <a:gd name="T2" fmla="*/ 2147483646 w 154"/>
                  <a:gd name="T3" fmla="*/ 0 h 48"/>
                  <a:gd name="T4" fmla="*/ 2147483646 w 154"/>
                  <a:gd name="T5" fmla="*/ 2147483646 h 48"/>
                  <a:gd name="T6" fmla="*/ 2147483646 w 154"/>
                  <a:gd name="T7" fmla="*/ 2147483646 h 48"/>
                  <a:gd name="T8" fmla="*/ 2147483646 w 154"/>
                  <a:gd name="T9" fmla="*/ 2147483646 h 48"/>
                  <a:gd name="T10" fmla="*/ 2147483646 w 154"/>
                  <a:gd name="T11" fmla="*/ 2147483646 h 48"/>
                  <a:gd name="T12" fmla="*/ 2147483646 w 154"/>
                  <a:gd name="T13" fmla="*/ 2147483646 h 48"/>
                  <a:gd name="T14" fmla="*/ 2147483646 w 154"/>
                  <a:gd name="T15" fmla="*/ 2147483646 h 48"/>
                  <a:gd name="T16" fmla="*/ 2147483646 w 154"/>
                  <a:gd name="T17" fmla="*/ 2147483646 h 48"/>
                  <a:gd name="T18" fmla="*/ 2147483646 w 154"/>
                  <a:gd name="T19" fmla="*/ 2147483646 h 48"/>
                  <a:gd name="T20" fmla="*/ 2147483646 w 154"/>
                  <a:gd name="T21" fmla="*/ 0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4" h="48">
                    <a:moveTo>
                      <a:pt x="27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50" y="0"/>
                      <a:pt x="154" y="6"/>
                      <a:pt x="154" y="12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4" y="42"/>
                      <a:pt x="150" y="48"/>
                      <a:pt x="144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8"/>
                      <a:pt x="22" y="47"/>
                      <a:pt x="20" y="45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8"/>
                      <a:pt x="0" y="20"/>
                      <a:pt x="5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2" y="1"/>
                      <a:pt x="25" y="0"/>
                      <a:pt x="27" y="0"/>
                    </a:cubicBezTo>
                    <a:close/>
                  </a:path>
                </a:pathLst>
              </a:custGeom>
              <a:grp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3" name="Line 26"/>
              <p:cNvSpPr>
                <a:spLocks noChangeShapeType="1"/>
              </p:cNvSpPr>
              <p:nvPr/>
            </p:nvSpPr>
            <p:spPr bwMode="auto">
              <a:xfrm>
                <a:off x="2093913" y="2376488"/>
                <a:ext cx="0" cy="222250"/>
              </a:xfrm>
              <a:prstGeom prst="line">
                <a:avLst/>
              </a:prstGeom>
              <a:grp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" name="Line 27"/>
              <p:cNvSpPr>
                <a:spLocks noChangeShapeType="1"/>
              </p:cNvSpPr>
              <p:nvPr/>
            </p:nvSpPr>
            <p:spPr bwMode="auto">
              <a:xfrm flipV="1">
                <a:off x="2093913" y="2228850"/>
                <a:ext cx="0" cy="38100"/>
              </a:xfrm>
              <a:prstGeom prst="line">
                <a:avLst/>
              </a:prstGeom>
              <a:grp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" name="Line 28"/>
              <p:cNvSpPr>
                <a:spLocks noChangeShapeType="1"/>
              </p:cNvSpPr>
              <p:nvPr/>
            </p:nvSpPr>
            <p:spPr bwMode="auto">
              <a:xfrm flipV="1">
                <a:off x="2093913" y="2073275"/>
                <a:ext cx="0" cy="46038"/>
              </a:xfrm>
              <a:prstGeom prst="line">
                <a:avLst/>
              </a:prstGeom>
              <a:grp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" name="Line 29"/>
              <p:cNvSpPr>
                <a:spLocks noChangeShapeType="1"/>
              </p:cNvSpPr>
              <p:nvPr/>
            </p:nvSpPr>
            <p:spPr bwMode="auto">
              <a:xfrm>
                <a:off x="2020888" y="2608263"/>
                <a:ext cx="149225" cy="0"/>
              </a:xfrm>
              <a:prstGeom prst="line">
                <a:avLst/>
              </a:prstGeom>
              <a:grp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6188275" y="2848359"/>
            <a:ext cx="1164618" cy="1164619"/>
            <a:chOff x="8179277" y="3748642"/>
            <a:chExt cx="1500028" cy="1500029"/>
          </a:xfrm>
          <a:gradFill>
            <a:gsLst>
              <a:gs pos="0">
                <a:srgbClr val="FED755"/>
              </a:gs>
              <a:gs pos="99000">
                <a:srgbClr val="FB5F05"/>
              </a:gs>
              <a:gs pos="46000">
                <a:srgbClr val="FDAD36"/>
              </a:gs>
            </a:gsLst>
            <a:lin ang="15600000" scaled="0"/>
          </a:gradFill>
        </p:grpSpPr>
        <p:sp>
          <p:nvSpPr>
            <p:cNvPr id="138" name="椭圆 137"/>
            <p:cNvSpPr/>
            <p:nvPr/>
          </p:nvSpPr>
          <p:spPr>
            <a:xfrm>
              <a:off x="8179277" y="3748642"/>
              <a:ext cx="1500028" cy="1500029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39" name="组合 138"/>
            <p:cNvGrpSpPr/>
            <p:nvPr/>
          </p:nvGrpSpPr>
          <p:grpSpPr>
            <a:xfrm>
              <a:off x="8605283" y="4234099"/>
              <a:ext cx="630396" cy="548323"/>
              <a:chOff x="11250613" y="919163"/>
              <a:chExt cx="573087" cy="498475"/>
            </a:xfrm>
            <a:grpFill/>
          </p:grpSpPr>
          <p:sp>
            <p:nvSpPr>
              <p:cNvPr id="140" name="Freeform 193"/>
              <p:cNvSpPr>
                <a:spLocks/>
              </p:cNvSpPr>
              <p:nvPr/>
            </p:nvSpPr>
            <p:spPr bwMode="auto">
              <a:xfrm>
                <a:off x="11250613" y="919163"/>
                <a:ext cx="573087" cy="498475"/>
              </a:xfrm>
              <a:custGeom>
                <a:avLst/>
                <a:gdLst>
                  <a:gd name="T0" fmla="*/ 0 w 248"/>
                  <a:gd name="T1" fmla="*/ 2147483646 h 216"/>
                  <a:gd name="T2" fmla="*/ 2147483646 w 248"/>
                  <a:gd name="T3" fmla="*/ 2147483646 h 216"/>
                  <a:gd name="T4" fmla="*/ 2147483646 w 248"/>
                  <a:gd name="T5" fmla="*/ 2147483646 h 216"/>
                  <a:gd name="T6" fmla="*/ 2147483646 w 248"/>
                  <a:gd name="T7" fmla="*/ 0 h 216"/>
                  <a:gd name="T8" fmla="*/ 2147483646 w 248"/>
                  <a:gd name="T9" fmla="*/ 2147483646 h 216"/>
                  <a:gd name="T10" fmla="*/ 2147483646 w 248"/>
                  <a:gd name="T11" fmla="*/ 0 h 216"/>
                  <a:gd name="T12" fmla="*/ 0 w 248"/>
                  <a:gd name="T13" fmla="*/ 2147483646 h 2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8" h="216">
                    <a:moveTo>
                      <a:pt x="0" y="64"/>
                    </a:moveTo>
                    <a:cubicBezTo>
                      <a:pt x="0" y="144"/>
                      <a:pt x="124" y="216"/>
                      <a:pt x="124" y="216"/>
                    </a:cubicBezTo>
                    <a:cubicBezTo>
                      <a:pt x="124" y="216"/>
                      <a:pt x="248" y="144"/>
                      <a:pt x="248" y="64"/>
                    </a:cubicBezTo>
                    <a:cubicBezTo>
                      <a:pt x="248" y="31"/>
                      <a:pt x="224" y="0"/>
                      <a:pt x="188" y="0"/>
                    </a:cubicBezTo>
                    <a:cubicBezTo>
                      <a:pt x="155" y="0"/>
                      <a:pt x="124" y="23"/>
                      <a:pt x="124" y="56"/>
                    </a:cubicBezTo>
                    <a:cubicBezTo>
                      <a:pt x="124" y="23"/>
                      <a:pt x="93" y="0"/>
                      <a:pt x="60" y="0"/>
                    </a:cubicBezTo>
                    <a:cubicBezTo>
                      <a:pt x="24" y="0"/>
                      <a:pt x="0" y="31"/>
                      <a:pt x="0" y="64"/>
                    </a:cubicBezTo>
                    <a:close/>
                  </a:path>
                </a:pathLst>
              </a:custGeom>
              <a:grp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Freeform 194"/>
              <p:cNvSpPr>
                <a:spLocks/>
              </p:cNvSpPr>
              <p:nvPr/>
            </p:nvSpPr>
            <p:spPr bwMode="auto">
              <a:xfrm>
                <a:off x="11676063" y="984250"/>
                <a:ext cx="87312" cy="92075"/>
              </a:xfrm>
              <a:custGeom>
                <a:avLst/>
                <a:gdLst>
                  <a:gd name="T0" fmla="*/ 2147483646 w 38"/>
                  <a:gd name="T1" fmla="*/ 2147483646 h 40"/>
                  <a:gd name="T2" fmla="*/ 0 w 38"/>
                  <a:gd name="T3" fmla="*/ 0 h 4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8" h="40">
                    <a:moveTo>
                      <a:pt x="38" y="40"/>
                    </a:moveTo>
                    <a:cubicBezTo>
                      <a:pt x="38" y="19"/>
                      <a:pt x="23" y="0"/>
                      <a:pt x="0" y="0"/>
                    </a:cubicBezTo>
                  </a:path>
                </a:pathLst>
              </a:custGeom>
              <a:grp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42" name="矩形 141"/>
          <p:cNvSpPr/>
          <p:nvPr/>
        </p:nvSpPr>
        <p:spPr>
          <a:xfrm>
            <a:off x="1181382" y="1839873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2771700" y="4382219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4231896" y="1839873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5762575" y="4382219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1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7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8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2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3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7" dur="3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8" dur="3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2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3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/>
          <p:bldP spid="143" grpId="0"/>
          <p:bldP spid="144" grpId="0"/>
          <p:bldP spid="1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1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3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/>
          <p:bldP spid="143" grpId="0"/>
          <p:bldP spid="144" grpId="0"/>
          <p:bldP spid="14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35"/>
          <p:cNvSpPr>
            <a:spLocks noChangeArrowheads="1"/>
          </p:cNvSpPr>
          <p:nvPr/>
        </p:nvSpPr>
        <p:spPr bwMode="auto">
          <a:xfrm>
            <a:off x="1796653" y="2859433"/>
            <a:ext cx="1014413" cy="1309688"/>
          </a:xfrm>
          <a:custGeom>
            <a:avLst/>
            <a:gdLst>
              <a:gd name="T0" fmla="*/ 901473 w 1352638"/>
              <a:gd name="T1" fmla="*/ 16 h 1747217"/>
              <a:gd name="T2" fmla="*/ 974192 w 1352638"/>
              <a:gd name="T3" fmla="*/ 31619 h 1747217"/>
              <a:gd name="T4" fmla="*/ 1352550 w 1352638"/>
              <a:gd name="T5" fmla="*/ 423231 h 1747217"/>
              <a:gd name="T6" fmla="*/ 948292 w 1352638"/>
              <a:gd name="T7" fmla="*/ 813428 h 1747217"/>
              <a:gd name="T8" fmla="*/ 945734 w 1352638"/>
              <a:gd name="T9" fmla="*/ 959852 h 1747217"/>
              <a:gd name="T10" fmla="*/ 1312064 w 1352638"/>
              <a:gd name="T11" fmla="*/ 1339012 h 1747217"/>
              <a:gd name="T12" fmla="*/ 920260 w 1352638"/>
              <a:gd name="T13" fmla="*/ 1717186 h 1747217"/>
              <a:gd name="T14" fmla="*/ 773764 w 1352638"/>
              <a:gd name="T15" fmla="*/ 1714631 h 1747217"/>
              <a:gd name="T16" fmla="*/ 29077 w 1352638"/>
              <a:gd name="T17" fmla="*/ 943861 h 1747217"/>
              <a:gd name="T18" fmla="*/ 15 w 1352638"/>
              <a:gd name="T19" fmla="*/ 870119 h 1747217"/>
              <a:gd name="T20" fmla="*/ 31634 w 1352638"/>
              <a:gd name="T21" fmla="*/ 797436 h 1747217"/>
              <a:gd name="T22" fmla="*/ 827695 w 1352638"/>
              <a:gd name="T23" fmla="*/ 29064 h 1747217"/>
              <a:gd name="T24" fmla="*/ 901473 w 1352638"/>
              <a:gd name="T25" fmla="*/ 16 h 17472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52638"/>
              <a:gd name="T40" fmla="*/ 0 h 1747217"/>
              <a:gd name="T41" fmla="*/ 1352638 w 1352638"/>
              <a:gd name="T42" fmla="*/ 1747217 h 17472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52638" h="1747217">
                <a:moveTo>
                  <a:pt x="901532" y="16"/>
                </a:moveTo>
                <a:cubicBezTo>
                  <a:pt x="928044" y="479"/>
                  <a:pt x="954380" y="11056"/>
                  <a:pt x="974255" y="31637"/>
                </a:cubicBezTo>
                <a:lnTo>
                  <a:pt x="1352638" y="423465"/>
                </a:lnTo>
                <a:lnTo>
                  <a:pt x="948354" y="813878"/>
                </a:lnTo>
                <a:cubicBezTo>
                  <a:pt x="907190" y="853629"/>
                  <a:pt x="906046" y="919221"/>
                  <a:pt x="945796" y="960384"/>
                </a:cubicBezTo>
                <a:lnTo>
                  <a:pt x="1312149" y="1339753"/>
                </a:lnTo>
                <a:lnTo>
                  <a:pt x="920320" y="1718137"/>
                </a:lnTo>
                <a:cubicBezTo>
                  <a:pt x="879157" y="1757888"/>
                  <a:pt x="813565" y="1756743"/>
                  <a:pt x="773814" y="1715580"/>
                </a:cubicBezTo>
                <a:lnTo>
                  <a:pt x="29079" y="944384"/>
                </a:lnTo>
                <a:cubicBezTo>
                  <a:pt x="9203" y="923802"/>
                  <a:pt x="-448" y="897114"/>
                  <a:pt x="15" y="870601"/>
                </a:cubicBezTo>
                <a:cubicBezTo>
                  <a:pt x="478" y="844089"/>
                  <a:pt x="11055" y="817753"/>
                  <a:pt x="31636" y="797878"/>
                </a:cubicBezTo>
                <a:lnTo>
                  <a:pt x="827749" y="29080"/>
                </a:lnTo>
                <a:cubicBezTo>
                  <a:pt x="848331" y="9205"/>
                  <a:pt x="875020" y="-446"/>
                  <a:pt x="901532" y="16"/>
                </a:cubicBezTo>
                <a:close/>
              </a:path>
            </a:pathLst>
          </a:custGeom>
          <a:gradFill>
            <a:gsLst>
              <a:gs pos="536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 lIns="16200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0" name="任意多边形 36"/>
          <p:cNvSpPr>
            <a:spLocks noChangeArrowheads="1"/>
          </p:cNvSpPr>
          <p:nvPr/>
        </p:nvSpPr>
        <p:spPr bwMode="auto">
          <a:xfrm>
            <a:off x="1820466" y="2139106"/>
            <a:ext cx="1312069" cy="1008459"/>
          </a:xfrm>
          <a:custGeom>
            <a:avLst/>
            <a:gdLst>
              <a:gd name="T0" fmla="*/ 861672 w 1747878"/>
              <a:gd name="T1" fmla="*/ 0 h 1344614"/>
              <a:gd name="T2" fmla="*/ 934935 w 1747878"/>
              <a:gd name="T3" fmla="*/ 30347 h 1344614"/>
              <a:gd name="T4" fmla="*/ 1717492 w 1747878"/>
              <a:gd name="T5" fmla="*/ 812921 h 1344614"/>
              <a:gd name="T6" fmla="*/ 1717492 w 1747878"/>
              <a:gd name="T7" fmla="*/ 959449 h 1344614"/>
              <a:gd name="T8" fmla="*/ 1332337 w 1747878"/>
              <a:gd name="T9" fmla="*/ 1344613 h 1344614"/>
              <a:gd name="T10" fmla="*/ 934936 w 1747878"/>
              <a:gd name="T11" fmla="*/ 947204 h 1344614"/>
              <a:gd name="T12" fmla="*/ 788411 w 1747878"/>
              <a:gd name="T13" fmla="*/ 947204 h 1344614"/>
              <a:gd name="T14" fmla="*/ 415502 w 1747878"/>
              <a:gd name="T15" fmla="*/ 1320121 h 1344614"/>
              <a:gd name="T16" fmla="*/ 30346 w 1747878"/>
              <a:gd name="T17" fmla="*/ 934956 h 1344614"/>
              <a:gd name="T18" fmla="*/ 30346 w 1747878"/>
              <a:gd name="T19" fmla="*/ 788428 h 1344614"/>
              <a:gd name="T20" fmla="*/ 788410 w 1747878"/>
              <a:gd name="T21" fmla="*/ 30347 h 1344614"/>
              <a:gd name="T22" fmla="*/ 861672 w 1747878"/>
              <a:gd name="T23" fmla="*/ 0 h 134461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747878"/>
              <a:gd name="T37" fmla="*/ 0 h 1344614"/>
              <a:gd name="T38" fmla="*/ 1747878 w 1747878"/>
              <a:gd name="T39" fmla="*/ 1344614 h 134461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747878" h="1344614">
                <a:moveTo>
                  <a:pt x="861692" y="0"/>
                </a:moveTo>
                <a:cubicBezTo>
                  <a:pt x="888209" y="0"/>
                  <a:pt x="914725" y="10116"/>
                  <a:pt x="934956" y="30347"/>
                </a:cubicBezTo>
                <a:lnTo>
                  <a:pt x="1717531" y="812922"/>
                </a:lnTo>
                <a:cubicBezTo>
                  <a:pt x="1757994" y="853385"/>
                  <a:pt x="1757994" y="918988"/>
                  <a:pt x="1717531" y="959450"/>
                </a:cubicBezTo>
                <a:lnTo>
                  <a:pt x="1332367" y="1344614"/>
                </a:lnTo>
                <a:lnTo>
                  <a:pt x="934957" y="947205"/>
                </a:lnTo>
                <a:cubicBezTo>
                  <a:pt x="894494" y="906741"/>
                  <a:pt x="828892" y="906742"/>
                  <a:pt x="788429" y="947205"/>
                </a:cubicBezTo>
                <a:lnTo>
                  <a:pt x="415512" y="1320122"/>
                </a:lnTo>
                <a:lnTo>
                  <a:pt x="30347" y="934957"/>
                </a:lnTo>
                <a:cubicBezTo>
                  <a:pt x="-10116" y="894494"/>
                  <a:pt x="-10116" y="828891"/>
                  <a:pt x="30347" y="788429"/>
                </a:cubicBezTo>
                <a:lnTo>
                  <a:pt x="788428" y="30347"/>
                </a:lnTo>
                <a:cubicBezTo>
                  <a:pt x="808660" y="10115"/>
                  <a:pt x="835176" y="0"/>
                  <a:pt x="861692" y="0"/>
                </a:cubicBezTo>
                <a:close/>
              </a:path>
            </a:pathLst>
          </a:custGeom>
          <a:gradFill>
            <a:gsLst>
              <a:gs pos="536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  <a:extLst/>
        </p:spPr>
        <p:txBody>
          <a:bodyPr lIns="0" tIns="0" rIns="0" bIns="162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1" name="任意多边形 37"/>
          <p:cNvSpPr>
            <a:spLocks noChangeArrowheads="1"/>
          </p:cNvSpPr>
          <p:nvPr/>
        </p:nvSpPr>
        <p:spPr bwMode="auto">
          <a:xfrm>
            <a:off x="2844403" y="2162919"/>
            <a:ext cx="1014413" cy="1310878"/>
          </a:xfrm>
          <a:custGeom>
            <a:avLst/>
            <a:gdLst>
              <a:gd name="T0" fmla="*/ 506068 w 1352638"/>
              <a:gd name="T1" fmla="*/ 15 h 1747216"/>
              <a:gd name="T2" fmla="*/ 578786 w 1352638"/>
              <a:gd name="T3" fmla="*/ 31647 h 1747216"/>
              <a:gd name="T4" fmla="*/ 1323474 w 1352638"/>
              <a:gd name="T5" fmla="*/ 803119 h 1747216"/>
              <a:gd name="T6" fmla="*/ 1352535 w 1352638"/>
              <a:gd name="T7" fmla="*/ 876927 h 1747216"/>
              <a:gd name="T8" fmla="*/ 1320917 w 1352638"/>
              <a:gd name="T9" fmla="*/ 949676 h 1747216"/>
              <a:gd name="T10" fmla="*/ 524855 w 1352638"/>
              <a:gd name="T11" fmla="*/ 1718748 h 1747216"/>
              <a:gd name="T12" fmla="*/ 378358 w 1352638"/>
              <a:gd name="T13" fmla="*/ 1716190 h 1747216"/>
              <a:gd name="T14" fmla="*/ 0 w 1352638"/>
              <a:gd name="T15" fmla="*/ 1324223 h 1747216"/>
              <a:gd name="T16" fmla="*/ 404259 w 1352638"/>
              <a:gd name="T17" fmla="*/ 933670 h 1747216"/>
              <a:gd name="T18" fmla="*/ 406816 w 1352638"/>
              <a:gd name="T19" fmla="*/ 787113 h 1747216"/>
              <a:gd name="T20" fmla="*/ 40487 w 1352638"/>
              <a:gd name="T21" fmla="*/ 407608 h 1747216"/>
              <a:gd name="T22" fmla="*/ 432290 w 1352638"/>
              <a:gd name="T23" fmla="*/ 29089 h 1747216"/>
              <a:gd name="T24" fmla="*/ 506068 w 1352638"/>
              <a:gd name="T25" fmla="*/ 15 h 17472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52638"/>
              <a:gd name="T40" fmla="*/ 0 h 1747216"/>
              <a:gd name="T41" fmla="*/ 1352638 w 1352638"/>
              <a:gd name="T42" fmla="*/ 1747216 h 17472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52638" h="1747216">
                <a:moveTo>
                  <a:pt x="506101" y="15"/>
                </a:moveTo>
                <a:cubicBezTo>
                  <a:pt x="532613" y="478"/>
                  <a:pt x="558949" y="11055"/>
                  <a:pt x="578824" y="31636"/>
                </a:cubicBezTo>
                <a:lnTo>
                  <a:pt x="1323560" y="802833"/>
                </a:lnTo>
                <a:cubicBezTo>
                  <a:pt x="1343435" y="823414"/>
                  <a:pt x="1353086" y="850103"/>
                  <a:pt x="1352623" y="876615"/>
                </a:cubicBezTo>
                <a:cubicBezTo>
                  <a:pt x="1352161" y="903128"/>
                  <a:pt x="1341584" y="929463"/>
                  <a:pt x="1321003" y="949338"/>
                </a:cubicBezTo>
                <a:lnTo>
                  <a:pt x="524889" y="1718136"/>
                </a:lnTo>
                <a:cubicBezTo>
                  <a:pt x="483726" y="1757887"/>
                  <a:pt x="418134" y="1756742"/>
                  <a:pt x="378383" y="1715579"/>
                </a:cubicBezTo>
                <a:lnTo>
                  <a:pt x="0" y="1323752"/>
                </a:lnTo>
                <a:lnTo>
                  <a:pt x="404285" y="933338"/>
                </a:lnTo>
                <a:cubicBezTo>
                  <a:pt x="445448" y="893587"/>
                  <a:pt x="446593" y="827995"/>
                  <a:pt x="406842" y="786833"/>
                </a:cubicBezTo>
                <a:lnTo>
                  <a:pt x="40490" y="407463"/>
                </a:lnTo>
                <a:lnTo>
                  <a:pt x="432318" y="29079"/>
                </a:lnTo>
                <a:cubicBezTo>
                  <a:pt x="452900" y="9204"/>
                  <a:pt x="479589" y="-448"/>
                  <a:pt x="506101" y="15"/>
                </a:cubicBezTo>
                <a:close/>
              </a:path>
            </a:pathLst>
          </a:custGeom>
          <a:gradFill>
            <a:gsLst>
              <a:gs pos="536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 lIns="0" tIns="0" rIns="162000" bIns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2" name="任意多边形 38"/>
          <p:cNvSpPr>
            <a:spLocks noChangeArrowheads="1"/>
          </p:cNvSpPr>
          <p:nvPr/>
        </p:nvSpPr>
        <p:spPr bwMode="auto">
          <a:xfrm>
            <a:off x="2518173" y="3188046"/>
            <a:ext cx="1312069" cy="1014413"/>
          </a:xfrm>
          <a:custGeom>
            <a:avLst/>
            <a:gdLst>
              <a:gd name="T0" fmla="*/ 423615 w 1747216"/>
              <a:gd name="T1" fmla="*/ 0 h 1352638"/>
              <a:gd name="T2" fmla="*/ 814167 w 1747216"/>
              <a:gd name="T3" fmla="*/ 404259 h 1352638"/>
              <a:gd name="T4" fmla="*/ 960725 w 1747216"/>
              <a:gd name="T5" fmla="*/ 406816 h 1352638"/>
              <a:gd name="T6" fmla="*/ 1340229 w 1747216"/>
              <a:gd name="T7" fmla="*/ 40487 h 1352638"/>
              <a:gd name="T8" fmla="*/ 1718748 w 1747216"/>
              <a:gd name="T9" fmla="*/ 432290 h 1352638"/>
              <a:gd name="T10" fmla="*/ 1716190 w 1747216"/>
              <a:gd name="T11" fmla="*/ 578786 h 1352638"/>
              <a:gd name="T12" fmla="*/ 944719 w 1747216"/>
              <a:gd name="T13" fmla="*/ 1323474 h 1352638"/>
              <a:gd name="T14" fmla="*/ 870910 w 1747216"/>
              <a:gd name="T15" fmla="*/ 1352535 h 1352638"/>
              <a:gd name="T16" fmla="*/ 798161 w 1747216"/>
              <a:gd name="T17" fmla="*/ 1320917 h 1352638"/>
              <a:gd name="T18" fmla="*/ 29089 w 1747216"/>
              <a:gd name="T19" fmla="*/ 524855 h 1352638"/>
              <a:gd name="T20" fmla="*/ 31647 w 1747216"/>
              <a:gd name="T21" fmla="*/ 378358 h 13526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47216"/>
              <a:gd name="T34" fmla="*/ 0 h 1352638"/>
              <a:gd name="T35" fmla="*/ 1747216 w 1747216"/>
              <a:gd name="T36" fmla="*/ 1352638 h 135263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47216" h="1352638">
                <a:moveTo>
                  <a:pt x="423464" y="0"/>
                </a:moveTo>
                <a:lnTo>
                  <a:pt x="813877" y="404285"/>
                </a:lnTo>
                <a:cubicBezTo>
                  <a:pt x="853628" y="445448"/>
                  <a:pt x="919220" y="446592"/>
                  <a:pt x="960383" y="406842"/>
                </a:cubicBezTo>
                <a:lnTo>
                  <a:pt x="1339752" y="40490"/>
                </a:lnTo>
                <a:lnTo>
                  <a:pt x="1718136" y="432318"/>
                </a:lnTo>
                <a:cubicBezTo>
                  <a:pt x="1757887" y="473481"/>
                  <a:pt x="1756742" y="539074"/>
                  <a:pt x="1715579" y="578824"/>
                </a:cubicBezTo>
                <a:lnTo>
                  <a:pt x="944383" y="1323560"/>
                </a:lnTo>
                <a:cubicBezTo>
                  <a:pt x="923801" y="1343435"/>
                  <a:pt x="897113" y="1353086"/>
                  <a:pt x="870600" y="1352623"/>
                </a:cubicBezTo>
                <a:cubicBezTo>
                  <a:pt x="844088" y="1352161"/>
                  <a:pt x="817752" y="1341584"/>
                  <a:pt x="797877" y="1321003"/>
                </a:cubicBezTo>
                <a:lnTo>
                  <a:pt x="29079" y="524889"/>
                </a:lnTo>
                <a:cubicBezTo>
                  <a:pt x="-10671" y="483726"/>
                  <a:pt x="-9526" y="418134"/>
                  <a:pt x="31636" y="378383"/>
                </a:cubicBezTo>
                <a:lnTo>
                  <a:pt x="423464" y="0"/>
                </a:lnTo>
                <a:close/>
              </a:path>
            </a:pathLst>
          </a:custGeom>
          <a:gradFill>
            <a:gsLst>
              <a:gs pos="536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  <a:extLst/>
        </p:spPr>
        <p:txBody>
          <a:bodyPr lIns="0" tIns="16200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3" name="矩形 39"/>
          <p:cNvSpPr>
            <a:spLocks noChangeArrowheads="1"/>
          </p:cNvSpPr>
          <p:nvPr/>
        </p:nvSpPr>
        <p:spPr bwMode="auto">
          <a:xfrm>
            <a:off x="3889772" y="2591544"/>
            <a:ext cx="1357313" cy="45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200" kern="0" dirty="0"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 kern="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dirty="0"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40"/>
          <p:cNvSpPr>
            <a:spLocks noChangeArrowheads="1"/>
          </p:cNvSpPr>
          <p:nvPr/>
        </p:nvSpPr>
        <p:spPr bwMode="auto">
          <a:xfrm>
            <a:off x="2489597" y="4271515"/>
            <a:ext cx="1357313" cy="45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 kern="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41"/>
          <p:cNvSpPr>
            <a:spLocks noChangeArrowheads="1"/>
          </p:cNvSpPr>
          <p:nvPr/>
        </p:nvSpPr>
        <p:spPr bwMode="auto">
          <a:xfrm>
            <a:off x="1784747" y="1641425"/>
            <a:ext cx="1357313" cy="45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 kern="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42"/>
          <p:cNvSpPr>
            <a:spLocks noChangeArrowheads="1"/>
          </p:cNvSpPr>
          <p:nvPr/>
        </p:nvSpPr>
        <p:spPr bwMode="auto">
          <a:xfrm>
            <a:off x="394098" y="3284487"/>
            <a:ext cx="1354931" cy="4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200" kern="0" dirty="0"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 kern="0" dirty="0"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20000"/>
              </a:lnSpc>
              <a:defRPr/>
            </a:pPr>
            <a:r>
              <a:rPr lang="zh-CN" altLang="en-US" sz="1200" kern="0" dirty="0"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en-US" sz="1200" kern="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Group 18"/>
          <p:cNvGrpSpPr>
            <a:grpSpLocks/>
          </p:cNvGrpSpPr>
          <p:nvPr/>
        </p:nvGrpSpPr>
        <p:grpSpPr bwMode="auto">
          <a:xfrm>
            <a:off x="5522119" y="1743819"/>
            <a:ext cx="2887266" cy="695406"/>
            <a:chOff x="0" y="0"/>
            <a:chExt cx="3850501" cy="928543"/>
          </a:xfrm>
        </p:grpSpPr>
        <p:sp>
          <p:nvSpPr>
            <p:cNvPr id="28" name="文本框 44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100" b="1" kern="0" dirty="0" smtClean="0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b="1" kern="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文本框 19"/>
            <p:cNvSpPr txBox="1">
              <a:spLocks noChangeArrowheads="1"/>
            </p:cNvSpPr>
            <p:nvPr/>
          </p:nvSpPr>
          <p:spPr bwMode="auto">
            <a:xfrm>
              <a:off x="0" y="353200"/>
              <a:ext cx="3850501" cy="575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  <p:grpSp>
        <p:nvGrpSpPr>
          <p:cNvPr id="30" name="Group 21"/>
          <p:cNvGrpSpPr>
            <a:grpSpLocks/>
          </p:cNvGrpSpPr>
          <p:nvPr/>
        </p:nvGrpSpPr>
        <p:grpSpPr bwMode="auto">
          <a:xfrm>
            <a:off x="5522119" y="2814190"/>
            <a:ext cx="2887266" cy="695854"/>
            <a:chOff x="0" y="0"/>
            <a:chExt cx="3850501" cy="927568"/>
          </a:xfrm>
        </p:grpSpPr>
        <p:sp>
          <p:nvSpPr>
            <p:cNvPr id="31" name="文本框 47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100" b="1" kern="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2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74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  <p:grpSp>
        <p:nvGrpSpPr>
          <p:cNvPr id="33" name="Group 24"/>
          <p:cNvGrpSpPr>
            <a:grpSpLocks/>
          </p:cNvGrpSpPr>
          <p:nvPr/>
        </p:nvGrpSpPr>
        <p:grpSpPr bwMode="auto">
          <a:xfrm>
            <a:off x="5522119" y="3885753"/>
            <a:ext cx="2887266" cy="695854"/>
            <a:chOff x="0" y="0"/>
            <a:chExt cx="3850501" cy="927568"/>
          </a:xfrm>
        </p:grpSpPr>
        <p:sp>
          <p:nvSpPr>
            <p:cNvPr id="34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100" b="1" kern="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5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74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25"/>
          <p:cNvSpPr>
            <a:spLocks/>
          </p:cNvSpPr>
          <p:nvPr/>
        </p:nvSpPr>
        <p:spPr bwMode="auto">
          <a:xfrm>
            <a:off x="4395901" y="2098003"/>
            <a:ext cx="1135332" cy="895344"/>
          </a:xfrm>
          <a:custGeom>
            <a:avLst/>
            <a:gdLst>
              <a:gd name="T0" fmla="*/ 37 w 52"/>
              <a:gd name="T1" fmla="*/ 12 h 41"/>
              <a:gd name="T2" fmla="*/ 35 w 52"/>
              <a:gd name="T3" fmla="*/ 0 h 41"/>
              <a:gd name="T4" fmla="*/ 24 w 52"/>
              <a:gd name="T5" fmla="*/ 6 h 41"/>
              <a:gd name="T6" fmla="*/ 6 w 52"/>
              <a:gd name="T7" fmla="*/ 3 h 41"/>
              <a:gd name="T8" fmla="*/ 0 w 52"/>
              <a:gd name="T9" fmla="*/ 3 h 41"/>
              <a:gd name="T10" fmla="*/ 2 w 52"/>
              <a:gd name="T11" fmla="*/ 28 h 41"/>
              <a:gd name="T12" fmla="*/ 6 w 52"/>
              <a:gd name="T13" fmla="*/ 28 h 41"/>
              <a:gd name="T14" fmla="*/ 32 w 52"/>
              <a:gd name="T15" fmla="*/ 41 h 41"/>
              <a:gd name="T16" fmla="*/ 52 w 52"/>
              <a:gd name="T17" fmla="*/ 25 h 41"/>
              <a:gd name="T18" fmla="*/ 37 w 52"/>
              <a:gd name="T19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41">
                <a:moveTo>
                  <a:pt x="37" y="12"/>
                </a:moveTo>
                <a:cubicBezTo>
                  <a:pt x="35" y="0"/>
                  <a:pt x="35" y="0"/>
                  <a:pt x="35" y="0"/>
                </a:cubicBezTo>
                <a:cubicBezTo>
                  <a:pt x="24" y="6"/>
                  <a:pt x="24" y="6"/>
                  <a:pt x="24" y="6"/>
                </a:cubicBezTo>
                <a:cubicBezTo>
                  <a:pt x="18" y="4"/>
                  <a:pt x="12" y="3"/>
                  <a:pt x="6" y="3"/>
                </a:cubicBezTo>
                <a:cubicBezTo>
                  <a:pt x="4" y="3"/>
                  <a:pt x="2" y="3"/>
                  <a:pt x="0" y="3"/>
                </a:cubicBezTo>
                <a:cubicBezTo>
                  <a:pt x="2" y="28"/>
                  <a:pt x="2" y="28"/>
                  <a:pt x="2" y="28"/>
                </a:cubicBezTo>
                <a:cubicBezTo>
                  <a:pt x="3" y="28"/>
                  <a:pt x="4" y="28"/>
                  <a:pt x="6" y="28"/>
                </a:cubicBezTo>
                <a:cubicBezTo>
                  <a:pt x="16" y="28"/>
                  <a:pt x="26" y="33"/>
                  <a:pt x="32" y="41"/>
                </a:cubicBezTo>
                <a:cubicBezTo>
                  <a:pt x="52" y="25"/>
                  <a:pt x="52" y="25"/>
                  <a:pt x="52" y="25"/>
                </a:cubicBezTo>
                <a:cubicBezTo>
                  <a:pt x="47" y="20"/>
                  <a:pt x="43" y="16"/>
                  <a:pt x="37" y="12"/>
                </a:cubicBezTo>
                <a:close/>
              </a:path>
            </a:pathLst>
          </a:custGeom>
          <a:gradFill>
            <a:gsLst>
              <a:gs pos="540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reeform 126"/>
          <p:cNvSpPr>
            <a:spLocks/>
          </p:cNvSpPr>
          <p:nvPr/>
        </p:nvSpPr>
        <p:spPr bwMode="auto">
          <a:xfrm>
            <a:off x="3492337" y="2123462"/>
            <a:ext cx="941492" cy="849189"/>
          </a:xfrm>
          <a:custGeom>
            <a:avLst/>
            <a:gdLst>
              <a:gd name="T0" fmla="*/ 41 w 43"/>
              <a:gd name="T1" fmla="*/ 2 h 39"/>
              <a:gd name="T2" fmla="*/ 25 w 43"/>
              <a:gd name="T3" fmla="*/ 6 h 39"/>
              <a:gd name="T4" fmla="*/ 14 w 43"/>
              <a:gd name="T5" fmla="*/ 0 h 39"/>
              <a:gd name="T6" fmla="*/ 12 w 43"/>
              <a:gd name="T7" fmla="*/ 13 h 39"/>
              <a:gd name="T8" fmla="*/ 0 w 43"/>
              <a:gd name="T9" fmla="*/ 24 h 39"/>
              <a:gd name="T10" fmla="*/ 20 w 43"/>
              <a:gd name="T11" fmla="*/ 39 h 39"/>
              <a:gd name="T12" fmla="*/ 43 w 43"/>
              <a:gd name="T13" fmla="*/ 27 h 39"/>
              <a:gd name="T14" fmla="*/ 41 w 43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39">
                <a:moveTo>
                  <a:pt x="41" y="2"/>
                </a:moveTo>
                <a:cubicBezTo>
                  <a:pt x="35" y="2"/>
                  <a:pt x="30" y="4"/>
                  <a:pt x="25" y="6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13"/>
                  <a:pt x="12" y="13"/>
                  <a:pt x="12" y="13"/>
                </a:cubicBezTo>
                <a:cubicBezTo>
                  <a:pt x="8" y="16"/>
                  <a:pt x="4" y="20"/>
                  <a:pt x="0" y="24"/>
                </a:cubicBezTo>
                <a:cubicBezTo>
                  <a:pt x="20" y="39"/>
                  <a:pt x="20" y="39"/>
                  <a:pt x="20" y="39"/>
                </a:cubicBezTo>
                <a:cubicBezTo>
                  <a:pt x="25" y="32"/>
                  <a:pt x="34" y="28"/>
                  <a:pt x="43" y="27"/>
                </a:cubicBezTo>
                <a:lnTo>
                  <a:pt x="41" y="2"/>
                </a:lnTo>
                <a:close/>
              </a:path>
            </a:pathLst>
          </a:custGeom>
          <a:gradFill>
            <a:gsLst>
              <a:gs pos="540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127"/>
          <p:cNvSpPr>
            <a:spLocks/>
          </p:cNvSpPr>
          <p:nvPr/>
        </p:nvSpPr>
        <p:spPr bwMode="auto">
          <a:xfrm>
            <a:off x="3030821" y="2649593"/>
            <a:ext cx="895344" cy="1043029"/>
          </a:xfrm>
          <a:custGeom>
            <a:avLst/>
            <a:gdLst>
              <a:gd name="T0" fmla="*/ 41 w 41"/>
              <a:gd name="T1" fmla="*/ 15 h 48"/>
              <a:gd name="T2" fmla="*/ 21 w 41"/>
              <a:gd name="T3" fmla="*/ 0 h 48"/>
              <a:gd name="T4" fmla="*/ 12 w 41"/>
              <a:gd name="T5" fmla="*/ 16 h 48"/>
              <a:gd name="T6" fmla="*/ 0 w 41"/>
              <a:gd name="T7" fmla="*/ 21 h 48"/>
              <a:gd name="T8" fmla="*/ 9 w 41"/>
              <a:gd name="T9" fmla="*/ 30 h 48"/>
              <a:gd name="T10" fmla="*/ 9 w 41"/>
              <a:gd name="T11" fmla="*/ 37 h 48"/>
              <a:gd name="T12" fmla="*/ 10 w 41"/>
              <a:gd name="T13" fmla="*/ 48 h 48"/>
              <a:gd name="T14" fmla="*/ 34 w 41"/>
              <a:gd name="T15" fmla="*/ 43 h 48"/>
              <a:gd name="T16" fmla="*/ 33 w 41"/>
              <a:gd name="T17" fmla="*/ 37 h 48"/>
              <a:gd name="T18" fmla="*/ 41 w 41"/>
              <a:gd name="T19" fmla="*/ 1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48">
                <a:moveTo>
                  <a:pt x="41" y="15"/>
                </a:moveTo>
                <a:cubicBezTo>
                  <a:pt x="21" y="0"/>
                  <a:pt x="21" y="0"/>
                  <a:pt x="21" y="0"/>
                </a:cubicBezTo>
                <a:cubicBezTo>
                  <a:pt x="18" y="5"/>
                  <a:pt x="15" y="10"/>
                  <a:pt x="12" y="16"/>
                </a:cubicBezTo>
                <a:cubicBezTo>
                  <a:pt x="0" y="21"/>
                  <a:pt x="0" y="21"/>
                  <a:pt x="0" y="21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2"/>
                  <a:pt x="9" y="34"/>
                  <a:pt x="9" y="37"/>
                </a:cubicBezTo>
                <a:cubicBezTo>
                  <a:pt x="9" y="40"/>
                  <a:pt x="9" y="44"/>
                  <a:pt x="10" y="48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41"/>
                  <a:pt x="33" y="39"/>
                  <a:pt x="33" y="37"/>
                </a:cubicBezTo>
                <a:cubicBezTo>
                  <a:pt x="33" y="29"/>
                  <a:pt x="36" y="21"/>
                  <a:pt x="41" y="15"/>
                </a:cubicBezTo>
                <a:close/>
              </a:path>
            </a:pathLst>
          </a:custGeom>
          <a:gradFill>
            <a:gsLst>
              <a:gs pos="540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128"/>
          <p:cNvSpPr>
            <a:spLocks/>
          </p:cNvSpPr>
          <p:nvPr/>
        </p:nvSpPr>
        <p:spPr bwMode="auto">
          <a:xfrm>
            <a:off x="3187740" y="3581853"/>
            <a:ext cx="803041" cy="784580"/>
          </a:xfrm>
          <a:custGeom>
            <a:avLst/>
            <a:gdLst>
              <a:gd name="T0" fmla="*/ 37 w 37"/>
              <a:gd name="T1" fmla="*/ 18 h 36"/>
              <a:gd name="T2" fmla="*/ 27 w 37"/>
              <a:gd name="T3" fmla="*/ 0 h 36"/>
              <a:gd name="T4" fmla="*/ 3 w 37"/>
              <a:gd name="T5" fmla="*/ 5 h 36"/>
              <a:gd name="T6" fmla="*/ 5 w 37"/>
              <a:gd name="T7" fmla="*/ 15 h 36"/>
              <a:gd name="T8" fmla="*/ 0 w 37"/>
              <a:gd name="T9" fmla="*/ 26 h 36"/>
              <a:gd name="T10" fmla="*/ 12 w 37"/>
              <a:gd name="T11" fmla="*/ 28 h 36"/>
              <a:gd name="T12" fmla="*/ 19 w 37"/>
              <a:gd name="T13" fmla="*/ 36 h 36"/>
              <a:gd name="T14" fmla="*/ 37 w 37"/>
              <a:gd name="T15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6">
                <a:moveTo>
                  <a:pt x="37" y="18"/>
                </a:moveTo>
                <a:cubicBezTo>
                  <a:pt x="32" y="13"/>
                  <a:pt x="28" y="7"/>
                  <a:pt x="27" y="0"/>
                </a:cubicBezTo>
                <a:cubicBezTo>
                  <a:pt x="3" y="5"/>
                  <a:pt x="3" y="5"/>
                  <a:pt x="3" y="5"/>
                </a:cubicBezTo>
                <a:cubicBezTo>
                  <a:pt x="3" y="8"/>
                  <a:pt x="4" y="11"/>
                  <a:pt x="5" y="15"/>
                </a:cubicBezTo>
                <a:cubicBezTo>
                  <a:pt x="0" y="26"/>
                  <a:pt x="0" y="26"/>
                  <a:pt x="0" y="26"/>
                </a:cubicBezTo>
                <a:cubicBezTo>
                  <a:pt x="12" y="28"/>
                  <a:pt x="12" y="28"/>
                  <a:pt x="12" y="28"/>
                </a:cubicBezTo>
                <a:cubicBezTo>
                  <a:pt x="14" y="31"/>
                  <a:pt x="17" y="33"/>
                  <a:pt x="19" y="36"/>
                </a:cubicBezTo>
                <a:lnTo>
                  <a:pt x="37" y="18"/>
                </a:lnTo>
                <a:close/>
              </a:path>
            </a:pathLst>
          </a:custGeom>
          <a:gradFill>
            <a:gsLst>
              <a:gs pos="540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129"/>
          <p:cNvSpPr>
            <a:spLocks/>
          </p:cNvSpPr>
          <p:nvPr/>
        </p:nvSpPr>
        <p:spPr bwMode="auto">
          <a:xfrm>
            <a:off x="3619770" y="2646654"/>
            <a:ext cx="2178355" cy="2105661"/>
          </a:xfrm>
          <a:custGeom>
            <a:avLst/>
            <a:gdLst>
              <a:gd name="T0" fmla="*/ 87 w 100"/>
              <a:gd name="T1" fmla="*/ 74 h 96"/>
              <a:gd name="T2" fmla="*/ 100 w 100"/>
              <a:gd name="T3" fmla="*/ 37 h 96"/>
              <a:gd name="T4" fmla="*/ 88 w 100"/>
              <a:gd name="T5" fmla="*/ 0 h 96"/>
              <a:gd name="T6" fmla="*/ 68 w 100"/>
              <a:gd name="T7" fmla="*/ 15 h 96"/>
              <a:gd name="T8" fmla="*/ 76 w 100"/>
              <a:gd name="T9" fmla="*/ 37 h 96"/>
              <a:gd name="T10" fmla="*/ 42 w 100"/>
              <a:gd name="T11" fmla="*/ 71 h 96"/>
              <a:gd name="T12" fmla="*/ 18 w 100"/>
              <a:gd name="T13" fmla="*/ 61 h 96"/>
              <a:gd name="T14" fmla="*/ 0 w 100"/>
              <a:gd name="T15" fmla="*/ 79 h 96"/>
              <a:gd name="T16" fmla="*/ 42 w 100"/>
              <a:gd name="T17" fmla="*/ 96 h 96"/>
              <a:gd name="T18" fmla="*/ 76 w 100"/>
              <a:gd name="T19" fmla="*/ 84 h 96"/>
              <a:gd name="T20" fmla="*/ 89 w 100"/>
              <a:gd name="T21" fmla="*/ 87 h 96"/>
              <a:gd name="T22" fmla="*/ 87 w 100"/>
              <a:gd name="T23" fmla="*/ 74 h 96"/>
              <a:gd name="connsiteX0" fmla="*/ 8700 w 10000"/>
              <a:gd name="connsiteY0" fmla="*/ 7708 h 10000"/>
              <a:gd name="connsiteX1" fmla="*/ 10000 w 10000"/>
              <a:gd name="connsiteY1" fmla="*/ 3854 h 10000"/>
              <a:gd name="connsiteX2" fmla="*/ 8800 w 10000"/>
              <a:gd name="connsiteY2" fmla="*/ 0 h 10000"/>
              <a:gd name="connsiteX3" fmla="*/ 6800 w 10000"/>
              <a:gd name="connsiteY3" fmla="*/ 1563 h 10000"/>
              <a:gd name="connsiteX4" fmla="*/ 7600 w 10000"/>
              <a:gd name="connsiteY4" fmla="*/ 3854 h 10000"/>
              <a:gd name="connsiteX5" fmla="*/ 4200 w 10000"/>
              <a:gd name="connsiteY5" fmla="*/ 7396 h 10000"/>
              <a:gd name="connsiteX6" fmla="*/ 1800 w 10000"/>
              <a:gd name="connsiteY6" fmla="*/ 6354 h 10000"/>
              <a:gd name="connsiteX7" fmla="*/ 0 w 10000"/>
              <a:gd name="connsiteY7" fmla="*/ 8229 h 10000"/>
              <a:gd name="connsiteX8" fmla="*/ 4200 w 10000"/>
              <a:gd name="connsiteY8" fmla="*/ 10000 h 10000"/>
              <a:gd name="connsiteX9" fmla="*/ 7600 w 10000"/>
              <a:gd name="connsiteY9" fmla="*/ 8750 h 10000"/>
              <a:gd name="connsiteX10" fmla="*/ 8900 w 10000"/>
              <a:gd name="connsiteY10" fmla="*/ 9063 h 10000"/>
              <a:gd name="connsiteX11" fmla="*/ 8700 w 10000"/>
              <a:gd name="connsiteY11" fmla="*/ 7708 h 10000"/>
              <a:gd name="connsiteX0" fmla="*/ 8700 w 10000"/>
              <a:gd name="connsiteY0" fmla="*/ 7802 h 10094"/>
              <a:gd name="connsiteX1" fmla="*/ 10000 w 10000"/>
              <a:gd name="connsiteY1" fmla="*/ 3948 h 10094"/>
              <a:gd name="connsiteX2" fmla="*/ 8800 w 10000"/>
              <a:gd name="connsiteY2" fmla="*/ 0 h 10094"/>
              <a:gd name="connsiteX3" fmla="*/ 6800 w 10000"/>
              <a:gd name="connsiteY3" fmla="*/ 1657 h 10094"/>
              <a:gd name="connsiteX4" fmla="*/ 7600 w 10000"/>
              <a:gd name="connsiteY4" fmla="*/ 3948 h 10094"/>
              <a:gd name="connsiteX5" fmla="*/ 4200 w 10000"/>
              <a:gd name="connsiteY5" fmla="*/ 7490 h 10094"/>
              <a:gd name="connsiteX6" fmla="*/ 1800 w 10000"/>
              <a:gd name="connsiteY6" fmla="*/ 6448 h 10094"/>
              <a:gd name="connsiteX7" fmla="*/ 0 w 10000"/>
              <a:gd name="connsiteY7" fmla="*/ 8323 h 10094"/>
              <a:gd name="connsiteX8" fmla="*/ 4200 w 10000"/>
              <a:gd name="connsiteY8" fmla="*/ 10094 h 10094"/>
              <a:gd name="connsiteX9" fmla="*/ 7600 w 10000"/>
              <a:gd name="connsiteY9" fmla="*/ 8844 h 10094"/>
              <a:gd name="connsiteX10" fmla="*/ 8900 w 10000"/>
              <a:gd name="connsiteY10" fmla="*/ 9157 h 10094"/>
              <a:gd name="connsiteX11" fmla="*/ 8700 w 10000"/>
              <a:gd name="connsiteY11" fmla="*/ 7802 h 10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00" h="10094">
                <a:moveTo>
                  <a:pt x="8700" y="7802"/>
                </a:moveTo>
                <a:cubicBezTo>
                  <a:pt x="9500" y="6761"/>
                  <a:pt x="9983" y="5248"/>
                  <a:pt x="10000" y="3948"/>
                </a:cubicBezTo>
                <a:cubicBezTo>
                  <a:pt x="10017" y="2648"/>
                  <a:pt x="9600" y="1042"/>
                  <a:pt x="8800" y="0"/>
                </a:cubicBezTo>
                <a:lnTo>
                  <a:pt x="6800" y="1657"/>
                </a:lnTo>
                <a:cubicBezTo>
                  <a:pt x="7300" y="2282"/>
                  <a:pt x="7600" y="3011"/>
                  <a:pt x="7600" y="3948"/>
                </a:cubicBezTo>
                <a:cubicBezTo>
                  <a:pt x="7600" y="5823"/>
                  <a:pt x="6000" y="7490"/>
                  <a:pt x="4200" y="7490"/>
                </a:cubicBezTo>
                <a:cubicBezTo>
                  <a:pt x="3200" y="7490"/>
                  <a:pt x="2400" y="7073"/>
                  <a:pt x="1800" y="6448"/>
                </a:cubicBezTo>
                <a:lnTo>
                  <a:pt x="0" y="8323"/>
                </a:lnTo>
                <a:cubicBezTo>
                  <a:pt x="1100" y="9365"/>
                  <a:pt x="2500" y="10094"/>
                  <a:pt x="4200" y="10094"/>
                </a:cubicBezTo>
                <a:cubicBezTo>
                  <a:pt x="5400" y="10094"/>
                  <a:pt x="6600" y="9573"/>
                  <a:pt x="7600" y="8844"/>
                </a:cubicBezTo>
                <a:lnTo>
                  <a:pt x="8900" y="9157"/>
                </a:lnTo>
                <a:cubicBezTo>
                  <a:pt x="8833" y="8705"/>
                  <a:pt x="8767" y="8254"/>
                  <a:pt x="8700" y="7802"/>
                </a:cubicBezTo>
                <a:close/>
              </a:path>
            </a:pathLst>
          </a:custGeom>
          <a:gradFill>
            <a:gsLst>
              <a:gs pos="540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ysClr val="window" lastClr="FFFFFF"/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TextBox 247"/>
          <p:cNvSpPr txBox="1"/>
          <p:nvPr/>
        </p:nvSpPr>
        <p:spPr>
          <a:xfrm>
            <a:off x="4063297" y="3038236"/>
            <a:ext cx="93080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sx="1000" sy="1000" algn="tl" rotWithShape="0">
                    <a:sysClr val="window" lastClr="FFFFFF"/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9" name="TextBox 248"/>
          <p:cNvSpPr txBox="1"/>
          <p:nvPr/>
        </p:nvSpPr>
        <p:spPr>
          <a:xfrm>
            <a:off x="5983210" y="4167619"/>
            <a:ext cx="1620179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30" name="TextBox 249"/>
          <p:cNvSpPr txBox="1"/>
          <p:nvPr/>
        </p:nvSpPr>
        <p:spPr>
          <a:xfrm>
            <a:off x="5620527" y="1796724"/>
            <a:ext cx="237626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31" name="TextBox 250"/>
          <p:cNvSpPr txBox="1"/>
          <p:nvPr/>
        </p:nvSpPr>
        <p:spPr>
          <a:xfrm>
            <a:off x="1882407" y="1796724"/>
            <a:ext cx="196426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32" name="TextBox 251"/>
          <p:cNvSpPr txBox="1"/>
          <p:nvPr/>
        </p:nvSpPr>
        <p:spPr>
          <a:xfrm>
            <a:off x="1081334" y="2767256"/>
            <a:ext cx="196426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33" name="TextBox 252"/>
          <p:cNvSpPr txBox="1"/>
          <p:nvPr/>
        </p:nvSpPr>
        <p:spPr>
          <a:xfrm>
            <a:off x="1234335" y="4556852"/>
            <a:ext cx="196426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cxnSp>
        <p:nvCxnSpPr>
          <p:cNvPr id="34" name="直接连接符 33"/>
          <p:cNvCxnSpPr>
            <a:stCxn id="27" idx="10"/>
          </p:cNvCxnSpPr>
          <p:nvPr/>
        </p:nvCxnSpPr>
        <p:spPr>
          <a:xfrm>
            <a:off x="5558505" y="4556852"/>
            <a:ext cx="451771" cy="159292"/>
          </a:xfrm>
          <a:prstGeom prst="line">
            <a:avLst/>
          </a:prstGeom>
          <a:noFill/>
          <a:ln w="6350" cap="flat" cmpd="sng" algn="ctr">
            <a:gradFill>
              <a:gsLst>
                <a:gs pos="51000">
                  <a:srgbClr val="FDAD36"/>
                </a:gs>
                <a:gs pos="0">
                  <a:srgbClr val="FED755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5" name="直接连接符 34"/>
          <p:cNvCxnSpPr/>
          <p:nvPr/>
        </p:nvCxnSpPr>
        <p:spPr>
          <a:xfrm>
            <a:off x="6010276" y="4716144"/>
            <a:ext cx="1596767" cy="0"/>
          </a:xfrm>
          <a:prstGeom prst="line">
            <a:avLst/>
          </a:prstGeom>
          <a:noFill/>
          <a:ln w="6350" cap="flat" cmpd="sng" algn="ctr">
            <a:gradFill>
              <a:gsLst>
                <a:gs pos="51000">
                  <a:srgbClr val="FDAD36"/>
                </a:gs>
                <a:gs pos="0">
                  <a:srgbClr val="FED755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6" name="直接连接符 35"/>
          <p:cNvCxnSpPr/>
          <p:nvPr/>
        </p:nvCxnSpPr>
        <p:spPr>
          <a:xfrm flipV="1">
            <a:off x="5160067" y="1721638"/>
            <a:ext cx="425105" cy="376366"/>
          </a:xfrm>
          <a:prstGeom prst="line">
            <a:avLst/>
          </a:prstGeom>
          <a:noFill/>
          <a:ln w="6350" cap="flat" cmpd="sng" algn="ctr">
            <a:gradFill>
              <a:gsLst>
                <a:gs pos="51000">
                  <a:srgbClr val="FDAD36"/>
                </a:gs>
                <a:gs pos="0">
                  <a:srgbClr val="FED755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7" name="直接连接符 36"/>
          <p:cNvCxnSpPr/>
          <p:nvPr/>
        </p:nvCxnSpPr>
        <p:spPr>
          <a:xfrm>
            <a:off x="5585172" y="1721638"/>
            <a:ext cx="1668595" cy="0"/>
          </a:xfrm>
          <a:prstGeom prst="line">
            <a:avLst/>
          </a:prstGeom>
          <a:noFill/>
          <a:ln w="6350" cap="flat" cmpd="sng" algn="ctr">
            <a:gradFill>
              <a:gsLst>
                <a:gs pos="51000">
                  <a:srgbClr val="FDAD36"/>
                </a:gs>
                <a:gs pos="0">
                  <a:srgbClr val="FED755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8" name="直接连接符 37"/>
          <p:cNvCxnSpPr>
            <a:stCxn id="24" idx="2"/>
          </p:cNvCxnSpPr>
          <p:nvPr/>
        </p:nvCxnSpPr>
        <p:spPr>
          <a:xfrm flipH="1" flipV="1">
            <a:off x="3478493" y="1721639"/>
            <a:ext cx="320377" cy="401824"/>
          </a:xfrm>
          <a:prstGeom prst="line">
            <a:avLst/>
          </a:prstGeom>
          <a:noFill/>
          <a:ln w="6350" cap="flat" cmpd="sng" algn="ctr">
            <a:gradFill>
              <a:gsLst>
                <a:gs pos="51000">
                  <a:srgbClr val="FDAD36"/>
                </a:gs>
                <a:gs pos="0">
                  <a:srgbClr val="FED755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39" name="直接连接符 38"/>
          <p:cNvCxnSpPr/>
          <p:nvPr/>
        </p:nvCxnSpPr>
        <p:spPr>
          <a:xfrm>
            <a:off x="1920665" y="1721638"/>
            <a:ext cx="1557828" cy="0"/>
          </a:xfrm>
          <a:prstGeom prst="line">
            <a:avLst/>
          </a:prstGeom>
          <a:noFill/>
          <a:ln w="6350" cap="flat" cmpd="sng" algn="ctr">
            <a:gradFill>
              <a:gsLst>
                <a:gs pos="51000">
                  <a:srgbClr val="FDAD36"/>
                </a:gs>
                <a:gs pos="0">
                  <a:srgbClr val="FED755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0" name="直接连接符 39"/>
          <p:cNvCxnSpPr>
            <a:stCxn id="25" idx="3"/>
          </p:cNvCxnSpPr>
          <p:nvPr/>
        </p:nvCxnSpPr>
        <p:spPr>
          <a:xfrm flipH="1" flipV="1">
            <a:off x="2657562" y="2683537"/>
            <a:ext cx="373259" cy="422381"/>
          </a:xfrm>
          <a:prstGeom prst="line">
            <a:avLst/>
          </a:prstGeom>
          <a:noFill/>
          <a:ln w="6350" cap="flat" cmpd="sng" algn="ctr">
            <a:gradFill>
              <a:gsLst>
                <a:gs pos="51000">
                  <a:srgbClr val="FDAD36"/>
                </a:gs>
                <a:gs pos="0">
                  <a:srgbClr val="FED755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1" name="直接连接符 40"/>
          <p:cNvCxnSpPr/>
          <p:nvPr/>
        </p:nvCxnSpPr>
        <p:spPr>
          <a:xfrm>
            <a:off x="1099733" y="2683535"/>
            <a:ext cx="1557829" cy="0"/>
          </a:xfrm>
          <a:prstGeom prst="line">
            <a:avLst/>
          </a:prstGeom>
          <a:noFill/>
          <a:ln w="6350" cap="flat" cmpd="sng" algn="ctr">
            <a:gradFill>
              <a:gsLst>
                <a:gs pos="51000">
                  <a:srgbClr val="FDAD36"/>
                </a:gs>
                <a:gs pos="0">
                  <a:srgbClr val="FED755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2" name="直接连接符 41"/>
          <p:cNvCxnSpPr>
            <a:stCxn id="26" idx="4"/>
          </p:cNvCxnSpPr>
          <p:nvPr/>
        </p:nvCxnSpPr>
        <p:spPr>
          <a:xfrm flipH="1">
            <a:off x="2844191" y="4148495"/>
            <a:ext cx="343549" cy="307400"/>
          </a:xfrm>
          <a:prstGeom prst="line">
            <a:avLst/>
          </a:prstGeom>
          <a:noFill/>
          <a:ln w="6350" cap="flat" cmpd="sng" algn="ctr">
            <a:gradFill>
              <a:gsLst>
                <a:gs pos="51000">
                  <a:srgbClr val="FDAD36"/>
                </a:gs>
                <a:gs pos="0">
                  <a:srgbClr val="FED755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3" name="直接连接符 42"/>
          <p:cNvCxnSpPr/>
          <p:nvPr/>
        </p:nvCxnSpPr>
        <p:spPr>
          <a:xfrm>
            <a:off x="1284552" y="4455895"/>
            <a:ext cx="1557829" cy="0"/>
          </a:xfrm>
          <a:prstGeom prst="line">
            <a:avLst/>
          </a:prstGeom>
          <a:noFill/>
          <a:ln w="6350" cap="flat" cmpd="sng" algn="ctr">
            <a:gradFill>
              <a:gsLst>
                <a:gs pos="51000">
                  <a:srgbClr val="FDAD36"/>
                </a:gs>
                <a:gs pos="0">
                  <a:srgbClr val="FED755"/>
                </a:gs>
                <a:gs pos="100000">
                  <a:srgbClr val="FB5F05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355486" y="1628800"/>
            <a:ext cx="34289" cy="3467650"/>
          </a:xfrm>
          <a:prstGeom prst="rect">
            <a:avLst/>
          </a:prstGeom>
          <a:effectLst>
            <a:outerShdw blurRad="76200" dist="50800" dir="4140000" sx="99000" sy="99000" algn="ctr" rotWithShape="0">
              <a:srgbClr val="000000">
                <a:alpha val="94000"/>
              </a:srgbClr>
            </a:outerShdw>
          </a:effectLst>
        </p:spPr>
      </p:pic>
      <p:grpSp>
        <p:nvGrpSpPr>
          <p:cNvPr id="13" name="组合 12"/>
          <p:cNvGrpSpPr/>
          <p:nvPr/>
        </p:nvGrpSpPr>
        <p:grpSpPr>
          <a:xfrm>
            <a:off x="986683" y="3143335"/>
            <a:ext cx="2525485" cy="461665"/>
            <a:chOff x="7047666" y="1942356"/>
            <a:chExt cx="3367313" cy="615553"/>
          </a:xfrm>
        </p:grpSpPr>
        <p:grpSp>
          <p:nvGrpSpPr>
            <p:cNvPr id="14" name="组合 13"/>
            <p:cNvGrpSpPr/>
            <p:nvPr/>
          </p:nvGrpSpPr>
          <p:grpSpPr>
            <a:xfrm>
              <a:off x="7047666" y="1942356"/>
              <a:ext cx="551542" cy="615553"/>
              <a:chOff x="4519974" y="1762722"/>
              <a:chExt cx="551542" cy="615553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4519974" y="1830139"/>
                <a:ext cx="551542" cy="449943"/>
              </a:xfrm>
              <a:prstGeom prst="roundRect">
                <a:avLst/>
              </a:prstGeom>
              <a:gradFill>
                <a:gsLst>
                  <a:gs pos="0">
                    <a:srgbClr val="FED755"/>
                  </a:gs>
                  <a:gs pos="99000">
                    <a:srgbClr val="FB5F05"/>
                  </a:gs>
                  <a:gs pos="46000">
                    <a:srgbClr val="FDAD36"/>
                  </a:gs>
                </a:gsLst>
                <a:lin ang="1560000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文本框 18"/>
              <p:cNvSpPr txBox="1"/>
              <p:nvPr/>
            </p:nvSpPr>
            <p:spPr>
              <a:xfrm>
                <a:off x="4576775" y="1762722"/>
                <a:ext cx="48774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5" name="圆角矩形 14"/>
            <p:cNvSpPr/>
            <p:nvPr/>
          </p:nvSpPr>
          <p:spPr>
            <a:xfrm>
              <a:off x="7845950" y="2009773"/>
              <a:ext cx="2569029" cy="449943"/>
            </a:xfrm>
            <a:prstGeom prst="roundRect">
              <a:avLst/>
            </a:prstGeom>
            <a:gradFill>
              <a:gsLst>
                <a:gs pos="4000">
                  <a:srgbClr val="FED755"/>
                </a:gs>
                <a:gs pos="97000">
                  <a:srgbClr val="FB5F05"/>
                </a:gs>
                <a:gs pos="20000">
                  <a:srgbClr val="FDAD36"/>
                </a:gs>
              </a:gsLst>
              <a:lin ang="162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文本框 19"/>
          <p:cNvSpPr txBox="1"/>
          <p:nvPr/>
        </p:nvSpPr>
        <p:spPr>
          <a:xfrm flipH="1">
            <a:off x="6146032" y="2501399"/>
            <a:ext cx="1269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0"/>
                <a:gradFill>
                  <a:gsLst>
                    <a:gs pos="0">
                      <a:srgbClr val="C00000"/>
                    </a:gs>
                    <a:gs pos="53200">
                      <a:srgbClr val="FB7008"/>
                    </a:gs>
                    <a:gs pos="100000">
                      <a:srgbClr val="FED755"/>
                    </a:gs>
                  </a:gsLst>
                  <a:lin ang="5400000" scaled="1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Part</a:t>
            </a:r>
            <a:endParaRPr kumimoji="0" lang="zh-CN" altLang="en-US" sz="3600" b="1" i="0" u="none" strike="noStrike" kern="0" cap="none" spc="0" normalizeH="0" baseline="0" noProof="0" dirty="0">
              <a:ln w="0"/>
              <a:gradFill>
                <a:gsLst>
                  <a:gs pos="0">
                    <a:srgbClr val="C00000"/>
                  </a:gs>
                  <a:gs pos="53200">
                    <a:srgbClr val="FB7008"/>
                  </a:gs>
                  <a:gs pos="100000">
                    <a:srgbClr val="FED755"/>
                  </a:gs>
                </a:gsLst>
                <a:lin ang="5400000" scaled="1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20"/>
          <p:cNvSpPr txBox="1"/>
          <p:nvPr/>
        </p:nvSpPr>
        <p:spPr>
          <a:xfrm flipH="1">
            <a:off x="6467313" y="3051059"/>
            <a:ext cx="79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0"/>
                <a:gradFill>
                  <a:gsLst>
                    <a:gs pos="0">
                      <a:srgbClr val="C00000"/>
                    </a:gs>
                    <a:gs pos="53200">
                      <a:srgbClr val="FB7008"/>
                    </a:gs>
                    <a:gs pos="100000">
                      <a:srgbClr val="FED755"/>
                    </a:gs>
                  </a:gsLst>
                  <a:lin ang="5400000" scaled="1"/>
                </a:gra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itchFamily="34" charset="-122"/>
                <a:ea typeface="微软雅黑" pitchFamily="34" charset="-122"/>
              </a:rPr>
              <a:t>02</a:t>
            </a:r>
            <a:endParaRPr kumimoji="0" lang="zh-CN" altLang="en-US" sz="3600" b="1" i="0" u="none" strike="noStrike" kern="0" cap="none" spc="0" normalizeH="0" baseline="0" noProof="0" dirty="0">
              <a:ln w="0"/>
              <a:gradFill>
                <a:gsLst>
                  <a:gs pos="0">
                    <a:srgbClr val="C00000"/>
                  </a:gs>
                  <a:gs pos="53200">
                    <a:srgbClr val="FB7008"/>
                  </a:gs>
                  <a:gs pos="100000">
                    <a:srgbClr val="FED755"/>
                  </a:gs>
                </a:gsLst>
                <a:lin ang="5400000" scaled="1"/>
              </a:gra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233092" y="1759568"/>
            <a:ext cx="2944860" cy="2944860"/>
          </a:xfrm>
          <a:prstGeom prst="ellipse">
            <a:avLst/>
          </a:prstGeom>
          <a:noFill/>
          <a:ln w="57150" cap="flat" cmpd="sng" algn="ctr">
            <a:solidFill>
              <a:srgbClr val="FB5F0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487669" y="2014145"/>
            <a:ext cx="2435706" cy="2435706"/>
          </a:xfrm>
          <a:prstGeom prst="ellipse">
            <a:avLst/>
          </a:prstGeom>
          <a:noFill/>
          <a:ln w="57150" cap="flat" cmpd="sng" algn="ctr">
            <a:solidFill>
              <a:srgbClr val="FB5F0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1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8" grpId="1"/>
          <p:bldP spid="19" grpId="0"/>
          <p:bldP spid="19" grpId="1"/>
          <p:bldP spid="20" grpId="0" animBg="1"/>
          <p:bldP spid="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1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4" presetID="23" presetClass="entr" presetSubtype="3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8" grpId="1"/>
          <p:bldP spid="19" grpId="0"/>
          <p:bldP spid="19" grpId="1"/>
          <p:bldP spid="20" grpId="0" animBg="1"/>
          <p:bldP spid="2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364088" y="2113107"/>
            <a:ext cx="2796076" cy="2835506"/>
            <a:chOff x="1331640" y="1707654"/>
            <a:chExt cx="2796076" cy="2835506"/>
          </a:xfrm>
          <a:gradFill>
            <a:gsLst>
              <a:gs pos="51000">
                <a:srgbClr val="FDAD36"/>
              </a:gs>
              <a:gs pos="0">
                <a:srgbClr val="FED755"/>
              </a:gs>
              <a:gs pos="100000">
                <a:srgbClr val="FB5F05"/>
              </a:gs>
            </a:gsLst>
            <a:lin ang="5400000" scaled="1"/>
          </a:gradFill>
        </p:grpSpPr>
        <p:sp>
          <p:nvSpPr>
            <p:cNvPr id="18" name="等腰三角形 5"/>
            <p:cNvSpPr/>
            <p:nvPr/>
          </p:nvSpPr>
          <p:spPr>
            <a:xfrm>
              <a:off x="1608861" y="1707654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9" name="等腰三角形 5"/>
            <p:cNvSpPr/>
            <p:nvPr/>
          </p:nvSpPr>
          <p:spPr>
            <a:xfrm>
              <a:off x="1619672" y="2445005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0" name="等腰三角形 5"/>
            <p:cNvSpPr/>
            <p:nvPr/>
          </p:nvSpPr>
          <p:spPr>
            <a:xfrm flipV="1">
              <a:off x="1608861" y="3167482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1" name="等腰三角形 5"/>
            <p:cNvSpPr/>
            <p:nvPr/>
          </p:nvSpPr>
          <p:spPr>
            <a:xfrm flipV="1">
              <a:off x="1619672" y="3356821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2" name="圆角矩形 11"/>
            <p:cNvSpPr/>
            <p:nvPr/>
          </p:nvSpPr>
          <p:spPr>
            <a:xfrm>
              <a:off x="1331640" y="3079858"/>
              <a:ext cx="198918" cy="87624"/>
            </a:xfrm>
            <a:custGeom>
              <a:avLst/>
              <a:gdLst/>
              <a:ahLst/>
              <a:cxnLst/>
              <a:rect l="l" t="t" r="r" b="b"/>
              <a:pathLst>
                <a:path w="198918" h="87624">
                  <a:moveTo>
                    <a:pt x="43812" y="0"/>
                  </a:moveTo>
                  <a:lnTo>
                    <a:pt x="198918" y="0"/>
                  </a:lnTo>
                  <a:lnTo>
                    <a:pt x="198918" y="87624"/>
                  </a:lnTo>
                  <a:lnTo>
                    <a:pt x="43812" y="87624"/>
                  </a:lnTo>
                  <a:cubicBezTo>
                    <a:pt x="19615" y="87624"/>
                    <a:pt x="0" y="68009"/>
                    <a:pt x="0" y="43812"/>
                  </a:cubicBezTo>
                  <a:cubicBezTo>
                    <a:pt x="0" y="19615"/>
                    <a:pt x="19615" y="0"/>
                    <a:pt x="43812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3" name="空心弧 15"/>
            <p:cNvSpPr/>
            <p:nvPr/>
          </p:nvSpPr>
          <p:spPr>
            <a:xfrm rot="5400000">
              <a:off x="3312321" y="2346812"/>
              <a:ext cx="509372" cy="1121419"/>
            </a:xfrm>
            <a:custGeom>
              <a:avLst/>
              <a:gdLst/>
              <a:ahLst/>
              <a:cxnLst/>
              <a:rect l="l" t="t" r="r" b="b"/>
              <a:pathLst>
                <a:path w="509372" h="1121419">
                  <a:moveTo>
                    <a:pt x="507512" y="1121419"/>
                  </a:moveTo>
                  <a:lnTo>
                    <a:pt x="509372" y="1119300"/>
                  </a:lnTo>
                  <a:lnTo>
                    <a:pt x="509372" y="1121419"/>
                  </a:lnTo>
                  <a:close/>
                  <a:moveTo>
                    <a:pt x="430106" y="1116802"/>
                  </a:moveTo>
                  <a:lnTo>
                    <a:pt x="434159" y="1121419"/>
                  </a:lnTo>
                  <a:lnTo>
                    <a:pt x="430599" y="1121419"/>
                  </a:lnTo>
                  <a:cubicBezTo>
                    <a:pt x="430325" y="1119896"/>
                    <a:pt x="430214" y="1118353"/>
                    <a:pt x="430106" y="1116802"/>
                  </a:cubicBezTo>
                  <a:close/>
                  <a:moveTo>
                    <a:pt x="0" y="259419"/>
                  </a:moveTo>
                  <a:lnTo>
                    <a:pt x="832" y="257324"/>
                  </a:lnTo>
                  <a:lnTo>
                    <a:pt x="0" y="257324"/>
                  </a:lnTo>
                  <a:cubicBezTo>
                    <a:pt x="0" y="161091"/>
                    <a:pt x="53696" y="72900"/>
                    <a:pt x="139188" y="28721"/>
                  </a:cubicBezTo>
                  <a:cubicBezTo>
                    <a:pt x="224680" y="-15459"/>
                    <a:pt x="327679" y="-8244"/>
                    <a:pt x="406177" y="47423"/>
                  </a:cubicBezTo>
                  <a:cubicBezTo>
                    <a:pt x="466571" y="90252"/>
                    <a:pt x="504696" y="156253"/>
                    <a:pt x="509372" y="227993"/>
                  </a:cubicBezTo>
                  <a:lnTo>
                    <a:pt x="509372" y="1073841"/>
                  </a:lnTo>
                  <a:cubicBezTo>
                    <a:pt x="502538" y="1059565"/>
                    <a:pt x="487753" y="1050433"/>
                    <a:pt x="470835" y="1050433"/>
                  </a:cubicBezTo>
                  <a:cubicBezTo>
                    <a:pt x="451854" y="1050433"/>
                    <a:pt x="435559" y="1061928"/>
                    <a:pt x="428567" y="1078352"/>
                  </a:cubicBezTo>
                  <a:cubicBezTo>
                    <a:pt x="427251" y="1065847"/>
                    <a:pt x="427023" y="1052948"/>
                    <a:pt x="427023" y="1039779"/>
                  </a:cubicBezTo>
                  <a:lnTo>
                    <a:pt x="427023" y="281216"/>
                  </a:lnTo>
                  <a:lnTo>
                    <a:pt x="427023" y="281216"/>
                  </a:lnTo>
                  <a:lnTo>
                    <a:pt x="427023" y="236015"/>
                  </a:lnTo>
                  <a:lnTo>
                    <a:pt x="426558" y="236015"/>
                  </a:lnTo>
                  <a:cubicBezTo>
                    <a:pt x="420904" y="189157"/>
                    <a:pt x="395728" y="146071"/>
                    <a:pt x="356132" y="117992"/>
                  </a:cubicBezTo>
                  <a:cubicBezTo>
                    <a:pt x="304025" y="81040"/>
                    <a:pt x="235655" y="76251"/>
                    <a:pt x="178905" y="105577"/>
                  </a:cubicBezTo>
                  <a:cubicBezTo>
                    <a:pt x="122253" y="134854"/>
                    <a:pt x="86634" y="193244"/>
                    <a:pt x="86558" y="256996"/>
                  </a:cubicBezTo>
                  <a:cubicBezTo>
                    <a:pt x="87499" y="257768"/>
                    <a:pt x="87520" y="258591"/>
                    <a:pt x="87520" y="259419"/>
                  </a:cubicBezTo>
                  <a:cubicBezTo>
                    <a:pt x="87520" y="284619"/>
                    <a:pt x="67928" y="305047"/>
                    <a:pt x="43760" y="305047"/>
                  </a:cubicBezTo>
                  <a:cubicBezTo>
                    <a:pt x="19592" y="305047"/>
                    <a:pt x="0" y="284619"/>
                    <a:pt x="0" y="25941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868883" y="2258985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868883" y="2991080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1"/>
          <p:cNvSpPr>
            <a:spLocks noChangeArrowheads="1"/>
          </p:cNvSpPr>
          <p:nvPr/>
        </p:nvSpPr>
        <p:spPr bwMode="auto">
          <a:xfrm>
            <a:off x="868883" y="3723175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868883" y="4455271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此处添加详细文本描述，建议与标题相关并符合整体语言风格，语言描述尽量。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487757" y="2474289"/>
            <a:ext cx="792087" cy="0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FED755"/>
                </a:gs>
                <a:gs pos="53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4487757" y="3201301"/>
            <a:ext cx="792087" cy="0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FED755"/>
                </a:gs>
                <a:gs pos="53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4487757" y="3928313"/>
            <a:ext cx="792087" cy="0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FED755"/>
                </a:gs>
                <a:gs pos="53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4487757" y="4655326"/>
            <a:ext cx="792087" cy="0"/>
          </a:xfrm>
          <a:prstGeom prst="line">
            <a:avLst/>
          </a:prstGeom>
          <a:noFill/>
          <a:ln w="6350" cap="flat" cmpd="sng" algn="ctr">
            <a:gradFill>
              <a:gsLst>
                <a:gs pos="0">
                  <a:srgbClr val="FED755"/>
                </a:gs>
                <a:gs pos="53000">
                  <a:srgbClr val="FDAD36"/>
                </a:gs>
                <a:gs pos="100000">
                  <a:srgbClr val="FB5F05"/>
                </a:gs>
              </a:gsLst>
              <a:lin ang="5400000" scaled="1"/>
            </a:gradFill>
            <a:prstDash val="sysDash"/>
            <a:miter lim="800000"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  <p:bldP spid="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  <p:bldP spid="2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>
            <a:spLocks/>
          </p:cNvSpPr>
          <p:nvPr/>
        </p:nvSpPr>
        <p:spPr bwMode="auto">
          <a:xfrm>
            <a:off x="4540877" y="2636980"/>
            <a:ext cx="1192540" cy="3510972"/>
          </a:xfrm>
          <a:custGeom>
            <a:avLst/>
            <a:gdLst>
              <a:gd name="T0" fmla="*/ 469 w 2278"/>
              <a:gd name="T1" fmla="*/ 132 h 6709"/>
              <a:gd name="T2" fmla="*/ 1800 w 2278"/>
              <a:gd name="T3" fmla="*/ 132 h 6709"/>
              <a:gd name="T4" fmla="*/ 1800 w 2278"/>
              <a:gd name="T5" fmla="*/ 0 h 6709"/>
              <a:gd name="T6" fmla="*/ 2039 w 2278"/>
              <a:gd name="T7" fmla="*/ 190 h 6709"/>
              <a:gd name="T8" fmla="*/ 2278 w 2278"/>
              <a:gd name="T9" fmla="*/ 379 h 6709"/>
              <a:gd name="T10" fmla="*/ 2039 w 2278"/>
              <a:gd name="T11" fmla="*/ 569 h 6709"/>
              <a:gd name="T12" fmla="*/ 1800 w 2278"/>
              <a:gd name="T13" fmla="*/ 758 h 6709"/>
              <a:gd name="T14" fmla="*/ 1800 w 2278"/>
              <a:gd name="T15" fmla="*/ 621 h 6709"/>
              <a:gd name="T16" fmla="*/ 797 w 2278"/>
              <a:gd name="T17" fmla="*/ 621 h 6709"/>
              <a:gd name="T18" fmla="*/ 489 w 2278"/>
              <a:gd name="T19" fmla="*/ 868 h 6709"/>
              <a:gd name="T20" fmla="*/ 489 w 2278"/>
              <a:gd name="T21" fmla="*/ 6709 h 6709"/>
              <a:gd name="T22" fmla="*/ 0 w 2278"/>
              <a:gd name="T23" fmla="*/ 6709 h 6709"/>
              <a:gd name="T24" fmla="*/ 0 w 2278"/>
              <a:gd name="T25" fmla="*/ 601 h 6709"/>
              <a:gd name="T26" fmla="*/ 469 w 2278"/>
              <a:gd name="T27" fmla="*/ 132 h 6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78" h="6709">
                <a:moveTo>
                  <a:pt x="469" y="132"/>
                </a:moveTo>
                <a:lnTo>
                  <a:pt x="1800" y="132"/>
                </a:lnTo>
                <a:lnTo>
                  <a:pt x="1800" y="0"/>
                </a:lnTo>
                <a:lnTo>
                  <a:pt x="2039" y="190"/>
                </a:lnTo>
                <a:lnTo>
                  <a:pt x="2278" y="379"/>
                </a:lnTo>
                <a:lnTo>
                  <a:pt x="2039" y="569"/>
                </a:lnTo>
                <a:lnTo>
                  <a:pt x="1800" y="758"/>
                </a:lnTo>
                <a:lnTo>
                  <a:pt x="1800" y="621"/>
                </a:lnTo>
                <a:lnTo>
                  <a:pt x="797" y="621"/>
                </a:lnTo>
                <a:cubicBezTo>
                  <a:pt x="600" y="621"/>
                  <a:pt x="489" y="670"/>
                  <a:pt x="489" y="868"/>
                </a:cubicBezTo>
                <a:lnTo>
                  <a:pt x="489" y="6709"/>
                </a:lnTo>
                <a:lnTo>
                  <a:pt x="0" y="6709"/>
                </a:lnTo>
                <a:lnTo>
                  <a:pt x="0" y="601"/>
                </a:lnTo>
                <a:cubicBezTo>
                  <a:pt x="0" y="343"/>
                  <a:pt x="211" y="132"/>
                  <a:pt x="469" y="132"/>
                </a:cubicBezTo>
                <a:close/>
              </a:path>
            </a:pathLst>
          </a:custGeom>
          <a:gradFill>
            <a:gsLst>
              <a:gs pos="0">
                <a:srgbClr val="FED755"/>
              </a:gs>
              <a:gs pos="530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4877693" y="3691462"/>
            <a:ext cx="840253" cy="2456490"/>
          </a:xfrm>
          <a:custGeom>
            <a:avLst/>
            <a:gdLst>
              <a:gd name="T0" fmla="*/ 468 w 1605"/>
              <a:gd name="T1" fmla="*/ 132 h 4693"/>
              <a:gd name="T2" fmla="*/ 1127 w 1605"/>
              <a:gd name="T3" fmla="*/ 132 h 4693"/>
              <a:gd name="T4" fmla="*/ 1127 w 1605"/>
              <a:gd name="T5" fmla="*/ 0 h 4693"/>
              <a:gd name="T6" fmla="*/ 1366 w 1605"/>
              <a:gd name="T7" fmla="*/ 189 h 4693"/>
              <a:gd name="T8" fmla="*/ 1605 w 1605"/>
              <a:gd name="T9" fmla="*/ 379 h 4693"/>
              <a:gd name="T10" fmla="*/ 1366 w 1605"/>
              <a:gd name="T11" fmla="*/ 568 h 4693"/>
              <a:gd name="T12" fmla="*/ 1127 w 1605"/>
              <a:gd name="T13" fmla="*/ 758 h 4693"/>
              <a:gd name="T14" fmla="*/ 1127 w 1605"/>
              <a:gd name="T15" fmla="*/ 620 h 4693"/>
              <a:gd name="T16" fmla="*/ 796 w 1605"/>
              <a:gd name="T17" fmla="*/ 620 h 4693"/>
              <a:gd name="T18" fmla="*/ 488 w 1605"/>
              <a:gd name="T19" fmla="*/ 867 h 4693"/>
              <a:gd name="T20" fmla="*/ 488 w 1605"/>
              <a:gd name="T21" fmla="*/ 4693 h 4693"/>
              <a:gd name="T22" fmla="*/ 0 w 1605"/>
              <a:gd name="T23" fmla="*/ 4693 h 4693"/>
              <a:gd name="T24" fmla="*/ 0 w 1605"/>
              <a:gd name="T25" fmla="*/ 600 h 4693"/>
              <a:gd name="T26" fmla="*/ 468 w 1605"/>
              <a:gd name="T27" fmla="*/ 132 h 4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5" h="4693">
                <a:moveTo>
                  <a:pt x="468" y="132"/>
                </a:moveTo>
                <a:lnTo>
                  <a:pt x="1127" y="132"/>
                </a:lnTo>
                <a:lnTo>
                  <a:pt x="1127" y="0"/>
                </a:lnTo>
                <a:lnTo>
                  <a:pt x="1366" y="189"/>
                </a:lnTo>
                <a:lnTo>
                  <a:pt x="1605" y="379"/>
                </a:lnTo>
                <a:lnTo>
                  <a:pt x="1366" y="568"/>
                </a:lnTo>
                <a:lnTo>
                  <a:pt x="1127" y="758"/>
                </a:lnTo>
                <a:lnTo>
                  <a:pt x="1127" y="620"/>
                </a:lnTo>
                <a:lnTo>
                  <a:pt x="796" y="620"/>
                </a:lnTo>
                <a:cubicBezTo>
                  <a:pt x="599" y="620"/>
                  <a:pt x="488" y="670"/>
                  <a:pt x="488" y="867"/>
                </a:cubicBezTo>
                <a:lnTo>
                  <a:pt x="488" y="4693"/>
                </a:lnTo>
                <a:lnTo>
                  <a:pt x="0" y="4693"/>
                </a:lnTo>
                <a:lnTo>
                  <a:pt x="0" y="600"/>
                </a:lnTo>
                <a:cubicBezTo>
                  <a:pt x="0" y="343"/>
                  <a:pt x="210" y="132"/>
                  <a:pt x="468" y="132"/>
                </a:cubicBezTo>
                <a:close/>
              </a:path>
            </a:pathLst>
          </a:custGeom>
          <a:gradFill>
            <a:gsLst>
              <a:gs pos="0">
                <a:srgbClr val="FED755"/>
              </a:gs>
              <a:gs pos="530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8"/>
          <p:cNvSpPr>
            <a:spLocks/>
          </p:cNvSpPr>
          <p:nvPr/>
        </p:nvSpPr>
        <p:spPr bwMode="auto">
          <a:xfrm>
            <a:off x="3256695" y="3351076"/>
            <a:ext cx="1192540" cy="2796876"/>
          </a:xfrm>
          <a:custGeom>
            <a:avLst/>
            <a:gdLst>
              <a:gd name="T0" fmla="*/ 1809 w 2278"/>
              <a:gd name="T1" fmla="*/ 132 h 5345"/>
              <a:gd name="T2" fmla="*/ 478 w 2278"/>
              <a:gd name="T3" fmla="*/ 132 h 5345"/>
              <a:gd name="T4" fmla="*/ 478 w 2278"/>
              <a:gd name="T5" fmla="*/ 0 h 5345"/>
              <a:gd name="T6" fmla="*/ 239 w 2278"/>
              <a:gd name="T7" fmla="*/ 190 h 5345"/>
              <a:gd name="T8" fmla="*/ 0 w 2278"/>
              <a:gd name="T9" fmla="*/ 379 h 5345"/>
              <a:gd name="T10" fmla="*/ 239 w 2278"/>
              <a:gd name="T11" fmla="*/ 569 h 5345"/>
              <a:gd name="T12" fmla="*/ 478 w 2278"/>
              <a:gd name="T13" fmla="*/ 758 h 5345"/>
              <a:gd name="T14" fmla="*/ 478 w 2278"/>
              <a:gd name="T15" fmla="*/ 621 h 5345"/>
              <a:gd name="T16" fmla="*/ 1481 w 2278"/>
              <a:gd name="T17" fmla="*/ 621 h 5345"/>
              <a:gd name="T18" fmla="*/ 1789 w 2278"/>
              <a:gd name="T19" fmla="*/ 868 h 5345"/>
              <a:gd name="T20" fmla="*/ 1789 w 2278"/>
              <a:gd name="T21" fmla="*/ 5345 h 5345"/>
              <a:gd name="T22" fmla="*/ 2278 w 2278"/>
              <a:gd name="T23" fmla="*/ 5345 h 5345"/>
              <a:gd name="T24" fmla="*/ 2278 w 2278"/>
              <a:gd name="T25" fmla="*/ 601 h 5345"/>
              <a:gd name="T26" fmla="*/ 1809 w 2278"/>
              <a:gd name="T27" fmla="*/ 132 h 5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78" h="5345">
                <a:moveTo>
                  <a:pt x="1809" y="132"/>
                </a:moveTo>
                <a:lnTo>
                  <a:pt x="478" y="132"/>
                </a:lnTo>
                <a:lnTo>
                  <a:pt x="478" y="0"/>
                </a:lnTo>
                <a:lnTo>
                  <a:pt x="239" y="190"/>
                </a:lnTo>
                <a:lnTo>
                  <a:pt x="0" y="379"/>
                </a:lnTo>
                <a:lnTo>
                  <a:pt x="239" y="569"/>
                </a:lnTo>
                <a:lnTo>
                  <a:pt x="478" y="758"/>
                </a:lnTo>
                <a:lnTo>
                  <a:pt x="478" y="621"/>
                </a:lnTo>
                <a:lnTo>
                  <a:pt x="1481" y="621"/>
                </a:lnTo>
                <a:cubicBezTo>
                  <a:pt x="1678" y="621"/>
                  <a:pt x="1789" y="670"/>
                  <a:pt x="1789" y="868"/>
                </a:cubicBezTo>
                <a:lnTo>
                  <a:pt x="1789" y="5345"/>
                </a:lnTo>
                <a:lnTo>
                  <a:pt x="2278" y="5345"/>
                </a:lnTo>
                <a:lnTo>
                  <a:pt x="2278" y="601"/>
                </a:lnTo>
                <a:cubicBezTo>
                  <a:pt x="2278" y="343"/>
                  <a:pt x="2067" y="132"/>
                  <a:pt x="1809" y="132"/>
                </a:cubicBezTo>
                <a:close/>
              </a:path>
            </a:pathLst>
          </a:custGeom>
          <a:gradFill>
            <a:gsLst>
              <a:gs pos="0">
                <a:srgbClr val="FED755"/>
              </a:gs>
              <a:gs pos="530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3273357" y="4384135"/>
            <a:ext cx="840253" cy="1763817"/>
          </a:xfrm>
          <a:custGeom>
            <a:avLst/>
            <a:gdLst>
              <a:gd name="T0" fmla="*/ 1137 w 1605"/>
              <a:gd name="T1" fmla="*/ 132 h 3370"/>
              <a:gd name="T2" fmla="*/ 478 w 1605"/>
              <a:gd name="T3" fmla="*/ 132 h 3370"/>
              <a:gd name="T4" fmla="*/ 478 w 1605"/>
              <a:gd name="T5" fmla="*/ 0 h 3370"/>
              <a:gd name="T6" fmla="*/ 239 w 1605"/>
              <a:gd name="T7" fmla="*/ 190 h 3370"/>
              <a:gd name="T8" fmla="*/ 0 w 1605"/>
              <a:gd name="T9" fmla="*/ 379 h 3370"/>
              <a:gd name="T10" fmla="*/ 239 w 1605"/>
              <a:gd name="T11" fmla="*/ 569 h 3370"/>
              <a:gd name="T12" fmla="*/ 478 w 1605"/>
              <a:gd name="T13" fmla="*/ 758 h 3370"/>
              <a:gd name="T14" fmla="*/ 478 w 1605"/>
              <a:gd name="T15" fmla="*/ 621 h 3370"/>
              <a:gd name="T16" fmla="*/ 809 w 1605"/>
              <a:gd name="T17" fmla="*/ 621 h 3370"/>
              <a:gd name="T18" fmla="*/ 1117 w 1605"/>
              <a:gd name="T19" fmla="*/ 868 h 3370"/>
              <a:gd name="T20" fmla="*/ 1117 w 1605"/>
              <a:gd name="T21" fmla="*/ 3370 h 3370"/>
              <a:gd name="T22" fmla="*/ 1605 w 1605"/>
              <a:gd name="T23" fmla="*/ 3370 h 3370"/>
              <a:gd name="T24" fmla="*/ 1605 w 1605"/>
              <a:gd name="T25" fmla="*/ 601 h 3370"/>
              <a:gd name="T26" fmla="*/ 1137 w 1605"/>
              <a:gd name="T27" fmla="*/ 132 h 3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5" h="3370">
                <a:moveTo>
                  <a:pt x="1137" y="132"/>
                </a:moveTo>
                <a:lnTo>
                  <a:pt x="478" y="132"/>
                </a:lnTo>
                <a:lnTo>
                  <a:pt x="478" y="0"/>
                </a:lnTo>
                <a:lnTo>
                  <a:pt x="239" y="190"/>
                </a:lnTo>
                <a:lnTo>
                  <a:pt x="0" y="379"/>
                </a:lnTo>
                <a:lnTo>
                  <a:pt x="239" y="569"/>
                </a:lnTo>
                <a:lnTo>
                  <a:pt x="478" y="758"/>
                </a:lnTo>
                <a:lnTo>
                  <a:pt x="478" y="621"/>
                </a:lnTo>
                <a:lnTo>
                  <a:pt x="809" y="621"/>
                </a:lnTo>
                <a:cubicBezTo>
                  <a:pt x="1006" y="621"/>
                  <a:pt x="1117" y="670"/>
                  <a:pt x="1117" y="868"/>
                </a:cubicBezTo>
                <a:lnTo>
                  <a:pt x="1117" y="3370"/>
                </a:lnTo>
                <a:lnTo>
                  <a:pt x="1605" y="3370"/>
                </a:lnTo>
                <a:lnTo>
                  <a:pt x="1605" y="601"/>
                </a:lnTo>
                <a:cubicBezTo>
                  <a:pt x="1605" y="343"/>
                  <a:pt x="1395" y="132"/>
                  <a:pt x="1137" y="132"/>
                </a:cubicBezTo>
                <a:close/>
              </a:path>
            </a:pathLst>
          </a:custGeom>
          <a:gradFill>
            <a:gsLst>
              <a:gs pos="0">
                <a:srgbClr val="FED755"/>
              </a:gs>
              <a:gs pos="53000">
                <a:srgbClr val="FDAD36"/>
              </a:gs>
              <a:gs pos="100000">
                <a:srgbClr val="FB5F05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5940505" y="3457001"/>
            <a:ext cx="14972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5927414" y="3750969"/>
            <a:ext cx="25552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5940505" y="2428702"/>
            <a:ext cx="14972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4"/>
          <p:cNvSpPr txBox="1">
            <a:spLocks noChangeArrowheads="1"/>
          </p:cNvSpPr>
          <p:nvPr/>
        </p:nvSpPr>
        <p:spPr bwMode="auto">
          <a:xfrm>
            <a:off x="5927414" y="2722671"/>
            <a:ext cx="25552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1741621" y="3055916"/>
            <a:ext cx="14972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6"/>
          <p:cNvSpPr txBox="1">
            <a:spLocks noChangeArrowheads="1"/>
          </p:cNvSpPr>
          <p:nvPr/>
        </p:nvSpPr>
        <p:spPr bwMode="auto">
          <a:xfrm>
            <a:off x="683568" y="3351076"/>
            <a:ext cx="25552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  <p:sp>
        <p:nvSpPr>
          <p:cNvPr id="24" name="TextBox 17"/>
          <p:cNvSpPr txBox="1">
            <a:spLocks noChangeArrowheads="1"/>
          </p:cNvSpPr>
          <p:nvPr/>
        </p:nvSpPr>
        <p:spPr bwMode="auto">
          <a:xfrm>
            <a:off x="1741621" y="4261549"/>
            <a:ext cx="14972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18"/>
          <p:cNvSpPr txBox="1">
            <a:spLocks noChangeArrowheads="1"/>
          </p:cNvSpPr>
          <p:nvPr/>
        </p:nvSpPr>
        <p:spPr bwMode="auto">
          <a:xfrm>
            <a:off x="683568" y="4556708"/>
            <a:ext cx="25552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utoUpdateAnimBg="0"/>
      <p:bldP spid="19" grpId="0" autoUpdateAnimBg="0"/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主题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主题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23083</TotalTime>
  <Words>1828</Words>
  <Application>Microsoft Office PowerPoint</Application>
  <PresentationFormat>全屏显示(4:3)</PresentationFormat>
  <Paragraphs>270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1390</cp:revision>
  <dcterms:created xsi:type="dcterms:W3CDTF">2009-02-11T05:37:22Z</dcterms:created>
  <dcterms:modified xsi:type="dcterms:W3CDTF">2017-05-12T06:23:31Z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