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9"/>
  </p:notesMasterIdLst>
  <p:handoutMasterIdLst>
    <p:handoutMasterId r:id="rId30"/>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359" r:id="rId2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90" d="100"/>
          <a:sy n="90" d="100"/>
        </p:scale>
        <p:origin x="-504" y="-47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themeOverride" Target="../theme/themeOverride1.xml"/><Relationship Id="rId5" Type="http://schemas.openxmlformats.org/officeDocument/2006/relationships/package" Target="../embeddings/Microsoft_Excel____1.xlsx"/><Relationship Id="rId4" Type="http://schemas.openxmlformats.org/officeDocument/2006/relationships/image" Target="../media/image32.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系列 1</c:v>
                </c:pt>
              </c:strCache>
            </c:strRef>
          </c:tx>
          <c:spPr>
            <a:blipFill dpi="0" rotWithShape="1">
              <a:blip xmlns:r="http://schemas.openxmlformats.org/officeDocument/2006/relationships" r:embed="rId2"/>
              <a:srcRect/>
              <a:stretch>
                <a:fillRect/>
              </a:stretch>
            </a:blipFill>
            <a:ln>
              <a:noFill/>
            </a:ln>
            <a:effectLst/>
          </c:spPr>
          <c:invertIfNegative val="0"/>
          <c:cat>
            <c:strRef>
              <c:f>Sheet1!$A$2:$A$4</c:f>
              <c:strCache>
                <c:ptCount val="3"/>
                <c:pt idx="0">
                  <c:v>类别 1</c:v>
                </c:pt>
                <c:pt idx="1">
                  <c:v>类别 2</c:v>
                </c:pt>
                <c:pt idx="2">
                  <c:v>类别 3</c:v>
                </c:pt>
              </c:strCache>
            </c:strRef>
          </c:cat>
          <c:val>
            <c:numRef>
              <c:f>Sheet1!$B$2:$B$4</c:f>
              <c:numCache>
                <c:formatCode>g/"通""用""格""式"</c:formatCode>
                <c:ptCount val="3"/>
                <c:pt idx="0">
                  <c:v>4.3</c:v>
                </c:pt>
                <c:pt idx="1">
                  <c:v>2.5</c:v>
                </c:pt>
                <c:pt idx="2">
                  <c:v>3.5</c:v>
                </c:pt>
              </c:numCache>
            </c:numRef>
          </c:val>
        </c:ser>
        <c:ser>
          <c:idx val="1"/>
          <c:order val="1"/>
          <c:tx>
            <c:strRef>
              <c:f>Sheet1!$C$1</c:f>
              <c:strCache>
                <c:ptCount val="1"/>
                <c:pt idx="0">
                  <c:v>系列 2</c:v>
                </c:pt>
              </c:strCache>
            </c:strRef>
          </c:tx>
          <c:spPr>
            <a:blipFill>
              <a:blip xmlns:r="http://schemas.openxmlformats.org/officeDocument/2006/relationships" r:embed="rId3"/>
              <a:stretch>
                <a:fillRect/>
              </a:stretch>
            </a:blipFill>
            <a:ln>
              <a:noFill/>
            </a:ln>
            <a:effectLst/>
          </c:spPr>
          <c:invertIfNegative val="0"/>
          <c:cat>
            <c:strRef>
              <c:f>Sheet1!$A$2:$A$4</c:f>
              <c:strCache>
                <c:ptCount val="3"/>
                <c:pt idx="0">
                  <c:v>类别 1</c:v>
                </c:pt>
                <c:pt idx="1">
                  <c:v>类别 2</c:v>
                </c:pt>
                <c:pt idx="2">
                  <c:v>类别 3</c:v>
                </c:pt>
              </c:strCache>
            </c:strRef>
          </c:cat>
          <c:val>
            <c:numRef>
              <c:f>Sheet1!$C$2:$C$4</c:f>
              <c:numCache>
                <c:formatCode>g/"通""用""格""式"</c:formatCode>
                <c:ptCount val="3"/>
                <c:pt idx="0">
                  <c:v>2.4</c:v>
                </c:pt>
                <c:pt idx="1">
                  <c:v>4.4000000000000004</c:v>
                </c:pt>
                <c:pt idx="2">
                  <c:v>1.8</c:v>
                </c:pt>
              </c:numCache>
            </c:numRef>
          </c:val>
        </c:ser>
        <c:ser>
          <c:idx val="2"/>
          <c:order val="2"/>
          <c:tx>
            <c:strRef>
              <c:f>Sheet1!$D$1</c:f>
              <c:strCache>
                <c:ptCount val="1"/>
                <c:pt idx="0">
                  <c:v>系列 3</c:v>
                </c:pt>
              </c:strCache>
            </c:strRef>
          </c:tx>
          <c:spPr>
            <a:blipFill>
              <a:blip xmlns:r="http://schemas.openxmlformats.org/officeDocument/2006/relationships" r:embed="rId4"/>
              <a:stretch>
                <a:fillRect/>
              </a:stretch>
            </a:blipFill>
            <a:ln>
              <a:noFill/>
            </a:ln>
            <a:effectLst/>
          </c:spPr>
          <c:invertIfNegative val="0"/>
          <c:cat>
            <c:strRef>
              <c:f>Sheet1!$A$2:$A$4</c:f>
              <c:strCache>
                <c:ptCount val="3"/>
                <c:pt idx="0">
                  <c:v>类别 1</c:v>
                </c:pt>
                <c:pt idx="1">
                  <c:v>类别 2</c:v>
                </c:pt>
                <c:pt idx="2">
                  <c:v>类别 3</c:v>
                </c:pt>
              </c:strCache>
            </c:strRef>
          </c:cat>
          <c:val>
            <c:numRef>
              <c:f>Sheet1!$D$2:$D$4</c:f>
              <c:numCache>
                <c:formatCode>g/"通""用""格""式"</c:formatCode>
                <c:ptCount val="3"/>
                <c:pt idx="0">
                  <c:v>2</c:v>
                </c:pt>
                <c:pt idx="1">
                  <c:v>2</c:v>
                </c:pt>
                <c:pt idx="2">
                  <c:v>3</c:v>
                </c:pt>
              </c:numCache>
            </c:numRef>
          </c:val>
        </c:ser>
        <c:dLbls>
          <c:showLegendKey val="0"/>
          <c:showVal val="0"/>
          <c:showCatName val="0"/>
          <c:showSerName val="0"/>
          <c:showPercent val="0"/>
          <c:showBubbleSize val="0"/>
        </c:dLbls>
        <c:gapWidth val="110"/>
        <c:overlap val="30"/>
        <c:axId val="160372224"/>
        <c:axId val="160450816"/>
      </c:barChart>
      <c:catAx>
        <c:axId val="16037222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60450816"/>
        <c:crosses val="autoZero"/>
        <c:auto val="1"/>
        <c:lblAlgn val="ctr"/>
        <c:lblOffset val="100"/>
        <c:noMultiLvlLbl val="0"/>
      </c:catAx>
      <c:valAx>
        <c:axId val="160450816"/>
        <c:scaling>
          <c:orientation val="minMax"/>
        </c:scaling>
        <c:delete val="1"/>
        <c:axPos val="l"/>
        <c:numFmt formatCode="g/&quot;通&quot;&quot;用&quot;&quot;格&quot;&quot;式&quot;" sourceLinked="1"/>
        <c:majorTickMark val="out"/>
        <c:minorTickMark val="none"/>
        <c:tickLblPos val="none"/>
        <c:crossAx val="1603722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5">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2017/5/11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2017/5/11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3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36.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3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67544" y="1268760"/>
            <a:ext cx="6596215" cy="943729"/>
            <a:chOff x="-468558" y="483521"/>
            <a:chExt cx="6596215" cy="943729"/>
          </a:xfrm>
        </p:grpSpPr>
        <p:pic>
          <p:nvPicPr>
            <p:cNvPr id="19" name="Picture 6" descr="C:\Users\Administrator\Desktop\未标题-13.pn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68558" y="483521"/>
              <a:ext cx="6596215" cy="943729"/>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0" name="矩形 19"/>
            <p:cNvSpPr/>
            <p:nvPr/>
          </p:nvSpPr>
          <p:spPr>
            <a:xfrm>
              <a:off x="1160067" y="705895"/>
              <a:ext cx="640402" cy="584775"/>
            </a:xfrm>
            <a:prstGeom prst="rect">
              <a:avLst/>
            </a:prstGeom>
            <a:effectLst/>
          </p:spPr>
          <p:txBody>
            <a:bodyPr vert="horz" wrap="square">
              <a:spAutoFit/>
            </a:bodyPr>
            <a:lstStyle/>
            <a:p>
              <a:r>
                <a:rPr lang="zh-CN" altLang="en-US" sz="1600" dirty="0" smtClean="0">
                  <a:solidFill>
                    <a:srgbClr val="454696"/>
                  </a:solidFill>
                  <a:latin typeface="微软雅黑" panose="020B0503020204020204" pitchFamily="34" charset="-122"/>
                  <a:ea typeface="微软雅黑" panose="020B0503020204020204" pitchFamily="34" charset="-122"/>
                  <a:sym typeface="方正大黑简体" pitchFamily="2" charset="-122"/>
                </a:rPr>
                <a:t>目录</a:t>
              </a:r>
              <a:endParaRPr lang="en-US" altLang="zh-CN" sz="1600" dirty="0" smtClean="0">
                <a:solidFill>
                  <a:srgbClr val="454696"/>
                </a:solidFill>
                <a:latin typeface="微软雅黑" panose="020B0503020204020204" pitchFamily="34" charset="-122"/>
                <a:ea typeface="微软雅黑" panose="020B0503020204020204" pitchFamily="34" charset="-122"/>
                <a:sym typeface="方正大黑简体" pitchFamily="2" charset="-122"/>
              </a:endParaRPr>
            </a:p>
            <a:p>
              <a:r>
                <a:rPr lang="zh-CN" altLang="en-US" sz="1600" dirty="0" smtClean="0">
                  <a:solidFill>
                    <a:srgbClr val="454696"/>
                  </a:solidFill>
                  <a:latin typeface="微软雅黑" panose="020B0503020204020204" pitchFamily="34" charset="-122"/>
                  <a:ea typeface="微软雅黑" panose="020B0503020204020204" pitchFamily="34" charset="-122"/>
                  <a:sym typeface="方正大黑简体" pitchFamily="2" charset="-122"/>
                </a:rPr>
                <a:t>标题</a:t>
              </a:r>
              <a:endParaRPr lang="zh-CN" altLang="en-US" sz="700" dirty="0">
                <a:solidFill>
                  <a:srgbClr val="454696"/>
                </a:solidFill>
                <a:latin typeface="微软雅黑" panose="020B0503020204020204" pitchFamily="34" charset="-122"/>
                <a:ea typeface="微软雅黑" panose="020B0503020204020204" pitchFamily="34" charset="-122"/>
              </a:endParaRPr>
            </a:p>
          </p:txBody>
        </p:sp>
        <p:sp>
          <p:nvSpPr>
            <p:cNvPr id="21" name="矩形 20"/>
            <p:cNvSpPr/>
            <p:nvPr/>
          </p:nvSpPr>
          <p:spPr>
            <a:xfrm>
              <a:off x="2381076" y="744366"/>
              <a:ext cx="1512168" cy="507831"/>
            </a:xfrm>
            <a:prstGeom prst="rect">
              <a:avLst/>
            </a:prstGeom>
            <a:effectLst/>
          </p:spPr>
          <p:txBody>
            <a:bodyPr vert="horz" wrap="square">
              <a:spAutoFit/>
            </a:bodyPr>
            <a:lstStyle/>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p>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p>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p>
          </p:txBody>
        </p:sp>
      </p:grpSp>
      <p:grpSp>
        <p:nvGrpSpPr>
          <p:cNvPr id="22" name="组合 21"/>
          <p:cNvGrpSpPr/>
          <p:nvPr/>
        </p:nvGrpSpPr>
        <p:grpSpPr>
          <a:xfrm>
            <a:off x="971598" y="2491492"/>
            <a:ext cx="6596215" cy="873125"/>
            <a:chOff x="35496" y="1706253"/>
            <a:chExt cx="6596215" cy="873125"/>
          </a:xfrm>
        </p:grpSpPr>
        <p:pic>
          <p:nvPicPr>
            <p:cNvPr id="23" name="Picture 6" descr="C:\Users\Administrator\Desktop\未标题-13.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5496" y="1706253"/>
              <a:ext cx="6596215" cy="873125"/>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4" name="矩形 23"/>
            <p:cNvSpPr/>
            <p:nvPr/>
          </p:nvSpPr>
          <p:spPr>
            <a:xfrm>
              <a:off x="1672047" y="1853406"/>
              <a:ext cx="669868" cy="584775"/>
            </a:xfrm>
            <a:prstGeom prst="rect">
              <a:avLst/>
            </a:prstGeom>
            <a:effectLst/>
          </p:spPr>
          <p:txBody>
            <a:bodyPr vert="horz" wrap="square">
              <a:spAutoFit/>
            </a:bodyPr>
            <a:lstStyle/>
            <a:p>
              <a:r>
                <a:rPr lang="zh-CN" altLang="en-US" sz="1600" dirty="0" smtClean="0">
                  <a:solidFill>
                    <a:srgbClr val="3C8CB4"/>
                  </a:solidFill>
                  <a:latin typeface="微软雅黑" panose="020B0503020204020204" pitchFamily="34" charset="-122"/>
                  <a:ea typeface="微软雅黑" panose="020B0503020204020204" pitchFamily="34" charset="-122"/>
                  <a:sym typeface="方正大黑简体" pitchFamily="2" charset="-122"/>
                </a:rPr>
                <a:t>目录</a:t>
              </a:r>
              <a:endParaRPr lang="en-US" altLang="zh-CN" sz="1600" dirty="0" smtClean="0">
                <a:solidFill>
                  <a:srgbClr val="3C8CB4"/>
                </a:solidFill>
                <a:latin typeface="微软雅黑" panose="020B0503020204020204" pitchFamily="34" charset="-122"/>
                <a:ea typeface="微软雅黑" panose="020B0503020204020204" pitchFamily="34" charset="-122"/>
                <a:sym typeface="方正大黑简体" pitchFamily="2" charset="-122"/>
              </a:endParaRPr>
            </a:p>
            <a:p>
              <a:r>
                <a:rPr lang="zh-CN" altLang="en-US" sz="1600" dirty="0" smtClean="0">
                  <a:solidFill>
                    <a:srgbClr val="3C8CB4"/>
                  </a:solidFill>
                  <a:latin typeface="微软雅黑" panose="020B0503020204020204" pitchFamily="34" charset="-122"/>
                  <a:ea typeface="微软雅黑" panose="020B0503020204020204" pitchFamily="34" charset="-122"/>
                  <a:sym typeface="方正大黑简体" pitchFamily="2" charset="-122"/>
                </a:rPr>
                <a:t>标题</a:t>
              </a:r>
              <a:endParaRPr lang="zh-CN" altLang="en-US" sz="700" dirty="0">
                <a:solidFill>
                  <a:srgbClr val="3C8CB4"/>
                </a:solidFill>
                <a:latin typeface="微软雅黑" panose="020B0503020204020204" pitchFamily="34" charset="-122"/>
                <a:ea typeface="微软雅黑" panose="020B0503020204020204" pitchFamily="34" charset="-122"/>
              </a:endParaRPr>
            </a:p>
          </p:txBody>
        </p:sp>
        <p:sp>
          <p:nvSpPr>
            <p:cNvPr id="25" name="矩形 24"/>
            <p:cNvSpPr/>
            <p:nvPr/>
          </p:nvSpPr>
          <p:spPr>
            <a:xfrm>
              <a:off x="2901759" y="1888899"/>
              <a:ext cx="1512168" cy="507831"/>
            </a:xfrm>
            <a:prstGeom prst="rect">
              <a:avLst/>
            </a:prstGeom>
            <a:effectLst/>
          </p:spPr>
          <p:txBody>
            <a:bodyPr vert="horz" wrap="square">
              <a:spAutoFit/>
            </a:bodyPr>
            <a:lstStyle/>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p>
            <a:p>
              <a:r>
                <a:rPr lang="zh-CN" altLang="en-US" sz="900" dirty="0" smtClean="0">
                  <a:solidFill>
                    <a:prstClr val="white"/>
                  </a:solidFill>
                  <a:latin typeface="微软雅黑" panose="020B0503020204020204" pitchFamily="34" charset="-122"/>
                  <a:ea typeface="微软雅黑" panose="020B0503020204020204" pitchFamily="34" charset="-122"/>
                  <a:sym typeface="方正大黑简体" pitchFamily="2" charset="-122"/>
                </a:rPr>
                <a:t>请</a:t>
              </a:r>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点击此处添加相关内容</a:t>
              </a:r>
            </a:p>
            <a:p>
              <a:r>
                <a:rPr lang="zh-CN" altLang="en-US" sz="900" dirty="0" smtClean="0">
                  <a:solidFill>
                    <a:prstClr val="white"/>
                  </a:solidFill>
                  <a:latin typeface="微软雅黑" panose="020B0503020204020204" pitchFamily="34" charset="-122"/>
                  <a:ea typeface="微软雅黑" panose="020B0503020204020204" pitchFamily="34" charset="-122"/>
                  <a:sym typeface="方正大黑简体" pitchFamily="2" charset="-122"/>
                </a:rPr>
                <a:t>请</a:t>
              </a:r>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点击此处添加相关内容</a:t>
              </a:r>
            </a:p>
          </p:txBody>
        </p:sp>
      </p:grpSp>
      <p:grpSp>
        <p:nvGrpSpPr>
          <p:cNvPr id="26" name="组合 25"/>
          <p:cNvGrpSpPr/>
          <p:nvPr/>
        </p:nvGrpSpPr>
        <p:grpSpPr>
          <a:xfrm>
            <a:off x="1576185" y="3573016"/>
            <a:ext cx="6596215" cy="873125"/>
            <a:chOff x="640083" y="2787777"/>
            <a:chExt cx="6596215" cy="873125"/>
          </a:xfrm>
        </p:grpSpPr>
        <p:pic>
          <p:nvPicPr>
            <p:cNvPr id="27" name="Picture 6" descr="C:\Users\Administrator\Desktop\未标题-13.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342"/>
            <a:stretch/>
          </p:blipFill>
          <p:spPr bwMode="auto">
            <a:xfrm>
              <a:off x="640083" y="2787777"/>
              <a:ext cx="6596215" cy="873125"/>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8" name="矩形 27"/>
            <p:cNvSpPr/>
            <p:nvPr/>
          </p:nvSpPr>
          <p:spPr>
            <a:xfrm>
              <a:off x="3526128" y="2962803"/>
              <a:ext cx="1512168" cy="507831"/>
            </a:xfrm>
            <a:prstGeom prst="rect">
              <a:avLst/>
            </a:prstGeom>
            <a:effectLst/>
          </p:spPr>
          <p:txBody>
            <a:bodyPr vert="horz" wrap="square">
              <a:spAutoFit/>
            </a:bodyPr>
            <a:lstStyle/>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p>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p>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p>
          </p:txBody>
        </p:sp>
        <p:sp>
          <p:nvSpPr>
            <p:cNvPr id="29" name="矩形 28"/>
            <p:cNvSpPr/>
            <p:nvPr/>
          </p:nvSpPr>
          <p:spPr>
            <a:xfrm>
              <a:off x="2317232" y="2931950"/>
              <a:ext cx="669868" cy="584775"/>
            </a:xfrm>
            <a:prstGeom prst="rect">
              <a:avLst/>
            </a:prstGeom>
            <a:effectLst/>
          </p:spPr>
          <p:txBody>
            <a:bodyPr vert="horz" wrap="square">
              <a:spAutoFit/>
            </a:bodyPr>
            <a:lstStyle/>
            <a:p>
              <a:r>
                <a:rPr lang="zh-CN" altLang="en-US" sz="1600" dirty="0" smtClean="0">
                  <a:solidFill>
                    <a:srgbClr val="598D3E"/>
                  </a:solidFill>
                  <a:latin typeface="微软雅黑" panose="020B0503020204020204" pitchFamily="34" charset="-122"/>
                  <a:ea typeface="微软雅黑" panose="020B0503020204020204" pitchFamily="34" charset="-122"/>
                  <a:sym typeface="方正大黑简体" pitchFamily="2" charset="-122"/>
                </a:rPr>
                <a:t>目录</a:t>
              </a:r>
              <a:endParaRPr lang="en-US" altLang="zh-CN" sz="1600" dirty="0" smtClean="0">
                <a:solidFill>
                  <a:srgbClr val="598D3E"/>
                </a:solidFill>
                <a:latin typeface="微软雅黑" panose="020B0503020204020204" pitchFamily="34" charset="-122"/>
                <a:ea typeface="微软雅黑" panose="020B0503020204020204" pitchFamily="34" charset="-122"/>
                <a:sym typeface="方正大黑简体" pitchFamily="2" charset="-122"/>
              </a:endParaRPr>
            </a:p>
            <a:p>
              <a:r>
                <a:rPr lang="zh-CN" altLang="en-US" sz="1600" dirty="0" smtClean="0">
                  <a:solidFill>
                    <a:srgbClr val="598D3E"/>
                  </a:solidFill>
                  <a:latin typeface="微软雅黑" panose="020B0503020204020204" pitchFamily="34" charset="-122"/>
                  <a:ea typeface="微软雅黑" panose="020B0503020204020204" pitchFamily="34" charset="-122"/>
                  <a:sym typeface="方正大黑简体" pitchFamily="2" charset="-122"/>
                </a:rPr>
                <a:t>标题</a:t>
              </a:r>
              <a:endParaRPr lang="zh-CN" altLang="en-US" sz="700" dirty="0">
                <a:solidFill>
                  <a:srgbClr val="598D3E"/>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2123730" y="4670077"/>
            <a:ext cx="6596215" cy="919163"/>
            <a:chOff x="1187628" y="3884838"/>
            <a:chExt cx="6596215" cy="919163"/>
          </a:xfrm>
        </p:grpSpPr>
        <p:pic>
          <p:nvPicPr>
            <p:cNvPr id="31" name="Picture 6" descr="C:\Users\Administrator\Desktop\未标题-13.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l="-1222"/>
            <a:stretch/>
          </p:blipFill>
          <p:spPr bwMode="auto">
            <a:xfrm>
              <a:off x="1187628" y="3884838"/>
              <a:ext cx="6596215" cy="919163"/>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2" name="矩形 31"/>
            <p:cNvSpPr/>
            <p:nvPr/>
          </p:nvSpPr>
          <p:spPr>
            <a:xfrm>
              <a:off x="4117092" y="4090503"/>
              <a:ext cx="1512168" cy="507831"/>
            </a:xfrm>
            <a:prstGeom prst="rect">
              <a:avLst/>
            </a:prstGeom>
            <a:effectLst/>
          </p:spPr>
          <p:txBody>
            <a:bodyPr vert="horz" wrap="square">
              <a:spAutoFit/>
            </a:bodyPr>
            <a:lstStyle/>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p>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p>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p>
          </p:txBody>
        </p:sp>
        <p:sp>
          <p:nvSpPr>
            <p:cNvPr id="33" name="矩形 32"/>
            <p:cNvSpPr/>
            <p:nvPr/>
          </p:nvSpPr>
          <p:spPr>
            <a:xfrm>
              <a:off x="2906662" y="4028854"/>
              <a:ext cx="669868" cy="584775"/>
            </a:xfrm>
            <a:prstGeom prst="rect">
              <a:avLst/>
            </a:prstGeom>
            <a:effectLst/>
          </p:spPr>
          <p:txBody>
            <a:bodyPr vert="horz" wrap="square">
              <a:spAutoFit/>
            </a:bodyPr>
            <a:lstStyle/>
            <a:p>
              <a:r>
                <a:rPr lang="zh-CN" altLang="en-US" sz="1600" dirty="0" smtClean="0">
                  <a:solidFill>
                    <a:srgbClr val="F37715"/>
                  </a:solidFill>
                  <a:latin typeface="微软雅黑" panose="020B0503020204020204" pitchFamily="34" charset="-122"/>
                  <a:ea typeface="微软雅黑" panose="020B0503020204020204" pitchFamily="34" charset="-122"/>
                  <a:sym typeface="方正大黑简体" pitchFamily="2" charset="-122"/>
                </a:rPr>
                <a:t>目录</a:t>
              </a:r>
              <a:endParaRPr lang="en-US" altLang="zh-CN" sz="1600" dirty="0" smtClean="0">
                <a:solidFill>
                  <a:srgbClr val="F37715"/>
                </a:solidFill>
                <a:latin typeface="微软雅黑" panose="020B0503020204020204" pitchFamily="34" charset="-122"/>
                <a:ea typeface="微软雅黑" panose="020B0503020204020204" pitchFamily="34" charset="-122"/>
                <a:sym typeface="方正大黑简体" pitchFamily="2" charset="-122"/>
              </a:endParaRPr>
            </a:p>
            <a:p>
              <a:r>
                <a:rPr lang="zh-CN" altLang="en-US" sz="1600" dirty="0" smtClean="0">
                  <a:solidFill>
                    <a:srgbClr val="F37715"/>
                  </a:solidFill>
                  <a:latin typeface="微软雅黑" panose="020B0503020204020204" pitchFamily="34" charset="-122"/>
                  <a:ea typeface="微软雅黑" panose="020B0503020204020204" pitchFamily="34" charset="-122"/>
                  <a:sym typeface="方正大黑简体" pitchFamily="2" charset="-122"/>
                </a:rPr>
                <a:t>标题</a:t>
              </a:r>
              <a:endParaRPr lang="zh-CN" altLang="en-US" sz="700" dirty="0">
                <a:solidFill>
                  <a:srgbClr val="F3771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anim calcmode="lin" valueType="num">
                                      <p:cBhvr>
                                        <p:cTn id="13" dur="500" fill="hold"/>
                                        <p:tgtEl>
                                          <p:spTgt spid="22"/>
                                        </p:tgtEl>
                                        <p:attrNameLst>
                                          <p:attrName>ppt_x</p:attrName>
                                        </p:attrNameLst>
                                      </p:cBhvr>
                                      <p:tavLst>
                                        <p:tav tm="0">
                                          <p:val>
                                            <p:strVal val="#ppt_x"/>
                                          </p:val>
                                        </p:tav>
                                        <p:tav tm="100000">
                                          <p:val>
                                            <p:strVal val="#ppt_x"/>
                                          </p:val>
                                        </p:tav>
                                      </p:tavLst>
                                    </p:anim>
                                    <p:anim calcmode="lin" valueType="num">
                                      <p:cBhvr>
                                        <p:cTn id="14" dur="500" fill="hold"/>
                                        <p:tgtEl>
                                          <p:spTgt spid="2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anim calcmode="lin" valueType="num">
                                      <p:cBhvr>
                                        <p:cTn id="18" dur="500" fill="hold"/>
                                        <p:tgtEl>
                                          <p:spTgt spid="26"/>
                                        </p:tgtEl>
                                        <p:attrNameLst>
                                          <p:attrName>ppt_x</p:attrName>
                                        </p:attrNameLst>
                                      </p:cBhvr>
                                      <p:tavLst>
                                        <p:tav tm="0">
                                          <p:val>
                                            <p:strVal val="#ppt_x"/>
                                          </p:val>
                                        </p:tav>
                                        <p:tav tm="100000">
                                          <p:val>
                                            <p:strVal val="#ppt_x"/>
                                          </p:val>
                                        </p:tav>
                                      </p:tavLst>
                                    </p:anim>
                                    <p:anim calcmode="lin" valueType="num">
                                      <p:cBhvr>
                                        <p:cTn id="19" dur="500" fill="hold"/>
                                        <p:tgtEl>
                                          <p:spTgt spid="2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9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anim calcmode="lin" valueType="num">
                                      <p:cBhvr>
                                        <p:cTn id="23" dur="500" fill="hold"/>
                                        <p:tgtEl>
                                          <p:spTgt spid="30"/>
                                        </p:tgtEl>
                                        <p:attrNameLst>
                                          <p:attrName>ppt_x</p:attrName>
                                        </p:attrNameLst>
                                      </p:cBhvr>
                                      <p:tavLst>
                                        <p:tav tm="0">
                                          <p:val>
                                            <p:strVal val="#ppt_x"/>
                                          </p:val>
                                        </p:tav>
                                        <p:tav tm="100000">
                                          <p:val>
                                            <p:strVal val="#ppt_x"/>
                                          </p:val>
                                        </p:tav>
                                      </p:tavLst>
                                    </p:anim>
                                    <p:anim calcmode="lin" valueType="num">
                                      <p:cBhvr>
                                        <p:cTn id="24"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72"/>
          <p:cNvGrpSpPr>
            <a:grpSpLocks/>
          </p:cNvGrpSpPr>
          <p:nvPr/>
        </p:nvGrpSpPr>
        <p:grpSpPr bwMode="auto">
          <a:xfrm>
            <a:off x="786804" y="1672605"/>
            <a:ext cx="2378869" cy="2513409"/>
            <a:chOff x="0" y="0"/>
            <a:chExt cx="3171825" cy="3351213"/>
          </a:xfrm>
        </p:grpSpPr>
        <p:sp>
          <p:nvSpPr>
            <p:cNvPr id="59" name="Freeform 34"/>
            <p:cNvSpPr>
              <a:spLocks/>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0" name="Rectangle 35"/>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61" name="Rectangle 3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62" name="Rectangle 3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63" name="Rectangle 38"/>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64" name="Rectangle 39"/>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65" name="Rectangle 4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66" name="Freeform 41"/>
            <p:cNvSpPr>
              <a:spLocks/>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19A3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7" name="Freeform 42"/>
            <p:cNvSpPr>
              <a:spLocks/>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80" y="0"/>
                    <a:pt x="0" y="0"/>
                  </a:cubicBezTo>
                  <a:cubicBezTo>
                    <a:pt x="0" y="0"/>
                    <a:pt x="0" y="0"/>
                    <a:pt x="0" y="0"/>
                  </a:cubicBezTo>
                  <a:cubicBezTo>
                    <a:pt x="0" y="566"/>
                    <a:pt x="0" y="566"/>
                    <a:pt x="0" y="566"/>
                  </a:cubicBezTo>
                  <a:close/>
                </a:path>
              </a:pathLst>
            </a:custGeom>
            <a:solidFill>
              <a:srgbClr val="8C8C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8" name="Freeform 43"/>
            <p:cNvSpPr>
              <a:spLocks/>
            </p:cNvSpPr>
            <p:nvPr/>
          </p:nvSpPr>
          <p:spPr bwMode="auto">
            <a:xfrm>
              <a:off x="958850" y="466725"/>
              <a:ext cx="2212975" cy="2713038"/>
            </a:xfrm>
            <a:custGeom>
              <a:avLst/>
              <a:gdLst>
                <a:gd name="T0" fmla="*/ 2147483647 w 790"/>
                <a:gd name="T1" fmla="*/ 0 h 967"/>
                <a:gd name="T2" fmla="*/ 2147483647 w 790"/>
                <a:gd name="T3" fmla="*/ 2147483647 h 967"/>
                <a:gd name="T4" fmla="*/ 0 w 790"/>
                <a:gd name="T5" fmla="*/ 2147483647 h 967"/>
                <a:gd name="T6" fmla="*/ 2147483647 w 790"/>
                <a:gd name="T7" fmla="*/ 2147483647 h 967"/>
                <a:gd name="T8" fmla="*/ 2147483647 w 790"/>
                <a:gd name="T9" fmla="*/ 2147483647 h 967"/>
                <a:gd name="T10" fmla="*/ 2147483647 w 790"/>
                <a:gd name="T11" fmla="*/ 2147483647 h 967"/>
                <a:gd name="T12" fmla="*/ 2147483647 w 790"/>
                <a:gd name="T13" fmla="*/ 2147483647 h 967"/>
                <a:gd name="T14" fmla="*/ 2147483647 w 790"/>
                <a:gd name="T15" fmla="*/ 0 h 96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90" h="967">
                  <a:moveTo>
                    <a:pt x="624" y="0"/>
                  </a:moveTo>
                  <a:cubicBezTo>
                    <a:pt x="224" y="401"/>
                    <a:pt x="224" y="401"/>
                    <a:pt x="224" y="401"/>
                  </a:cubicBezTo>
                  <a:cubicBezTo>
                    <a:pt x="0" y="921"/>
                    <a:pt x="0" y="921"/>
                    <a:pt x="0" y="921"/>
                  </a:cubicBezTo>
                  <a:cubicBezTo>
                    <a:pt x="69" y="950"/>
                    <a:pt x="145" y="967"/>
                    <a:pt x="224" y="967"/>
                  </a:cubicBezTo>
                  <a:cubicBezTo>
                    <a:pt x="380" y="967"/>
                    <a:pt x="522" y="903"/>
                    <a:pt x="624" y="801"/>
                  </a:cubicBezTo>
                  <a:cubicBezTo>
                    <a:pt x="683" y="743"/>
                    <a:pt x="728" y="672"/>
                    <a:pt x="757" y="593"/>
                  </a:cubicBezTo>
                  <a:cubicBezTo>
                    <a:pt x="778" y="533"/>
                    <a:pt x="790" y="468"/>
                    <a:pt x="790" y="401"/>
                  </a:cubicBezTo>
                  <a:cubicBezTo>
                    <a:pt x="790" y="244"/>
                    <a:pt x="727" y="103"/>
                    <a:pt x="624" y="0"/>
                  </a:cubicBezTo>
                  <a:close/>
                </a:path>
              </a:pathLst>
            </a:custGeom>
            <a:solidFill>
              <a:srgbClr val="F29A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9" name="Freeform 44"/>
            <p:cNvSpPr>
              <a:spLocks/>
            </p:cNvSpPr>
            <p:nvPr/>
          </p:nvSpPr>
          <p:spPr bwMode="auto">
            <a:xfrm>
              <a:off x="0" y="1592263"/>
              <a:ext cx="1585913" cy="1458913"/>
            </a:xfrm>
            <a:custGeom>
              <a:avLst/>
              <a:gdLst>
                <a:gd name="T0" fmla="*/ 2147483647 w 566"/>
                <a:gd name="T1" fmla="*/ 0 h 520"/>
                <a:gd name="T2" fmla="*/ 2147483647 w 566"/>
                <a:gd name="T3" fmla="*/ 0 h 520"/>
                <a:gd name="T4" fmla="*/ 0 w 566"/>
                <a:gd name="T5" fmla="*/ 0 h 520"/>
                <a:gd name="T6" fmla="*/ 2147483647 w 566"/>
                <a:gd name="T7" fmla="*/ 2147483647 h 520"/>
                <a:gd name="T8" fmla="*/ 2147483647 w 566"/>
                <a:gd name="T9" fmla="*/ 2147483647 h 520"/>
                <a:gd name="T10" fmla="*/ 2147483647 w 566"/>
                <a:gd name="T11" fmla="*/ 0 h 5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6" h="520">
                  <a:moveTo>
                    <a:pt x="566" y="0"/>
                  </a:moveTo>
                  <a:cubicBezTo>
                    <a:pt x="566" y="0"/>
                    <a:pt x="566" y="0"/>
                    <a:pt x="566" y="0"/>
                  </a:cubicBezTo>
                  <a:cubicBezTo>
                    <a:pt x="0" y="0"/>
                    <a:pt x="0" y="0"/>
                    <a:pt x="0" y="0"/>
                  </a:cubicBezTo>
                  <a:cubicBezTo>
                    <a:pt x="0" y="156"/>
                    <a:pt x="63" y="297"/>
                    <a:pt x="166" y="400"/>
                  </a:cubicBezTo>
                  <a:cubicBezTo>
                    <a:pt x="216" y="450"/>
                    <a:pt x="276" y="491"/>
                    <a:pt x="342" y="520"/>
                  </a:cubicBezTo>
                  <a:lnTo>
                    <a:pt x="566" y="0"/>
                  </a:lnTo>
                  <a:close/>
                </a:path>
              </a:pathLst>
            </a:custGeom>
            <a:solidFill>
              <a:srgbClr val="19A3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0" name="Freeform 45"/>
            <p:cNvSpPr>
              <a:spLocks/>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8C8C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 name="Freeform 46"/>
            <p:cNvSpPr>
              <a:spLocks/>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5" y="225"/>
                    <a:pt x="29" y="295"/>
                    <a:pt x="0" y="374"/>
                  </a:cubicBezTo>
                  <a:cubicBezTo>
                    <a:pt x="533" y="567"/>
                    <a:pt x="533" y="567"/>
                    <a:pt x="533" y="567"/>
                  </a:cubicBezTo>
                  <a:cubicBezTo>
                    <a:pt x="533" y="567"/>
                    <a:pt x="533" y="567"/>
                    <a:pt x="533" y="567"/>
                  </a:cubicBezTo>
                  <a:lnTo>
                    <a:pt x="533" y="1"/>
                  </a:lnTo>
                  <a:close/>
                </a:path>
              </a:pathLst>
            </a:custGeom>
            <a:solidFill>
              <a:srgbClr val="89A8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 name="Rectangle 4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73" name="Freeform 48"/>
            <p:cNvSpPr>
              <a:spLocks/>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4" name="文本框 69"/>
            <p:cNvSpPr txBox="1">
              <a:spLocks noChangeArrowheads="1"/>
            </p:cNvSpPr>
            <p:nvPr/>
          </p:nvSpPr>
          <p:spPr bwMode="auto">
            <a:xfrm>
              <a:off x="909768" y="1187000"/>
              <a:ext cx="1412875" cy="86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3600" b="0" i="0" u="none" strike="noStrike" kern="0" cap="none" spc="0" normalizeH="0" baseline="0" noProof="0">
                  <a:ln>
                    <a:noFill/>
                  </a:ln>
                  <a:solidFill>
                    <a:srgbClr val="465766"/>
                  </a:solidFill>
                  <a:effectLst/>
                  <a:uLnTx/>
                  <a:uFillTx/>
                  <a:latin typeface="Calibri" panose="020F0502020204030204" pitchFamily="34" charset="0"/>
                  <a:ea typeface="宋体" panose="02010600030101010101" pitchFamily="2" charset="-122"/>
                </a:rPr>
                <a:t>45%</a:t>
              </a:r>
              <a:endParaRPr kumimoji="0" lang="zh-CN" altLang="en-US" sz="3600" b="0" i="0" u="none" strike="noStrike" kern="0" cap="none" spc="0" normalizeH="0" baseline="0" noProof="0">
                <a:ln>
                  <a:noFill/>
                </a:ln>
                <a:solidFill>
                  <a:srgbClr val="465766"/>
                </a:solidFill>
                <a:effectLst/>
                <a:uLnTx/>
                <a:uFillTx/>
                <a:latin typeface="Calibri" panose="020F0502020204030204" pitchFamily="34" charset="0"/>
                <a:ea typeface="宋体" panose="02010600030101010101" pitchFamily="2" charset="-122"/>
              </a:endParaRPr>
            </a:p>
          </p:txBody>
        </p:sp>
      </p:grpSp>
      <p:grpSp>
        <p:nvGrpSpPr>
          <p:cNvPr id="75" name="组合 73"/>
          <p:cNvGrpSpPr>
            <a:grpSpLocks/>
          </p:cNvGrpSpPr>
          <p:nvPr/>
        </p:nvGrpSpPr>
        <p:grpSpPr bwMode="auto">
          <a:xfrm>
            <a:off x="3506192" y="1672605"/>
            <a:ext cx="2378869" cy="2513409"/>
            <a:chOff x="0" y="0"/>
            <a:chExt cx="3171825" cy="3351213"/>
          </a:xfrm>
        </p:grpSpPr>
        <p:sp>
          <p:nvSpPr>
            <p:cNvPr id="76" name="Freeform 5"/>
            <p:cNvSpPr>
              <a:spLocks/>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7" name="Rectangle 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78" name="Rectangle 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79" name="Rectangle 8"/>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80" name="Rectangle 9"/>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81" name="Rectangle 1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82" name="Rectangle 11"/>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83" name="Freeform 12"/>
            <p:cNvSpPr>
              <a:spLocks/>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F29A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4" name="Freeform 13"/>
            <p:cNvSpPr>
              <a:spLocks/>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80" y="0"/>
                    <a:pt x="0" y="0"/>
                  </a:cubicBezTo>
                  <a:cubicBezTo>
                    <a:pt x="0" y="0"/>
                    <a:pt x="0" y="0"/>
                    <a:pt x="0" y="0"/>
                  </a:cubicBezTo>
                  <a:cubicBezTo>
                    <a:pt x="0" y="566"/>
                    <a:pt x="0" y="566"/>
                    <a:pt x="0" y="566"/>
                  </a:cubicBezTo>
                  <a:close/>
                </a:path>
              </a:pathLst>
            </a:custGeom>
            <a:solidFill>
              <a:srgbClr val="8C8C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5" name="Freeform 14"/>
            <p:cNvSpPr>
              <a:spLocks/>
            </p:cNvSpPr>
            <p:nvPr/>
          </p:nvSpPr>
          <p:spPr bwMode="auto">
            <a:xfrm>
              <a:off x="0" y="466725"/>
              <a:ext cx="3171825" cy="2713038"/>
            </a:xfrm>
            <a:custGeom>
              <a:avLst/>
              <a:gdLst>
                <a:gd name="T0" fmla="*/ 2147483647 w 1132"/>
                <a:gd name="T1" fmla="*/ 0 h 967"/>
                <a:gd name="T2" fmla="*/ 2147483647 w 1132"/>
                <a:gd name="T3" fmla="*/ 2147483647 h 967"/>
                <a:gd name="T4" fmla="*/ 0 w 1132"/>
                <a:gd name="T5" fmla="*/ 2147483647 h 967"/>
                <a:gd name="T6" fmla="*/ 2147483647 w 1132"/>
                <a:gd name="T7" fmla="*/ 2147483647 h 967"/>
                <a:gd name="T8" fmla="*/ 2147483647 w 1132"/>
                <a:gd name="T9" fmla="*/ 2147483647 h 967"/>
                <a:gd name="T10" fmla="*/ 2147483647 w 1132"/>
                <a:gd name="T11" fmla="*/ 2147483647 h 967"/>
                <a:gd name="T12" fmla="*/ 2147483647 w 1132"/>
                <a:gd name="T13" fmla="*/ 2147483647 h 967"/>
                <a:gd name="T14" fmla="*/ 2147483647 w 1132"/>
                <a:gd name="T15" fmla="*/ 2147483647 h 967"/>
                <a:gd name="T16" fmla="*/ 2147483647 w 1132"/>
                <a:gd name="T17" fmla="*/ 2147483647 h 967"/>
                <a:gd name="T18" fmla="*/ 2147483647 w 1132"/>
                <a:gd name="T19" fmla="*/ 0 h 9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32" h="967">
                  <a:moveTo>
                    <a:pt x="966" y="0"/>
                  </a:moveTo>
                  <a:cubicBezTo>
                    <a:pt x="566" y="401"/>
                    <a:pt x="566" y="401"/>
                    <a:pt x="566" y="401"/>
                  </a:cubicBezTo>
                  <a:cubicBezTo>
                    <a:pt x="0" y="401"/>
                    <a:pt x="0" y="401"/>
                    <a:pt x="0" y="401"/>
                  </a:cubicBezTo>
                  <a:cubicBezTo>
                    <a:pt x="0" y="557"/>
                    <a:pt x="63" y="698"/>
                    <a:pt x="166" y="801"/>
                  </a:cubicBezTo>
                  <a:cubicBezTo>
                    <a:pt x="216" y="851"/>
                    <a:pt x="276" y="892"/>
                    <a:pt x="342" y="921"/>
                  </a:cubicBezTo>
                  <a:cubicBezTo>
                    <a:pt x="411" y="950"/>
                    <a:pt x="487" y="967"/>
                    <a:pt x="566" y="967"/>
                  </a:cubicBezTo>
                  <a:cubicBezTo>
                    <a:pt x="722" y="967"/>
                    <a:pt x="864" y="903"/>
                    <a:pt x="966" y="801"/>
                  </a:cubicBezTo>
                  <a:cubicBezTo>
                    <a:pt x="1025" y="743"/>
                    <a:pt x="1070" y="672"/>
                    <a:pt x="1099" y="593"/>
                  </a:cubicBezTo>
                  <a:cubicBezTo>
                    <a:pt x="1120" y="533"/>
                    <a:pt x="1132" y="468"/>
                    <a:pt x="1132" y="401"/>
                  </a:cubicBezTo>
                  <a:cubicBezTo>
                    <a:pt x="1132" y="244"/>
                    <a:pt x="1069" y="103"/>
                    <a:pt x="966" y="0"/>
                  </a:cubicBezTo>
                  <a:close/>
                </a:path>
              </a:pathLst>
            </a:custGeom>
            <a:solidFill>
              <a:srgbClr val="19A3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6" name="Freeform 15"/>
            <p:cNvSpPr>
              <a:spLocks/>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8C8C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7" name="Freeform 16"/>
            <p:cNvSpPr>
              <a:spLocks/>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4" y="225"/>
                    <a:pt x="29" y="295"/>
                    <a:pt x="0" y="374"/>
                  </a:cubicBezTo>
                  <a:cubicBezTo>
                    <a:pt x="533" y="567"/>
                    <a:pt x="533" y="567"/>
                    <a:pt x="533" y="567"/>
                  </a:cubicBezTo>
                  <a:cubicBezTo>
                    <a:pt x="533" y="567"/>
                    <a:pt x="533" y="567"/>
                    <a:pt x="533" y="567"/>
                  </a:cubicBezTo>
                  <a:lnTo>
                    <a:pt x="533" y="1"/>
                  </a:lnTo>
                  <a:close/>
                </a:path>
              </a:pathLst>
            </a:custGeom>
            <a:solidFill>
              <a:srgbClr val="89A8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8" name="Rectangle 1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89" name="Freeform 18"/>
            <p:cNvSpPr>
              <a:spLocks/>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0" name="文本框 70"/>
            <p:cNvSpPr txBox="1">
              <a:spLocks noChangeArrowheads="1"/>
            </p:cNvSpPr>
            <p:nvPr/>
          </p:nvSpPr>
          <p:spPr bwMode="auto">
            <a:xfrm>
              <a:off x="977101" y="1163808"/>
              <a:ext cx="1412875" cy="86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3600" b="0" i="0" u="none" strike="noStrike" kern="0" cap="none" spc="0" normalizeH="0" baseline="0" noProof="0">
                  <a:ln>
                    <a:noFill/>
                  </a:ln>
                  <a:solidFill>
                    <a:srgbClr val="465766"/>
                  </a:solidFill>
                  <a:effectLst/>
                  <a:uLnTx/>
                  <a:uFillTx/>
                  <a:latin typeface="Calibri" panose="020F0502020204030204" pitchFamily="34" charset="0"/>
                  <a:ea typeface="宋体" panose="02010600030101010101" pitchFamily="2" charset="-122"/>
                </a:rPr>
                <a:t>55%</a:t>
              </a:r>
              <a:endParaRPr kumimoji="0" lang="zh-CN" altLang="en-US" sz="3600" b="0" i="0" u="none" strike="noStrike" kern="0" cap="none" spc="0" normalizeH="0" baseline="0" noProof="0">
                <a:ln>
                  <a:noFill/>
                </a:ln>
                <a:solidFill>
                  <a:srgbClr val="465766"/>
                </a:solidFill>
                <a:effectLst/>
                <a:uLnTx/>
                <a:uFillTx/>
                <a:latin typeface="Calibri" panose="020F0502020204030204" pitchFamily="34" charset="0"/>
                <a:ea typeface="宋体" panose="02010600030101010101" pitchFamily="2" charset="-122"/>
              </a:endParaRPr>
            </a:p>
          </p:txBody>
        </p:sp>
      </p:grpSp>
      <p:grpSp>
        <p:nvGrpSpPr>
          <p:cNvPr id="91" name="组合 74"/>
          <p:cNvGrpSpPr>
            <a:grpSpLocks/>
          </p:cNvGrpSpPr>
          <p:nvPr/>
        </p:nvGrpSpPr>
        <p:grpSpPr bwMode="auto">
          <a:xfrm>
            <a:off x="6225579" y="1672605"/>
            <a:ext cx="2378869" cy="2513409"/>
            <a:chOff x="0" y="0"/>
            <a:chExt cx="3171826" cy="3351213"/>
          </a:xfrm>
        </p:grpSpPr>
        <p:sp>
          <p:nvSpPr>
            <p:cNvPr id="92" name="Freeform 19"/>
            <p:cNvSpPr>
              <a:spLocks/>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3" name="Rectangle 2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94" name="Freeform 21"/>
            <p:cNvSpPr>
              <a:spLocks/>
            </p:cNvSpPr>
            <p:nvPr/>
          </p:nvSpPr>
          <p:spPr bwMode="auto">
            <a:xfrm>
              <a:off x="1585913" y="466725"/>
              <a:ext cx="1585913" cy="2247900"/>
            </a:xfrm>
            <a:custGeom>
              <a:avLst/>
              <a:gdLst>
                <a:gd name="T0" fmla="*/ 2147483647 w 566"/>
                <a:gd name="T1" fmla="*/ 2147483647 h 801"/>
                <a:gd name="T2" fmla="*/ 2147483647 w 566"/>
                <a:gd name="T3" fmla="*/ 2147483647 h 801"/>
                <a:gd name="T4" fmla="*/ 2147483647 w 566"/>
                <a:gd name="T5" fmla="*/ 2147483647 h 801"/>
                <a:gd name="T6" fmla="*/ 2147483647 w 566"/>
                <a:gd name="T7" fmla="*/ 0 h 801"/>
                <a:gd name="T8" fmla="*/ 0 w 566"/>
                <a:gd name="T9" fmla="*/ 2147483647 h 801"/>
                <a:gd name="T10" fmla="*/ 0 w 566"/>
                <a:gd name="T11" fmla="*/ 2147483647 h 801"/>
                <a:gd name="T12" fmla="*/ 0 w 566"/>
                <a:gd name="T13" fmla="*/ 2147483647 h 801"/>
                <a:gd name="T14" fmla="*/ 2147483647 w 566"/>
                <a:gd name="T15" fmla="*/ 2147483647 h 80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6" h="801">
                  <a:moveTo>
                    <a:pt x="400" y="801"/>
                  </a:moveTo>
                  <a:cubicBezTo>
                    <a:pt x="458" y="743"/>
                    <a:pt x="504" y="672"/>
                    <a:pt x="533" y="593"/>
                  </a:cubicBezTo>
                  <a:cubicBezTo>
                    <a:pt x="554" y="533"/>
                    <a:pt x="566" y="468"/>
                    <a:pt x="566" y="401"/>
                  </a:cubicBezTo>
                  <a:cubicBezTo>
                    <a:pt x="566" y="244"/>
                    <a:pt x="503" y="103"/>
                    <a:pt x="400" y="0"/>
                  </a:cubicBezTo>
                  <a:cubicBezTo>
                    <a:pt x="0" y="401"/>
                    <a:pt x="0" y="401"/>
                    <a:pt x="0" y="401"/>
                  </a:cubicBezTo>
                  <a:cubicBezTo>
                    <a:pt x="0" y="401"/>
                    <a:pt x="0" y="401"/>
                    <a:pt x="0" y="401"/>
                  </a:cubicBezTo>
                  <a:cubicBezTo>
                    <a:pt x="0" y="401"/>
                    <a:pt x="0" y="401"/>
                    <a:pt x="0" y="401"/>
                  </a:cubicBezTo>
                  <a:lnTo>
                    <a:pt x="400" y="801"/>
                  </a:lnTo>
                  <a:close/>
                </a:path>
              </a:pathLst>
            </a:custGeom>
            <a:solidFill>
              <a:srgbClr val="8C8C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5" name="Rectangle 22"/>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96" name="Rectangle 23"/>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97" name="Rectangle 24"/>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98" name="Rectangle 25"/>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99" name="Rectangle 2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100" name="Freeform 27"/>
            <p:cNvSpPr>
              <a:spLocks/>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F29A1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1" name="Freeform 28"/>
            <p:cNvSpPr>
              <a:spLocks/>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79" y="0"/>
                    <a:pt x="0" y="0"/>
                  </a:cubicBezTo>
                  <a:cubicBezTo>
                    <a:pt x="0" y="0"/>
                    <a:pt x="0" y="0"/>
                    <a:pt x="0" y="0"/>
                  </a:cubicBezTo>
                  <a:cubicBezTo>
                    <a:pt x="0" y="566"/>
                    <a:pt x="0" y="566"/>
                    <a:pt x="0" y="566"/>
                  </a:cubicBezTo>
                  <a:close/>
                </a:path>
              </a:pathLst>
            </a:custGeom>
            <a:solidFill>
              <a:srgbClr val="89A8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2" name="Freeform 29"/>
            <p:cNvSpPr>
              <a:spLocks/>
            </p:cNvSpPr>
            <p:nvPr/>
          </p:nvSpPr>
          <p:spPr bwMode="auto">
            <a:xfrm>
              <a:off x="0" y="1592263"/>
              <a:ext cx="2706688" cy="1587500"/>
            </a:xfrm>
            <a:custGeom>
              <a:avLst/>
              <a:gdLst>
                <a:gd name="T0" fmla="*/ 2147483647 w 966"/>
                <a:gd name="T1" fmla="*/ 0 h 566"/>
                <a:gd name="T2" fmla="*/ 0 w 966"/>
                <a:gd name="T3" fmla="*/ 0 h 566"/>
                <a:gd name="T4" fmla="*/ 2147483647 w 966"/>
                <a:gd name="T5" fmla="*/ 2147483647 h 566"/>
                <a:gd name="T6" fmla="*/ 2147483647 w 966"/>
                <a:gd name="T7" fmla="*/ 2147483647 h 566"/>
                <a:gd name="T8" fmla="*/ 2147483647 w 966"/>
                <a:gd name="T9" fmla="*/ 2147483647 h 566"/>
                <a:gd name="T10" fmla="*/ 2147483647 w 966"/>
                <a:gd name="T11" fmla="*/ 2147483647 h 566"/>
                <a:gd name="T12" fmla="*/ 2147483647 w 966"/>
                <a:gd name="T13" fmla="*/ 0 h 5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66" h="566">
                  <a:moveTo>
                    <a:pt x="566" y="0"/>
                  </a:moveTo>
                  <a:cubicBezTo>
                    <a:pt x="0" y="0"/>
                    <a:pt x="0" y="0"/>
                    <a:pt x="0" y="0"/>
                  </a:cubicBezTo>
                  <a:cubicBezTo>
                    <a:pt x="0" y="156"/>
                    <a:pt x="63" y="297"/>
                    <a:pt x="166" y="400"/>
                  </a:cubicBezTo>
                  <a:cubicBezTo>
                    <a:pt x="216" y="450"/>
                    <a:pt x="276" y="491"/>
                    <a:pt x="342" y="520"/>
                  </a:cubicBezTo>
                  <a:cubicBezTo>
                    <a:pt x="411" y="549"/>
                    <a:pt x="486" y="566"/>
                    <a:pt x="566" y="566"/>
                  </a:cubicBezTo>
                  <a:cubicBezTo>
                    <a:pt x="722" y="566"/>
                    <a:pt x="864" y="502"/>
                    <a:pt x="966" y="400"/>
                  </a:cubicBezTo>
                  <a:lnTo>
                    <a:pt x="566" y="0"/>
                  </a:lnTo>
                  <a:close/>
                </a:path>
              </a:pathLst>
            </a:custGeom>
            <a:solidFill>
              <a:srgbClr val="FF62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3" name="Freeform 30"/>
            <p:cNvSpPr>
              <a:spLocks/>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19A3C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4" name="Freeform 31"/>
            <p:cNvSpPr>
              <a:spLocks/>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4" y="225"/>
                    <a:pt x="29" y="295"/>
                    <a:pt x="0" y="374"/>
                  </a:cubicBezTo>
                  <a:cubicBezTo>
                    <a:pt x="533" y="567"/>
                    <a:pt x="533" y="567"/>
                    <a:pt x="533" y="567"/>
                  </a:cubicBezTo>
                  <a:cubicBezTo>
                    <a:pt x="533" y="567"/>
                    <a:pt x="533" y="567"/>
                    <a:pt x="533" y="567"/>
                  </a:cubicBezTo>
                  <a:lnTo>
                    <a:pt x="533" y="1"/>
                  </a:lnTo>
                  <a:close/>
                </a:path>
              </a:pathLst>
            </a:custGeom>
            <a:solidFill>
              <a:srgbClr val="8C8C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5" name="Rectangle 32"/>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106" name="Freeform 33"/>
            <p:cNvSpPr>
              <a:spLocks/>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7" name="文本框 71"/>
            <p:cNvSpPr txBox="1">
              <a:spLocks noChangeArrowheads="1"/>
            </p:cNvSpPr>
            <p:nvPr/>
          </p:nvSpPr>
          <p:spPr bwMode="auto">
            <a:xfrm>
              <a:off x="946698" y="1129010"/>
              <a:ext cx="1412875" cy="86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3600" b="0" i="0" u="none" strike="noStrike" kern="0" cap="none" spc="0" normalizeH="0" baseline="0" noProof="0">
                  <a:ln>
                    <a:noFill/>
                  </a:ln>
                  <a:solidFill>
                    <a:srgbClr val="465766"/>
                  </a:solidFill>
                  <a:effectLst/>
                  <a:uLnTx/>
                  <a:uFillTx/>
                  <a:latin typeface="Calibri" panose="020F0502020204030204" pitchFamily="34" charset="0"/>
                  <a:ea typeface="宋体" panose="02010600030101010101" pitchFamily="2" charset="-122"/>
                </a:rPr>
                <a:t>33%</a:t>
              </a:r>
              <a:endParaRPr kumimoji="0" lang="zh-CN" altLang="en-US" sz="3600" b="0" i="0" u="none" strike="noStrike" kern="0" cap="none" spc="0" normalizeH="0" baseline="0" noProof="0">
                <a:ln>
                  <a:noFill/>
                </a:ln>
                <a:solidFill>
                  <a:srgbClr val="465766"/>
                </a:solidFill>
                <a:effectLst/>
                <a:uLnTx/>
                <a:uFillTx/>
                <a:latin typeface="Calibri" panose="020F0502020204030204" pitchFamily="34" charset="0"/>
                <a:ea typeface="宋体" panose="02010600030101010101" pitchFamily="2" charset="-122"/>
              </a:endParaRPr>
            </a:p>
          </p:txBody>
        </p:sp>
      </p:grpSp>
      <p:sp>
        <p:nvSpPr>
          <p:cNvPr id="108" name="文本框 75"/>
          <p:cNvSpPr txBox="1">
            <a:spLocks noChangeArrowheads="1"/>
          </p:cNvSpPr>
          <p:nvPr/>
        </p:nvSpPr>
        <p:spPr bwMode="auto">
          <a:xfrm>
            <a:off x="1527373" y="4243163"/>
            <a:ext cx="8977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标题内容</a:t>
            </a:r>
          </a:p>
        </p:txBody>
      </p:sp>
      <p:sp>
        <p:nvSpPr>
          <p:cNvPr id="109" name="文本框 76"/>
          <p:cNvSpPr txBox="1">
            <a:spLocks noChangeArrowheads="1"/>
          </p:cNvSpPr>
          <p:nvPr/>
        </p:nvSpPr>
        <p:spPr bwMode="auto">
          <a:xfrm>
            <a:off x="1135655" y="4580111"/>
            <a:ext cx="19038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9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数据内容说明，数据内容说明，数据内容说明，数据内容说明，</a:t>
            </a:r>
          </a:p>
        </p:txBody>
      </p:sp>
      <p:sp>
        <p:nvSpPr>
          <p:cNvPr id="110" name="文本框 77"/>
          <p:cNvSpPr txBox="1">
            <a:spLocks noChangeArrowheads="1"/>
          </p:cNvSpPr>
          <p:nvPr/>
        </p:nvSpPr>
        <p:spPr bwMode="auto">
          <a:xfrm>
            <a:off x="4239617" y="4243163"/>
            <a:ext cx="8977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标题内容</a:t>
            </a:r>
          </a:p>
        </p:txBody>
      </p:sp>
      <p:sp>
        <p:nvSpPr>
          <p:cNvPr id="111" name="文本框 78"/>
          <p:cNvSpPr txBox="1">
            <a:spLocks noChangeArrowheads="1"/>
          </p:cNvSpPr>
          <p:nvPr/>
        </p:nvSpPr>
        <p:spPr bwMode="auto">
          <a:xfrm>
            <a:off x="3847901" y="4580111"/>
            <a:ext cx="19026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9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数据内容说明，数据内容说明，数据内容说明，数据内容说明，</a:t>
            </a:r>
          </a:p>
        </p:txBody>
      </p:sp>
      <p:sp>
        <p:nvSpPr>
          <p:cNvPr id="112" name="文本框 79"/>
          <p:cNvSpPr txBox="1">
            <a:spLocks noChangeArrowheads="1"/>
          </p:cNvSpPr>
          <p:nvPr/>
        </p:nvSpPr>
        <p:spPr bwMode="auto">
          <a:xfrm>
            <a:off x="6951861" y="4243163"/>
            <a:ext cx="8977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标题内容</a:t>
            </a:r>
          </a:p>
        </p:txBody>
      </p:sp>
      <p:sp>
        <p:nvSpPr>
          <p:cNvPr id="113" name="文本框 80"/>
          <p:cNvSpPr txBox="1">
            <a:spLocks noChangeArrowheads="1"/>
          </p:cNvSpPr>
          <p:nvPr/>
        </p:nvSpPr>
        <p:spPr bwMode="auto">
          <a:xfrm>
            <a:off x="6560145" y="4580111"/>
            <a:ext cx="19026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9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数据内容说明，数据内容说明，数据内容说明，数据内容说明，</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08"/>
                                        </p:tgtEl>
                                        <p:attrNameLst>
                                          <p:attrName>style.visibility</p:attrName>
                                        </p:attrNameLst>
                                      </p:cBhvr>
                                      <p:to>
                                        <p:strVal val="visible"/>
                                      </p:to>
                                    </p:set>
                                    <p:animEffect transition="in" filter="fade">
                                      <p:cBhvr>
                                        <p:cTn id="12" dur="1000"/>
                                        <p:tgtEl>
                                          <p:spTgt spid="108"/>
                                        </p:tgtEl>
                                      </p:cBhvr>
                                    </p:animEffect>
                                    <p:anim calcmode="lin" valueType="num">
                                      <p:cBhvr>
                                        <p:cTn id="13" dur="1000" fill="hold"/>
                                        <p:tgtEl>
                                          <p:spTgt spid="108"/>
                                        </p:tgtEl>
                                        <p:attrNameLst>
                                          <p:attrName>ppt_x</p:attrName>
                                        </p:attrNameLst>
                                      </p:cBhvr>
                                      <p:tavLst>
                                        <p:tav tm="0">
                                          <p:val>
                                            <p:strVal val="#ppt_x"/>
                                          </p:val>
                                        </p:tav>
                                        <p:tav tm="100000">
                                          <p:val>
                                            <p:strVal val="#ppt_x"/>
                                          </p:val>
                                        </p:tav>
                                      </p:tavLst>
                                    </p:anim>
                                    <p:anim calcmode="lin" valueType="num">
                                      <p:cBhvr>
                                        <p:cTn id="14" dur="1000" fill="hold"/>
                                        <p:tgtEl>
                                          <p:spTgt spid="10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9"/>
                                        </p:tgtEl>
                                        <p:attrNameLst>
                                          <p:attrName>style.visibility</p:attrName>
                                        </p:attrNameLst>
                                      </p:cBhvr>
                                      <p:to>
                                        <p:strVal val="visible"/>
                                      </p:to>
                                    </p:set>
                                    <p:animEffect transition="in" filter="fade">
                                      <p:cBhvr>
                                        <p:cTn id="17" dur="1000"/>
                                        <p:tgtEl>
                                          <p:spTgt spid="109"/>
                                        </p:tgtEl>
                                      </p:cBhvr>
                                    </p:animEffect>
                                    <p:anim calcmode="lin" valueType="num">
                                      <p:cBhvr>
                                        <p:cTn id="18" dur="1000" fill="hold"/>
                                        <p:tgtEl>
                                          <p:spTgt spid="109"/>
                                        </p:tgtEl>
                                        <p:attrNameLst>
                                          <p:attrName>ppt_x</p:attrName>
                                        </p:attrNameLst>
                                      </p:cBhvr>
                                      <p:tavLst>
                                        <p:tav tm="0">
                                          <p:val>
                                            <p:strVal val="#ppt_x"/>
                                          </p:val>
                                        </p:tav>
                                        <p:tav tm="100000">
                                          <p:val>
                                            <p:strVal val="#ppt_x"/>
                                          </p:val>
                                        </p:tav>
                                      </p:tavLst>
                                    </p:anim>
                                    <p:anim calcmode="lin" valueType="num">
                                      <p:cBhvr>
                                        <p:cTn id="19" dur="1000" fill="hold"/>
                                        <p:tgtEl>
                                          <p:spTgt spid="10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75"/>
                                        </p:tgtEl>
                                        <p:attrNameLst>
                                          <p:attrName>style.visibility</p:attrName>
                                        </p:attrNameLst>
                                      </p:cBhvr>
                                      <p:to>
                                        <p:strVal val="visible"/>
                                      </p:to>
                                    </p:set>
                                    <p:anim calcmode="lin" valueType="num">
                                      <p:cBhvr>
                                        <p:cTn id="23" dur="500" fill="hold"/>
                                        <p:tgtEl>
                                          <p:spTgt spid="75"/>
                                        </p:tgtEl>
                                        <p:attrNameLst>
                                          <p:attrName>ppt_w</p:attrName>
                                        </p:attrNameLst>
                                      </p:cBhvr>
                                      <p:tavLst>
                                        <p:tav tm="0">
                                          <p:val>
                                            <p:fltVal val="0"/>
                                          </p:val>
                                        </p:tav>
                                        <p:tav tm="100000">
                                          <p:val>
                                            <p:strVal val="#ppt_w"/>
                                          </p:val>
                                        </p:tav>
                                      </p:tavLst>
                                    </p:anim>
                                    <p:anim calcmode="lin" valueType="num">
                                      <p:cBhvr>
                                        <p:cTn id="24" dur="500" fill="hold"/>
                                        <p:tgtEl>
                                          <p:spTgt spid="75"/>
                                        </p:tgtEl>
                                        <p:attrNameLst>
                                          <p:attrName>ppt_h</p:attrName>
                                        </p:attrNameLst>
                                      </p:cBhvr>
                                      <p:tavLst>
                                        <p:tav tm="0">
                                          <p:val>
                                            <p:fltVal val="0"/>
                                          </p:val>
                                        </p:tav>
                                        <p:tav tm="100000">
                                          <p:val>
                                            <p:strVal val="#ppt_h"/>
                                          </p:val>
                                        </p:tav>
                                      </p:tavLst>
                                    </p:anim>
                                    <p:animEffect transition="in" filter="fade">
                                      <p:cBhvr>
                                        <p:cTn id="25" dur="500"/>
                                        <p:tgtEl>
                                          <p:spTgt spid="75"/>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110"/>
                                        </p:tgtEl>
                                        <p:attrNameLst>
                                          <p:attrName>style.visibility</p:attrName>
                                        </p:attrNameLst>
                                      </p:cBhvr>
                                      <p:to>
                                        <p:strVal val="visible"/>
                                      </p:to>
                                    </p:set>
                                    <p:animEffect transition="in" filter="fade">
                                      <p:cBhvr>
                                        <p:cTn id="28" dur="1000"/>
                                        <p:tgtEl>
                                          <p:spTgt spid="110"/>
                                        </p:tgtEl>
                                      </p:cBhvr>
                                    </p:animEffect>
                                    <p:anim calcmode="lin" valueType="num">
                                      <p:cBhvr>
                                        <p:cTn id="29" dur="1000" fill="hold"/>
                                        <p:tgtEl>
                                          <p:spTgt spid="110"/>
                                        </p:tgtEl>
                                        <p:attrNameLst>
                                          <p:attrName>ppt_x</p:attrName>
                                        </p:attrNameLst>
                                      </p:cBhvr>
                                      <p:tavLst>
                                        <p:tav tm="0">
                                          <p:val>
                                            <p:strVal val="#ppt_x"/>
                                          </p:val>
                                        </p:tav>
                                        <p:tav tm="100000">
                                          <p:val>
                                            <p:strVal val="#ppt_x"/>
                                          </p:val>
                                        </p:tav>
                                      </p:tavLst>
                                    </p:anim>
                                    <p:anim calcmode="lin" valueType="num">
                                      <p:cBhvr>
                                        <p:cTn id="30" dur="1000" fill="hold"/>
                                        <p:tgtEl>
                                          <p:spTgt spid="11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1"/>
                                        </p:tgtEl>
                                        <p:attrNameLst>
                                          <p:attrName>style.visibility</p:attrName>
                                        </p:attrNameLst>
                                      </p:cBhvr>
                                      <p:to>
                                        <p:strVal val="visible"/>
                                      </p:to>
                                    </p:set>
                                    <p:animEffect transition="in" filter="fade">
                                      <p:cBhvr>
                                        <p:cTn id="33" dur="1000"/>
                                        <p:tgtEl>
                                          <p:spTgt spid="111"/>
                                        </p:tgtEl>
                                      </p:cBhvr>
                                    </p:animEffect>
                                    <p:anim calcmode="lin" valueType="num">
                                      <p:cBhvr>
                                        <p:cTn id="34" dur="1000" fill="hold"/>
                                        <p:tgtEl>
                                          <p:spTgt spid="111"/>
                                        </p:tgtEl>
                                        <p:attrNameLst>
                                          <p:attrName>ppt_x</p:attrName>
                                        </p:attrNameLst>
                                      </p:cBhvr>
                                      <p:tavLst>
                                        <p:tav tm="0">
                                          <p:val>
                                            <p:strVal val="#ppt_x"/>
                                          </p:val>
                                        </p:tav>
                                        <p:tav tm="100000">
                                          <p:val>
                                            <p:strVal val="#ppt_x"/>
                                          </p:val>
                                        </p:tav>
                                      </p:tavLst>
                                    </p:anim>
                                    <p:anim calcmode="lin" valueType="num">
                                      <p:cBhvr>
                                        <p:cTn id="35" dur="1000" fill="hold"/>
                                        <p:tgtEl>
                                          <p:spTgt spid="111"/>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10" presetClass="entr" presetSubtype="0" fill="hold" nodeType="afterEffect">
                                  <p:stCondLst>
                                    <p:cond delay="0"/>
                                  </p:stCondLst>
                                  <p:childTnLst>
                                    <p:set>
                                      <p:cBhvr>
                                        <p:cTn id="38" dur="1" fill="hold">
                                          <p:stCondLst>
                                            <p:cond delay="0"/>
                                          </p:stCondLst>
                                        </p:cTn>
                                        <p:tgtEl>
                                          <p:spTgt spid="91"/>
                                        </p:tgtEl>
                                        <p:attrNameLst>
                                          <p:attrName>style.visibility</p:attrName>
                                        </p:attrNameLst>
                                      </p:cBhvr>
                                      <p:to>
                                        <p:strVal val="visible"/>
                                      </p:to>
                                    </p:set>
                                    <p:anim calcmode="lin" valueType="num">
                                      <p:cBhvr>
                                        <p:cTn id="39" dur="500" fill="hold"/>
                                        <p:tgtEl>
                                          <p:spTgt spid="91"/>
                                        </p:tgtEl>
                                        <p:attrNameLst>
                                          <p:attrName>ppt_w</p:attrName>
                                        </p:attrNameLst>
                                      </p:cBhvr>
                                      <p:tavLst>
                                        <p:tav tm="0">
                                          <p:val>
                                            <p:fltVal val="0"/>
                                          </p:val>
                                        </p:tav>
                                        <p:tav tm="100000">
                                          <p:val>
                                            <p:strVal val="#ppt_w"/>
                                          </p:val>
                                        </p:tav>
                                      </p:tavLst>
                                    </p:anim>
                                    <p:anim calcmode="lin" valueType="num">
                                      <p:cBhvr>
                                        <p:cTn id="40" dur="500" fill="hold"/>
                                        <p:tgtEl>
                                          <p:spTgt spid="91"/>
                                        </p:tgtEl>
                                        <p:attrNameLst>
                                          <p:attrName>ppt_h</p:attrName>
                                        </p:attrNameLst>
                                      </p:cBhvr>
                                      <p:tavLst>
                                        <p:tav tm="0">
                                          <p:val>
                                            <p:fltVal val="0"/>
                                          </p:val>
                                        </p:tav>
                                        <p:tav tm="100000">
                                          <p:val>
                                            <p:strVal val="#ppt_h"/>
                                          </p:val>
                                        </p:tav>
                                      </p:tavLst>
                                    </p:anim>
                                    <p:animEffect transition="in" filter="fade">
                                      <p:cBhvr>
                                        <p:cTn id="41" dur="500"/>
                                        <p:tgtEl>
                                          <p:spTgt spid="91"/>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112"/>
                                        </p:tgtEl>
                                        <p:attrNameLst>
                                          <p:attrName>style.visibility</p:attrName>
                                        </p:attrNameLst>
                                      </p:cBhvr>
                                      <p:to>
                                        <p:strVal val="visible"/>
                                      </p:to>
                                    </p:set>
                                    <p:animEffect transition="in" filter="fade">
                                      <p:cBhvr>
                                        <p:cTn id="44" dur="1000"/>
                                        <p:tgtEl>
                                          <p:spTgt spid="112"/>
                                        </p:tgtEl>
                                      </p:cBhvr>
                                    </p:animEffect>
                                    <p:anim calcmode="lin" valueType="num">
                                      <p:cBhvr>
                                        <p:cTn id="45" dur="1000" fill="hold"/>
                                        <p:tgtEl>
                                          <p:spTgt spid="112"/>
                                        </p:tgtEl>
                                        <p:attrNameLst>
                                          <p:attrName>ppt_x</p:attrName>
                                        </p:attrNameLst>
                                      </p:cBhvr>
                                      <p:tavLst>
                                        <p:tav tm="0">
                                          <p:val>
                                            <p:strVal val="#ppt_x"/>
                                          </p:val>
                                        </p:tav>
                                        <p:tav tm="100000">
                                          <p:val>
                                            <p:strVal val="#ppt_x"/>
                                          </p:val>
                                        </p:tav>
                                      </p:tavLst>
                                    </p:anim>
                                    <p:anim calcmode="lin" valueType="num">
                                      <p:cBhvr>
                                        <p:cTn id="46" dur="1000" fill="hold"/>
                                        <p:tgtEl>
                                          <p:spTgt spid="11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fade">
                                      <p:cBhvr>
                                        <p:cTn id="49" dur="1000"/>
                                        <p:tgtEl>
                                          <p:spTgt spid="113"/>
                                        </p:tgtEl>
                                      </p:cBhvr>
                                    </p:animEffect>
                                    <p:anim calcmode="lin" valueType="num">
                                      <p:cBhvr>
                                        <p:cTn id="50" dur="1000" fill="hold"/>
                                        <p:tgtEl>
                                          <p:spTgt spid="113"/>
                                        </p:tgtEl>
                                        <p:attrNameLst>
                                          <p:attrName>ppt_x</p:attrName>
                                        </p:attrNameLst>
                                      </p:cBhvr>
                                      <p:tavLst>
                                        <p:tav tm="0">
                                          <p:val>
                                            <p:strVal val="#ppt_x"/>
                                          </p:val>
                                        </p:tav>
                                        <p:tav tm="100000">
                                          <p:val>
                                            <p:strVal val="#ppt_x"/>
                                          </p:val>
                                        </p:tav>
                                      </p:tavLst>
                                    </p:anim>
                                    <p:anim calcmode="lin" valueType="num">
                                      <p:cBhvr>
                                        <p:cTn id="51"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utoUpdateAnimBg="0"/>
      <p:bldP spid="109" grpId="0" autoUpdateAnimBg="0"/>
      <p:bldP spid="110" grpId="0" autoUpdateAnimBg="0"/>
      <p:bldP spid="111" grpId="0" autoUpdateAnimBg="0"/>
      <p:bldP spid="112" grpId="0" autoUpdateAnimBg="0"/>
      <p:bldP spid="11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任意多边形 18"/>
          <p:cNvSpPr>
            <a:spLocks/>
          </p:cNvSpPr>
          <p:nvPr/>
        </p:nvSpPr>
        <p:spPr bwMode="auto">
          <a:xfrm>
            <a:off x="180974" y="1794491"/>
            <a:ext cx="4469855" cy="440531"/>
          </a:xfrm>
          <a:custGeom>
            <a:avLst/>
            <a:gdLst>
              <a:gd name="T0" fmla="*/ 0 w 5841875"/>
              <a:gd name="T1" fmla="*/ 294469 h 586854"/>
              <a:gd name="T2" fmla="*/ 0 w 5841875"/>
              <a:gd name="T3" fmla="*/ 294471 h 586854"/>
              <a:gd name="T4" fmla="*/ 0 w 5841875"/>
              <a:gd name="T5" fmla="*/ 294471 h 586854"/>
              <a:gd name="T6" fmla="*/ 0 w 5841875"/>
              <a:gd name="T7" fmla="*/ 294469 h 586854"/>
              <a:gd name="T8" fmla="*/ 293451 w 5841875"/>
              <a:gd name="T9" fmla="*/ 0 h 586854"/>
              <a:gd name="T10" fmla="*/ 5842371 w 5841875"/>
              <a:gd name="T11" fmla="*/ 0 h 586854"/>
              <a:gd name="T12" fmla="*/ 5826923 w 5841875"/>
              <a:gd name="T13" fmla="*/ 18792 h 586854"/>
              <a:gd name="T14" fmla="*/ 5743005 w 5841875"/>
              <a:gd name="T15" fmla="*/ 294468 h 586854"/>
              <a:gd name="T16" fmla="*/ 5826923 w 5841875"/>
              <a:gd name="T17" fmla="*/ 570146 h 586854"/>
              <a:gd name="T18" fmla="*/ 5842375 w 5841875"/>
              <a:gd name="T19" fmla="*/ 588940 h 586854"/>
              <a:gd name="T20" fmla="*/ 293451 w 5841875"/>
              <a:gd name="T21" fmla="*/ 588939 h 586854"/>
              <a:gd name="T22" fmla="*/ 23059 w 5841875"/>
              <a:gd name="T23" fmla="*/ 409091 h 586854"/>
              <a:gd name="T24" fmla="*/ 0 w 5841875"/>
              <a:gd name="T25" fmla="*/ 294471 h 586854"/>
              <a:gd name="T26" fmla="*/ 23059 w 5841875"/>
              <a:gd name="T27" fmla="*/ 179849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圆角矩形 14"/>
          <p:cNvSpPr>
            <a:spLocks noChangeArrowheads="1"/>
          </p:cNvSpPr>
          <p:nvPr/>
        </p:nvSpPr>
        <p:spPr bwMode="auto">
          <a:xfrm>
            <a:off x="180977" y="1794491"/>
            <a:ext cx="3779942" cy="440531"/>
          </a:xfrm>
          <a:prstGeom prst="roundRect">
            <a:avLst>
              <a:gd name="adj" fmla="val 50000"/>
            </a:avLst>
          </a:prstGeom>
          <a:solidFill>
            <a:srgbClr val="19A3CF"/>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24" name="椭圆 17"/>
          <p:cNvSpPr>
            <a:spLocks noChangeArrowheads="1"/>
          </p:cNvSpPr>
          <p:nvPr/>
        </p:nvSpPr>
        <p:spPr bwMode="auto">
          <a:xfrm>
            <a:off x="4496993" y="1646854"/>
            <a:ext cx="751859" cy="736997"/>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600" b="0" i="0" u="none" strike="noStrike" kern="0" cap="none" spc="0" normalizeH="0" baseline="0" noProof="0">
              <a:ln>
                <a:noFill/>
              </a:ln>
              <a:solidFill>
                <a:srgbClr val="465766"/>
              </a:solidFill>
              <a:effectLst/>
              <a:uLnTx/>
              <a:uFillTx/>
              <a:latin typeface="Calibri" panose="020F0502020204030204" pitchFamily="34" charset="0"/>
              <a:ea typeface="宋体" panose="02010600030101010101" pitchFamily="2" charset="-122"/>
            </a:endParaRPr>
          </a:p>
        </p:txBody>
      </p:sp>
      <p:sp>
        <p:nvSpPr>
          <p:cNvPr id="25" name="任意多边形 19"/>
          <p:cNvSpPr>
            <a:spLocks/>
          </p:cNvSpPr>
          <p:nvPr/>
        </p:nvSpPr>
        <p:spPr bwMode="auto">
          <a:xfrm>
            <a:off x="180974" y="2561252"/>
            <a:ext cx="4469855" cy="439341"/>
          </a:xfrm>
          <a:custGeom>
            <a:avLst/>
            <a:gdLst>
              <a:gd name="T0" fmla="*/ 0 w 5841875"/>
              <a:gd name="T1" fmla="*/ 291300 h 586854"/>
              <a:gd name="T2" fmla="*/ 0 w 5841875"/>
              <a:gd name="T3" fmla="*/ 291301 h 586854"/>
              <a:gd name="T4" fmla="*/ 0 w 5841875"/>
              <a:gd name="T5" fmla="*/ 291301 h 586854"/>
              <a:gd name="T6" fmla="*/ 0 w 5841875"/>
              <a:gd name="T7" fmla="*/ 291300 h 586854"/>
              <a:gd name="T8" fmla="*/ 293451 w 5841875"/>
              <a:gd name="T9" fmla="*/ 0 h 586854"/>
              <a:gd name="T10" fmla="*/ 5842371 w 5841875"/>
              <a:gd name="T11" fmla="*/ 0 h 586854"/>
              <a:gd name="T12" fmla="*/ 5826923 w 5841875"/>
              <a:gd name="T13" fmla="*/ 18588 h 586854"/>
              <a:gd name="T14" fmla="*/ 5743005 w 5841875"/>
              <a:gd name="T15" fmla="*/ 291299 h 586854"/>
              <a:gd name="T16" fmla="*/ 5826923 w 5841875"/>
              <a:gd name="T17" fmla="*/ 564010 h 586854"/>
              <a:gd name="T18" fmla="*/ 5842375 w 5841875"/>
              <a:gd name="T19" fmla="*/ 582602 h 586854"/>
              <a:gd name="T20" fmla="*/ 293451 w 5841875"/>
              <a:gd name="T21" fmla="*/ 582601 h 586854"/>
              <a:gd name="T22" fmla="*/ 23059 w 5841875"/>
              <a:gd name="T23" fmla="*/ 404688 h 586854"/>
              <a:gd name="T24" fmla="*/ 0 w 5841875"/>
              <a:gd name="T25" fmla="*/ 291301 h 586854"/>
              <a:gd name="T26" fmla="*/ 23059 w 5841875"/>
              <a:gd name="T27" fmla="*/ 177913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6" name="圆角矩形 20"/>
          <p:cNvSpPr>
            <a:spLocks noChangeArrowheads="1"/>
          </p:cNvSpPr>
          <p:nvPr/>
        </p:nvSpPr>
        <p:spPr bwMode="auto">
          <a:xfrm>
            <a:off x="180974" y="2561252"/>
            <a:ext cx="2401333" cy="439341"/>
          </a:xfrm>
          <a:prstGeom prst="roundRect">
            <a:avLst>
              <a:gd name="adj" fmla="val 50000"/>
            </a:avLst>
          </a:prstGeom>
          <a:solidFill>
            <a:srgbClr val="F29A1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27" name="椭圆 21"/>
          <p:cNvSpPr>
            <a:spLocks noChangeArrowheads="1"/>
          </p:cNvSpPr>
          <p:nvPr/>
        </p:nvSpPr>
        <p:spPr bwMode="auto">
          <a:xfrm>
            <a:off x="4496993" y="2412425"/>
            <a:ext cx="751859" cy="736997"/>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600" b="0" i="0" u="none" strike="noStrike" kern="0" cap="none" spc="0" normalizeH="0" baseline="0" noProof="0">
              <a:ln>
                <a:noFill/>
              </a:ln>
              <a:solidFill>
                <a:srgbClr val="465766"/>
              </a:solidFill>
              <a:effectLst/>
              <a:uLnTx/>
              <a:uFillTx/>
              <a:latin typeface="Calibri" panose="020F0502020204030204" pitchFamily="34" charset="0"/>
              <a:ea typeface="宋体" panose="02010600030101010101" pitchFamily="2" charset="-122"/>
            </a:endParaRPr>
          </a:p>
        </p:txBody>
      </p:sp>
      <p:sp>
        <p:nvSpPr>
          <p:cNvPr id="28" name="任意多边形 22"/>
          <p:cNvSpPr>
            <a:spLocks/>
          </p:cNvSpPr>
          <p:nvPr/>
        </p:nvSpPr>
        <p:spPr bwMode="auto">
          <a:xfrm>
            <a:off x="180974" y="3325635"/>
            <a:ext cx="4469855" cy="440531"/>
          </a:xfrm>
          <a:custGeom>
            <a:avLst/>
            <a:gdLst>
              <a:gd name="T0" fmla="*/ 0 w 5841875"/>
              <a:gd name="T1" fmla="*/ 294469 h 586854"/>
              <a:gd name="T2" fmla="*/ 0 w 5841875"/>
              <a:gd name="T3" fmla="*/ 294471 h 586854"/>
              <a:gd name="T4" fmla="*/ 0 w 5841875"/>
              <a:gd name="T5" fmla="*/ 294471 h 586854"/>
              <a:gd name="T6" fmla="*/ 0 w 5841875"/>
              <a:gd name="T7" fmla="*/ 294469 h 586854"/>
              <a:gd name="T8" fmla="*/ 293451 w 5841875"/>
              <a:gd name="T9" fmla="*/ 0 h 586854"/>
              <a:gd name="T10" fmla="*/ 5842371 w 5841875"/>
              <a:gd name="T11" fmla="*/ 0 h 586854"/>
              <a:gd name="T12" fmla="*/ 5826923 w 5841875"/>
              <a:gd name="T13" fmla="*/ 18792 h 586854"/>
              <a:gd name="T14" fmla="*/ 5743005 w 5841875"/>
              <a:gd name="T15" fmla="*/ 294468 h 586854"/>
              <a:gd name="T16" fmla="*/ 5826923 w 5841875"/>
              <a:gd name="T17" fmla="*/ 570146 h 586854"/>
              <a:gd name="T18" fmla="*/ 5842375 w 5841875"/>
              <a:gd name="T19" fmla="*/ 588940 h 586854"/>
              <a:gd name="T20" fmla="*/ 293451 w 5841875"/>
              <a:gd name="T21" fmla="*/ 588939 h 586854"/>
              <a:gd name="T22" fmla="*/ 23059 w 5841875"/>
              <a:gd name="T23" fmla="*/ 409091 h 586854"/>
              <a:gd name="T24" fmla="*/ 0 w 5841875"/>
              <a:gd name="T25" fmla="*/ 294471 h 586854"/>
              <a:gd name="T26" fmla="*/ 23059 w 5841875"/>
              <a:gd name="T27" fmla="*/ 179849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圆角矩形 23"/>
          <p:cNvSpPr>
            <a:spLocks noChangeArrowheads="1"/>
          </p:cNvSpPr>
          <p:nvPr/>
        </p:nvSpPr>
        <p:spPr bwMode="auto">
          <a:xfrm>
            <a:off x="180977" y="3325635"/>
            <a:ext cx="1013005" cy="440531"/>
          </a:xfrm>
          <a:prstGeom prst="roundRect">
            <a:avLst>
              <a:gd name="adj" fmla="val 50000"/>
            </a:avLst>
          </a:prstGeom>
          <a:solidFill>
            <a:srgbClr val="8C8CB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30" name="椭圆 24"/>
          <p:cNvSpPr>
            <a:spLocks noChangeArrowheads="1"/>
          </p:cNvSpPr>
          <p:nvPr/>
        </p:nvSpPr>
        <p:spPr bwMode="auto">
          <a:xfrm>
            <a:off x="4496993" y="3177998"/>
            <a:ext cx="751859" cy="736997"/>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600" b="0" i="0" u="none" strike="noStrike" kern="0" cap="none" spc="0" normalizeH="0" baseline="0" noProof="0">
              <a:ln>
                <a:noFill/>
              </a:ln>
              <a:solidFill>
                <a:srgbClr val="465766"/>
              </a:solidFill>
              <a:effectLst/>
              <a:uLnTx/>
              <a:uFillTx/>
              <a:latin typeface="Calibri" panose="020F0502020204030204" pitchFamily="34" charset="0"/>
              <a:ea typeface="宋体" panose="02010600030101010101" pitchFamily="2" charset="-122"/>
            </a:endParaRPr>
          </a:p>
        </p:txBody>
      </p:sp>
      <p:sp>
        <p:nvSpPr>
          <p:cNvPr id="31" name="任意多边形 25"/>
          <p:cNvSpPr>
            <a:spLocks/>
          </p:cNvSpPr>
          <p:nvPr/>
        </p:nvSpPr>
        <p:spPr bwMode="auto">
          <a:xfrm>
            <a:off x="180974" y="4106685"/>
            <a:ext cx="4469855" cy="440531"/>
          </a:xfrm>
          <a:custGeom>
            <a:avLst/>
            <a:gdLst>
              <a:gd name="T0" fmla="*/ 0 w 5841875"/>
              <a:gd name="T1" fmla="*/ 294469 h 586854"/>
              <a:gd name="T2" fmla="*/ 0 w 5841875"/>
              <a:gd name="T3" fmla="*/ 294471 h 586854"/>
              <a:gd name="T4" fmla="*/ 0 w 5841875"/>
              <a:gd name="T5" fmla="*/ 294471 h 586854"/>
              <a:gd name="T6" fmla="*/ 0 w 5841875"/>
              <a:gd name="T7" fmla="*/ 294469 h 586854"/>
              <a:gd name="T8" fmla="*/ 293451 w 5841875"/>
              <a:gd name="T9" fmla="*/ 0 h 586854"/>
              <a:gd name="T10" fmla="*/ 5842371 w 5841875"/>
              <a:gd name="T11" fmla="*/ 0 h 586854"/>
              <a:gd name="T12" fmla="*/ 5826923 w 5841875"/>
              <a:gd name="T13" fmla="*/ 18792 h 586854"/>
              <a:gd name="T14" fmla="*/ 5743005 w 5841875"/>
              <a:gd name="T15" fmla="*/ 294468 h 586854"/>
              <a:gd name="T16" fmla="*/ 5826923 w 5841875"/>
              <a:gd name="T17" fmla="*/ 570146 h 586854"/>
              <a:gd name="T18" fmla="*/ 5842375 w 5841875"/>
              <a:gd name="T19" fmla="*/ 588940 h 586854"/>
              <a:gd name="T20" fmla="*/ 293451 w 5841875"/>
              <a:gd name="T21" fmla="*/ 588939 h 586854"/>
              <a:gd name="T22" fmla="*/ 23059 w 5841875"/>
              <a:gd name="T23" fmla="*/ 409091 h 586854"/>
              <a:gd name="T24" fmla="*/ 0 w 5841875"/>
              <a:gd name="T25" fmla="*/ 294471 h 586854"/>
              <a:gd name="T26" fmla="*/ 23059 w 5841875"/>
              <a:gd name="T27" fmla="*/ 179849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圆角矩形 26"/>
          <p:cNvSpPr>
            <a:spLocks noChangeArrowheads="1"/>
          </p:cNvSpPr>
          <p:nvPr/>
        </p:nvSpPr>
        <p:spPr bwMode="auto">
          <a:xfrm>
            <a:off x="180974" y="4106685"/>
            <a:ext cx="4169841" cy="440531"/>
          </a:xfrm>
          <a:prstGeom prst="roundRect">
            <a:avLst>
              <a:gd name="adj" fmla="val 50000"/>
            </a:avLst>
          </a:prstGeom>
          <a:solidFill>
            <a:srgbClr val="89A845"/>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33" name="椭圆 27"/>
          <p:cNvSpPr>
            <a:spLocks noChangeArrowheads="1"/>
          </p:cNvSpPr>
          <p:nvPr/>
        </p:nvSpPr>
        <p:spPr bwMode="auto">
          <a:xfrm>
            <a:off x="4496993" y="3959048"/>
            <a:ext cx="751859" cy="736997"/>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600" b="0" i="0" u="none" strike="noStrike" kern="0" cap="none" spc="0" normalizeH="0" baseline="0" noProof="0">
              <a:ln>
                <a:noFill/>
              </a:ln>
              <a:solidFill>
                <a:srgbClr val="465766"/>
              </a:solidFill>
              <a:effectLst/>
              <a:uLnTx/>
              <a:uFillTx/>
              <a:latin typeface="Calibri" panose="020F0502020204030204" pitchFamily="34" charset="0"/>
              <a:ea typeface="宋体" panose="02010600030101010101" pitchFamily="2" charset="-122"/>
            </a:endParaRPr>
          </a:p>
        </p:txBody>
      </p:sp>
      <p:sp>
        <p:nvSpPr>
          <p:cNvPr id="34" name="文本框 28"/>
          <p:cNvSpPr txBox="1">
            <a:spLocks noChangeArrowheads="1"/>
          </p:cNvSpPr>
          <p:nvPr/>
        </p:nvSpPr>
        <p:spPr bwMode="auto">
          <a:xfrm>
            <a:off x="5319714" y="1794490"/>
            <a:ext cx="371678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p:txBody>
      </p:sp>
      <p:sp>
        <p:nvSpPr>
          <p:cNvPr id="35" name="文本框 29"/>
          <p:cNvSpPr txBox="1">
            <a:spLocks noChangeArrowheads="1"/>
          </p:cNvSpPr>
          <p:nvPr/>
        </p:nvSpPr>
        <p:spPr bwMode="auto">
          <a:xfrm>
            <a:off x="5319714" y="2537441"/>
            <a:ext cx="371678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p:txBody>
      </p:sp>
      <p:sp>
        <p:nvSpPr>
          <p:cNvPr id="36" name="文本框 30"/>
          <p:cNvSpPr txBox="1">
            <a:spLocks noChangeArrowheads="1"/>
          </p:cNvSpPr>
          <p:nvPr/>
        </p:nvSpPr>
        <p:spPr bwMode="auto">
          <a:xfrm>
            <a:off x="5319714" y="3363734"/>
            <a:ext cx="371678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p:txBody>
      </p:sp>
      <p:sp>
        <p:nvSpPr>
          <p:cNvPr id="37" name="文本框 31"/>
          <p:cNvSpPr txBox="1">
            <a:spLocks noChangeArrowheads="1"/>
          </p:cNvSpPr>
          <p:nvPr/>
        </p:nvSpPr>
        <p:spPr bwMode="auto">
          <a:xfrm>
            <a:off x="5319714" y="4130496"/>
            <a:ext cx="371678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p:txBody>
      </p:sp>
      <p:sp>
        <p:nvSpPr>
          <p:cNvPr id="38" name="文本框 13"/>
          <p:cNvSpPr txBox="1">
            <a:spLocks noChangeArrowheads="1"/>
          </p:cNvSpPr>
          <p:nvPr/>
        </p:nvSpPr>
        <p:spPr bwMode="auto">
          <a:xfrm>
            <a:off x="4619628" y="1818303"/>
            <a:ext cx="5854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000" b="0" i="0" u="none" strike="noStrike" kern="0" cap="none" spc="0" normalizeH="0" baseline="0" noProof="0" dirty="0">
                <a:ln>
                  <a:noFill/>
                </a:ln>
                <a:solidFill>
                  <a:srgbClr val="5F6D78"/>
                </a:solidFill>
                <a:effectLst/>
                <a:uLnTx/>
                <a:uFillTx/>
                <a:latin typeface="Calibri" panose="020F0502020204030204" pitchFamily="34" charset="0"/>
                <a:ea typeface="宋体" panose="02010600030101010101" pitchFamily="2" charset="-122"/>
              </a:rPr>
              <a:t>75</a:t>
            </a:r>
            <a:r>
              <a:rPr kumimoji="0" lang="en-US" altLang="zh-CN" sz="1400" b="0" i="0" u="none" strike="noStrike" kern="0" cap="none" spc="0" normalizeH="0" baseline="0" noProof="0" dirty="0">
                <a:ln>
                  <a:noFill/>
                </a:ln>
                <a:solidFill>
                  <a:srgbClr val="5F6D78"/>
                </a:solidFill>
                <a:effectLst/>
                <a:uLnTx/>
                <a:uFillTx/>
                <a:latin typeface="Calibri" panose="020F0502020204030204" pitchFamily="34" charset="0"/>
                <a:ea typeface="宋体" panose="02010600030101010101" pitchFamily="2" charset="-122"/>
              </a:rPr>
              <a:t>%</a:t>
            </a:r>
            <a:endParaRPr kumimoji="0" lang="zh-CN" altLang="en-US" sz="1400" b="0" i="0" u="none" strike="noStrike" kern="0" cap="none" spc="0" normalizeH="0" baseline="0" noProof="0" dirty="0">
              <a:ln>
                <a:noFill/>
              </a:ln>
              <a:solidFill>
                <a:srgbClr val="5F6D78"/>
              </a:solidFill>
              <a:effectLst/>
              <a:uLnTx/>
              <a:uFillTx/>
              <a:latin typeface="Calibri" panose="020F0502020204030204" pitchFamily="34" charset="0"/>
              <a:ea typeface="宋体" panose="02010600030101010101" pitchFamily="2" charset="-122"/>
            </a:endParaRPr>
          </a:p>
        </p:txBody>
      </p:sp>
      <p:sp>
        <p:nvSpPr>
          <p:cNvPr id="39" name="文本框 32"/>
          <p:cNvSpPr txBox="1">
            <a:spLocks noChangeArrowheads="1"/>
          </p:cNvSpPr>
          <p:nvPr/>
        </p:nvSpPr>
        <p:spPr bwMode="auto">
          <a:xfrm>
            <a:off x="4619628" y="2569588"/>
            <a:ext cx="5854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000" b="0" i="0" u="none" strike="noStrike" kern="0" cap="none" spc="0" normalizeH="0" baseline="0" noProof="0" dirty="0">
                <a:ln>
                  <a:noFill/>
                </a:ln>
                <a:solidFill>
                  <a:srgbClr val="5F6D78"/>
                </a:solidFill>
                <a:effectLst/>
                <a:uLnTx/>
                <a:uFillTx/>
                <a:latin typeface="Calibri" panose="020F0502020204030204" pitchFamily="34" charset="0"/>
                <a:ea typeface="宋体" panose="02010600030101010101" pitchFamily="2" charset="-122"/>
              </a:rPr>
              <a:t>50</a:t>
            </a:r>
            <a:r>
              <a:rPr kumimoji="0" lang="en-US" altLang="zh-CN" sz="1400" b="0" i="0" u="none" strike="noStrike" kern="0" cap="none" spc="0" normalizeH="0" baseline="0" noProof="0" dirty="0">
                <a:ln>
                  <a:noFill/>
                </a:ln>
                <a:solidFill>
                  <a:srgbClr val="5F6D78"/>
                </a:solidFill>
                <a:effectLst/>
                <a:uLnTx/>
                <a:uFillTx/>
                <a:latin typeface="Calibri" panose="020F0502020204030204" pitchFamily="34" charset="0"/>
                <a:ea typeface="宋体" panose="02010600030101010101" pitchFamily="2" charset="-122"/>
              </a:rPr>
              <a:t>%</a:t>
            </a:r>
            <a:endParaRPr kumimoji="0" lang="zh-CN" altLang="en-US" sz="1400" b="0" i="0" u="none" strike="noStrike" kern="0" cap="none" spc="0" normalizeH="0" baseline="0" noProof="0" dirty="0">
              <a:ln>
                <a:noFill/>
              </a:ln>
              <a:solidFill>
                <a:srgbClr val="5F6D78"/>
              </a:solidFill>
              <a:effectLst/>
              <a:uLnTx/>
              <a:uFillTx/>
              <a:latin typeface="Calibri" panose="020F0502020204030204" pitchFamily="34" charset="0"/>
              <a:ea typeface="宋体" panose="02010600030101010101" pitchFamily="2" charset="-122"/>
            </a:endParaRPr>
          </a:p>
        </p:txBody>
      </p:sp>
      <p:sp>
        <p:nvSpPr>
          <p:cNvPr id="40" name="文本框 33"/>
          <p:cNvSpPr txBox="1">
            <a:spLocks noChangeArrowheads="1"/>
          </p:cNvSpPr>
          <p:nvPr/>
        </p:nvSpPr>
        <p:spPr bwMode="auto">
          <a:xfrm>
            <a:off x="4647012" y="3349447"/>
            <a:ext cx="5854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000" b="0" i="0" u="none" strike="noStrike" kern="0" cap="none" spc="0" normalizeH="0" baseline="0" noProof="0">
                <a:ln>
                  <a:noFill/>
                </a:ln>
                <a:solidFill>
                  <a:srgbClr val="5F6D78"/>
                </a:solidFill>
                <a:effectLst/>
                <a:uLnTx/>
                <a:uFillTx/>
                <a:latin typeface="Calibri" panose="020F0502020204030204" pitchFamily="34" charset="0"/>
                <a:ea typeface="宋体" panose="02010600030101010101" pitchFamily="2" charset="-122"/>
              </a:rPr>
              <a:t>20</a:t>
            </a:r>
            <a:r>
              <a:rPr kumimoji="0" lang="en-US" altLang="zh-CN" sz="1400" b="0" i="0" u="none" strike="noStrike" kern="0" cap="none" spc="0" normalizeH="0" baseline="0" noProof="0">
                <a:ln>
                  <a:noFill/>
                </a:ln>
                <a:solidFill>
                  <a:srgbClr val="5F6D78"/>
                </a:solidFill>
                <a:effectLst/>
                <a:uLnTx/>
                <a:uFillTx/>
                <a:latin typeface="Calibri" panose="020F0502020204030204" pitchFamily="34" charset="0"/>
                <a:ea typeface="宋体" panose="02010600030101010101" pitchFamily="2" charset="-122"/>
              </a:rPr>
              <a:t>%</a:t>
            </a:r>
            <a:endParaRPr kumimoji="0" lang="zh-CN" altLang="en-US" sz="1400" b="0" i="0" u="none" strike="noStrike" kern="0" cap="none" spc="0" normalizeH="0" baseline="0" noProof="0">
              <a:ln>
                <a:noFill/>
              </a:ln>
              <a:solidFill>
                <a:srgbClr val="5F6D78"/>
              </a:solidFill>
              <a:effectLst/>
              <a:uLnTx/>
              <a:uFillTx/>
              <a:latin typeface="Calibri" panose="020F0502020204030204" pitchFamily="34" charset="0"/>
              <a:ea typeface="宋体" panose="02010600030101010101" pitchFamily="2" charset="-122"/>
            </a:endParaRPr>
          </a:p>
        </p:txBody>
      </p:sp>
      <p:sp>
        <p:nvSpPr>
          <p:cNvPr id="41" name="文本框 34"/>
          <p:cNvSpPr txBox="1">
            <a:spLocks noChangeArrowheads="1"/>
          </p:cNvSpPr>
          <p:nvPr/>
        </p:nvSpPr>
        <p:spPr bwMode="auto">
          <a:xfrm>
            <a:off x="4619628" y="4106684"/>
            <a:ext cx="5854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2000" b="0" i="0" u="none" strike="noStrike" kern="0" cap="none" spc="0" normalizeH="0" baseline="0" noProof="0">
                <a:ln>
                  <a:noFill/>
                </a:ln>
                <a:solidFill>
                  <a:srgbClr val="5F6D78"/>
                </a:solidFill>
                <a:effectLst/>
                <a:uLnTx/>
                <a:uFillTx/>
                <a:latin typeface="Calibri" panose="020F0502020204030204" pitchFamily="34" charset="0"/>
                <a:ea typeface="宋体" panose="02010600030101010101" pitchFamily="2" charset="-122"/>
              </a:rPr>
              <a:t>90</a:t>
            </a:r>
            <a:r>
              <a:rPr kumimoji="0" lang="en-US" altLang="zh-CN" sz="1400" b="0" i="0" u="none" strike="noStrike" kern="0" cap="none" spc="0" normalizeH="0" baseline="0" noProof="0">
                <a:ln>
                  <a:noFill/>
                </a:ln>
                <a:solidFill>
                  <a:srgbClr val="5F6D78"/>
                </a:solidFill>
                <a:effectLst/>
                <a:uLnTx/>
                <a:uFillTx/>
                <a:latin typeface="Calibri" panose="020F0502020204030204" pitchFamily="34" charset="0"/>
                <a:ea typeface="宋体" panose="02010600030101010101" pitchFamily="2" charset="-122"/>
              </a:rPr>
              <a:t>%</a:t>
            </a:r>
            <a:endParaRPr kumimoji="0" lang="zh-CN" altLang="en-US" sz="1400" b="0" i="0" u="none" strike="noStrike" kern="0" cap="none" spc="0" normalizeH="0" baseline="0" noProof="0">
              <a:ln>
                <a:noFill/>
              </a:ln>
              <a:solidFill>
                <a:srgbClr val="5F6D78"/>
              </a:solidFill>
              <a:effectLst/>
              <a:uLnTx/>
              <a:uFillTx/>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barn(inVertical)">
                                      <p:cBhvr>
                                        <p:cTn id="20" dur="500"/>
                                        <p:tgtEl>
                                          <p:spTgt spid="38"/>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0-#ppt_w/2"/>
                                          </p:val>
                                        </p:tav>
                                        <p:tav tm="100000">
                                          <p:val>
                                            <p:strVal val="#ppt_x"/>
                                          </p:val>
                                        </p:tav>
                                      </p:tavLst>
                                    </p:anim>
                                    <p:anim calcmode="lin" valueType="num">
                                      <p:cBhvr additive="base">
                                        <p:cTn id="29" dur="500" fill="hold"/>
                                        <p:tgtEl>
                                          <p:spTgt spid="25"/>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0-#ppt_w/2"/>
                                          </p:val>
                                        </p:tav>
                                        <p:tav tm="100000">
                                          <p:val>
                                            <p:strVal val="#ppt_x"/>
                                          </p:val>
                                        </p:tav>
                                      </p:tavLst>
                                    </p:anim>
                                    <p:anim calcmode="lin" valueType="num">
                                      <p:cBhvr additive="base">
                                        <p:cTn id="33" dur="500" fill="hold"/>
                                        <p:tgtEl>
                                          <p:spTgt spid="2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par>
                          <p:cTn id="38" fill="hold">
                            <p:stCondLst>
                              <p:cond delay="3000"/>
                            </p:stCondLst>
                            <p:childTnLst>
                              <p:par>
                                <p:cTn id="39" presetID="16" presetClass="entr" presetSubtype="21"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barn(inVertical)">
                                      <p:cBhvr>
                                        <p:cTn id="41" dur="500"/>
                                        <p:tgtEl>
                                          <p:spTgt spid="39"/>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0-#ppt_w/2"/>
                                          </p:val>
                                        </p:tav>
                                        <p:tav tm="100000">
                                          <p:val>
                                            <p:strVal val="#ppt_x"/>
                                          </p:val>
                                        </p:tav>
                                      </p:tavLst>
                                    </p:anim>
                                    <p:anim calcmode="lin" valueType="num">
                                      <p:cBhvr additive="base">
                                        <p:cTn id="50" dur="500" fill="hold"/>
                                        <p:tgtEl>
                                          <p:spTgt spid="28"/>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0-#ppt_w/2"/>
                                          </p:val>
                                        </p:tav>
                                        <p:tav tm="100000">
                                          <p:val>
                                            <p:strVal val="#ppt_x"/>
                                          </p:val>
                                        </p:tav>
                                      </p:tavLst>
                                    </p:anim>
                                    <p:anim calcmode="lin" valueType="num">
                                      <p:cBhvr additive="base">
                                        <p:cTn id="54" dur="500" fill="hold"/>
                                        <p:tgtEl>
                                          <p:spTgt spid="30"/>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2" presetClass="entr" presetSubtype="8"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left)">
                                      <p:cBhvr>
                                        <p:cTn id="58" dur="500"/>
                                        <p:tgtEl>
                                          <p:spTgt spid="29"/>
                                        </p:tgtEl>
                                      </p:cBhvr>
                                    </p:animEffect>
                                  </p:childTnLst>
                                </p:cTn>
                              </p:par>
                            </p:childTnLst>
                          </p:cTn>
                        </p:par>
                        <p:par>
                          <p:cTn id="59" fill="hold">
                            <p:stCondLst>
                              <p:cond delay="5000"/>
                            </p:stCondLst>
                            <p:childTnLst>
                              <p:par>
                                <p:cTn id="60" presetID="16" presetClass="entr" presetSubtype="21" fill="hold" grpId="0" nodeType="after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barn(inVertical)">
                                      <p:cBhvr>
                                        <p:cTn id="62" dur="500"/>
                                        <p:tgtEl>
                                          <p:spTgt spid="40"/>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childTnLst>
                                </p:cTn>
                              </p:par>
                            </p:childTnLst>
                          </p:cTn>
                        </p:par>
                        <p:par>
                          <p:cTn id="67" fill="hold">
                            <p:stCondLst>
                              <p:cond delay="6000"/>
                            </p:stCondLst>
                            <p:childTnLst>
                              <p:par>
                                <p:cTn id="68" presetID="2" presetClass="entr" presetSubtype="8"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fill="hold"/>
                                        <p:tgtEl>
                                          <p:spTgt spid="33"/>
                                        </p:tgtEl>
                                        <p:attrNameLst>
                                          <p:attrName>ppt_x</p:attrName>
                                        </p:attrNameLst>
                                      </p:cBhvr>
                                      <p:tavLst>
                                        <p:tav tm="0">
                                          <p:val>
                                            <p:strVal val="0-#ppt_w/2"/>
                                          </p:val>
                                        </p:tav>
                                        <p:tav tm="100000">
                                          <p:val>
                                            <p:strVal val="#ppt_x"/>
                                          </p:val>
                                        </p:tav>
                                      </p:tavLst>
                                    </p:anim>
                                    <p:anim calcmode="lin" valueType="num">
                                      <p:cBhvr additive="base">
                                        <p:cTn id="71" dur="500" fill="hold"/>
                                        <p:tgtEl>
                                          <p:spTgt spid="33"/>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31"/>
                                        </p:tgtEl>
                                        <p:attrNameLst>
                                          <p:attrName>style.visibility</p:attrName>
                                        </p:attrNameLst>
                                      </p:cBhvr>
                                      <p:to>
                                        <p:strVal val="visible"/>
                                      </p:to>
                                    </p:set>
                                    <p:anim calcmode="lin" valueType="num">
                                      <p:cBhvr additive="base">
                                        <p:cTn id="74" dur="500" fill="hold"/>
                                        <p:tgtEl>
                                          <p:spTgt spid="31"/>
                                        </p:tgtEl>
                                        <p:attrNameLst>
                                          <p:attrName>ppt_x</p:attrName>
                                        </p:attrNameLst>
                                      </p:cBhvr>
                                      <p:tavLst>
                                        <p:tav tm="0">
                                          <p:val>
                                            <p:strVal val="0-#ppt_w/2"/>
                                          </p:val>
                                        </p:tav>
                                        <p:tav tm="100000">
                                          <p:val>
                                            <p:strVal val="#ppt_x"/>
                                          </p:val>
                                        </p:tav>
                                      </p:tavLst>
                                    </p:anim>
                                    <p:anim calcmode="lin" valueType="num">
                                      <p:cBhvr additive="base">
                                        <p:cTn id="75" dur="500" fill="hold"/>
                                        <p:tgtEl>
                                          <p:spTgt spid="31"/>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22" presetClass="entr" presetSubtype="8"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wipe(left)">
                                      <p:cBhvr>
                                        <p:cTn id="79" dur="500"/>
                                        <p:tgtEl>
                                          <p:spTgt spid="32"/>
                                        </p:tgtEl>
                                      </p:cBhvr>
                                    </p:animEffect>
                                  </p:childTnLst>
                                </p:cTn>
                              </p:par>
                            </p:childTnLst>
                          </p:cTn>
                        </p:par>
                        <p:par>
                          <p:cTn id="80" fill="hold">
                            <p:stCondLst>
                              <p:cond delay="7000"/>
                            </p:stCondLst>
                            <p:childTnLst>
                              <p:par>
                                <p:cTn id="81" presetID="16" presetClass="entr" presetSubtype="21" fill="hold" grpId="0" nodeType="after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barn(inVertical)">
                                      <p:cBhvr>
                                        <p:cTn id="83" dur="500"/>
                                        <p:tgtEl>
                                          <p:spTgt spid="41"/>
                                        </p:tgtEl>
                                      </p:cBhvr>
                                    </p:animEffect>
                                  </p:childTnLst>
                                </p:cTn>
                              </p:par>
                            </p:childTnLst>
                          </p:cTn>
                        </p:par>
                        <p:par>
                          <p:cTn id="84" fill="hold">
                            <p:stCondLst>
                              <p:cond delay="7500"/>
                            </p:stCondLst>
                            <p:childTnLst>
                              <p:par>
                                <p:cTn id="85" presetID="10" presetClass="entr" presetSubtype="0"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autoUpdateAnimBg="0"/>
      <p:bldP spid="24" grpId="0" animBg="1" autoUpdateAnimBg="0"/>
      <p:bldP spid="25" grpId="0" animBg="1"/>
      <p:bldP spid="26" grpId="0" animBg="1" autoUpdateAnimBg="0"/>
      <p:bldP spid="27" grpId="0" animBg="1" autoUpdateAnimBg="0"/>
      <p:bldP spid="28" grpId="0" animBg="1"/>
      <p:bldP spid="29" grpId="0" animBg="1" autoUpdateAnimBg="0"/>
      <p:bldP spid="30" grpId="0" animBg="1" autoUpdateAnimBg="0"/>
      <p:bldP spid="31" grpId="0" animBg="1"/>
      <p:bldP spid="32" grpId="0" animBg="1" autoUpdateAnimBg="0"/>
      <p:bldP spid="33" grpId="0" animBg="1" autoUpdateAnimBg="0"/>
      <p:bldP spid="34" grpId="0" autoUpdateAnimBg="0"/>
      <p:bldP spid="35" grpId="0" autoUpdateAnimBg="0"/>
      <p:bldP spid="36" grpId="0" autoUpdateAnimBg="0"/>
      <p:bldP spid="37" grpId="0" autoUpdateAnimBg="0"/>
      <p:bldP spid="38" grpId="0" autoUpdateAnimBg="0"/>
      <p:bldP spid="39" grpId="0" autoUpdateAnimBg="0"/>
      <p:bldP spid="40" grpId="0" autoUpdateAnimBg="0"/>
      <p:bldP spid="4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63"/>
          <p:cNvCxnSpPr>
            <a:cxnSpLocks noChangeShapeType="1"/>
          </p:cNvCxnSpPr>
          <p:nvPr/>
        </p:nvCxnSpPr>
        <p:spPr bwMode="auto">
          <a:xfrm>
            <a:off x="4911329" y="847345"/>
            <a:ext cx="0" cy="2932510"/>
          </a:xfrm>
          <a:prstGeom prst="line">
            <a:avLst/>
          </a:prstGeom>
          <a:noFill/>
          <a:ln w="6350">
            <a:solidFill>
              <a:srgbClr val="808080"/>
            </a:solidFill>
            <a:miter lim="800000"/>
            <a:headEnd/>
            <a:tailEnd/>
          </a:ln>
          <a:extLst>
            <a:ext uri="{909E8E84-426E-40DD-AFC4-6F175D3DCCD1}">
              <a14:hiddenFill xmlns:a14="http://schemas.microsoft.com/office/drawing/2010/main">
                <a:noFill/>
              </a14:hiddenFill>
            </a:ext>
          </a:extLst>
        </p:spPr>
      </p:cxnSp>
      <p:cxnSp>
        <p:nvCxnSpPr>
          <p:cNvPr id="3" name="直接连接符 64"/>
          <p:cNvCxnSpPr>
            <a:cxnSpLocks noChangeShapeType="1"/>
          </p:cNvCxnSpPr>
          <p:nvPr/>
        </p:nvCxnSpPr>
        <p:spPr bwMode="auto">
          <a:xfrm>
            <a:off x="5507831" y="847345"/>
            <a:ext cx="0" cy="2178844"/>
          </a:xfrm>
          <a:prstGeom prst="line">
            <a:avLst/>
          </a:prstGeom>
          <a:noFill/>
          <a:ln w="6350">
            <a:solidFill>
              <a:srgbClr val="808080"/>
            </a:solidFill>
            <a:miter lim="800000"/>
            <a:headEnd/>
            <a:tailEnd/>
          </a:ln>
          <a:extLst>
            <a:ext uri="{909E8E84-426E-40DD-AFC4-6F175D3DCCD1}">
              <a14:hiddenFill xmlns:a14="http://schemas.microsoft.com/office/drawing/2010/main">
                <a:noFill/>
              </a14:hiddenFill>
            </a:ext>
          </a:extLst>
        </p:spPr>
      </p:cxnSp>
      <p:cxnSp>
        <p:nvCxnSpPr>
          <p:cNvPr id="4" name="直接连接符 65"/>
          <p:cNvCxnSpPr>
            <a:cxnSpLocks noChangeShapeType="1"/>
          </p:cNvCxnSpPr>
          <p:nvPr/>
        </p:nvCxnSpPr>
        <p:spPr bwMode="auto">
          <a:xfrm>
            <a:off x="6105525" y="847345"/>
            <a:ext cx="0" cy="3348038"/>
          </a:xfrm>
          <a:prstGeom prst="line">
            <a:avLst/>
          </a:prstGeom>
          <a:noFill/>
          <a:ln w="6350">
            <a:solidFill>
              <a:srgbClr val="808080"/>
            </a:solidFill>
            <a:miter lim="800000"/>
            <a:headEnd/>
            <a:tailEnd/>
          </a:ln>
          <a:extLst>
            <a:ext uri="{909E8E84-426E-40DD-AFC4-6F175D3DCCD1}">
              <a14:hiddenFill xmlns:a14="http://schemas.microsoft.com/office/drawing/2010/main">
                <a:noFill/>
              </a14:hiddenFill>
            </a:ext>
          </a:extLst>
        </p:spPr>
      </p:cxnSp>
      <p:cxnSp>
        <p:nvCxnSpPr>
          <p:cNvPr id="5" name="直接连接符 66"/>
          <p:cNvCxnSpPr>
            <a:cxnSpLocks noChangeShapeType="1"/>
          </p:cNvCxnSpPr>
          <p:nvPr/>
        </p:nvCxnSpPr>
        <p:spPr bwMode="auto">
          <a:xfrm>
            <a:off x="6702029" y="847347"/>
            <a:ext cx="0" cy="2337197"/>
          </a:xfrm>
          <a:prstGeom prst="line">
            <a:avLst/>
          </a:prstGeom>
          <a:noFill/>
          <a:ln w="6350">
            <a:solidFill>
              <a:srgbClr val="808080"/>
            </a:solidFill>
            <a:miter lim="800000"/>
            <a:headEnd/>
            <a:tailEnd/>
          </a:ln>
          <a:extLst>
            <a:ext uri="{909E8E84-426E-40DD-AFC4-6F175D3DCCD1}">
              <a14:hiddenFill xmlns:a14="http://schemas.microsoft.com/office/drawing/2010/main">
                <a:noFill/>
              </a14:hiddenFill>
            </a:ext>
          </a:extLst>
        </p:spPr>
      </p:cxnSp>
      <p:cxnSp>
        <p:nvCxnSpPr>
          <p:cNvPr id="6" name="直接连接符 67"/>
          <p:cNvCxnSpPr>
            <a:cxnSpLocks noChangeShapeType="1"/>
          </p:cNvCxnSpPr>
          <p:nvPr/>
        </p:nvCxnSpPr>
        <p:spPr bwMode="auto">
          <a:xfrm>
            <a:off x="7298531" y="847345"/>
            <a:ext cx="0" cy="1522810"/>
          </a:xfrm>
          <a:prstGeom prst="line">
            <a:avLst/>
          </a:prstGeom>
          <a:noFill/>
          <a:ln w="6350">
            <a:solidFill>
              <a:srgbClr val="808080"/>
            </a:solidFill>
            <a:miter lim="800000"/>
            <a:headEnd/>
            <a:tailEnd/>
          </a:ln>
          <a:extLst>
            <a:ext uri="{909E8E84-426E-40DD-AFC4-6F175D3DCCD1}">
              <a14:hiddenFill xmlns:a14="http://schemas.microsoft.com/office/drawing/2010/main">
                <a:noFill/>
              </a14:hiddenFill>
            </a:ext>
          </a:extLst>
        </p:spPr>
      </p:cxnSp>
      <p:cxnSp>
        <p:nvCxnSpPr>
          <p:cNvPr id="7" name="直接连接符 68"/>
          <p:cNvCxnSpPr>
            <a:cxnSpLocks noChangeShapeType="1"/>
          </p:cNvCxnSpPr>
          <p:nvPr/>
        </p:nvCxnSpPr>
        <p:spPr bwMode="auto">
          <a:xfrm>
            <a:off x="7895035" y="847346"/>
            <a:ext cx="0" cy="3136106"/>
          </a:xfrm>
          <a:prstGeom prst="line">
            <a:avLst/>
          </a:prstGeom>
          <a:noFill/>
          <a:ln w="6350">
            <a:solidFill>
              <a:srgbClr val="808080"/>
            </a:solidFill>
            <a:miter lim="800000"/>
            <a:headEnd/>
            <a:tailEnd/>
          </a:ln>
          <a:extLst>
            <a:ext uri="{909E8E84-426E-40DD-AFC4-6F175D3DCCD1}">
              <a14:hiddenFill xmlns:a14="http://schemas.microsoft.com/office/drawing/2010/main">
                <a:noFill/>
              </a14:hiddenFill>
            </a:ext>
          </a:extLst>
        </p:spPr>
      </p:cxnSp>
      <p:cxnSp>
        <p:nvCxnSpPr>
          <p:cNvPr id="8" name="直接连接符 69"/>
          <p:cNvCxnSpPr>
            <a:cxnSpLocks noChangeShapeType="1"/>
          </p:cNvCxnSpPr>
          <p:nvPr/>
        </p:nvCxnSpPr>
        <p:spPr bwMode="auto">
          <a:xfrm>
            <a:off x="8509397" y="847345"/>
            <a:ext cx="0" cy="2178844"/>
          </a:xfrm>
          <a:prstGeom prst="line">
            <a:avLst/>
          </a:prstGeom>
          <a:noFill/>
          <a:ln w="6350">
            <a:solidFill>
              <a:srgbClr val="808080"/>
            </a:solidFill>
            <a:miter lim="800000"/>
            <a:headEnd/>
            <a:tailEnd/>
          </a:ln>
          <a:extLst>
            <a:ext uri="{909E8E84-426E-40DD-AFC4-6F175D3DCCD1}">
              <a14:hiddenFill xmlns:a14="http://schemas.microsoft.com/office/drawing/2010/main">
                <a:noFill/>
              </a14:hiddenFill>
            </a:ext>
          </a:extLst>
        </p:spPr>
      </p:cxnSp>
      <p:grpSp>
        <p:nvGrpSpPr>
          <p:cNvPr id="9" name="组合 8"/>
          <p:cNvGrpSpPr/>
          <p:nvPr/>
        </p:nvGrpSpPr>
        <p:grpSpPr>
          <a:xfrm>
            <a:off x="5762625" y="4198955"/>
            <a:ext cx="685800" cy="685800"/>
            <a:chOff x="5762625" y="3351610"/>
            <a:chExt cx="685800" cy="685800"/>
          </a:xfrm>
        </p:grpSpPr>
        <p:sp>
          <p:nvSpPr>
            <p:cNvPr id="10" name="椭圆 9"/>
            <p:cNvSpPr/>
            <p:nvPr/>
          </p:nvSpPr>
          <p:spPr>
            <a:xfrm>
              <a:off x="5762625" y="3351610"/>
              <a:ext cx="685800" cy="685800"/>
            </a:xfrm>
            <a:prstGeom prst="ellipse">
              <a:avLst/>
            </a:prstGeom>
            <a:solidFill>
              <a:srgbClr val="19A3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1" name="组合 70"/>
            <p:cNvGrpSpPr/>
            <p:nvPr/>
          </p:nvGrpSpPr>
          <p:grpSpPr>
            <a:xfrm>
              <a:off x="5950176" y="3541023"/>
              <a:ext cx="302098" cy="270000"/>
              <a:chOff x="1730152" y="3478601"/>
              <a:chExt cx="402797" cy="360000"/>
            </a:xfrm>
            <a:solidFill>
              <a:schemeClr val="bg1"/>
            </a:solidFill>
          </p:grpSpPr>
          <p:sp>
            <p:nvSpPr>
              <p:cNvPr id="12" name="Freeform 5"/>
              <p:cNvSpPr/>
              <p:nvPr/>
            </p:nvSpPr>
            <p:spPr bwMode="auto">
              <a:xfrm>
                <a:off x="1960082" y="3556643"/>
                <a:ext cx="172867" cy="171189"/>
              </a:xfrm>
              <a:custGeom>
                <a:avLst/>
                <a:gdLst>
                  <a:gd name="T0" fmla="*/ 81 w 86"/>
                  <a:gd name="T1" fmla="*/ 34 h 85"/>
                  <a:gd name="T2" fmla="*/ 51 w 86"/>
                  <a:gd name="T3" fmla="*/ 34 h 85"/>
                  <a:gd name="T4" fmla="*/ 51 w 86"/>
                  <a:gd name="T5" fmla="*/ 4 h 85"/>
                  <a:gd name="T6" fmla="*/ 47 w 86"/>
                  <a:gd name="T7" fmla="*/ 0 h 85"/>
                  <a:gd name="T8" fmla="*/ 39 w 86"/>
                  <a:gd name="T9" fmla="*/ 0 h 85"/>
                  <a:gd name="T10" fmla="*/ 35 w 86"/>
                  <a:gd name="T11" fmla="*/ 4 h 85"/>
                  <a:gd name="T12" fmla="*/ 35 w 86"/>
                  <a:gd name="T13" fmla="*/ 34 h 85"/>
                  <a:gd name="T14" fmla="*/ 5 w 86"/>
                  <a:gd name="T15" fmla="*/ 34 h 85"/>
                  <a:gd name="T16" fmla="*/ 0 w 86"/>
                  <a:gd name="T17" fmla="*/ 38 h 85"/>
                  <a:gd name="T18" fmla="*/ 0 w 86"/>
                  <a:gd name="T19" fmla="*/ 47 h 85"/>
                  <a:gd name="T20" fmla="*/ 5 w 86"/>
                  <a:gd name="T21" fmla="*/ 51 h 85"/>
                  <a:gd name="T22" fmla="*/ 35 w 86"/>
                  <a:gd name="T23" fmla="*/ 51 h 85"/>
                  <a:gd name="T24" fmla="*/ 35 w 86"/>
                  <a:gd name="T25" fmla="*/ 81 h 85"/>
                  <a:gd name="T26" fmla="*/ 39 w 86"/>
                  <a:gd name="T27" fmla="*/ 85 h 85"/>
                  <a:gd name="T28" fmla="*/ 47 w 86"/>
                  <a:gd name="T29" fmla="*/ 85 h 85"/>
                  <a:gd name="T30" fmla="*/ 51 w 86"/>
                  <a:gd name="T31" fmla="*/ 81 h 85"/>
                  <a:gd name="T32" fmla="*/ 51 w 86"/>
                  <a:gd name="T33" fmla="*/ 51 h 85"/>
                  <a:gd name="T34" fmla="*/ 81 w 86"/>
                  <a:gd name="T35" fmla="*/ 51 h 85"/>
                  <a:gd name="T36" fmla="*/ 86 w 86"/>
                  <a:gd name="T37" fmla="*/ 47 h 85"/>
                  <a:gd name="T38" fmla="*/ 86 w 86"/>
                  <a:gd name="T39" fmla="*/ 38 h 85"/>
                  <a:gd name="T40" fmla="*/ 81 w 86"/>
                  <a:gd name="T41"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85">
                    <a:moveTo>
                      <a:pt x="81" y="34"/>
                    </a:moveTo>
                    <a:cubicBezTo>
                      <a:pt x="51" y="34"/>
                      <a:pt x="51" y="34"/>
                      <a:pt x="51" y="34"/>
                    </a:cubicBezTo>
                    <a:cubicBezTo>
                      <a:pt x="51" y="4"/>
                      <a:pt x="51" y="4"/>
                      <a:pt x="51" y="4"/>
                    </a:cubicBezTo>
                    <a:cubicBezTo>
                      <a:pt x="51" y="2"/>
                      <a:pt x="50" y="0"/>
                      <a:pt x="47" y="0"/>
                    </a:cubicBezTo>
                    <a:cubicBezTo>
                      <a:pt x="39" y="0"/>
                      <a:pt x="39" y="0"/>
                      <a:pt x="39" y="0"/>
                    </a:cubicBezTo>
                    <a:cubicBezTo>
                      <a:pt x="36" y="0"/>
                      <a:pt x="35" y="2"/>
                      <a:pt x="35" y="4"/>
                    </a:cubicBezTo>
                    <a:cubicBezTo>
                      <a:pt x="35" y="34"/>
                      <a:pt x="35" y="34"/>
                      <a:pt x="35" y="34"/>
                    </a:cubicBezTo>
                    <a:cubicBezTo>
                      <a:pt x="5" y="34"/>
                      <a:pt x="5" y="34"/>
                      <a:pt x="5" y="34"/>
                    </a:cubicBezTo>
                    <a:cubicBezTo>
                      <a:pt x="2" y="34"/>
                      <a:pt x="0" y="36"/>
                      <a:pt x="0" y="38"/>
                    </a:cubicBezTo>
                    <a:cubicBezTo>
                      <a:pt x="0" y="47"/>
                      <a:pt x="0" y="47"/>
                      <a:pt x="0" y="47"/>
                    </a:cubicBezTo>
                    <a:cubicBezTo>
                      <a:pt x="0" y="49"/>
                      <a:pt x="2" y="51"/>
                      <a:pt x="5" y="51"/>
                    </a:cubicBezTo>
                    <a:cubicBezTo>
                      <a:pt x="35" y="51"/>
                      <a:pt x="35" y="51"/>
                      <a:pt x="35" y="51"/>
                    </a:cubicBezTo>
                    <a:cubicBezTo>
                      <a:pt x="35" y="81"/>
                      <a:pt x="35" y="81"/>
                      <a:pt x="35" y="81"/>
                    </a:cubicBezTo>
                    <a:cubicBezTo>
                      <a:pt x="35" y="83"/>
                      <a:pt x="36" y="85"/>
                      <a:pt x="39" y="85"/>
                    </a:cubicBezTo>
                    <a:cubicBezTo>
                      <a:pt x="47" y="85"/>
                      <a:pt x="47" y="85"/>
                      <a:pt x="47" y="85"/>
                    </a:cubicBezTo>
                    <a:cubicBezTo>
                      <a:pt x="50" y="85"/>
                      <a:pt x="51" y="83"/>
                      <a:pt x="51" y="81"/>
                    </a:cubicBezTo>
                    <a:cubicBezTo>
                      <a:pt x="51" y="51"/>
                      <a:pt x="51" y="51"/>
                      <a:pt x="51" y="51"/>
                    </a:cubicBezTo>
                    <a:cubicBezTo>
                      <a:pt x="81" y="51"/>
                      <a:pt x="81" y="51"/>
                      <a:pt x="81" y="51"/>
                    </a:cubicBezTo>
                    <a:cubicBezTo>
                      <a:pt x="84" y="51"/>
                      <a:pt x="86" y="49"/>
                      <a:pt x="86" y="47"/>
                    </a:cubicBezTo>
                    <a:cubicBezTo>
                      <a:pt x="86" y="38"/>
                      <a:pt x="86" y="38"/>
                      <a:pt x="86" y="38"/>
                    </a:cubicBezTo>
                    <a:cubicBezTo>
                      <a:pt x="86" y="36"/>
                      <a:pt x="84" y="34"/>
                      <a:pt x="81" y="34"/>
                    </a:cubicBez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sp>
            <p:nvSpPr>
              <p:cNvPr id="13" name="Freeform 6"/>
              <p:cNvSpPr>
                <a:spLocks noEditPoints="1"/>
              </p:cNvSpPr>
              <p:nvPr/>
            </p:nvSpPr>
            <p:spPr bwMode="auto">
              <a:xfrm>
                <a:off x="1730152" y="3478601"/>
                <a:ext cx="240000" cy="360000"/>
              </a:xfrm>
              <a:custGeom>
                <a:avLst/>
                <a:gdLst>
                  <a:gd name="T0" fmla="*/ 95 w 119"/>
                  <a:gd name="T1" fmla="*/ 99 h 179"/>
                  <a:gd name="T2" fmla="*/ 82 w 119"/>
                  <a:gd name="T3" fmla="*/ 86 h 179"/>
                  <a:gd name="T4" fmla="*/ 91 w 119"/>
                  <a:gd name="T5" fmla="*/ 74 h 179"/>
                  <a:gd name="T6" fmla="*/ 107 w 119"/>
                  <a:gd name="T7" fmla="*/ 44 h 179"/>
                  <a:gd name="T8" fmla="*/ 99 w 119"/>
                  <a:gd name="T9" fmla="*/ 17 h 179"/>
                  <a:gd name="T10" fmla="*/ 103 w 119"/>
                  <a:gd name="T11" fmla="*/ 17 h 179"/>
                  <a:gd name="T12" fmla="*/ 105 w 119"/>
                  <a:gd name="T13" fmla="*/ 16 h 179"/>
                  <a:gd name="T14" fmla="*/ 117 w 119"/>
                  <a:gd name="T15" fmla="*/ 8 h 179"/>
                  <a:gd name="T16" fmla="*/ 119 w 119"/>
                  <a:gd name="T17" fmla="*/ 3 h 179"/>
                  <a:gd name="T18" fmla="*/ 115 w 119"/>
                  <a:gd name="T19" fmla="*/ 0 h 179"/>
                  <a:gd name="T20" fmla="*/ 62 w 119"/>
                  <a:gd name="T21" fmla="*/ 0 h 179"/>
                  <a:gd name="T22" fmla="*/ 45 w 119"/>
                  <a:gd name="T23" fmla="*/ 3 h 179"/>
                  <a:gd name="T24" fmla="*/ 12 w 119"/>
                  <a:gd name="T25" fmla="*/ 43 h 179"/>
                  <a:gd name="T26" fmla="*/ 55 w 119"/>
                  <a:gd name="T27" fmla="*/ 86 h 179"/>
                  <a:gd name="T28" fmla="*/ 54 w 119"/>
                  <a:gd name="T29" fmla="*/ 91 h 179"/>
                  <a:gd name="T30" fmla="*/ 57 w 119"/>
                  <a:gd name="T31" fmla="*/ 102 h 179"/>
                  <a:gd name="T32" fmla="*/ 56 w 119"/>
                  <a:gd name="T33" fmla="*/ 102 h 179"/>
                  <a:gd name="T34" fmla="*/ 4 w 119"/>
                  <a:gd name="T35" fmla="*/ 131 h 179"/>
                  <a:gd name="T36" fmla="*/ 0 w 119"/>
                  <a:gd name="T37" fmla="*/ 144 h 179"/>
                  <a:gd name="T38" fmla="*/ 4 w 119"/>
                  <a:gd name="T39" fmla="*/ 157 h 179"/>
                  <a:gd name="T40" fmla="*/ 34 w 119"/>
                  <a:gd name="T41" fmla="*/ 176 h 179"/>
                  <a:gd name="T42" fmla="*/ 59 w 119"/>
                  <a:gd name="T43" fmla="*/ 179 h 179"/>
                  <a:gd name="T44" fmla="*/ 80 w 119"/>
                  <a:gd name="T45" fmla="*/ 176 h 179"/>
                  <a:gd name="T46" fmla="*/ 115 w 119"/>
                  <a:gd name="T47" fmla="*/ 137 h 179"/>
                  <a:gd name="T48" fmla="*/ 95 w 119"/>
                  <a:gd name="T49" fmla="*/ 99 h 179"/>
                  <a:gd name="T50" fmla="*/ 28 w 119"/>
                  <a:gd name="T51" fmla="*/ 138 h 179"/>
                  <a:gd name="T52" fmla="*/ 62 w 119"/>
                  <a:gd name="T53" fmla="*/ 115 h 179"/>
                  <a:gd name="T54" fmla="*/ 62 w 119"/>
                  <a:gd name="T55" fmla="*/ 115 h 179"/>
                  <a:gd name="T56" fmla="*/ 73 w 119"/>
                  <a:gd name="T57" fmla="*/ 117 h 179"/>
                  <a:gd name="T58" fmla="*/ 77 w 119"/>
                  <a:gd name="T59" fmla="*/ 119 h 179"/>
                  <a:gd name="T60" fmla="*/ 92 w 119"/>
                  <a:gd name="T61" fmla="*/ 135 h 179"/>
                  <a:gd name="T62" fmla="*/ 93 w 119"/>
                  <a:gd name="T63" fmla="*/ 139 h 179"/>
                  <a:gd name="T64" fmla="*/ 59 w 119"/>
                  <a:gd name="T65" fmla="*/ 163 h 179"/>
                  <a:gd name="T66" fmla="*/ 28 w 119"/>
                  <a:gd name="T67" fmla="*/ 138 h 179"/>
                  <a:gd name="T68" fmla="*/ 44 w 119"/>
                  <a:gd name="T69" fmla="*/ 21 h 179"/>
                  <a:gd name="T70" fmla="*/ 55 w 119"/>
                  <a:gd name="T71" fmla="*/ 16 h 179"/>
                  <a:gd name="T72" fmla="*/ 55 w 119"/>
                  <a:gd name="T73" fmla="*/ 16 h 179"/>
                  <a:gd name="T74" fmla="*/ 80 w 119"/>
                  <a:gd name="T75" fmla="*/ 45 h 179"/>
                  <a:gd name="T76" fmla="*/ 75 w 119"/>
                  <a:gd name="T77" fmla="*/ 67 h 179"/>
                  <a:gd name="T78" fmla="*/ 64 w 119"/>
                  <a:gd name="T79" fmla="*/ 72 h 179"/>
                  <a:gd name="T80" fmla="*/ 64 w 119"/>
                  <a:gd name="T81" fmla="*/ 72 h 179"/>
                  <a:gd name="T82" fmla="*/ 64 w 119"/>
                  <a:gd name="T83" fmla="*/ 72 h 179"/>
                  <a:gd name="T84" fmla="*/ 39 w 119"/>
                  <a:gd name="T85" fmla="*/ 43 h 179"/>
                  <a:gd name="T86" fmla="*/ 44 w 119"/>
                  <a:gd name="T87" fmla="*/ 2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9" h="179">
                    <a:moveTo>
                      <a:pt x="95" y="99"/>
                    </a:moveTo>
                    <a:cubicBezTo>
                      <a:pt x="88" y="95"/>
                      <a:pt x="82" y="88"/>
                      <a:pt x="82" y="86"/>
                    </a:cubicBezTo>
                    <a:cubicBezTo>
                      <a:pt x="82" y="83"/>
                      <a:pt x="83" y="81"/>
                      <a:pt x="91" y="74"/>
                    </a:cubicBezTo>
                    <a:cubicBezTo>
                      <a:pt x="102" y="66"/>
                      <a:pt x="107" y="55"/>
                      <a:pt x="107" y="44"/>
                    </a:cubicBezTo>
                    <a:cubicBezTo>
                      <a:pt x="107" y="33"/>
                      <a:pt x="104" y="24"/>
                      <a:pt x="99" y="17"/>
                    </a:cubicBezTo>
                    <a:cubicBezTo>
                      <a:pt x="103" y="17"/>
                      <a:pt x="103" y="17"/>
                      <a:pt x="103" y="17"/>
                    </a:cubicBezTo>
                    <a:cubicBezTo>
                      <a:pt x="104" y="17"/>
                      <a:pt x="105" y="17"/>
                      <a:pt x="105" y="16"/>
                    </a:cubicBezTo>
                    <a:cubicBezTo>
                      <a:pt x="117" y="8"/>
                      <a:pt x="117" y="8"/>
                      <a:pt x="117" y="8"/>
                    </a:cubicBezTo>
                    <a:cubicBezTo>
                      <a:pt x="119" y="7"/>
                      <a:pt x="119" y="5"/>
                      <a:pt x="119" y="3"/>
                    </a:cubicBezTo>
                    <a:cubicBezTo>
                      <a:pt x="118" y="2"/>
                      <a:pt x="117" y="0"/>
                      <a:pt x="115" y="0"/>
                    </a:cubicBezTo>
                    <a:cubicBezTo>
                      <a:pt x="62" y="0"/>
                      <a:pt x="62" y="0"/>
                      <a:pt x="62" y="0"/>
                    </a:cubicBezTo>
                    <a:cubicBezTo>
                      <a:pt x="56" y="0"/>
                      <a:pt x="50" y="1"/>
                      <a:pt x="45" y="3"/>
                    </a:cubicBezTo>
                    <a:cubicBezTo>
                      <a:pt x="25" y="10"/>
                      <a:pt x="12" y="26"/>
                      <a:pt x="12" y="43"/>
                    </a:cubicBezTo>
                    <a:cubicBezTo>
                      <a:pt x="12" y="67"/>
                      <a:pt x="30" y="85"/>
                      <a:pt x="55" y="86"/>
                    </a:cubicBezTo>
                    <a:cubicBezTo>
                      <a:pt x="55" y="88"/>
                      <a:pt x="54" y="90"/>
                      <a:pt x="54" y="91"/>
                    </a:cubicBezTo>
                    <a:cubicBezTo>
                      <a:pt x="54" y="95"/>
                      <a:pt x="55" y="99"/>
                      <a:pt x="57" y="102"/>
                    </a:cubicBezTo>
                    <a:cubicBezTo>
                      <a:pt x="57" y="102"/>
                      <a:pt x="57" y="102"/>
                      <a:pt x="56" y="102"/>
                    </a:cubicBezTo>
                    <a:cubicBezTo>
                      <a:pt x="33" y="102"/>
                      <a:pt x="12" y="113"/>
                      <a:pt x="4" y="131"/>
                    </a:cubicBezTo>
                    <a:cubicBezTo>
                      <a:pt x="1" y="135"/>
                      <a:pt x="0" y="140"/>
                      <a:pt x="0" y="144"/>
                    </a:cubicBezTo>
                    <a:cubicBezTo>
                      <a:pt x="0" y="148"/>
                      <a:pt x="1" y="153"/>
                      <a:pt x="4" y="157"/>
                    </a:cubicBezTo>
                    <a:cubicBezTo>
                      <a:pt x="9" y="166"/>
                      <a:pt x="20" y="173"/>
                      <a:pt x="34" y="176"/>
                    </a:cubicBezTo>
                    <a:cubicBezTo>
                      <a:pt x="42" y="178"/>
                      <a:pt x="50" y="179"/>
                      <a:pt x="59" y="179"/>
                    </a:cubicBezTo>
                    <a:cubicBezTo>
                      <a:pt x="66" y="179"/>
                      <a:pt x="74" y="178"/>
                      <a:pt x="80" y="176"/>
                    </a:cubicBezTo>
                    <a:cubicBezTo>
                      <a:pt x="101" y="170"/>
                      <a:pt x="115" y="155"/>
                      <a:pt x="115" y="137"/>
                    </a:cubicBezTo>
                    <a:cubicBezTo>
                      <a:pt x="115" y="120"/>
                      <a:pt x="109" y="110"/>
                      <a:pt x="95" y="99"/>
                    </a:cubicBezTo>
                    <a:close/>
                    <a:moveTo>
                      <a:pt x="28" y="138"/>
                    </a:moveTo>
                    <a:cubicBezTo>
                      <a:pt x="28" y="126"/>
                      <a:pt x="44" y="115"/>
                      <a:pt x="62" y="115"/>
                    </a:cubicBezTo>
                    <a:cubicBezTo>
                      <a:pt x="62" y="115"/>
                      <a:pt x="62" y="115"/>
                      <a:pt x="62" y="115"/>
                    </a:cubicBezTo>
                    <a:cubicBezTo>
                      <a:pt x="66" y="115"/>
                      <a:pt x="70" y="116"/>
                      <a:pt x="73" y="117"/>
                    </a:cubicBezTo>
                    <a:cubicBezTo>
                      <a:pt x="75" y="118"/>
                      <a:pt x="76" y="119"/>
                      <a:pt x="77" y="119"/>
                    </a:cubicBezTo>
                    <a:cubicBezTo>
                      <a:pt x="85" y="125"/>
                      <a:pt x="91" y="129"/>
                      <a:pt x="92" y="135"/>
                    </a:cubicBezTo>
                    <a:cubicBezTo>
                      <a:pt x="93" y="136"/>
                      <a:pt x="93" y="138"/>
                      <a:pt x="93" y="139"/>
                    </a:cubicBezTo>
                    <a:cubicBezTo>
                      <a:pt x="93" y="155"/>
                      <a:pt x="81" y="163"/>
                      <a:pt x="59" y="163"/>
                    </a:cubicBezTo>
                    <a:cubicBezTo>
                      <a:pt x="41" y="163"/>
                      <a:pt x="28" y="152"/>
                      <a:pt x="28" y="138"/>
                    </a:cubicBezTo>
                    <a:close/>
                    <a:moveTo>
                      <a:pt x="44" y="21"/>
                    </a:moveTo>
                    <a:cubicBezTo>
                      <a:pt x="47" y="18"/>
                      <a:pt x="51" y="16"/>
                      <a:pt x="55" y="16"/>
                    </a:cubicBezTo>
                    <a:cubicBezTo>
                      <a:pt x="55" y="16"/>
                      <a:pt x="55" y="16"/>
                      <a:pt x="55" y="16"/>
                    </a:cubicBezTo>
                    <a:cubicBezTo>
                      <a:pt x="67" y="16"/>
                      <a:pt x="78" y="30"/>
                      <a:pt x="80" y="45"/>
                    </a:cubicBezTo>
                    <a:cubicBezTo>
                      <a:pt x="81" y="54"/>
                      <a:pt x="79" y="62"/>
                      <a:pt x="75" y="67"/>
                    </a:cubicBezTo>
                    <a:cubicBezTo>
                      <a:pt x="72" y="70"/>
                      <a:pt x="68" y="72"/>
                      <a:pt x="64" y="72"/>
                    </a:cubicBezTo>
                    <a:cubicBezTo>
                      <a:pt x="64" y="72"/>
                      <a:pt x="64" y="72"/>
                      <a:pt x="64" y="72"/>
                    </a:cubicBezTo>
                    <a:cubicBezTo>
                      <a:pt x="64" y="72"/>
                      <a:pt x="64" y="72"/>
                      <a:pt x="64" y="72"/>
                    </a:cubicBezTo>
                    <a:cubicBezTo>
                      <a:pt x="53" y="72"/>
                      <a:pt x="41" y="58"/>
                      <a:pt x="39" y="43"/>
                    </a:cubicBezTo>
                    <a:cubicBezTo>
                      <a:pt x="38" y="34"/>
                      <a:pt x="40" y="26"/>
                      <a:pt x="44" y="21"/>
                    </a:cubicBez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grpSp>
      </p:grpSp>
      <p:grpSp>
        <p:nvGrpSpPr>
          <p:cNvPr id="14" name="组合 13"/>
          <p:cNvGrpSpPr/>
          <p:nvPr/>
        </p:nvGrpSpPr>
        <p:grpSpPr>
          <a:xfrm>
            <a:off x="8148638" y="3026189"/>
            <a:ext cx="685800" cy="685800"/>
            <a:chOff x="8148638" y="2178844"/>
            <a:chExt cx="685800" cy="685800"/>
          </a:xfrm>
        </p:grpSpPr>
        <p:sp>
          <p:nvSpPr>
            <p:cNvPr id="15" name="椭圆 14"/>
            <p:cNvSpPr/>
            <p:nvPr/>
          </p:nvSpPr>
          <p:spPr>
            <a:xfrm>
              <a:off x="8148638" y="2178844"/>
              <a:ext cx="685800" cy="685800"/>
            </a:xfrm>
            <a:prstGeom prst="ellipse">
              <a:avLst/>
            </a:prstGeom>
            <a:solidFill>
              <a:srgbClr val="8C8CB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Freeform 16"/>
            <p:cNvSpPr>
              <a:spLocks noChangeAspect="1" noChangeArrowheads="1"/>
            </p:cNvSpPr>
            <p:nvPr/>
          </p:nvSpPr>
          <p:spPr bwMode="auto">
            <a:xfrm>
              <a:off x="8326041" y="2382441"/>
              <a:ext cx="330994" cy="270272"/>
            </a:xfrm>
            <a:custGeom>
              <a:avLst/>
              <a:gdLst>
                <a:gd name="T0" fmla="*/ 197 w 197"/>
                <a:gd name="T1" fmla="*/ 19 h 160"/>
                <a:gd name="T2" fmla="*/ 174 w 197"/>
                <a:gd name="T3" fmla="*/ 25 h 160"/>
                <a:gd name="T4" fmla="*/ 192 w 197"/>
                <a:gd name="T5" fmla="*/ 3 h 160"/>
                <a:gd name="T6" fmla="*/ 166 w 197"/>
                <a:gd name="T7" fmla="*/ 13 h 160"/>
                <a:gd name="T8" fmla="*/ 136 w 197"/>
                <a:gd name="T9" fmla="*/ 0 h 160"/>
                <a:gd name="T10" fmla="*/ 96 w 197"/>
                <a:gd name="T11" fmla="*/ 40 h 160"/>
                <a:gd name="T12" fmla="*/ 97 w 197"/>
                <a:gd name="T13" fmla="*/ 50 h 160"/>
                <a:gd name="T14" fmla="*/ 14 w 197"/>
                <a:gd name="T15" fmla="*/ 7 h 160"/>
                <a:gd name="T16" fmla="*/ 8 w 197"/>
                <a:gd name="T17" fmla="*/ 28 h 160"/>
                <a:gd name="T18" fmla="*/ 26 w 197"/>
                <a:gd name="T19" fmla="*/ 61 h 160"/>
                <a:gd name="T20" fmla="*/ 8 w 197"/>
                <a:gd name="T21" fmla="*/ 56 h 160"/>
                <a:gd name="T22" fmla="*/ 8 w 197"/>
                <a:gd name="T23" fmla="*/ 57 h 160"/>
                <a:gd name="T24" fmla="*/ 40 w 197"/>
                <a:gd name="T25" fmla="*/ 96 h 160"/>
                <a:gd name="T26" fmla="*/ 30 w 197"/>
                <a:gd name="T27" fmla="*/ 98 h 160"/>
                <a:gd name="T28" fmla="*/ 22 w 197"/>
                <a:gd name="T29" fmla="*/ 97 h 160"/>
                <a:gd name="T30" fmla="*/ 60 w 197"/>
                <a:gd name="T31" fmla="*/ 125 h 160"/>
                <a:gd name="T32" fmla="*/ 10 w 197"/>
                <a:gd name="T33" fmla="*/ 142 h 160"/>
                <a:gd name="T34" fmla="*/ 0 w 197"/>
                <a:gd name="T35" fmla="*/ 142 h 160"/>
                <a:gd name="T36" fmla="*/ 62 w 197"/>
                <a:gd name="T37" fmla="*/ 160 h 160"/>
                <a:gd name="T38" fmla="*/ 177 w 197"/>
                <a:gd name="T39" fmla="*/ 45 h 160"/>
                <a:gd name="T40" fmla="*/ 177 w 197"/>
                <a:gd name="T41" fmla="*/ 40 h 160"/>
                <a:gd name="T42" fmla="*/ 197 w 197"/>
                <a:gd name="T43" fmla="*/ 19 h 1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97"/>
                <a:gd name="T67" fmla="*/ 0 h 160"/>
                <a:gd name="T68" fmla="*/ 197 w 197"/>
                <a:gd name="T69" fmla="*/ 160 h 16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97" h="160">
                  <a:moveTo>
                    <a:pt x="197" y="19"/>
                  </a:moveTo>
                  <a:cubicBezTo>
                    <a:pt x="190" y="22"/>
                    <a:pt x="182" y="24"/>
                    <a:pt x="174" y="25"/>
                  </a:cubicBezTo>
                  <a:cubicBezTo>
                    <a:pt x="182" y="20"/>
                    <a:pt x="189" y="12"/>
                    <a:pt x="192" y="3"/>
                  </a:cubicBezTo>
                  <a:cubicBezTo>
                    <a:pt x="184" y="8"/>
                    <a:pt x="175" y="11"/>
                    <a:pt x="166" y="13"/>
                  </a:cubicBezTo>
                  <a:cubicBezTo>
                    <a:pt x="158" y="5"/>
                    <a:pt x="148" y="0"/>
                    <a:pt x="136" y="0"/>
                  </a:cubicBezTo>
                  <a:cubicBezTo>
                    <a:pt x="114" y="0"/>
                    <a:pt x="96" y="18"/>
                    <a:pt x="96" y="40"/>
                  </a:cubicBezTo>
                  <a:cubicBezTo>
                    <a:pt x="96" y="44"/>
                    <a:pt x="96" y="47"/>
                    <a:pt x="97" y="50"/>
                  </a:cubicBezTo>
                  <a:cubicBezTo>
                    <a:pt x="63" y="48"/>
                    <a:pt x="34" y="32"/>
                    <a:pt x="14" y="7"/>
                  </a:cubicBezTo>
                  <a:cubicBezTo>
                    <a:pt x="10" y="13"/>
                    <a:pt x="8" y="20"/>
                    <a:pt x="8" y="28"/>
                  </a:cubicBezTo>
                  <a:cubicBezTo>
                    <a:pt x="8" y="42"/>
                    <a:pt x="15" y="54"/>
                    <a:pt x="26" y="61"/>
                  </a:cubicBezTo>
                  <a:cubicBezTo>
                    <a:pt x="20" y="61"/>
                    <a:pt x="13" y="59"/>
                    <a:pt x="8" y="56"/>
                  </a:cubicBezTo>
                  <a:cubicBezTo>
                    <a:pt x="8" y="56"/>
                    <a:pt x="8" y="57"/>
                    <a:pt x="8" y="57"/>
                  </a:cubicBezTo>
                  <a:cubicBezTo>
                    <a:pt x="8" y="76"/>
                    <a:pt x="22" y="93"/>
                    <a:pt x="40" y="96"/>
                  </a:cubicBezTo>
                  <a:cubicBezTo>
                    <a:pt x="37" y="97"/>
                    <a:pt x="33" y="98"/>
                    <a:pt x="30" y="98"/>
                  </a:cubicBezTo>
                  <a:cubicBezTo>
                    <a:pt x="27" y="98"/>
                    <a:pt x="24" y="98"/>
                    <a:pt x="22" y="97"/>
                  </a:cubicBezTo>
                  <a:cubicBezTo>
                    <a:pt x="27" y="113"/>
                    <a:pt x="42" y="125"/>
                    <a:pt x="60" y="125"/>
                  </a:cubicBezTo>
                  <a:cubicBezTo>
                    <a:pt x="46" y="136"/>
                    <a:pt x="29" y="142"/>
                    <a:pt x="10" y="142"/>
                  </a:cubicBezTo>
                  <a:cubicBezTo>
                    <a:pt x="6" y="142"/>
                    <a:pt x="3" y="142"/>
                    <a:pt x="0" y="142"/>
                  </a:cubicBezTo>
                  <a:cubicBezTo>
                    <a:pt x="18" y="153"/>
                    <a:pt x="39" y="160"/>
                    <a:pt x="62" y="160"/>
                  </a:cubicBezTo>
                  <a:cubicBezTo>
                    <a:pt x="136" y="160"/>
                    <a:pt x="177" y="98"/>
                    <a:pt x="177" y="45"/>
                  </a:cubicBezTo>
                  <a:cubicBezTo>
                    <a:pt x="177" y="43"/>
                    <a:pt x="177" y="42"/>
                    <a:pt x="177" y="40"/>
                  </a:cubicBezTo>
                  <a:cubicBezTo>
                    <a:pt x="185" y="34"/>
                    <a:pt x="192" y="27"/>
                    <a:pt x="197"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 name="组合 16"/>
          <p:cNvGrpSpPr/>
          <p:nvPr/>
        </p:nvGrpSpPr>
        <p:grpSpPr>
          <a:xfrm>
            <a:off x="5164931" y="3026189"/>
            <a:ext cx="685800" cy="685800"/>
            <a:chOff x="5164931" y="2178844"/>
            <a:chExt cx="685800" cy="685800"/>
          </a:xfrm>
        </p:grpSpPr>
        <p:sp>
          <p:nvSpPr>
            <p:cNvPr id="18" name="椭圆 17"/>
            <p:cNvSpPr/>
            <p:nvPr/>
          </p:nvSpPr>
          <p:spPr>
            <a:xfrm>
              <a:off x="5164931" y="2178844"/>
              <a:ext cx="685800" cy="685800"/>
            </a:xfrm>
            <a:prstGeom prst="ellipse">
              <a:avLst/>
            </a:prstGeom>
            <a:solidFill>
              <a:srgbClr val="F29A1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Freeform 24"/>
            <p:cNvSpPr>
              <a:spLocks noChangeAspect="1" noChangeArrowheads="1"/>
            </p:cNvSpPr>
            <p:nvPr/>
          </p:nvSpPr>
          <p:spPr bwMode="auto">
            <a:xfrm>
              <a:off x="5444728" y="2402682"/>
              <a:ext cx="127397" cy="270272"/>
            </a:xfrm>
            <a:custGeom>
              <a:avLst/>
              <a:gdLst>
                <a:gd name="T0" fmla="*/ 89 w 89"/>
                <a:gd name="T1" fmla="*/ 63 h 193"/>
                <a:gd name="T2" fmla="*/ 59 w 89"/>
                <a:gd name="T3" fmla="*/ 63 h 193"/>
                <a:gd name="T4" fmla="*/ 59 w 89"/>
                <a:gd name="T5" fmla="*/ 43 h 193"/>
                <a:gd name="T6" fmla="*/ 67 w 89"/>
                <a:gd name="T7" fmla="*/ 33 h 193"/>
                <a:gd name="T8" fmla="*/ 89 w 89"/>
                <a:gd name="T9" fmla="*/ 33 h 193"/>
                <a:gd name="T10" fmla="*/ 89 w 89"/>
                <a:gd name="T11" fmla="*/ 0 h 193"/>
                <a:gd name="T12" fmla="*/ 59 w 89"/>
                <a:gd name="T13" fmla="*/ 0 h 193"/>
                <a:gd name="T14" fmla="*/ 19 w 89"/>
                <a:gd name="T15" fmla="*/ 40 h 193"/>
                <a:gd name="T16" fmla="*/ 19 w 89"/>
                <a:gd name="T17" fmla="*/ 63 h 193"/>
                <a:gd name="T18" fmla="*/ 0 w 89"/>
                <a:gd name="T19" fmla="*/ 63 h 193"/>
                <a:gd name="T20" fmla="*/ 0 w 89"/>
                <a:gd name="T21" fmla="*/ 97 h 193"/>
                <a:gd name="T22" fmla="*/ 19 w 89"/>
                <a:gd name="T23" fmla="*/ 97 h 193"/>
                <a:gd name="T24" fmla="*/ 19 w 89"/>
                <a:gd name="T25" fmla="*/ 193 h 193"/>
                <a:gd name="T26" fmla="*/ 59 w 89"/>
                <a:gd name="T27" fmla="*/ 193 h 193"/>
                <a:gd name="T28" fmla="*/ 59 w 89"/>
                <a:gd name="T29" fmla="*/ 97 h 193"/>
                <a:gd name="T30" fmla="*/ 86 w 89"/>
                <a:gd name="T31" fmla="*/ 97 h 193"/>
                <a:gd name="T32" fmla="*/ 89 w 89"/>
                <a:gd name="T33" fmla="*/ 63 h 19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9"/>
                <a:gd name="T52" fmla="*/ 0 h 193"/>
                <a:gd name="T53" fmla="*/ 89 w 89"/>
                <a:gd name="T54" fmla="*/ 193 h 19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9" h="193">
                  <a:moveTo>
                    <a:pt x="89" y="63"/>
                  </a:moveTo>
                  <a:cubicBezTo>
                    <a:pt x="59" y="63"/>
                    <a:pt x="59" y="63"/>
                    <a:pt x="59" y="63"/>
                  </a:cubicBezTo>
                  <a:cubicBezTo>
                    <a:pt x="59" y="43"/>
                    <a:pt x="59" y="43"/>
                    <a:pt x="59" y="43"/>
                  </a:cubicBezTo>
                  <a:cubicBezTo>
                    <a:pt x="59" y="35"/>
                    <a:pt x="64" y="33"/>
                    <a:pt x="67" y="33"/>
                  </a:cubicBezTo>
                  <a:cubicBezTo>
                    <a:pt x="71" y="33"/>
                    <a:pt x="89" y="33"/>
                    <a:pt x="89" y="33"/>
                  </a:cubicBezTo>
                  <a:cubicBezTo>
                    <a:pt x="89" y="0"/>
                    <a:pt x="89" y="0"/>
                    <a:pt x="89" y="0"/>
                  </a:cubicBezTo>
                  <a:cubicBezTo>
                    <a:pt x="59" y="0"/>
                    <a:pt x="59" y="0"/>
                    <a:pt x="59" y="0"/>
                  </a:cubicBezTo>
                  <a:cubicBezTo>
                    <a:pt x="26" y="0"/>
                    <a:pt x="19" y="25"/>
                    <a:pt x="19" y="40"/>
                  </a:cubicBezTo>
                  <a:cubicBezTo>
                    <a:pt x="19" y="63"/>
                    <a:pt x="19" y="63"/>
                    <a:pt x="19" y="63"/>
                  </a:cubicBezTo>
                  <a:cubicBezTo>
                    <a:pt x="0" y="63"/>
                    <a:pt x="0" y="63"/>
                    <a:pt x="0" y="63"/>
                  </a:cubicBezTo>
                  <a:cubicBezTo>
                    <a:pt x="0" y="97"/>
                    <a:pt x="0" y="97"/>
                    <a:pt x="0" y="97"/>
                  </a:cubicBezTo>
                  <a:cubicBezTo>
                    <a:pt x="19" y="97"/>
                    <a:pt x="19" y="97"/>
                    <a:pt x="19" y="97"/>
                  </a:cubicBezTo>
                  <a:cubicBezTo>
                    <a:pt x="19" y="140"/>
                    <a:pt x="19" y="193"/>
                    <a:pt x="19" y="193"/>
                  </a:cubicBezTo>
                  <a:cubicBezTo>
                    <a:pt x="59" y="193"/>
                    <a:pt x="59" y="193"/>
                    <a:pt x="59" y="193"/>
                  </a:cubicBezTo>
                  <a:cubicBezTo>
                    <a:pt x="59" y="193"/>
                    <a:pt x="59" y="140"/>
                    <a:pt x="59" y="97"/>
                  </a:cubicBezTo>
                  <a:cubicBezTo>
                    <a:pt x="86" y="97"/>
                    <a:pt x="86" y="97"/>
                    <a:pt x="86" y="97"/>
                  </a:cubicBezTo>
                  <a:lnTo>
                    <a:pt x="89" y="6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 name="组合 19"/>
          <p:cNvGrpSpPr/>
          <p:nvPr/>
        </p:nvGrpSpPr>
        <p:grpSpPr>
          <a:xfrm>
            <a:off x="7552135" y="3983451"/>
            <a:ext cx="685800" cy="685800"/>
            <a:chOff x="7552135" y="3136106"/>
            <a:chExt cx="685800" cy="685800"/>
          </a:xfrm>
        </p:grpSpPr>
        <p:sp>
          <p:nvSpPr>
            <p:cNvPr id="21" name="椭圆 20"/>
            <p:cNvSpPr/>
            <p:nvPr/>
          </p:nvSpPr>
          <p:spPr>
            <a:xfrm>
              <a:off x="7552135" y="3136106"/>
              <a:ext cx="685800" cy="685800"/>
            </a:xfrm>
            <a:prstGeom prst="ellipse">
              <a:avLst/>
            </a:prstGeom>
            <a:solidFill>
              <a:srgbClr val="19A3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Freeform 36"/>
            <p:cNvSpPr>
              <a:spLocks noChangeAspect="1" noChangeArrowheads="1"/>
            </p:cNvSpPr>
            <p:nvPr/>
          </p:nvSpPr>
          <p:spPr bwMode="auto">
            <a:xfrm>
              <a:off x="7734300" y="3298031"/>
              <a:ext cx="315516" cy="404813"/>
            </a:xfrm>
            <a:custGeom>
              <a:avLst/>
              <a:gdLst>
                <a:gd name="T0" fmla="*/ 82 w 155"/>
                <a:gd name="T1" fmla="*/ 0 h 200"/>
                <a:gd name="T2" fmla="*/ 0 w 155"/>
                <a:gd name="T3" fmla="*/ 72 h 200"/>
                <a:gd name="T4" fmla="*/ 24 w 155"/>
                <a:gd name="T5" fmla="*/ 115 h 200"/>
                <a:gd name="T6" fmla="*/ 30 w 155"/>
                <a:gd name="T7" fmla="*/ 112 h 200"/>
                <a:gd name="T8" fmla="*/ 32 w 155"/>
                <a:gd name="T9" fmla="*/ 103 h 200"/>
                <a:gd name="T10" fmla="*/ 30 w 155"/>
                <a:gd name="T11" fmla="*/ 97 h 200"/>
                <a:gd name="T12" fmla="*/ 23 w 155"/>
                <a:gd name="T13" fmla="*/ 74 h 200"/>
                <a:gd name="T14" fmla="*/ 79 w 155"/>
                <a:gd name="T15" fmla="*/ 20 h 200"/>
                <a:gd name="T16" fmla="*/ 127 w 155"/>
                <a:gd name="T17" fmla="*/ 63 h 200"/>
                <a:gd name="T18" fmla="*/ 90 w 155"/>
                <a:gd name="T19" fmla="*/ 124 h 200"/>
                <a:gd name="T20" fmla="*/ 72 w 155"/>
                <a:gd name="T21" fmla="*/ 102 h 200"/>
                <a:gd name="T22" fmla="*/ 82 w 155"/>
                <a:gd name="T23" fmla="*/ 62 h 200"/>
                <a:gd name="T24" fmla="*/ 67 w 155"/>
                <a:gd name="T25" fmla="*/ 44 h 200"/>
                <a:gd name="T26" fmla="*/ 45 w 155"/>
                <a:gd name="T27" fmla="*/ 74 h 200"/>
                <a:gd name="T28" fmla="*/ 49 w 155"/>
                <a:gd name="T29" fmla="*/ 92 h 200"/>
                <a:gd name="T30" fmla="*/ 34 w 155"/>
                <a:gd name="T31" fmla="*/ 155 h 200"/>
                <a:gd name="T32" fmla="*/ 33 w 155"/>
                <a:gd name="T33" fmla="*/ 198 h 200"/>
                <a:gd name="T34" fmla="*/ 36 w 155"/>
                <a:gd name="T35" fmla="*/ 199 h 200"/>
                <a:gd name="T36" fmla="*/ 57 w 155"/>
                <a:gd name="T37" fmla="*/ 161 h 200"/>
                <a:gd name="T38" fmla="*/ 65 w 155"/>
                <a:gd name="T39" fmla="*/ 130 h 200"/>
                <a:gd name="T40" fmla="*/ 93 w 155"/>
                <a:gd name="T41" fmla="*/ 144 h 200"/>
                <a:gd name="T42" fmla="*/ 155 w 155"/>
                <a:gd name="T43" fmla="*/ 66 h 200"/>
                <a:gd name="T44" fmla="*/ 82 w 155"/>
                <a:gd name="T45" fmla="*/ 0 h 2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5"/>
                <a:gd name="T70" fmla="*/ 0 h 200"/>
                <a:gd name="T71" fmla="*/ 155 w 155"/>
                <a:gd name="T72" fmla="*/ 200 h 2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5" h="200">
                  <a:moveTo>
                    <a:pt x="82" y="0"/>
                  </a:moveTo>
                  <a:cubicBezTo>
                    <a:pt x="28" y="0"/>
                    <a:pt x="0" y="39"/>
                    <a:pt x="0" y="72"/>
                  </a:cubicBezTo>
                  <a:cubicBezTo>
                    <a:pt x="0" y="91"/>
                    <a:pt x="8" y="109"/>
                    <a:pt x="24" y="115"/>
                  </a:cubicBezTo>
                  <a:cubicBezTo>
                    <a:pt x="26" y="116"/>
                    <a:pt x="29" y="115"/>
                    <a:pt x="30" y="112"/>
                  </a:cubicBezTo>
                  <a:cubicBezTo>
                    <a:pt x="30" y="110"/>
                    <a:pt x="31" y="105"/>
                    <a:pt x="32" y="103"/>
                  </a:cubicBezTo>
                  <a:cubicBezTo>
                    <a:pt x="33" y="100"/>
                    <a:pt x="32" y="99"/>
                    <a:pt x="30" y="97"/>
                  </a:cubicBezTo>
                  <a:cubicBezTo>
                    <a:pt x="26" y="91"/>
                    <a:pt x="23" y="84"/>
                    <a:pt x="23" y="74"/>
                  </a:cubicBezTo>
                  <a:cubicBezTo>
                    <a:pt x="23" y="45"/>
                    <a:pt x="44" y="20"/>
                    <a:pt x="79" y="20"/>
                  </a:cubicBezTo>
                  <a:cubicBezTo>
                    <a:pt x="110" y="20"/>
                    <a:pt x="127" y="38"/>
                    <a:pt x="127" y="63"/>
                  </a:cubicBezTo>
                  <a:cubicBezTo>
                    <a:pt x="127" y="96"/>
                    <a:pt x="112" y="124"/>
                    <a:pt x="90" y="124"/>
                  </a:cubicBezTo>
                  <a:cubicBezTo>
                    <a:pt x="78" y="124"/>
                    <a:pt x="69" y="114"/>
                    <a:pt x="72" y="102"/>
                  </a:cubicBezTo>
                  <a:cubicBezTo>
                    <a:pt x="76" y="88"/>
                    <a:pt x="82" y="72"/>
                    <a:pt x="82" y="62"/>
                  </a:cubicBezTo>
                  <a:cubicBezTo>
                    <a:pt x="82" y="52"/>
                    <a:pt x="77" y="44"/>
                    <a:pt x="67" y="44"/>
                  </a:cubicBezTo>
                  <a:cubicBezTo>
                    <a:pt x="55" y="44"/>
                    <a:pt x="45" y="57"/>
                    <a:pt x="45" y="74"/>
                  </a:cubicBezTo>
                  <a:cubicBezTo>
                    <a:pt x="45" y="85"/>
                    <a:pt x="49" y="92"/>
                    <a:pt x="49" y="92"/>
                  </a:cubicBezTo>
                  <a:cubicBezTo>
                    <a:pt x="49" y="92"/>
                    <a:pt x="36" y="145"/>
                    <a:pt x="34" y="155"/>
                  </a:cubicBezTo>
                  <a:cubicBezTo>
                    <a:pt x="29" y="173"/>
                    <a:pt x="33" y="196"/>
                    <a:pt x="33" y="198"/>
                  </a:cubicBezTo>
                  <a:cubicBezTo>
                    <a:pt x="34" y="199"/>
                    <a:pt x="35" y="200"/>
                    <a:pt x="36" y="199"/>
                  </a:cubicBezTo>
                  <a:cubicBezTo>
                    <a:pt x="37" y="197"/>
                    <a:pt x="52" y="179"/>
                    <a:pt x="57" y="161"/>
                  </a:cubicBezTo>
                  <a:cubicBezTo>
                    <a:pt x="58" y="156"/>
                    <a:pt x="65" y="130"/>
                    <a:pt x="65" y="130"/>
                  </a:cubicBezTo>
                  <a:cubicBezTo>
                    <a:pt x="69" y="137"/>
                    <a:pt x="80" y="144"/>
                    <a:pt x="93" y="144"/>
                  </a:cubicBezTo>
                  <a:cubicBezTo>
                    <a:pt x="130" y="144"/>
                    <a:pt x="155" y="110"/>
                    <a:pt x="155" y="66"/>
                  </a:cubicBezTo>
                  <a:cubicBezTo>
                    <a:pt x="155" y="32"/>
                    <a:pt x="126" y="0"/>
                    <a:pt x="8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3" name="组合 22"/>
          <p:cNvGrpSpPr/>
          <p:nvPr/>
        </p:nvGrpSpPr>
        <p:grpSpPr>
          <a:xfrm>
            <a:off x="4568429" y="3784617"/>
            <a:ext cx="685800" cy="685800"/>
            <a:chOff x="4568429" y="2937272"/>
            <a:chExt cx="685800" cy="685800"/>
          </a:xfrm>
        </p:grpSpPr>
        <p:sp>
          <p:nvSpPr>
            <p:cNvPr id="24" name="椭圆 23"/>
            <p:cNvSpPr/>
            <p:nvPr/>
          </p:nvSpPr>
          <p:spPr>
            <a:xfrm>
              <a:off x="4568429" y="2937272"/>
              <a:ext cx="685800" cy="685800"/>
            </a:xfrm>
            <a:prstGeom prst="ellipse">
              <a:avLst/>
            </a:prstGeom>
            <a:solidFill>
              <a:srgbClr val="89A8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5" name="Group 56"/>
            <p:cNvGrpSpPr>
              <a:grpSpLocks noChangeAspect="1"/>
            </p:cNvGrpSpPr>
            <p:nvPr/>
          </p:nvGrpSpPr>
          <p:grpSpPr bwMode="auto">
            <a:xfrm>
              <a:off x="4753157" y="3122006"/>
              <a:ext cx="316562" cy="310501"/>
              <a:chOff x="2927" y="2264"/>
              <a:chExt cx="470" cy="461"/>
            </a:xfrm>
            <a:solidFill>
              <a:schemeClr val="bg1"/>
            </a:solidFill>
          </p:grpSpPr>
          <p:sp>
            <p:nvSpPr>
              <p:cNvPr id="26" name="Freeform 57"/>
              <p:cNvSpPr>
                <a:spLocks noEditPoints="1"/>
              </p:cNvSpPr>
              <p:nvPr/>
            </p:nvSpPr>
            <p:spPr bwMode="auto">
              <a:xfrm>
                <a:off x="2927" y="2482"/>
                <a:ext cx="470" cy="243"/>
              </a:xfrm>
              <a:custGeom>
                <a:avLst/>
                <a:gdLst>
                  <a:gd name="T0" fmla="*/ 36 w 196"/>
                  <a:gd name="T1" fmla="*/ 0 h 101"/>
                  <a:gd name="T2" fmla="*/ 0 w 196"/>
                  <a:gd name="T3" fmla="*/ 65 h 101"/>
                  <a:gd name="T4" fmla="*/ 160 w 196"/>
                  <a:gd name="T5" fmla="*/ 101 h 101"/>
                  <a:gd name="T6" fmla="*/ 196 w 196"/>
                  <a:gd name="T7" fmla="*/ 36 h 101"/>
                  <a:gd name="T8" fmla="*/ 62 w 196"/>
                  <a:gd name="T9" fmla="*/ 23 h 101"/>
                  <a:gd name="T10" fmla="*/ 50 w 196"/>
                  <a:gd name="T11" fmla="*/ 80 h 101"/>
                  <a:gd name="T12" fmla="*/ 39 w 196"/>
                  <a:gd name="T13" fmla="*/ 23 h 101"/>
                  <a:gd name="T14" fmla="*/ 28 w 196"/>
                  <a:gd name="T15" fmla="*/ 13 h 101"/>
                  <a:gd name="T16" fmla="*/ 62 w 196"/>
                  <a:gd name="T17" fmla="*/ 23 h 101"/>
                  <a:gd name="T18" fmla="*/ 85 w 196"/>
                  <a:gd name="T19" fmla="*/ 80 h 101"/>
                  <a:gd name="T20" fmla="*/ 79 w 196"/>
                  <a:gd name="T21" fmla="*/ 80 h 101"/>
                  <a:gd name="T22" fmla="*/ 68 w 196"/>
                  <a:gd name="T23" fmla="*/ 79 h 101"/>
                  <a:gd name="T24" fmla="*/ 66 w 196"/>
                  <a:gd name="T25" fmla="*/ 31 h 101"/>
                  <a:gd name="T26" fmla="*/ 76 w 196"/>
                  <a:gd name="T27" fmla="*/ 69 h 101"/>
                  <a:gd name="T28" fmla="*/ 79 w 196"/>
                  <a:gd name="T29" fmla="*/ 72 h 101"/>
                  <a:gd name="T30" fmla="*/ 85 w 196"/>
                  <a:gd name="T31" fmla="*/ 68 h 101"/>
                  <a:gd name="T32" fmla="*/ 95 w 196"/>
                  <a:gd name="T33" fmla="*/ 31 h 101"/>
                  <a:gd name="T34" fmla="*/ 131 w 196"/>
                  <a:gd name="T35" fmla="*/ 70 h 101"/>
                  <a:gd name="T36" fmla="*/ 122 w 196"/>
                  <a:gd name="T37" fmla="*/ 81 h 101"/>
                  <a:gd name="T38" fmla="*/ 112 w 196"/>
                  <a:gd name="T39" fmla="*/ 77 h 101"/>
                  <a:gd name="T40" fmla="*/ 102 w 196"/>
                  <a:gd name="T41" fmla="*/ 80 h 101"/>
                  <a:gd name="T42" fmla="*/ 112 w 196"/>
                  <a:gd name="T43" fmla="*/ 13 h 101"/>
                  <a:gd name="T44" fmla="*/ 116 w 196"/>
                  <a:gd name="T45" fmla="*/ 31 h 101"/>
                  <a:gd name="T46" fmla="*/ 128 w 196"/>
                  <a:gd name="T47" fmla="*/ 33 h 101"/>
                  <a:gd name="T48" fmla="*/ 131 w 196"/>
                  <a:gd name="T49" fmla="*/ 70 h 101"/>
                  <a:gd name="T50" fmla="*/ 146 w 196"/>
                  <a:gd name="T51" fmla="*/ 57 h 101"/>
                  <a:gd name="T52" fmla="*/ 147 w 196"/>
                  <a:gd name="T53" fmla="*/ 72 h 101"/>
                  <a:gd name="T54" fmla="*/ 154 w 196"/>
                  <a:gd name="T55" fmla="*/ 72 h 101"/>
                  <a:gd name="T56" fmla="*/ 155 w 196"/>
                  <a:gd name="T57" fmla="*/ 64 h 101"/>
                  <a:gd name="T58" fmla="*/ 165 w 196"/>
                  <a:gd name="T59" fmla="*/ 66 h 101"/>
                  <a:gd name="T60" fmla="*/ 150 w 196"/>
                  <a:gd name="T61" fmla="*/ 82 h 101"/>
                  <a:gd name="T62" fmla="*/ 136 w 196"/>
                  <a:gd name="T63" fmla="*/ 66 h 101"/>
                  <a:gd name="T64" fmla="*/ 140 w 196"/>
                  <a:gd name="T65" fmla="*/ 34 h 101"/>
                  <a:gd name="T66" fmla="*/ 161 w 196"/>
                  <a:gd name="T67" fmla="*/ 33 h 101"/>
                  <a:gd name="T68" fmla="*/ 165 w 196"/>
                  <a:gd name="T69" fmla="*/ 5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101">
                    <a:moveTo>
                      <a:pt x="160" y="0"/>
                    </a:moveTo>
                    <a:cubicBezTo>
                      <a:pt x="36" y="0"/>
                      <a:pt x="36" y="0"/>
                      <a:pt x="36" y="0"/>
                    </a:cubicBezTo>
                    <a:cubicBezTo>
                      <a:pt x="16" y="0"/>
                      <a:pt x="0" y="17"/>
                      <a:pt x="0" y="36"/>
                    </a:cubicBezTo>
                    <a:cubicBezTo>
                      <a:pt x="0" y="65"/>
                      <a:pt x="0" y="65"/>
                      <a:pt x="0" y="65"/>
                    </a:cubicBezTo>
                    <a:cubicBezTo>
                      <a:pt x="0" y="85"/>
                      <a:pt x="16" y="101"/>
                      <a:pt x="36" y="101"/>
                    </a:cubicBezTo>
                    <a:cubicBezTo>
                      <a:pt x="160" y="101"/>
                      <a:pt x="160" y="101"/>
                      <a:pt x="160" y="101"/>
                    </a:cubicBezTo>
                    <a:cubicBezTo>
                      <a:pt x="180" y="101"/>
                      <a:pt x="196" y="85"/>
                      <a:pt x="196" y="65"/>
                    </a:cubicBezTo>
                    <a:cubicBezTo>
                      <a:pt x="196" y="36"/>
                      <a:pt x="196" y="36"/>
                      <a:pt x="196" y="36"/>
                    </a:cubicBezTo>
                    <a:cubicBezTo>
                      <a:pt x="196" y="17"/>
                      <a:pt x="180" y="0"/>
                      <a:pt x="160" y="0"/>
                    </a:cubicBezTo>
                    <a:close/>
                    <a:moveTo>
                      <a:pt x="62" y="23"/>
                    </a:moveTo>
                    <a:cubicBezTo>
                      <a:pt x="50" y="23"/>
                      <a:pt x="50" y="23"/>
                      <a:pt x="50" y="23"/>
                    </a:cubicBezTo>
                    <a:cubicBezTo>
                      <a:pt x="50" y="80"/>
                      <a:pt x="50" y="80"/>
                      <a:pt x="50" y="80"/>
                    </a:cubicBezTo>
                    <a:cubicBezTo>
                      <a:pt x="39" y="80"/>
                      <a:pt x="39" y="80"/>
                      <a:pt x="39" y="80"/>
                    </a:cubicBezTo>
                    <a:cubicBezTo>
                      <a:pt x="39" y="23"/>
                      <a:pt x="39" y="23"/>
                      <a:pt x="39" y="23"/>
                    </a:cubicBezTo>
                    <a:cubicBezTo>
                      <a:pt x="28" y="23"/>
                      <a:pt x="28" y="23"/>
                      <a:pt x="28" y="23"/>
                    </a:cubicBezTo>
                    <a:cubicBezTo>
                      <a:pt x="28" y="13"/>
                      <a:pt x="28" y="13"/>
                      <a:pt x="28" y="13"/>
                    </a:cubicBezTo>
                    <a:cubicBezTo>
                      <a:pt x="62" y="13"/>
                      <a:pt x="62" y="13"/>
                      <a:pt x="62" y="13"/>
                    </a:cubicBezTo>
                    <a:lnTo>
                      <a:pt x="62" y="23"/>
                    </a:lnTo>
                    <a:close/>
                    <a:moveTo>
                      <a:pt x="95" y="80"/>
                    </a:moveTo>
                    <a:cubicBezTo>
                      <a:pt x="85" y="80"/>
                      <a:pt x="85" y="80"/>
                      <a:pt x="85" y="80"/>
                    </a:cubicBezTo>
                    <a:cubicBezTo>
                      <a:pt x="85" y="75"/>
                      <a:pt x="85" y="75"/>
                      <a:pt x="85" y="75"/>
                    </a:cubicBezTo>
                    <a:cubicBezTo>
                      <a:pt x="83" y="77"/>
                      <a:pt x="81" y="79"/>
                      <a:pt x="79" y="80"/>
                    </a:cubicBezTo>
                    <a:cubicBezTo>
                      <a:pt x="77" y="81"/>
                      <a:pt x="75" y="81"/>
                      <a:pt x="73" y="81"/>
                    </a:cubicBezTo>
                    <a:cubicBezTo>
                      <a:pt x="71" y="81"/>
                      <a:pt x="69" y="80"/>
                      <a:pt x="68" y="79"/>
                    </a:cubicBezTo>
                    <a:cubicBezTo>
                      <a:pt x="67" y="77"/>
                      <a:pt x="66" y="75"/>
                      <a:pt x="66" y="72"/>
                    </a:cubicBezTo>
                    <a:cubicBezTo>
                      <a:pt x="66" y="31"/>
                      <a:pt x="66" y="31"/>
                      <a:pt x="66" y="31"/>
                    </a:cubicBezTo>
                    <a:cubicBezTo>
                      <a:pt x="76" y="31"/>
                      <a:pt x="76" y="31"/>
                      <a:pt x="76" y="31"/>
                    </a:cubicBezTo>
                    <a:cubicBezTo>
                      <a:pt x="76" y="69"/>
                      <a:pt x="76" y="69"/>
                      <a:pt x="76" y="69"/>
                    </a:cubicBezTo>
                    <a:cubicBezTo>
                      <a:pt x="76" y="70"/>
                      <a:pt x="76" y="71"/>
                      <a:pt x="77" y="71"/>
                    </a:cubicBezTo>
                    <a:cubicBezTo>
                      <a:pt x="77" y="72"/>
                      <a:pt x="78" y="72"/>
                      <a:pt x="79" y="72"/>
                    </a:cubicBezTo>
                    <a:cubicBezTo>
                      <a:pt x="80" y="72"/>
                      <a:pt x="80" y="72"/>
                      <a:pt x="82" y="71"/>
                    </a:cubicBezTo>
                    <a:cubicBezTo>
                      <a:pt x="83" y="70"/>
                      <a:pt x="84" y="70"/>
                      <a:pt x="85" y="68"/>
                    </a:cubicBezTo>
                    <a:cubicBezTo>
                      <a:pt x="85" y="31"/>
                      <a:pt x="85" y="31"/>
                      <a:pt x="85" y="31"/>
                    </a:cubicBezTo>
                    <a:cubicBezTo>
                      <a:pt x="95" y="31"/>
                      <a:pt x="95" y="31"/>
                      <a:pt x="95" y="31"/>
                    </a:cubicBezTo>
                    <a:lnTo>
                      <a:pt x="95" y="80"/>
                    </a:lnTo>
                    <a:close/>
                    <a:moveTo>
                      <a:pt x="131" y="70"/>
                    </a:moveTo>
                    <a:cubicBezTo>
                      <a:pt x="131" y="74"/>
                      <a:pt x="130" y="76"/>
                      <a:pt x="128" y="78"/>
                    </a:cubicBezTo>
                    <a:cubicBezTo>
                      <a:pt x="127" y="80"/>
                      <a:pt x="124" y="81"/>
                      <a:pt x="122" y="81"/>
                    </a:cubicBezTo>
                    <a:cubicBezTo>
                      <a:pt x="120" y="81"/>
                      <a:pt x="118" y="81"/>
                      <a:pt x="116" y="80"/>
                    </a:cubicBezTo>
                    <a:cubicBezTo>
                      <a:pt x="115" y="79"/>
                      <a:pt x="113" y="78"/>
                      <a:pt x="112" y="77"/>
                    </a:cubicBezTo>
                    <a:cubicBezTo>
                      <a:pt x="112" y="80"/>
                      <a:pt x="112" y="80"/>
                      <a:pt x="112" y="80"/>
                    </a:cubicBezTo>
                    <a:cubicBezTo>
                      <a:pt x="102" y="80"/>
                      <a:pt x="102" y="80"/>
                      <a:pt x="102" y="80"/>
                    </a:cubicBezTo>
                    <a:cubicBezTo>
                      <a:pt x="102" y="13"/>
                      <a:pt x="102" y="13"/>
                      <a:pt x="102" y="13"/>
                    </a:cubicBezTo>
                    <a:cubicBezTo>
                      <a:pt x="112" y="13"/>
                      <a:pt x="112" y="13"/>
                      <a:pt x="112" y="13"/>
                    </a:cubicBezTo>
                    <a:cubicBezTo>
                      <a:pt x="112" y="35"/>
                      <a:pt x="112" y="35"/>
                      <a:pt x="112" y="35"/>
                    </a:cubicBezTo>
                    <a:cubicBezTo>
                      <a:pt x="113" y="33"/>
                      <a:pt x="115" y="32"/>
                      <a:pt x="116" y="31"/>
                    </a:cubicBezTo>
                    <a:cubicBezTo>
                      <a:pt x="118" y="31"/>
                      <a:pt x="119" y="30"/>
                      <a:pt x="121" y="30"/>
                    </a:cubicBezTo>
                    <a:cubicBezTo>
                      <a:pt x="124" y="30"/>
                      <a:pt x="126" y="31"/>
                      <a:pt x="128" y="33"/>
                    </a:cubicBezTo>
                    <a:cubicBezTo>
                      <a:pt x="130" y="35"/>
                      <a:pt x="131" y="39"/>
                      <a:pt x="131" y="43"/>
                    </a:cubicBezTo>
                    <a:cubicBezTo>
                      <a:pt x="131" y="70"/>
                      <a:pt x="131" y="70"/>
                      <a:pt x="131" y="70"/>
                    </a:cubicBezTo>
                    <a:close/>
                    <a:moveTo>
                      <a:pt x="165" y="57"/>
                    </a:moveTo>
                    <a:cubicBezTo>
                      <a:pt x="146" y="57"/>
                      <a:pt x="146" y="57"/>
                      <a:pt x="146" y="57"/>
                    </a:cubicBezTo>
                    <a:cubicBezTo>
                      <a:pt x="146" y="66"/>
                      <a:pt x="146" y="66"/>
                      <a:pt x="146" y="66"/>
                    </a:cubicBezTo>
                    <a:cubicBezTo>
                      <a:pt x="146" y="69"/>
                      <a:pt x="146" y="71"/>
                      <a:pt x="147" y="72"/>
                    </a:cubicBezTo>
                    <a:cubicBezTo>
                      <a:pt x="148" y="73"/>
                      <a:pt x="149" y="73"/>
                      <a:pt x="150" y="73"/>
                    </a:cubicBezTo>
                    <a:cubicBezTo>
                      <a:pt x="152" y="73"/>
                      <a:pt x="153" y="73"/>
                      <a:pt x="154" y="72"/>
                    </a:cubicBezTo>
                    <a:cubicBezTo>
                      <a:pt x="154" y="71"/>
                      <a:pt x="155" y="69"/>
                      <a:pt x="155" y="66"/>
                    </a:cubicBezTo>
                    <a:cubicBezTo>
                      <a:pt x="155" y="64"/>
                      <a:pt x="155" y="64"/>
                      <a:pt x="155" y="64"/>
                    </a:cubicBezTo>
                    <a:cubicBezTo>
                      <a:pt x="165" y="64"/>
                      <a:pt x="165" y="64"/>
                      <a:pt x="165" y="64"/>
                    </a:cubicBezTo>
                    <a:cubicBezTo>
                      <a:pt x="165" y="66"/>
                      <a:pt x="165" y="66"/>
                      <a:pt x="165" y="66"/>
                    </a:cubicBezTo>
                    <a:cubicBezTo>
                      <a:pt x="165" y="71"/>
                      <a:pt x="164" y="75"/>
                      <a:pt x="161" y="78"/>
                    </a:cubicBezTo>
                    <a:cubicBezTo>
                      <a:pt x="159" y="80"/>
                      <a:pt x="155" y="82"/>
                      <a:pt x="150" y="82"/>
                    </a:cubicBezTo>
                    <a:cubicBezTo>
                      <a:pt x="146" y="82"/>
                      <a:pt x="142" y="80"/>
                      <a:pt x="140" y="78"/>
                    </a:cubicBezTo>
                    <a:cubicBezTo>
                      <a:pt x="137" y="75"/>
                      <a:pt x="136" y="71"/>
                      <a:pt x="136" y="66"/>
                    </a:cubicBezTo>
                    <a:cubicBezTo>
                      <a:pt x="136" y="44"/>
                      <a:pt x="136" y="44"/>
                      <a:pt x="136" y="44"/>
                    </a:cubicBezTo>
                    <a:cubicBezTo>
                      <a:pt x="136" y="40"/>
                      <a:pt x="137" y="36"/>
                      <a:pt x="140" y="34"/>
                    </a:cubicBezTo>
                    <a:cubicBezTo>
                      <a:pt x="143" y="31"/>
                      <a:pt x="146" y="30"/>
                      <a:pt x="151" y="30"/>
                    </a:cubicBezTo>
                    <a:cubicBezTo>
                      <a:pt x="155" y="30"/>
                      <a:pt x="159" y="31"/>
                      <a:pt x="161" y="33"/>
                    </a:cubicBezTo>
                    <a:cubicBezTo>
                      <a:pt x="164" y="36"/>
                      <a:pt x="165" y="39"/>
                      <a:pt x="165" y="44"/>
                    </a:cubicBezTo>
                    <a:lnTo>
                      <a:pt x="165" y="57"/>
                    </a:ln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sp>
            <p:nvSpPr>
              <p:cNvPr id="27" name="Freeform 58"/>
              <p:cNvSpPr/>
              <p:nvPr/>
            </p:nvSpPr>
            <p:spPr bwMode="auto">
              <a:xfrm>
                <a:off x="3277" y="2573"/>
                <a:ext cx="22" cy="27"/>
              </a:xfrm>
              <a:custGeom>
                <a:avLst/>
                <a:gdLst>
                  <a:gd name="T0" fmla="*/ 4 w 9"/>
                  <a:gd name="T1" fmla="*/ 0 h 11"/>
                  <a:gd name="T2" fmla="*/ 1 w 9"/>
                  <a:gd name="T3" fmla="*/ 2 h 11"/>
                  <a:gd name="T4" fmla="*/ 0 w 9"/>
                  <a:gd name="T5" fmla="*/ 6 h 11"/>
                  <a:gd name="T6" fmla="*/ 0 w 9"/>
                  <a:gd name="T7" fmla="*/ 11 h 11"/>
                  <a:gd name="T8" fmla="*/ 9 w 9"/>
                  <a:gd name="T9" fmla="*/ 11 h 11"/>
                  <a:gd name="T10" fmla="*/ 9 w 9"/>
                  <a:gd name="T11" fmla="*/ 6 h 11"/>
                  <a:gd name="T12" fmla="*/ 8 w 9"/>
                  <a:gd name="T13" fmla="*/ 2 h 11"/>
                  <a:gd name="T14" fmla="*/ 4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4" y="0"/>
                    </a:moveTo>
                    <a:cubicBezTo>
                      <a:pt x="3" y="0"/>
                      <a:pt x="2" y="1"/>
                      <a:pt x="1" y="2"/>
                    </a:cubicBezTo>
                    <a:cubicBezTo>
                      <a:pt x="0" y="2"/>
                      <a:pt x="0" y="4"/>
                      <a:pt x="0" y="6"/>
                    </a:cubicBezTo>
                    <a:cubicBezTo>
                      <a:pt x="0" y="11"/>
                      <a:pt x="0" y="11"/>
                      <a:pt x="0" y="11"/>
                    </a:cubicBezTo>
                    <a:cubicBezTo>
                      <a:pt x="9" y="11"/>
                      <a:pt x="9" y="11"/>
                      <a:pt x="9" y="11"/>
                    </a:cubicBezTo>
                    <a:cubicBezTo>
                      <a:pt x="9" y="6"/>
                      <a:pt x="9" y="6"/>
                      <a:pt x="9" y="6"/>
                    </a:cubicBezTo>
                    <a:cubicBezTo>
                      <a:pt x="9" y="4"/>
                      <a:pt x="8" y="2"/>
                      <a:pt x="8" y="2"/>
                    </a:cubicBezTo>
                    <a:cubicBezTo>
                      <a:pt x="7" y="1"/>
                      <a:pt x="6" y="0"/>
                      <a:pt x="4" y="0"/>
                    </a:cubicBez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sp>
            <p:nvSpPr>
              <p:cNvPr id="28" name="Freeform 59"/>
              <p:cNvSpPr/>
              <p:nvPr/>
            </p:nvSpPr>
            <p:spPr bwMode="auto">
              <a:xfrm>
                <a:off x="3196" y="2573"/>
                <a:ext cx="19" cy="84"/>
              </a:xfrm>
              <a:custGeom>
                <a:avLst/>
                <a:gdLst>
                  <a:gd name="T0" fmla="*/ 4 w 8"/>
                  <a:gd name="T1" fmla="*/ 0 h 35"/>
                  <a:gd name="T2" fmla="*/ 2 w 8"/>
                  <a:gd name="T3" fmla="*/ 1 h 35"/>
                  <a:gd name="T4" fmla="*/ 0 w 8"/>
                  <a:gd name="T5" fmla="*/ 2 h 35"/>
                  <a:gd name="T6" fmla="*/ 0 w 8"/>
                  <a:gd name="T7" fmla="*/ 33 h 35"/>
                  <a:gd name="T8" fmla="*/ 2 w 8"/>
                  <a:gd name="T9" fmla="*/ 35 h 35"/>
                  <a:gd name="T10" fmla="*/ 5 w 8"/>
                  <a:gd name="T11" fmla="*/ 35 h 35"/>
                  <a:gd name="T12" fmla="*/ 8 w 8"/>
                  <a:gd name="T13" fmla="*/ 34 h 35"/>
                  <a:gd name="T14" fmla="*/ 8 w 8"/>
                  <a:gd name="T15" fmla="*/ 31 h 35"/>
                  <a:gd name="T16" fmla="*/ 8 w 8"/>
                  <a:gd name="T17" fmla="*/ 5 h 35"/>
                  <a:gd name="T18" fmla="*/ 7 w 8"/>
                  <a:gd name="T19" fmla="*/ 1 h 35"/>
                  <a:gd name="T20" fmla="*/ 4 w 8"/>
                  <a:gd name="T2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35">
                    <a:moveTo>
                      <a:pt x="4" y="0"/>
                    </a:moveTo>
                    <a:cubicBezTo>
                      <a:pt x="4" y="0"/>
                      <a:pt x="3" y="0"/>
                      <a:pt x="2" y="1"/>
                    </a:cubicBezTo>
                    <a:cubicBezTo>
                      <a:pt x="1" y="1"/>
                      <a:pt x="1" y="1"/>
                      <a:pt x="0" y="2"/>
                    </a:cubicBezTo>
                    <a:cubicBezTo>
                      <a:pt x="0" y="33"/>
                      <a:pt x="0" y="33"/>
                      <a:pt x="0" y="33"/>
                    </a:cubicBezTo>
                    <a:cubicBezTo>
                      <a:pt x="1" y="34"/>
                      <a:pt x="2" y="34"/>
                      <a:pt x="2" y="35"/>
                    </a:cubicBezTo>
                    <a:cubicBezTo>
                      <a:pt x="3" y="35"/>
                      <a:pt x="4" y="35"/>
                      <a:pt x="5" y="35"/>
                    </a:cubicBezTo>
                    <a:cubicBezTo>
                      <a:pt x="6" y="35"/>
                      <a:pt x="7" y="35"/>
                      <a:pt x="8" y="34"/>
                    </a:cubicBezTo>
                    <a:cubicBezTo>
                      <a:pt x="8" y="33"/>
                      <a:pt x="8" y="32"/>
                      <a:pt x="8" y="31"/>
                    </a:cubicBezTo>
                    <a:cubicBezTo>
                      <a:pt x="8" y="5"/>
                      <a:pt x="8" y="5"/>
                      <a:pt x="8" y="5"/>
                    </a:cubicBezTo>
                    <a:cubicBezTo>
                      <a:pt x="8" y="3"/>
                      <a:pt x="8" y="2"/>
                      <a:pt x="7" y="1"/>
                    </a:cubicBezTo>
                    <a:cubicBezTo>
                      <a:pt x="7" y="0"/>
                      <a:pt x="6" y="0"/>
                      <a:pt x="4" y="0"/>
                    </a:cubicBez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sp>
            <p:nvSpPr>
              <p:cNvPr id="29" name="Freeform 60"/>
              <p:cNvSpPr/>
              <p:nvPr/>
            </p:nvSpPr>
            <p:spPr bwMode="auto">
              <a:xfrm>
                <a:off x="3016" y="2264"/>
                <a:ext cx="101" cy="177"/>
              </a:xfrm>
              <a:custGeom>
                <a:avLst/>
                <a:gdLst>
                  <a:gd name="T0" fmla="*/ 36 w 101"/>
                  <a:gd name="T1" fmla="*/ 177 h 177"/>
                  <a:gd name="T2" fmla="*/ 67 w 101"/>
                  <a:gd name="T3" fmla="*/ 177 h 177"/>
                  <a:gd name="T4" fmla="*/ 67 w 101"/>
                  <a:gd name="T5" fmla="*/ 103 h 177"/>
                  <a:gd name="T6" fmla="*/ 101 w 101"/>
                  <a:gd name="T7" fmla="*/ 0 h 177"/>
                  <a:gd name="T8" fmla="*/ 69 w 101"/>
                  <a:gd name="T9" fmla="*/ 0 h 177"/>
                  <a:gd name="T10" fmla="*/ 53 w 101"/>
                  <a:gd name="T11" fmla="*/ 72 h 177"/>
                  <a:gd name="T12" fmla="*/ 50 w 101"/>
                  <a:gd name="T13" fmla="*/ 72 h 177"/>
                  <a:gd name="T14" fmla="*/ 31 w 101"/>
                  <a:gd name="T15" fmla="*/ 0 h 177"/>
                  <a:gd name="T16" fmla="*/ 0 w 101"/>
                  <a:gd name="T17" fmla="*/ 0 h 177"/>
                  <a:gd name="T18" fmla="*/ 36 w 101"/>
                  <a:gd name="T19" fmla="*/ 108 h 177"/>
                  <a:gd name="T20" fmla="*/ 36 w 101"/>
                  <a:gd name="T21"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177">
                    <a:moveTo>
                      <a:pt x="36" y="177"/>
                    </a:moveTo>
                    <a:lnTo>
                      <a:pt x="67" y="177"/>
                    </a:lnTo>
                    <a:lnTo>
                      <a:pt x="67" y="103"/>
                    </a:lnTo>
                    <a:lnTo>
                      <a:pt x="101" y="0"/>
                    </a:lnTo>
                    <a:lnTo>
                      <a:pt x="69" y="0"/>
                    </a:lnTo>
                    <a:lnTo>
                      <a:pt x="53" y="72"/>
                    </a:lnTo>
                    <a:lnTo>
                      <a:pt x="50" y="72"/>
                    </a:lnTo>
                    <a:lnTo>
                      <a:pt x="31" y="0"/>
                    </a:lnTo>
                    <a:lnTo>
                      <a:pt x="0" y="0"/>
                    </a:lnTo>
                    <a:lnTo>
                      <a:pt x="36" y="108"/>
                    </a:lnTo>
                    <a:lnTo>
                      <a:pt x="36" y="177"/>
                    </a:ln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sp>
            <p:nvSpPr>
              <p:cNvPr id="30" name="Freeform 61"/>
              <p:cNvSpPr>
                <a:spLocks noEditPoints="1"/>
              </p:cNvSpPr>
              <p:nvPr/>
            </p:nvSpPr>
            <p:spPr bwMode="auto">
              <a:xfrm>
                <a:off x="3119" y="2307"/>
                <a:ext cx="79" cy="139"/>
              </a:xfrm>
              <a:custGeom>
                <a:avLst/>
                <a:gdLst>
                  <a:gd name="T0" fmla="*/ 16 w 33"/>
                  <a:gd name="T1" fmla="*/ 58 h 58"/>
                  <a:gd name="T2" fmla="*/ 28 w 33"/>
                  <a:gd name="T3" fmla="*/ 54 h 58"/>
                  <a:gd name="T4" fmla="*/ 33 w 33"/>
                  <a:gd name="T5" fmla="*/ 43 h 58"/>
                  <a:gd name="T6" fmla="*/ 33 w 33"/>
                  <a:gd name="T7" fmla="*/ 14 h 58"/>
                  <a:gd name="T8" fmla="*/ 28 w 33"/>
                  <a:gd name="T9" fmla="*/ 4 h 58"/>
                  <a:gd name="T10" fmla="*/ 17 w 33"/>
                  <a:gd name="T11" fmla="*/ 0 h 58"/>
                  <a:gd name="T12" fmla="*/ 5 w 33"/>
                  <a:gd name="T13" fmla="*/ 4 h 58"/>
                  <a:gd name="T14" fmla="*/ 0 w 33"/>
                  <a:gd name="T15" fmla="*/ 14 h 58"/>
                  <a:gd name="T16" fmla="*/ 0 w 33"/>
                  <a:gd name="T17" fmla="*/ 42 h 58"/>
                  <a:gd name="T18" fmla="*/ 5 w 33"/>
                  <a:gd name="T19" fmla="*/ 53 h 58"/>
                  <a:gd name="T20" fmla="*/ 16 w 33"/>
                  <a:gd name="T21" fmla="*/ 58 h 58"/>
                  <a:gd name="T22" fmla="*/ 12 w 33"/>
                  <a:gd name="T23" fmla="*/ 14 h 58"/>
                  <a:gd name="T24" fmla="*/ 13 w 33"/>
                  <a:gd name="T25" fmla="*/ 11 h 58"/>
                  <a:gd name="T26" fmla="*/ 16 w 33"/>
                  <a:gd name="T27" fmla="*/ 10 h 58"/>
                  <a:gd name="T28" fmla="*/ 20 w 33"/>
                  <a:gd name="T29" fmla="*/ 11 h 58"/>
                  <a:gd name="T30" fmla="*/ 21 w 33"/>
                  <a:gd name="T31" fmla="*/ 14 h 58"/>
                  <a:gd name="T32" fmla="*/ 21 w 33"/>
                  <a:gd name="T33" fmla="*/ 43 h 58"/>
                  <a:gd name="T34" fmla="*/ 20 w 33"/>
                  <a:gd name="T35" fmla="*/ 47 h 58"/>
                  <a:gd name="T36" fmla="*/ 16 w 33"/>
                  <a:gd name="T37" fmla="*/ 48 h 58"/>
                  <a:gd name="T38" fmla="*/ 13 w 33"/>
                  <a:gd name="T39" fmla="*/ 47 h 58"/>
                  <a:gd name="T40" fmla="*/ 12 w 33"/>
                  <a:gd name="T41" fmla="*/ 43 h 58"/>
                  <a:gd name="T42" fmla="*/ 12 w 33"/>
                  <a:gd name="T43"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58">
                    <a:moveTo>
                      <a:pt x="16" y="58"/>
                    </a:moveTo>
                    <a:cubicBezTo>
                      <a:pt x="21" y="58"/>
                      <a:pt x="25" y="56"/>
                      <a:pt x="28" y="54"/>
                    </a:cubicBezTo>
                    <a:cubicBezTo>
                      <a:pt x="31" y="51"/>
                      <a:pt x="33" y="47"/>
                      <a:pt x="33" y="43"/>
                    </a:cubicBezTo>
                    <a:cubicBezTo>
                      <a:pt x="33" y="14"/>
                      <a:pt x="33" y="14"/>
                      <a:pt x="33" y="14"/>
                    </a:cubicBezTo>
                    <a:cubicBezTo>
                      <a:pt x="33" y="10"/>
                      <a:pt x="31" y="7"/>
                      <a:pt x="28" y="4"/>
                    </a:cubicBezTo>
                    <a:cubicBezTo>
                      <a:pt x="25" y="1"/>
                      <a:pt x="21" y="0"/>
                      <a:pt x="17" y="0"/>
                    </a:cubicBezTo>
                    <a:cubicBezTo>
                      <a:pt x="12" y="0"/>
                      <a:pt x="8" y="1"/>
                      <a:pt x="5" y="4"/>
                    </a:cubicBezTo>
                    <a:cubicBezTo>
                      <a:pt x="2" y="6"/>
                      <a:pt x="0" y="10"/>
                      <a:pt x="0" y="14"/>
                    </a:cubicBezTo>
                    <a:cubicBezTo>
                      <a:pt x="0" y="42"/>
                      <a:pt x="0" y="42"/>
                      <a:pt x="0" y="42"/>
                    </a:cubicBezTo>
                    <a:cubicBezTo>
                      <a:pt x="0" y="47"/>
                      <a:pt x="2" y="51"/>
                      <a:pt x="5" y="53"/>
                    </a:cubicBezTo>
                    <a:cubicBezTo>
                      <a:pt x="8" y="56"/>
                      <a:pt x="11" y="58"/>
                      <a:pt x="16" y="58"/>
                    </a:cubicBezTo>
                    <a:close/>
                    <a:moveTo>
                      <a:pt x="12" y="14"/>
                    </a:moveTo>
                    <a:cubicBezTo>
                      <a:pt x="12" y="12"/>
                      <a:pt x="12" y="11"/>
                      <a:pt x="13" y="11"/>
                    </a:cubicBezTo>
                    <a:cubicBezTo>
                      <a:pt x="14" y="10"/>
                      <a:pt x="15" y="10"/>
                      <a:pt x="16" y="10"/>
                    </a:cubicBezTo>
                    <a:cubicBezTo>
                      <a:pt x="18" y="10"/>
                      <a:pt x="19" y="10"/>
                      <a:pt x="20" y="11"/>
                    </a:cubicBezTo>
                    <a:cubicBezTo>
                      <a:pt x="21" y="11"/>
                      <a:pt x="21" y="12"/>
                      <a:pt x="21" y="14"/>
                    </a:cubicBezTo>
                    <a:cubicBezTo>
                      <a:pt x="21" y="43"/>
                      <a:pt x="21" y="43"/>
                      <a:pt x="21" y="43"/>
                    </a:cubicBezTo>
                    <a:cubicBezTo>
                      <a:pt x="21" y="45"/>
                      <a:pt x="21" y="46"/>
                      <a:pt x="20" y="47"/>
                    </a:cubicBezTo>
                    <a:cubicBezTo>
                      <a:pt x="19" y="48"/>
                      <a:pt x="18" y="48"/>
                      <a:pt x="16" y="48"/>
                    </a:cubicBezTo>
                    <a:cubicBezTo>
                      <a:pt x="15" y="48"/>
                      <a:pt x="14" y="48"/>
                      <a:pt x="13" y="47"/>
                    </a:cubicBezTo>
                    <a:cubicBezTo>
                      <a:pt x="12" y="46"/>
                      <a:pt x="12" y="45"/>
                      <a:pt x="12" y="43"/>
                    </a:cubicBezTo>
                    <a:cubicBezTo>
                      <a:pt x="12" y="14"/>
                      <a:pt x="12" y="14"/>
                      <a:pt x="12" y="14"/>
                    </a:cubicBez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sp>
            <p:nvSpPr>
              <p:cNvPr id="31" name="Freeform 62"/>
              <p:cNvSpPr/>
              <p:nvPr/>
            </p:nvSpPr>
            <p:spPr bwMode="auto">
              <a:xfrm>
                <a:off x="3220" y="2312"/>
                <a:ext cx="77" cy="132"/>
              </a:xfrm>
              <a:custGeom>
                <a:avLst/>
                <a:gdLst>
                  <a:gd name="T0" fmla="*/ 7 w 32"/>
                  <a:gd name="T1" fmla="*/ 55 h 55"/>
                  <a:gd name="T2" fmla="*/ 14 w 32"/>
                  <a:gd name="T3" fmla="*/ 53 h 55"/>
                  <a:gd name="T4" fmla="*/ 20 w 32"/>
                  <a:gd name="T5" fmla="*/ 48 h 55"/>
                  <a:gd name="T6" fmla="*/ 20 w 32"/>
                  <a:gd name="T7" fmla="*/ 54 h 55"/>
                  <a:gd name="T8" fmla="*/ 32 w 32"/>
                  <a:gd name="T9" fmla="*/ 54 h 55"/>
                  <a:gd name="T10" fmla="*/ 32 w 32"/>
                  <a:gd name="T11" fmla="*/ 0 h 55"/>
                  <a:gd name="T12" fmla="*/ 20 w 32"/>
                  <a:gd name="T13" fmla="*/ 0 h 55"/>
                  <a:gd name="T14" fmla="*/ 20 w 32"/>
                  <a:gd name="T15" fmla="*/ 41 h 55"/>
                  <a:gd name="T16" fmla="*/ 17 w 32"/>
                  <a:gd name="T17" fmla="*/ 44 h 55"/>
                  <a:gd name="T18" fmla="*/ 14 w 32"/>
                  <a:gd name="T19" fmla="*/ 45 h 55"/>
                  <a:gd name="T20" fmla="*/ 12 w 32"/>
                  <a:gd name="T21" fmla="*/ 44 h 55"/>
                  <a:gd name="T22" fmla="*/ 11 w 32"/>
                  <a:gd name="T23" fmla="*/ 41 h 55"/>
                  <a:gd name="T24" fmla="*/ 11 w 32"/>
                  <a:gd name="T25" fmla="*/ 0 h 55"/>
                  <a:gd name="T26" fmla="*/ 0 w 32"/>
                  <a:gd name="T27" fmla="*/ 0 h 55"/>
                  <a:gd name="T28" fmla="*/ 0 w 32"/>
                  <a:gd name="T29" fmla="*/ 45 h 55"/>
                  <a:gd name="T30" fmla="*/ 2 w 32"/>
                  <a:gd name="T31" fmla="*/ 53 h 55"/>
                  <a:gd name="T32" fmla="*/ 7 w 32"/>
                  <a:gd name="T33"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55">
                    <a:moveTo>
                      <a:pt x="7" y="55"/>
                    </a:moveTo>
                    <a:cubicBezTo>
                      <a:pt x="10" y="55"/>
                      <a:pt x="12" y="54"/>
                      <a:pt x="14" y="53"/>
                    </a:cubicBezTo>
                    <a:cubicBezTo>
                      <a:pt x="16" y="52"/>
                      <a:pt x="18" y="50"/>
                      <a:pt x="20" y="48"/>
                    </a:cubicBezTo>
                    <a:cubicBezTo>
                      <a:pt x="20" y="54"/>
                      <a:pt x="20" y="54"/>
                      <a:pt x="20" y="54"/>
                    </a:cubicBezTo>
                    <a:cubicBezTo>
                      <a:pt x="32" y="54"/>
                      <a:pt x="32" y="54"/>
                      <a:pt x="32" y="54"/>
                    </a:cubicBezTo>
                    <a:cubicBezTo>
                      <a:pt x="32" y="0"/>
                      <a:pt x="32" y="0"/>
                      <a:pt x="32" y="0"/>
                    </a:cubicBezTo>
                    <a:cubicBezTo>
                      <a:pt x="20" y="0"/>
                      <a:pt x="20" y="0"/>
                      <a:pt x="20" y="0"/>
                    </a:cubicBezTo>
                    <a:cubicBezTo>
                      <a:pt x="20" y="41"/>
                      <a:pt x="20" y="41"/>
                      <a:pt x="20" y="41"/>
                    </a:cubicBezTo>
                    <a:cubicBezTo>
                      <a:pt x="19" y="42"/>
                      <a:pt x="18" y="43"/>
                      <a:pt x="17" y="44"/>
                    </a:cubicBezTo>
                    <a:cubicBezTo>
                      <a:pt x="16" y="45"/>
                      <a:pt x="15" y="45"/>
                      <a:pt x="14" y="45"/>
                    </a:cubicBezTo>
                    <a:cubicBezTo>
                      <a:pt x="13" y="45"/>
                      <a:pt x="12" y="45"/>
                      <a:pt x="12" y="44"/>
                    </a:cubicBezTo>
                    <a:cubicBezTo>
                      <a:pt x="11" y="44"/>
                      <a:pt x="11" y="43"/>
                      <a:pt x="11" y="41"/>
                    </a:cubicBezTo>
                    <a:cubicBezTo>
                      <a:pt x="11" y="0"/>
                      <a:pt x="11" y="0"/>
                      <a:pt x="11" y="0"/>
                    </a:cubicBezTo>
                    <a:cubicBezTo>
                      <a:pt x="0" y="0"/>
                      <a:pt x="0" y="0"/>
                      <a:pt x="0" y="0"/>
                    </a:cubicBezTo>
                    <a:cubicBezTo>
                      <a:pt x="0" y="45"/>
                      <a:pt x="0" y="45"/>
                      <a:pt x="0" y="45"/>
                    </a:cubicBezTo>
                    <a:cubicBezTo>
                      <a:pt x="0" y="48"/>
                      <a:pt x="0" y="51"/>
                      <a:pt x="2" y="53"/>
                    </a:cubicBezTo>
                    <a:cubicBezTo>
                      <a:pt x="3" y="54"/>
                      <a:pt x="5" y="55"/>
                      <a:pt x="7" y="55"/>
                    </a:cubicBez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grpSp>
      </p:grpSp>
      <p:grpSp>
        <p:nvGrpSpPr>
          <p:cNvPr id="32" name="组合 31"/>
          <p:cNvGrpSpPr/>
          <p:nvPr/>
        </p:nvGrpSpPr>
        <p:grpSpPr>
          <a:xfrm>
            <a:off x="6955631" y="2370155"/>
            <a:ext cx="685800" cy="685800"/>
            <a:chOff x="6955631" y="1522810"/>
            <a:chExt cx="685800" cy="685800"/>
          </a:xfrm>
        </p:grpSpPr>
        <p:sp>
          <p:nvSpPr>
            <p:cNvPr id="33" name="椭圆 32"/>
            <p:cNvSpPr/>
            <p:nvPr/>
          </p:nvSpPr>
          <p:spPr>
            <a:xfrm>
              <a:off x="6955631" y="1522810"/>
              <a:ext cx="685800" cy="685800"/>
            </a:xfrm>
            <a:prstGeom prst="ellipse">
              <a:avLst/>
            </a:prstGeom>
            <a:solidFill>
              <a:srgbClr val="F29A1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34" name="组合 83"/>
            <p:cNvGrpSpPr/>
            <p:nvPr/>
          </p:nvGrpSpPr>
          <p:grpSpPr>
            <a:xfrm>
              <a:off x="7127230" y="1724487"/>
              <a:ext cx="342440" cy="270001"/>
              <a:chOff x="1741859" y="2323507"/>
              <a:chExt cx="456587" cy="360000"/>
            </a:xfrm>
            <a:solidFill>
              <a:sysClr val="window" lastClr="FFFFFF"/>
            </a:solidFill>
          </p:grpSpPr>
          <p:sp>
            <p:nvSpPr>
              <p:cNvPr id="35" name="Freeform 66"/>
              <p:cNvSpPr/>
              <p:nvPr/>
            </p:nvSpPr>
            <p:spPr bwMode="auto">
              <a:xfrm>
                <a:off x="2046981" y="2392287"/>
                <a:ext cx="83415" cy="85610"/>
              </a:xfrm>
              <a:custGeom>
                <a:avLst/>
                <a:gdLst>
                  <a:gd name="T0" fmla="*/ 322 w 378"/>
                  <a:gd name="T1" fmla="*/ 119 h 389"/>
                  <a:gd name="T2" fmla="*/ 322 w 378"/>
                  <a:gd name="T3" fmla="*/ 119 h 389"/>
                  <a:gd name="T4" fmla="*/ 321 w 378"/>
                  <a:gd name="T5" fmla="*/ 118 h 389"/>
                  <a:gd name="T6" fmla="*/ 321 w 378"/>
                  <a:gd name="T7" fmla="*/ 117 h 389"/>
                  <a:gd name="T8" fmla="*/ 320 w 378"/>
                  <a:gd name="T9" fmla="*/ 117 h 389"/>
                  <a:gd name="T10" fmla="*/ 271 w 378"/>
                  <a:gd name="T11" fmla="*/ 64 h 389"/>
                  <a:gd name="T12" fmla="*/ 271 w 378"/>
                  <a:gd name="T13" fmla="*/ 64 h 389"/>
                  <a:gd name="T14" fmla="*/ 58 w 378"/>
                  <a:gd name="T15" fmla="*/ 14 h 389"/>
                  <a:gd name="T16" fmla="*/ 9 w 378"/>
                  <a:gd name="T17" fmla="*/ 92 h 389"/>
                  <a:gd name="T18" fmla="*/ 108 w 378"/>
                  <a:gd name="T19" fmla="*/ 135 h 389"/>
                  <a:gd name="T20" fmla="*/ 191 w 378"/>
                  <a:gd name="T21" fmla="*/ 164 h 389"/>
                  <a:gd name="T22" fmla="*/ 211 w 378"/>
                  <a:gd name="T23" fmla="*/ 187 h 389"/>
                  <a:gd name="T24" fmla="*/ 211 w 378"/>
                  <a:gd name="T25" fmla="*/ 187 h 389"/>
                  <a:gd name="T26" fmla="*/ 213 w 378"/>
                  <a:gd name="T27" fmla="*/ 191 h 389"/>
                  <a:gd name="T28" fmla="*/ 213 w 378"/>
                  <a:gd name="T29" fmla="*/ 191 h 389"/>
                  <a:gd name="T30" fmla="*/ 213 w 378"/>
                  <a:gd name="T31" fmla="*/ 191 h 389"/>
                  <a:gd name="T32" fmla="*/ 235 w 378"/>
                  <a:gd name="T33" fmla="*/ 274 h 389"/>
                  <a:gd name="T34" fmla="*/ 270 w 378"/>
                  <a:gd name="T35" fmla="*/ 376 h 389"/>
                  <a:gd name="T36" fmla="*/ 351 w 378"/>
                  <a:gd name="T37" fmla="*/ 333 h 389"/>
                  <a:gd name="T38" fmla="*/ 322 w 378"/>
                  <a:gd name="T39" fmla="*/ 119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8" h="389">
                    <a:moveTo>
                      <a:pt x="322" y="119"/>
                    </a:moveTo>
                    <a:cubicBezTo>
                      <a:pt x="322" y="119"/>
                      <a:pt x="322" y="119"/>
                      <a:pt x="322" y="119"/>
                    </a:cubicBezTo>
                    <a:cubicBezTo>
                      <a:pt x="322" y="119"/>
                      <a:pt x="322" y="119"/>
                      <a:pt x="321" y="118"/>
                    </a:cubicBezTo>
                    <a:cubicBezTo>
                      <a:pt x="321" y="118"/>
                      <a:pt x="321" y="117"/>
                      <a:pt x="321" y="117"/>
                    </a:cubicBezTo>
                    <a:cubicBezTo>
                      <a:pt x="320" y="117"/>
                      <a:pt x="320" y="117"/>
                      <a:pt x="320" y="117"/>
                    </a:cubicBezTo>
                    <a:cubicBezTo>
                      <a:pt x="314" y="108"/>
                      <a:pt x="289" y="78"/>
                      <a:pt x="271" y="64"/>
                    </a:cubicBezTo>
                    <a:cubicBezTo>
                      <a:pt x="271" y="64"/>
                      <a:pt x="271" y="64"/>
                      <a:pt x="271" y="64"/>
                    </a:cubicBezTo>
                    <a:cubicBezTo>
                      <a:pt x="201" y="0"/>
                      <a:pt x="80" y="9"/>
                      <a:pt x="58" y="14"/>
                    </a:cubicBezTo>
                    <a:cubicBezTo>
                      <a:pt x="35" y="19"/>
                      <a:pt x="0" y="41"/>
                      <a:pt x="9" y="92"/>
                    </a:cubicBezTo>
                    <a:cubicBezTo>
                      <a:pt x="18" y="144"/>
                      <a:pt x="65" y="138"/>
                      <a:pt x="108" y="135"/>
                    </a:cubicBezTo>
                    <a:cubicBezTo>
                      <a:pt x="145" y="132"/>
                      <a:pt x="182" y="158"/>
                      <a:pt x="191" y="164"/>
                    </a:cubicBezTo>
                    <a:cubicBezTo>
                      <a:pt x="191" y="164"/>
                      <a:pt x="203" y="175"/>
                      <a:pt x="211" y="187"/>
                    </a:cubicBezTo>
                    <a:cubicBezTo>
                      <a:pt x="211" y="187"/>
                      <a:pt x="211" y="187"/>
                      <a:pt x="211" y="187"/>
                    </a:cubicBezTo>
                    <a:cubicBezTo>
                      <a:pt x="211" y="187"/>
                      <a:pt x="212" y="188"/>
                      <a:pt x="213" y="191"/>
                    </a:cubicBezTo>
                    <a:cubicBezTo>
                      <a:pt x="213" y="191"/>
                      <a:pt x="213" y="191"/>
                      <a:pt x="213" y="191"/>
                    </a:cubicBezTo>
                    <a:cubicBezTo>
                      <a:pt x="213" y="191"/>
                      <a:pt x="213" y="191"/>
                      <a:pt x="213" y="191"/>
                    </a:cubicBezTo>
                    <a:cubicBezTo>
                      <a:pt x="221" y="203"/>
                      <a:pt x="240" y="240"/>
                      <a:pt x="235" y="274"/>
                    </a:cubicBezTo>
                    <a:cubicBezTo>
                      <a:pt x="228" y="317"/>
                      <a:pt x="219" y="362"/>
                      <a:pt x="270" y="376"/>
                    </a:cubicBezTo>
                    <a:cubicBezTo>
                      <a:pt x="321" y="389"/>
                      <a:pt x="345" y="355"/>
                      <a:pt x="351" y="333"/>
                    </a:cubicBezTo>
                    <a:cubicBezTo>
                      <a:pt x="358" y="312"/>
                      <a:pt x="378" y="194"/>
                      <a:pt x="322" y="119"/>
                    </a:cubicBezTo>
                    <a:close/>
                  </a:path>
                </a:pathLst>
              </a:custGeom>
              <a:grpFill/>
              <a:ln>
                <a:noFill/>
              </a:ln>
            </p:spPr>
            <p:txBody>
              <a:bodyPr/>
              <a:lstStyle/>
              <a:p>
                <a:pPr fontAlgn="auto">
                  <a:spcBef>
                    <a:spcPts val="0"/>
                  </a:spcBef>
                  <a:spcAft>
                    <a:spcPts val="0"/>
                  </a:spcAft>
                  <a:defRPr/>
                </a:pPr>
                <a:endParaRPr lang="zh-TW" altLang="en-US" kern="0">
                  <a:solidFill>
                    <a:prstClr val="white"/>
                  </a:solidFill>
                  <a:latin typeface="HelveticaNeueLT Pro 43 LtEx"/>
                  <a:ea typeface="+mn-ea"/>
                </a:endParaRPr>
              </a:p>
            </p:txBody>
          </p:sp>
          <p:sp>
            <p:nvSpPr>
              <p:cNvPr id="36" name="Freeform 67"/>
              <p:cNvSpPr/>
              <p:nvPr/>
            </p:nvSpPr>
            <p:spPr bwMode="auto">
              <a:xfrm>
                <a:off x="2031616" y="2323507"/>
                <a:ext cx="166830" cy="172683"/>
              </a:xfrm>
              <a:custGeom>
                <a:avLst/>
                <a:gdLst>
                  <a:gd name="T0" fmla="*/ 582 w 759"/>
                  <a:gd name="T1" fmla="*/ 256 h 788"/>
                  <a:gd name="T2" fmla="*/ 532 w 759"/>
                  <a:gd name="T3" fmla="*/ 198 h 788"/>
                  <a:gd name="T4" fmla="*/ 526 w 759"/>
                  <a:gd name="T5" fmla="*/ 192 h 788"/>
                  <a:gd name="T6" fmla="*/ 52 w 759"/>
                  <a:gd name="T7" fmla="*/ 76 h 788"/>
                  <a:gd name="T8" fmla="*/ 2 w 759"/>
                  <a:gd name="T9" fmla="*/ 159 h 788"/>
                  <a:gd name="T10" fmla="*/ 77 w 759"/>
                  <a:gd name="T11" fmla="*/ 223 h 788"/>
                  <a:gd name="T12" fmla="*/ 425 w 759"/>
                  <a:gd name="T13" fmla="*/ 301 h 788"/>
                  <a:gd name="T14" fmla="*/ 522 w 759"/>
                  <a:gd name="T15" fmla="*/ 703 h 788"/>
                  <a:gd name="T16" fmla="*/ 582 w 759"/>
                  <a:gd name="T17" fmla="*/ 782 h 788"/>
                  <a:gd name="T18" fmla="*/ 668 w 759"/>
                  <a:gd name="T19" fmla="*/ 737 h 788"/>
                  <a:gd name="T20" fmla="*/ 582 w 759"/>
                  <a:gd name="T21" fmla="*/ 256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9" h="788">
                    <a:moveTo>
                      <a:pt x="582" y="256"/>
                    </a:moveTo>
                    <a:cubicBezTo>
                      <a:pt x="582" y="256"/>
                      <a:pt x="551" y="214"/>
                      <a:pt x="532" y="198"/>
                    </a:cubicBezTo>
                    <a:cubicBezTo>
                      <a:pt x="531" y="196"/>
                      <a:pt x="526" y="192"/>
                      <a:pt x="526" y="192"/>
                    </a:cubicBezTo>
                    <a:cubicBezTo>
                      <a:pt x="301" y="0"/>
                      <a:pt x="71" y="73"/>
                      <a:pt x="52" y="76"/>
                    </a:cubicBezTo>
                    <a:cubicBezTo>
                      <a:pt x="31" y="79"/>
                      <a:pt x="0" y="98"/>
                      <a:pt x="2" y="159"/>
                    </a:cubicBezTo>
                    <a:cubicBezTo>
                      <a:pt x="4" y="220"/>
                      <a:pt x="77" y="223"/>
                      <a:pt x="77" y="223"/>
                    </a:cubicBezTo>
                    <a:cubicBezTo>
                      <a:pt x="239" y="176"/>
                      <a:pt x="362" y="248"/>
                      <a:pt x="425" y="301"/>
                    </a:cubicBezTo>
                    <a:cubicBezTo>
                      <a:pt x="425" y="301"/>
                      <a:pt x="608" y="467"/>
                      <a:pt x="522" y="703"/>
                    </a:cubicBezTo>
                    <a:cubicBezTo>
                      <a:pt x="522" y="703"/>
                      <a:pt x="521" y="776"/>
                      <a:pt x="582" y="782"/>
                    </a:cubicBezTo>
                    <a:cubicBezTo>
                      <a:pt x="642" y="788"/>
                      <a:pt x="663" y="758"/>
                      <a:pt x="668" y="737"/>
                    </a:cubicBezTo>
                    <a:cubicBezTo>
                      <a:pt x="672" y="718"/>
                      <a:pt x="759" y="493"/>
                      <a:pt x="582" y="256"/>
                    </a:cubicBezTo>
                    <a:close/>
                  </a:path>
                </a:pathLst>
              </a:custGeom>
              <a:grpFill/>
              <a:ln>
                <a:noFill/>
              </a:ln>
            </p:spPr>
            <p:txBody>
              <a:bodyPr/>
              <a:lstStyle/>
              <a:p>
                <a:pPr fontAlgn="auto">
                  <a:spcBef>
                    <a:spcPts val="0"/>
                  </a:spcBef>
                  <a:spcAft>
                    <a:spcPts val="0"/>
                  </a:spcAft>
                  <a:defRPr/>
                </a:pPr>
                <a:endParaRPr lang="zh-TW" altLang="en-US" kern="0">
                  <a:solidFill>
                    <a:prstClr val="white"/>
                  </a:solidFill>
                  <a:latin typeface="HelveticaNeueLT Pro 43 LtEx"/>
                  <a:ea typeface="+mn-ea"/>
                </a:endParaRPr>
              </a:p>
            </p:txBody>
          </p:sp>
          <p:sp>
            <p:nvSpPr>
              <p:cNvPr id="37" name="Freeform 68"/>
              <p:cNvSpPr>
                <a:spLocks noEditPoints="1"/>
              </p:cNvSpPr>
              <p:nvPr/>
            </p:nvSpPr>
            <p:spPr bwMode="auto">
              <a:xfrm>
                <a:off x="1741859" y="2384239"/>
                <a:ext cx="389269" cy="299268"/>
              </a:xfrm>
              <a:custGeom>
                <a:avLst/>
                <a:gdLst>
                  <a:gd name="T0" fmla="*/ 1594 w 1772"/>
                  <a:gd name="T1" fmla="*/ 571 h 1365"/>
                  <a:gd name="T2" fmla="*/ 1495 w 1772"/>
                  <a:gd name="T3" fmla="*/ 528 h 1365"/>
                  <a:gd name="T4" fmla="*/ 1503 w 1772"/>
                  <a:gd name="T5" fmla="*/ 473 h 1365"/>
                  <a:gd name="T6" fmla="*/ 1519 w 1772"/>
                  <a:gd name="T7" fmla="*/ 367 h 1365"/>
                  <a:gd name="T8" fmla="*/ 1432 w 1772"/>
                  <a:gd name="T9" fmla="*/ 249 h 1365"/>
                  <a:gd name="T10" fmla="*/ 1149 w 1772"/>
                  <a:gd name="T11" fmla="*/ 262 h 1365"/>
                  <a:gd name="T12" fmla="*/ 1035 w 1772"/>
                  <a:gd name="T13" fmla="*/ 301 h 1365"/>
                  <a:gd name="T14" fmla="*/ 1014 w 1772"/>
                  <a:gd name="T15" fmla="*/ 266 h 1365"/>
                  <a:gd name="T16" fmla="*/ 883 w 1772"/>
                  <a:gd name="T17" fmla="*/ 4 h 1365"/>
                  <a:gd name="T18" fmla="*/ 365 w 1772"/>
                  <a:gd name="T19" fmla="*/ 275 h 1365"/>
                  <a:gd name="T20" fmla="*/ 68 w 1772"/>
                  <a:gd name="T21" fmla="*/ 948 h 1365"/>
                  <a:gd name="T22" fmla="*/ 150 w 1772"/>
                  <a:gd name="T23" fmla="*/ 1092 h 1365"/>
                  <a:gd name="T24" fmla="*/ 437 w 1772"/>
                  <a:gd name="T25" fmla="*/ 1286 h 1365"/>
                  <a:gd name="T26" fmla="*/ 922 w 1772"/>
                  <a:gd name="T27" fmla="*/ 1365 h 1365"/>
                  <a:gd name="T28" fmla="*/ 1512 w 1772"/>
                  <a:gd name="T29" fmla="*/ 1186 h 1365"/>
                  <a:gd name="T30" fmla="*/ 1766 w 1772"/>
                  <a:gd name="T31" fmla="*/ 838 h 1365"/>
                  <a:gd name="T32" fmla="*/ 1594 w 1772"/>
                  <a:gd name="T33" fmla="*/ 571 h 1365"/>
                  <a:gd name="T34" fmla="*/ 883 w 1772"/>
                  <a:gd name="T35" fmla="*/ 1248 h 1365"/>
                  <a:gd name="T36" fmla="*/ 245 w 1772"/>
                  <a:gd name="T37" fmla="*/ 946 h 1365"/>
                  <a:gd name="T38" fmla="*/ 776 w 1772"/>
                  <a:gd name="T39" fmla="*/ 482 h 1365"/>
                  <a:gd name="T40" fmla="*/ 1415 w 1772"/>
                  <a:gd name="T41" fmla="*/ 783 h 1365"/>
                  <a:gd name="T42" fmla="*/ 883 w 1772"/>
                  <a:gd name="T43" fmla="*/ 1248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2" h="1365">
                    <a:moveTo>
                      <a:pt x="1594" y="571"/>
                    </a:moveTo>
                    <a:cubicBezTo>
                      <a:pt x="1594" y="571"/>
                      <a:pt x="1502" y="538"/>
                      <a:pt x="1495" y="528"/>
                    </a:cubicBezTo>
                    <a:cubicBezTo>
                      <a:pt x="1489" y="517"/>
                      <a:pt x="1493" y="494"/>
                      <a:pt x="1503" y="473"/>
                    </a:cubicBezTo>
                    <a:cubicBezTo>
                      <a:pt x="1514" y="452"/>
                      <a:pt x="1521" y="391"/>
                      <a:pt x="1519" y="367"/>
                    </a:cubicBezTo>
                    <a:cubicBezTo>
                      <a:pt x="1516" y="343"/>
                      <a:pt x="1515" y="289"/>
                      <a:pt x="1432" y="249"/>
                    </a:cubicBezTo>
                    <a:cubicBezTo>
                      <a:pt x="1349" y="208"/>
                      <a:pt x="1172" y="252"/>
                      <a:pt x="1149" y="262"/>
                    </a:cubicBezTo>
                    <a:cubicBezTo>
                      <a:pt x="1126" y="271"/>
                      <a:pt x="1035" y="301"/>
                      <a:pt x="1035" y="301"/>
                    </a:cubicBezTo>
                    <a:cubicBezTo>
                      <a:pt x="1035" y="301"/>
                      <a:pt x="1002" y="319"/>
                      <a:pt x="1014" y="266"/>
                    </a:cubicBezTo>
                    <a:cubicBezTo>
                      <a:pt x="1025" y="212"/>
                      <a:pt x="1077" y="0"/>
                      <a:pt x="883" y="4"/>
                    </a:cubicBezTo>
                    <a:cubicBezTo>
                      <a:pt x="689" y="7"/>
                      <a:pt x="450" y="193"/>
                      <a:pt x="365" y="275"/>
                    </a:cubicBezTo>
                    <a:cubicBezTo>
                      <a:pt x="281" y="358"/>
                      <a:pt x="0" y="639"/>
                      <a:pt x="68" y="948"/>
                    </a:cubicBezTo>
                    <a:cubicBezTo>
                      <a:pt x="68" y="948"/>
                      <a:pt x="99" y="1038"/>
                      <a:pt x="150" y="1092"/>
                    </a:cubicBezTo>
                    <a:cubicBezTo>
                      <a:pt x="202" y="1145"/>
                      <a:pt x="273" y="1226"/>
                      <a:pt x="437" y="1286"/>
                    </a:cubicBezTo>
                    <a:cubicBezTo>
                      <a:pt x="600" y="1346"/>
                      <a:pt x="752" y="1365"/>
                      <a:pt x="922" y="1365"/>
                    </a:cubicBezTo>
                    <a:cubicBezTo>
                      <a:pt x="1091" y="1365"/>
                      <a:pt x="1337" y="1312"/>
                      <a:pt x="1512" y="1186"/>
                    </a:cubicBezTo>
                    <a:cubicBezTo>
                      <a:pt x="1686" y="1060"/>
                      <a:pt x="1759" y="929"/>
                      <a:pt x="1766" y="838"/>
                    </a:cubicBezTo>
                    <a:cubicBezTo>
                      <a:pt x="1772" y="747"/>
                      <a:pt x="1735" y="628"/>
                      <a:pt x="1594" y="571"/>
                    </a:cubicBezTo>
                    <a:close/>
                    <a:moveTo>
                      <a:pt x="883" y="1248"/>
                    </a:moveTo>
                    <a:cubicBezTo>
                      <a:pt x="560" y="1293"/>
                      <a:pt x="274" y="1158"/>
                      <a:pt x="245" y="946"/>
                    </a:cubicBezTo>
                    <a:cubicBezTo>
                      <a:pt x="215" y="735"/>
                      <a:pt x="453" y="527"/>
                      <a:pt x="776" y="482"/>
                    </a:cubicBezTo>
                    <a:cubicBezTo>
                      <a:pt x="1099" y="437"/>
                      <a:pt x="1385" y="572"/>
                      <a:pt x="1415" y="783"/>
                    </a:cubicBezTo>
                    <a:cubicBezTo>
                      <a:pt x="1444" y="995"/>
                      <a:pt x="1206" y="1203"/>
                      <a:pt x="883" y="1248"/>
                    </a:cubicBezTo>
                    <a:close/>
                  </a:path>
                </a:pathLst>
              </a:custGeom>
              <a:grpFill/>
              <a:ln>
                <a:noFill/>
              </a:ln>
            </p:spPr>
            <p:txBody>
              <a:bodyPr/>
              <a:lstStyle/>
              <a:p>
                <a:pPr fontAlgn="auto">
                  <a:spcBef>
                    <a:spcPts val="0"/>
                  </a:spcBef>
                  <a:spcAft>
                    <a:spcPts val="0"/>
                  </a:spcAft>
                  <a:defRPr/>
                </a:pPr>
                <a:endParaRPr lang="zh-TW" altLang="en-US" kern="0">
                  <a:solidFill>
                    <a:prstClr val="white"/>
                  </a:solidFill>
                  <a:latin typeface="HelveticaNeueLT Pro 43 LtEx"/>
                  <a:ea typeface="+mn-ea"/>
                </a:endParaRPr>
              </a:p>
            </p:txBody>
          </p:sp>
          <p:sp>
            <p:nvSpPr>
              <p:cNvPr id="38" name="Freeform 69"/>
              <p:cNvSpPr>
                <a:spLocks noEditPoints="1"/>
              </p:cNvSpPr>
              <p:nvPr/>
            </p:nvSpPr>
            <p:spPr bwMode="auto">
              <a:xfrm>
                <a:off x="1844298" y="2515214"/>
                <a:ext cx="147073" cy="130244"/>
              </a:xfrm>
              <a:custGeom>
                <a:avLst/>
                <a:gdLst>
                  <a:gd name="T0" fmla="*/ 640 w 671"/>
                  <a:gd name="T1" fmla="*/ 232 h 593"/>
                  <a:gd name="T2" fmla="*/ 281 w 671"/>
                  <a:gd name="T3" fmla="*/ 35 h 593"/>
                  <a:gd name="T4" fmla="*/ 30 w 671"/>
                  <a:gd name="T5" fmla="*/ 360 h 593"/>
                  <a:gd name="T6" fmla="*/ 390 w 671"/>
                  <a:gd name="T7" fmla="*/ 558 h 593"/>
                  <a:gd name="T8" fmla="*/ 640 w 671"/>
                  <a:gd name="T9" fmla="*/ 232 h 593"/>
                  <a:gd name="T10" fmla="*/ 233 w 671"/>
                  <a:gd name="T11" fmla="*/ 373 h 593"/>
                  <a:gd name="T12" fmla="*/ 127 w 671"/>
                  <a:gd name="T13" fmla="*/ 266 h 593"/>
                  <a:gd name="T14" fmla="*/ 233 w 671"/>
                  <a:gd name="T15" fmla="*/ 160 h 593"/>
                  <a:gd name="T16" fmla="*/ 340 w 671"/>
                  <a:gd name="T17" fmla="*/ 266 h 593"/>
                  <a:gd name="T18" fmla="*/ 233 w 671"/>
                  <a:gd name="T19" fmla="*/ 373 h 593"/>
                  <a:gd name="T20" fmla="*/ 485 w 671"/>
                  <a:gd name="T21" fmla="*/ 382 h 593"/>
                  <a:gd name="T22" fmla="*/ 434 w 671"/>
                  <a:gd name="T23" fmla="*/ 331 h 593"/>
                  <a:gd name="T24" fmla="*/ 485 w 671"/>
                  <a:gd name="T25" fmla="*/ 280 h 593"/>
                  <a:gd name="T26" fmla="*/ 536 w 671"/>
                  <a:gd name="T27" fmla="*/ 331 h 593"/>
                  <a:gd name="T28" fmla="*/ 485 w 671"/>
                  <a:gd name="T29" fmla="*/ 3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1" h="593">
                    <a:moveTo>
                      <a:pt x="640" y="232"/>
                    </a:moveTo>
                    <a:cubicBezTo>
                      <a:pt x="610" y="88"/>
                      <a:pt x="449" y="0"/>
                      <a:pt x="281" y="35"/>
                    </a:cubicBezTo>
                    <a:cubicBezTo>
                      <a:pt x="112" y="70"/>
                      <a:pt x="0" y="216"/>
                      <a:pt x="30" y="360"/>
                    </a:cubicBezTo>
                    <a:cubicBezTo>
                      <a:pt x="61" y="505"/>
                      <a:pt x="222" y="593"/>
                      <a:pt x="390" y="558"/>
                    </a:cubicBezTo>
                    <a:cubicBezTo>
                      <a:pt x="559" y="522"/>
                      <a:pt x="671" y="377"/>
                      <a:pt x="640" y="232"/>
                    </a:cubicBezTo>
                    <a:close/>
                    <a:moveTo>
                      <a:pt x="233" y="373"/>
                    </a:moveTo>
                    <a:cubicBezTo>
                      <a:pt x="174" y="373"/>
                      <a:pt x="127" y="325"/>
                      <a:pt x="127" y="266"/>
                    </a:cubicBezTo>
                    <a:cubicBezTo>
                      <a:pt x="127" y="207"/>
                      <a:pt x="174" y="160"/>
                      <a:pt x="233" y="160"/>
                    </a:cubicBezTo>
                    <a:cubicBezTo>
                      <a:pt x="292" y="160"/>
                      <a:pt x="340" y="207"/>
                      <a:pt x="340" y="266"/>
                    </a:cubicBezTo>
                    <a:cubicBezTo>
                      <a:pt x="340" y="325"/>
                      <a:pt x="292" y="373"/>
                      <a:pt x="233" y="373"/>
                    </a:cubicBezTo>
                    <a:close/>
                    <a:moveTo>
                      <a:pt x="485" y="382"/>
                    </a:moveTo>
                    <a:cubicBezTo>
                      <a:pt x="456" y="382"/>
                      <a:pt x="434" y="359"/>
                      <a:pt x="434" y="331"/>
                    </a:cubicBezTo>
                    <a:cubicBezTo>
                      <a:pt x="434" y="303"/>
                      <a:pt x="456" y="280"/>
                      <a:pt x="485" y="280"/>
                    </a:cubicBezTo>
                    <a:cubicBezTo>
                      <a:pt x="513" y="280"/>
                      <a:pt x="536" y="303"/>
                      <a:pt x="536" y="331"/>
                    </a:cubicBezTo>
                    <a:cubicBezTo>
                      <a:pt x="536" y="359"/>
                      <a:pt x="513" y="382"/>
                      <a:pt x="485" y="382"/>
                    </a:cubicBezTo>
                    <a:close/>
                  </a:path>
                </a:pathLst>
              </a:custGeom>
              <a:grpFill/>
              <a:ln>
                <a:noFill/>
              </a:ln>
            </p:spPr>
            <p:txBody>
              <a:bodyPr/>
              <a:lstStyle/>
              <a:p>
                <a:pPr fontAlgn="auto">
                  <a:spcBef>
                    <a:spcPts val="0"/>
                  </a:spcBef>
                  <a:spcAft>
                    <a:spcPts val="0"/>
                  </a:spcAft>
                  <a:defRPr/>
                </a:pPr>
                <a:endParaRPr lang="zh-TW" altLang="en-US" kern="0">
                  <a:solidFill>
                    <a:prstClr val="white"/>
                  </a:solidFill>
                  <a:latin typeface="HelveticaNeueLT Pro 43 LtEx"/>
                  <a:ea typeface="+mn-ea"/>
                </a:endParaRPr>
              </a:p>
            </p:txBody>
          </p:sp>
        </p:grpSp>
      </p:grpSp>
      <p:grpSp>
        <p:nvGrpSpPr>
          <p:cNvPr id="39" name="组合 38"/>
          <p:cNvGrpSpPr/>
          <p:nvPr/>
        </p:nvGrpSpPr>
        <p:grpSpPr>
          <a:xfrm>
            <a:off x="6359129" y="3184542"/>
            <a:ext cx="685800" cy="685800"/>
            <a:chOff x="6359129" y="2337197"/>
            <a:chExt cx="685800" cy="685800"/>
          </a:xfrm>
        </p:grpSpPr>
        <p:sp>
          <p:nvSpPr>
            <p:cNvPr id="40" name="椭圆 39"/>
            <p:cNvSpPr/>
            <p:nvPr/>
          </p:nvSpPr>
          <p:spPr>
            <a:xfrm>
              <a:off x="6359129" y="2337197"/>
              <a:ext cx="685800" cy="685800"/>
            </a:xfrm>
            <a:prstGeom prst="ellipse">
              <a:avLst/>
            </a:prstGeom>
            <a:solidFill>
              <a:srgbClr val="8C8CB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1" name="Freeform 85"/>
            <p:cNvSpPr>
              <a:spLocks noChangeAspect="1" noEditPoints="1" noChangeArrowheads="1"/>
            </p:cNvSpPr>
            <p:nvPr/>
          </p:nvSpPr>
          <p:spPr bwMode="auto">
            <a:xfrm>
              <a:off x="6566297" y="2544366"/>
              <a:ext cx="271463" cy="270272"/>
            </a:xfrm>
            <a:custGeom>
              <a:avLst/>
              <a:gdLst>
                <a:gd name="T0" fmla="*/ 160 w 199"/>
                <a:gd name="T1" fmla="*/ 0 h 198"/>
                <a:gd name="T2" fmla="*/ 39 w 199"/>
                <a:gd name="T3" fmla="*/ 0 h 198"/>
                <a:gd name="T4" fmla="*/ 0 w 199"/>
                <a:gd name="T5" fmla="*/ 38 h 198"/>
                <a:gd name="T6" fmla="*/ 0 w 199"/>
                <a:gd name="T7" fmla="*/ 79 h 198"/>
                <a:gd name="T8" fmla="*/ 0 w 199"/>
                <a:gd name="T9" fmla="*/ 160 h 198"/>
                <a:gd name="T10" fmla="*/ 39 w 199"/>
                <a:gd name="T11" fmla="*/ 198 h 198"/>
                <a:gd name="T12" fmla="*/ 160 w 199"/>
                <a:gd name="T13" fmla="*/ 198 h 198"/>
                <a:gd name="T14" fmla="*/ 199 w 199"/>
                <a:gd name="T15" fmla="*/ 160 h 198"/>
                <a:gd name="T16" fmla="*/ 199 w 199"/>
                <a:gd name="T17" fmla="*/ 79 h 198"/>
                <a:gd name="T18" fmla="*/ 199 w 199"/>
                <a:gd name="T19" fmla="*/ 38 h 198"/>
                <a:gd name="T20" fmla="*/ 160 w 199"/>
                <a:gd name="T21" fmla="*/ 0 h 198"/>
                <a:gd name="T22" fmla="*/ 171 w 199"/>
                <a:gd name="T23" fmla="*/ 23 h 198"/>
                <a:gd name="T24" fmla="*/ 176 w 199"/>
                <a:gd name="T25" fmla="*/ 23 h 198"/>
                <a:gd name="T26" fmla="*/ 176 w 199"/>
                <a:gd name="T27" fmla="*/ 27 h 198"/>
                <a:gd name="T28" fmla="*/ 176 w 199"/>
                <a:gd name="T29" fmla="*/ 56 h 198"/>
                <a:gd name="T30" fmla="*/ 142 w 199"/>
                <a:gd name="T31" fmla="*/ 56 h 198"/>
                <a:gd name="T32" fmla="*/ 142 w 199"/>
                <a:gd name="T33" fmla="*/ 23 h 198"/>
                <a:gd name="T34" fmla="*/ 171 w 199"/>
                <a:gd name="T35" fmla="*/ 23 h 198"/>
                <a:gd name="T36" fmla="*/ 71 w 199"/>
                <a:gd name="T37" fmla="*/ 79 h 198"/>
                <a:gd name="T38" fmla="*/ 99 w 199"/>
                <a:gd name="T39" fmla="*/ 64 h 198"/>
                <a:gd name="T40" fmla="*/ 128 w 199"/>
                <a:gd name="T41" fmla="*/ 79 h 198"/>
                <a:gd name="T42" fmla="*/ 134 w 199"/>
                <a:gd name="T43" fmla="*/ 99 h 198"/>
                <a:gd name="T44" fmla="*/ 99 w 199"/>
                <a:gd name="T45" fmla="*/ 134 h 198"/>
                <a:gd name="T46" fmla="*/ 65 w 199"/>
                <a:gd name="T47" fmla="*/ 99 h 198"/>
                <a:gd name="T48" fmla="*/ 71 w 199"/>
                <a:gd name="T49" fmla="*/ 79 h 198"/>
                <a:gd name="T50" fmla="*/ 179 w 199"/>
                <a:gd name="T51" fmla="*/ 160 h 198"/>
                <a:gd name="T52" fmla="*/ 160 w 199"/>
                <a:gd name="T53" fmla="*/ 179 h 198"/>
                <a:gd name="T54" fmla="*/ 39 w 199"/>
                <a:gd name="T55" fmla="*/ 179 h 198"/>
                <a:gd name="T56" fmla="*/ 20 w 199"/>
                <a:gd name="T57" fmla="*/ 160 h 198"/>
                <a:gd name="T58" fmla="*/ 20 w 199"/>
                <a:gd name="T59" fmla="*/ 79 h 198"/>
                <a:gd name="T60" fmla="*/ 49 w 199"/>
                <a:gd name="T61" fmla="*/ 79 h 198"/>
                <a:gd name="T62" fmla="*/ 45 w 199"/>
                <a:gd name="T63" fmla="*/ 99 h 198"/>
                <a:gd name="T64" fmla="*/ 99 w 199"/>
                <a:gd name="T65" fmla="*/ 153 h 198"/>
                <a:gd name="T66" fmla="*/ 154 w 199"/>
                <a:gd name="T67" fmla="*/ 99 h 198"/>
                <a:gd name="T68" fmla="*/ 150 w 199"/>
                <a:gd name="T69" fmla="*/ 79 h 198"/>
                <a:gd name="T70" fmla="*/ 179 w 199"/>
                <a:gd name="T71" fmla="*/ 79 h 198"/>
                <a:gd name="T72" fmla="*/ 179 w 199"/>
                <a:gd name="T73" fmla="*/ 160 h 1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9"/>
                <a:gd name="T112" fmla="*/ 0 h 198"/>
                <a:gd name="T113" fmla="*/ 199 w 199"/>
                <a:gd name="T114" fmla="*/ 198 h 19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9" h="198">
                  <a:moveTo>
                    <a:pt x="160" y="0"/>
                  </a:moveTo>
                  <a:cubicBezTo>
                    <a:pt x="39" y="0"/>
                    <a:pt x="39" y="0"/>
                    <a:pt x="39" y="0"/>
                  </a:cubicBezTo>
                  <a:cubicBezTo>
                    <a:pt x="17" y="0"/>
                    <a:pt x="0" y="17"/>
                    <a:pt x="0" y="38"/>
                  </a:cubicBezTo>
                  <a:cubicBezTo>
                    <a:pt x="0" y="79"/>
                    <a:pt x="0" y="79"/>
                    <a:pt x="0" y="79"/>
                  </a:cubicBezTo>
                  <a:cubicBezTo>
                    <a:pt x="0" y="160"/>
                    <a:pt x="0" y="160"/>
                    <a:pt x="0" y="160"/>
                  </a:cubicBezTo>
                  <a:cubicBezTo>
                    <a:pt x="0" y="181"/>
                    <a:pt x="17" y="198"/>
                    <a:pt x="39" y="198"/>
                  </a:cubicBezTo>
                  <a:cubicBezTo>
                    <a:pt x="160" y="198"/>
                    <a:pt x="160" y="198"/>
                    <a:pt x="160" y="198"/>
                  </a:cubicBezTo>
                  <a:cubicBezTo>
                    <a:pt x="181" y="198"/>
                    <a:pt x="199" y="181"/>
                    <a:pt x="199" y="160"/>
                  </a:cubicBezTo>
                  <a:cubicBezTo>
                    <a:pt x="199" y="79"/>
                    <a:pt x="199" y="79"/>
                    <a:pt x="199" y="79"/>
                  </a:cubicBezTo>
                  <a:cubicBezTo>
                    <a:pt x="199" y="38"/>
                    <a:pt x="199" y="38"/>
                    <a:pt x="199" y="38"/>
                  </a:cubicBezTo>
                  <a:cubicBezTo>
                    <a:pt x="199" y="17"/>
                    <a:pt x="181" y="0"/>
                    <a:pt x="160" y="0"/>
                  </a:cubicBezTo>
                  <a:close/>
                  <a:moveTo>
                    <a:pt x="171" y="23"/>
                  </a:moveTo>
                  <a:cubicBezTo>
                    <a:pt x="176" y="23"/>
                    <a:pt x="176" y="23"/>
                    <a:pt x="176" y="23"/>
                  </a:cubicBezTo>
                  <a:cubicBezTo>
                    <a:pt x="176" y="27"/>
                    <a:pt x="176" y="27"/>
                    <a:pt x="176" y="27"/>
                  </a:cubicBezTo>
                  <a:cubicBezTo>
                    <a:pt x="176" y="56"/>
                    <a:pt x="176" y="56"/>
                    <a:pt x="176" y="56"/>
                  </a:cubicBezTo>
                  <a:cubicBezTo>
                    <a:pt x="142" y="56"/>
                    <a:pt x="142" y="56"/>
                    <a:pt x="142" y="56"/>
                  </a:cubicBezTo>
                  <a:cubicBezTo>
                    <a:pt x="142" y="23"/>
                    <a:pt x="142" y="23"/>
                    <a:pt x="142" y="23"/>
                  </a:cubicBezTo>
                  <a:lnTo>
                    <a:pt x="171" y="23"/>
                  </a:lnTo>
                  <a:close/>
                  <a:moveTo>
                    <a:pt x="71" y="79"/>
                  </a:moveTo>
                  <a:cubicBezTo>
                    <a:pt x="77" y="70"/>
                    <a:pt x="88" y="64"/>
                    <a:pt x="99" y="64"/>
                  </a:cubicBezTo>
                  <a:cubicBezTo>
                    <a:pt x="111" y="64"/>
                    <a:pt x="121" y="70"/>
                    <a:pt x="128" y="79"/>
                  </a:cubicBezTo>
                  <a:cubicBezTo>
                    <a:pt x="132" y="84"/>
                    <a:pt x="134" y="91"/>
                    <a:pt x="134" y="99"/>
                  </a:cubicBezTo>
                  <a:cubicBezTo>
                    <a:pt x="134" y="118"/>
                    <a:pt x="119" y="134"/>
                    <a:pt x="99" y="134"/>
                  </a:cubicBezTo>
                  <a:cubicBezTo>
                    <a:pt x="80" y="134"/>
                    <a:pt x="65" y="118"/>
                    <a:pt x="65" y="99"/>
                  </a:cubicBezTo>
                  <a:cubicBezTo>
                    <a:pt x="65" y="91"/>
                    <a:pt x="67" y="84"/>
                    <a:pt x="71" y="79"/>
                  </a:cubicBezTo>
                  <a:close/>
                  <a:moveTo>
                    <a:pt x="179" y="160"/>
                  </a:moveTo>
                  <a:cubicBezTo>
                    <a:pt x="179" y="170"/>
                    <a:pt x="171" y="179"/>
                    <a:pt x="160" y="179"/>
                  </a:cubicBezTo>
                  <a:cubicBezTo>
                    <a:pt x="39" y="179"/>
                    <a:pt x="39" y="179"/>
                    <a:pt x="39" y="179"/>
                  </a:cubicBezTo>
                  <a:cubicBezTo>
                    <a:pt x="28" y="179"/>
                    <a:pt x="20" y="170"/>
                    <a:pt x="20" y="160"/>
                  </a:cubicBezTo>
                  <a:cubicBezTo>
                    <a:pt x="20" y="79"/>
                    <a:pt x="20" y="79"/>
                    <a:pt x="20" y="79"/>
                  </a:cubicBezTo>
                  <a:cubicBezTo>
                    <a:pt x="49" y="79"/>
                    <a:pt x="49" y="79"/>
                    <a:pt x="49" y="79"/>
                  </a:cubicBezTo>
                  <a:cubicBezTo>
                    <a:pt x="47" y="85"/>
                    <a:pt x="45" y="92"/>
                    <a:pt x="45" y="99"/>
                  </a:cubicBezTo>
                  <a:cubicBezTo>
                    <a:pt x="45" y="129"/>
                    <a:pt x="70" y="153"/>
                    <a:pt x="99" y="153"/>
                  </a:cubicBezTo>
                  <a:cubicBezTo>
                    <a:pt x="129" y="153"/>
                    <a:pt x="154" y="129"/>
                    <a:pt x="154" y="99"/>
                  </a:cubicBezTo>
                  <a:cubicBezTo>
                    <a:pt x="154" y="92"/>
                    <a:pt x="152" y="85"/>
                    <a:pt x="150" y="79"/>
                  </a:cubicBezTo>
                  <a:cubicBezTo>
                    <a:pt x="179" y="79"/>
                    <a:pt x="179" y="79"/>
                    <a:pt x="179" y="79"/>
                  </a:cubicBezTo>
                  <a:lnTo>
                    <a:pt x="179" y="1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2" name="TextBox 57"/>
          <p:cNvSpPr txBox="1"/>
          <p:nvPr/>
        </p:nvSpPr>
        <p:spPr bwMode="auto">
          <a:xfrm>
            <a:off x="326233" y="244040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
        <p:nvSpPr>
          <p:cNvPr id="43" name="TextBox 57"/>
          <p:cNvSpPr txBox="1"/>
          <p:nvPr/>
        </p:nvSpPr>
        <p:spPr bwMode="auto">
          <a:xfrm>
            <a:off x="326233" y="3214307"/>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
        <p:nvSpPr>
          <p:cNvPr id="44" name="TextBox 57"/>
          <p:cNvSpPr txBox="1"/>
          <p:nvPr/>
        </p:nvSpPr>
        <p:spPr bwMode="auto">
          <a:xfrm>
            <a:off x="326233" y="398702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
        <p:nvSpPr>
          <p:cNvPr id="45" name="TextBox 57"/>
          <p:cNvSpPr txBox="1"/>
          <p:nvPr/>
        </p:nvSpPr>
        <p:spPr bwMode="auto">
          <a:xfrm>
            <a:off x="2384823" y="244040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
        <p:nvSpPr>
          <p:cNvPr id="46" name="TextBox 57"/>
          <p:cNvSpPr txBox="1"/>
          <p:nvPr/>
        </p:nvSpPr>
        <p:spPr bwMode="auto">
          <a:xfrm>
            <a:off x="2384823" y="3214307"/>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
        <p:nvSpPr>
          <p:cNvPr id="47" name="TextBox 57"/>
          <p:cNvSpPr txBox="1"/>
          <p:nvPr/>
        </p:nvSpPr>
        <p:spPr bwMode="auto">
          <a:xfrm>
            <a:off x="2384823" y="398702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up)">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anim calcmode="lin" valueType="num">
                                      <p:cBhvr>
                                        <p:cTn id="37" dur="1000" fill="hold"/>
                                        <p:tgtEl>
                                          <p:spTgt spid="9"/>
                                        </p:tgtEl>
                                        <p:attrNameLst>
                                          <p:attrName>ppt_x</p:attrName>
                                        </p:attrNameLst>
                                      </p:cBhvr>
                                      <p:tavLst>
                                        <p:tav tm="0">
                                          <p:val>
                                            <p:strVal val="#ppt_x"/>
                                          </p:val>
                                        </p:tav>
                                        <p:tav tm="100000">
                                          <p:val>
                                            <p:strVal val="#ppt_x"/>
                                          </p:val>
                                        </p:tav>
                                      </p:tavLst>
                                    </p:anim>
                                    <p:anim calcmode="lin" valueType="num">
                                      <p:cBhvr>
                                        <p:cTn id="3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up)">
                                      <p:cBhvr>
                                        <p:cTn id="43" dur="500"/>
                                        <p:tgtEl>
                                          <p:spTgt spid="5"/>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1000"/>
                                        <p:tgtEl>
                                          <p:spTgt spid="39"/>
                                        </p:tgtEl>
                                      </p:cBhvr>
                                    </p:animEffect>
                                    <p:anim calcmode="lin" valueType="num">
                                      <p:cBhvr>
                                        <p:cTn id="49" dur="1000" fill="hold"/>
                                        <p:tgtEl>
                                          <p:spTgt spid="39"/>
                                        </p:tgtEl>
                                        <p:attrNameLst>
                                          <p:attrName>ppt_x</p:attrName>
                                        </p:attrNameLst>
                                      </p:cBhvr>
                                      <p:tavLst>
                                        <p:tav tm="0">
                                          <p:val>
                                            <p:strVal val="#ppt_x"/>
                                          </p:val>
                                        </p:tav>
                                        <p:tav tm="100000">
                                          <p:val>
                                            <p:strVal val="#ppt_x"/>
                                          </p:val>
                                        </p:tav>
                                      </p:tavLst>
                                    </p:anim>
                                    <p:anim calcmode="lin" valueType="num">
                                      <p:cBhvr>
                                        <p:cTn id="50"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nodeType="click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up)">
                                      <p:cBhvr>
                                        <p:cTn id="55" dur="500"/>
                                        <p:tgtEl>
                                          <p:spTgt spid="6"/>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1000"/>
                                        <p:tgtEl>
                                          <p:spTgt spid="32"/>
                                        </p:tgtEl>
                                      </p:cBhvr>
                                    </p:animEffect>
                                    <p:anim calcmode="lin" valueType="num">
                                      <p:cBhvr>
                                        <p:cTn id="61" dur="1000" fill="hold"/>
                                        <p:tgtEl>
                                          <p:spTgt spid="32"/>
                                        </p:tgtEl>
                                        <p:attrNameLst>
                                          <p:attrName>ppt_x</p:attrName>
                                        </p:attrNameLst>
                                      </p:cBhvr>
                                      <p:tavLst>
                                        <p:tav tm="0">
                                          <p:val>
                                            <p:strVal val="#ppt_x"/>
                                          </p:val>
                                        </p:tav>
                                        <p:tav tm="100000">
                                          <p:val>
                                            <p:strVal val="#ppt_x"/>
                                          </p:val>
                                        </p:tav>
                                      </p:tavLst>
                                    </p:anim>
                                    <p:anim calcmode="lin" valueType="num">
                                      <p:cBhvr>
                                        <p:cTn id="6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nodeType="click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up)">
                                      <p:cBhvr>
                                        <p:cTn id="67" dur="500"/>
                                        <p:tgtEl>
                                          <p:spTgt spid="7"/>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1000"/>
                                        <p:tgtEl>
                                          <p:spTgt spid="20"/>
                                        </p:tgtEl>
                                      </p:cBhvr>
                                    </p:animEffect>
                                    <p:anim calcmode="lin" valueType="num">
                                      <p:cBhvr>
                                        <p:cTn id="73" dur="1000" fill="hold"/>
                                        <p:tgtEl>
                                          <p:spTgt spid="20"/>
                                        </p:tgtEl>
                                        <p:attrNameLst>
                                          <p:attrName>ppt_x</p:attrName>
                                        </p:attrNameLst>
                                      </p:cBhvr>
                                      <p:tavLst>
                                        <p:tav tm="0">
                                          <p:val>
                                            <p:strVal val="#ppt_x"/>
                                          </p:val>
                                        </p:tav>
                                        <p:tav tm="100000">
                                          <p:val>
                                            <p:strVal val="#ppt_x"/>
                                          </p:val>
                                        </p:tav>
                                      </p:tavLst>
                                    </p:anim>
                                    <p:anim calcmode="lin" valueType="num">
                                      <p:cBhvr>
                                        <p:cTn id="7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2" presetClass="entr" presetSubtype="1" fill="hold" nodeType="click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wipe(up)">
                                      <p:cBhvr>
                                        <p:cTn id="79" dur="500"/>
                                        <p:tgtEl>
                                          <p:spTgt spid="8"/>
                                        </p:tgtEl>
                                      </p:cBhvr>
                                    </p:animEffect>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fade">
                                      <p:cBhvr>
                                        <p:cTn id="84" dur="1000"/>
                                        <p:tgtEl>
                                          <p:spTgt spid="14"/>
                                        </p:tgtEl>
                                      </p:cBhvr>
                                    </p:animEffect>
                                    <p:anim calcmode="lin" valueType="num">
                                      <p:cBhvr>
                                        <p:cTn id="85" dur="1000" fill="hold"/>
                                        <p:tgtEl>
                                          <p:spTgt spid="14"/>
                                        </p:tgtEl>
                                        <p:attrNameLst>
                                          <p:attrName>ppt_x</p:attrName>
                                        </p:attrNameLst>
                                      </p:cBhvr>
                                      <p:tavLst>
                                        <p:tav tm="0">
                                          <p:val>
                                            <p:strVal val="#ppt_x"/>
                                          </p:val>
                                        </p:tav>
                                        <p:tav tm="100000">
                                          <p:val>
                                            <p:strVal val="#ppt_x"/>
                                          </p:val>
                                        </p:tav>
                                      </p:tavLst>
                                    </p:anim>
                                    <p:anim calcmode="lin" valueType="num">
                                      <p:cBhvr>
                                        <p:cTn id="8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fade">
                                      <p:cBhvr>
                                        <p:cTn id="91" dur="1000"/>
                                        <p:tgtEl>
                                          <p:spTgt spid="42"/>
                                        </p:tgtEl>
                                      </p:cBhvr>
                                    </p:animEffect>
                                    <p:anim calcmode="lin" valueType="num">
                                      <p:cBhvr>
                                        <p:cTn id="92" dur="1000" fill="hold"/>
                                        <p:tgtEl>
                                          <p:spTgt spid="42"/>
                                        </p:tgtEl>
                                        <p:attrNameLst>
                                          <p:attrName>ppt_x</p:attrName>
                                        </p:attrNameLst>
                                      </p:cBhvr>
                                      <p:tavLst>
                                        <p:tav tm="0">
                                          <p:val>
                                            <p:strVal val="#ppt_x"/>
                                          </p:val>
                                        </p:tav>
                                        <p:tav tm="100000">
                                          <p:val>
                                            <p:strVal val="#ppt_x"/>
                                          </p:val>
                                        </p:tav>
                                      </p:tavLst>
                                    </p:anim>
                                    <p:anim calcmode="lin" valueType="num">
                                      <p:cBhvr>
                                        <p:cTn id="93" dur="1000" fill="hold"/>
                                        <p:tgtEl>
                                          <p:spTgt spid="42"/>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fade">
                                      <p:cBhvr>
                                        <p:cTn id="96" dur="1000"/>
                                        <p:tgtEl>
                                          <p:spTgt spid="45"/>
                                        </p:tgtEl>
                                      </p:cBhvr>
                                    </p:animEffect>
                                    <p:anim calcmode="lin" valueType="num">
                                      <p:cBhvr>
                                        <p:cTn id="97" dur="1000" fill="hold"/>
                                        <p:tgtEl>
                                          <p:spTgt spid="45"/>
                                        </p:tgtEl>
                                        <p:attrNameLst>
                                          <p:attrName>ppt_x</p:attrName>
                                        </p:attrNameLst>
                                      </p:cBhvr>
                                      <p:tavLst>
                                        <p:tav tm="0">
                                          <p:val>
                                            <p:strVal val="#ppt_x"/>
                                          </p:val>
                                        </p:tav>
                                        <p:tav tm="100000">
                                          <p:val>
                                            <p:strVal val="#ppt_x"/>
                                          </p:val>
                                        </p:tav>
                                      </p:tavLst>
                                    </p:anim>
                                    <p:anim calcmode="lin" valueType="num">
                                      <p:cBhvr>
                                        <p:cTn id="98" dur="1000" fill="hold"/>
                                        <p:tgtEl>
                                          <p:spTgt spid="45"/>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fade">
                                      <p:cBhvr>
                                        <p:cTn id="101" dur="1000"/>
                                        <p:tgtEl>
                                          <p:spTgt spid="46"/>
                                        </p:tgtEl>
                                      </p:cBhvr>
                                    </p:animEffect>
                                    <p:anim calcmode="lin" valueType="num">
                                      <p:cBhvr>
                                        <p:cTn id="102" dur="1000" fill="hold"/>
                                        <p:tgtEl>
                                          <p:spTgt spid="46"/>
                                        </p:tgtEl>
                                        <p:attrNameLst>
                                          <p:attrName>ppt_x</p:attrName>
                                        </p:attrNameLst>
                                      </p:cBhvr>
                                      <p:tavLst>
                                        <p:tav tm="0">
                                          <p:val>
                                            <p:strVal val="#ppt_x"/>
                                          </p:val>
                                        </p:tav>
                                        <p:tav tm="100000">
                                          <p:val>
                                            <p:strVal val="#ppt_x"/>
                                          </p:val>
                                        </p:tav>
                                      </p:tavLst>
                                    </p:anim>
                                    <p:anim calcmode="lin" valueType="num">
                                      <p:cBhvr>
                                        <p:cTn id="103" dur="1000" fill="hold"/>
                                        <p:tgtEl>
                                          <p:spTgt spid="46"/>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43"/>
                                        </p:tgtEl>
                                        <p:attrNameLst>
                                          <p:attrName>style.visibility</p:attrName>
                                        </p:attrNameLst>
                                      </p:cBhvr>
                                      <p:to>
                                        <p:strVal val="visible"/>
                                      </p:to>
                                    </p:set>
                                    <p:animEffect transition="in" filter="fade">
                                      <p:cBhvr>
                                        <p:cTn id="106" dur="1000"/>
                                        <p:tgtEl>
                                          <p:spTgt spid="43"/>
                                        </p:tgtEl>
                                      </p:cBhvr>
                                    </p:animEffect>
                                    <p:anim calcmode="lin" valueType="num">
                                      <p:cBhvr>
                                        <p:cTn id="107" dur="1000" fill="hold"/>
                                        <p:tgtEl>
                                          <p:spTgt spid="43"/>
                                        </p:tgtEl>
                                        <p:attrNameLst>
                                          <p:attrName>ppt_x</p:attrName>
                                        </p:attrNameLst>
                                      </p:cBhvr>
                                      <p:tavLst>
                                        <p:tav tm="0">
                                          <p:val>
                                            <p:strVal val="#ppt_x"/>
                                          </p:val>
                                        </p:tav>
                                        <p:tav tm="100000">
                                          <p:val>
                                            <p:strVal val="#ppt_x"/>
                                          </p:val>
                                        </p:tav>
                                      </p:tavLst>
                                    </p:anim>
                                    <p:anim calcmode="lin" valueType="num">
                                      <p:cBhvr>
                                        <p:cTn id="108" dur="1000" fill="hold"/>
                                        <p:tgtEl>
                                          <p:spTgt spid="43"/>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44"/>
                                        </p:tgtEl>
                                        <p:attrNameLst>
                                          <p:attrName>style.visibility</p:attrName>
                                        </p:attrNameLst>
                                      </p:cBhvr>
                                      <p:to>
                                        <p:strVal val="visible"/>
                                      </p:to>
                                    </p:set>
                                    <p:animEffect transition="in" filter="fade">
                                      <p:cBhvr>
                                        <p:cTn id="111" dur="1000"/>
                                        <p:tgtEl>
                                          <p:spTgt spid="44"/>
                                        </p:tgtEl>
                                      </p:cBhvr>
                                    </p:animEffect>
                                    <p:anim calcmode="lin" valueType="num">
                                      <p:cBhvr>
                                        <p:cTn id="112" dur="1000" fill="hold"/>
                                        <p:tgtEl>
                                          <p:spTgt spid="44"/>
                                        </p:tgtEl>
                                        <p:attrNameLst>
                                          <p:attrName>ppt_x</p:attrName>
                                        </p:attrNameLst>
                                      </p:cBhvr>
                                      <p:tavLst>
                                        <p:tav tm="0">
                                          <p:val>
                                            <p:strVal val="#ppt_x"/>
                                          </p:val>
                                        </p:tav>
                                        <p:tav tm="100000">
                                          <p:val>
                                            <p:strVal val="#ppt_x"/>
                                          </p:val>
                                        </p:tav>
                                      </p:tavLst>
                                    </p:anim>
                                    <p:anim calcmode="lin" valueType="num">
                                      <p:cBhvr>
                                        <p:cTn id="113" dur="1000" fill="hold"/>
                                        <p:tgtEl>
                                          <p:spTgt spid="44"/>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47"/>
                                        </p:tgtEl>
                                        <p:attrNameLst>
                                          <p:attrName>style.visibility</p:attrName>
                                        </p:attrNameLst>
                                      </p:cBhvr>
                                      <p:to>
                                        <p:strVal val="visible"/>
                                      </p:to>
                                    </p:set>
                                    <p:animEffect transition="in" filter="fade">
                                      <p:cBhvr>
                                        <p:cTn id="116" dur="1000"/>
                                        <p:tgtEl>
                                          <p:spTgt spid="47"/>
                                        </p:tgtEl>
                                      </p:cBhvr>
                                    </p:animEffect>
                                    <p:anim calcmode="lin" valueType="num">
                                      <p:cBhvr>
                                        <p:cTn id="117" dur="1000" fill="hold"/>
                                        <p:tgtEl>
                                          <p:spTgt spid="47"/>
                                        </p:tgtEl>
                                        <p:attrNameLst>
                                          <p:attrName>ppt_x</p:attrName>
                                        </p:attrNameLst>
                                      </p:cBhvr>
                                      <p:tavLst>
                                        <p:tav tm="0">
                                          <p:val>
                                            <p:strVal val="#ppt_x"/>
                                          </p:val>
                                        </p:tav>
                                        <p:tav tm="100000">
                                          <p:val>
                                            <p:strVal val="#ppt_x"/>
                                          </p:val>
                                        </p:tav>
                                      </p:tavLst>
                                    </p:anim>
                                    <p:anim calcmode="lin" valueType="num">
                                      <p:cBhvr>
                                        <p:cTn id="118"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任意多边形 33"/>
          <p:cNvSpPr>
            <a:spLocks/>
          </p:cNvSpPr>
          <p:nvPr/>
        </p:nvSpPr>
        <p:spPr bwMode="auto">
          <a:xfrm>
            <a:off x="1777305" y="1486687"/>
            <a:ext cx="979884" cy="841772"/>
          </a:xfrm>
          <a:custGeom>
            <a:avLst/>
            <a:gdLst>
              <a:gd name="T0" fmla="*/ 0 w 1305957"/>
              <a:gd name="T1" fmla="*/ 1121868 h 1122528"/>
              <a:gd name="T2" fmla="*/ 654086 w 1305957"/>
              <a:gd name="T3" fmla="*/ 0 h 1122528"/>
              <a:gd name="T4" fmla="*/ 654094 w 1305957"/>
              <a:gd name="T5" fmla="*/ 0 h 1122528"/>
              <a:gd name="T6" fmla="*/ 1308178 w 1305957"/>
              <a:gd name="T7" fmla="*/ 1121868 h 1122528"/>
              <a:gd name="T8" fmla="*/ 0 w 1305957"/>
              <a:gd name="T9" fmla="*/ 1121868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05957" h="1122528">
                <a:moveTo>
                  <a:pt x="0" y="1122528"/>
                </a:moveTo>
                <a:lnTo>
                  <a:pt x="652975" y="0"/>
                </a:lnTo>
                <a:lnTo>
                  <a:pt x="652982" y="0"/>
                </a:lnTo>
                <a:lnTo>
                  <a:pt x="1305957" y="1122528"/>
                </a:lnTo>
                <a:lnTo>
                  <a:pt x="0" y="1122528"/>
                </a:lnTo>
                <a:close/>
              </a:path>
            </a:pathLst>
          </a:custGeom>
          <a:solidFill>
            <a:srgbClr val="8C8CBC"/>
          </a:solidFill>
          <a:ln w="12700" cap="flat" cmpd="sng">
            <a:solidFill>
              <a:srgbClr val="FFFFFF"/>
            </a:solidFill>
            <a:round/>
            <a:headEnd/>
            <a:tailEnd/>
          </a:ln>
        </p:spPr>
        <p:txBody>
          <a:bodyPr lIns="43815" tIns="43815" rIns="43815" bIns="4381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9" name="任意多边形 34"/>
          <p:cNvSpPr>
            <a:spLocks/>
          </p:cNvSpPr>
          <p:nvPr/>
        </p:nvSpPr>
        <p:spPr bwMode="auto">
          <a:xfrm>
            <a:off x="1287959" y="2328460"/>
            <a:ext cx="1958579" cy="841772"/>
          </a:xfrm>
          <a:custGeom>
            <a:avLst/>
            <a:gdLst>
              <a:gd name="T0" fmla="*/ 0 w 2611914"/>
              <a:gd name="T1" fmla="*/ 1121864 h 1122528"/>
              <a:gd name="T2" fmla="*/ 652499 w 2611914"/>
              <a:gd name="T3" fmla="*/ 0 h 1122528"/>
              <a:gd name="T4" fmla="*/ 1957511 w 2611914"/>
              <a:gd name="T5" fmla="*/ 0 h 1122528"/>
              <a:gd name="T6" fmla="*/ 2610010 w 2611914"/>
              <a:gd name="T7" fmla="*/ 1121864 h 1122528"/>
              <a:gd name="T8" fmla="*/ 0 w 2611914"/>
              <a:gd name="T9" fmla="*/ 1121864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11914" h="1122528">
                <a:moveTo>
                  <a:pt x="0" y="1122528"/>
                </a:moveTo>
                <a:lnTo>
                  <a:pt x="652975" y="0"/>
                </a:lnTo>
                <a:lnTo>
                  <a:pt x="1958939" y="0"/>
                </a:lnTo>
                <a:lnTo>
                  <a:pt x="2611914" y="1122528"/>
                </a:lnTo>
                <a:lnTo>
                  <a:pt x="0" y="1122528"/>
                </a:lnTo>
                <a:close/>
              </a:path>
            </a:pathLst>
          </a:custGeom>
          <a:solidFill>
            <a:srgbClr val="F29A1C"/>
          </a:solidFill>
          <a:ln w="12700" cap="flat" cmpd="sng">
            <a:solidFill>
              <a:srgbClr val="FFFFFF"/>
            </a:solidFill>
            <a:round/>
            <a:headEnd/>
            <a:tailEnd/>
          </a:ln>
        </p:spPr>
        <p:txBody>
          <a:bodyPr lIns="386629" tIns="43815" rIns="386629" bIns="4381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0" name="任意多边形 35"/>
          <p:cNvSpPr>
            <a:spLocks/>
          </p:cNvSpPr>
          <p:nvPr/>
        </p:nvSpPr>
        <p:spPr bwMode="auto">
          <a:xfrm>
            <a:off x="798613" y="3170231"/>
            <a:ext cx="2938463" cy="841772"/>
          </a:xfrm>
          <a:custGeom>
            <a:avLst/>
            <a:gdLst>
              <a:gd name="T0" fmla="*/ 0 w 3917871"/>
              <a:gd name="T1" fmla="*/ 1121868 h 1122528"/>
              <a:gd name="T2" fmla="*/ 653027 w 3917871"/>
              <a:gd name="T3" fmla="*/ 0 h 1122528"/>
              <a:gd name="T4" fmla="*/ 3265160 w 3917871"/>
              <a:gd name="T5" fmla="*/ 0 h 1122528"/>
              <a:gd name="T6" fmla="*/ 3918187 w 3917871"/>
              <a:gd name="T7" fmla="*/ 1121868 h 1122528"/>
              <a:gd name="T8" fmla="*/ 0 w 3917871"/>
              <a:gd name="T9" fmla="*/ 1121868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17871" h="1122528">
                <a:moveTo>
                  <a:pt x="0" y="1122528"/>
                </a:moveTo>
                <a:lnTo>
                  <a:pt x="652975" y="0"/>
                </a:lnTo>
                <a:lnTo>
                  <a:pt x="3264896" y="0"/>
                </a:lnTo>
                <a:lnTo>
                  <a:pt x="3917871" y="1122528"/>
                </a:lnTo>
                <a:lnTo>
                  <a:pt x="0" y="1122528"/>
                </a:lnTo>
                <a:close/>
              </a:path>
            </a:pathLst>
          </a:custGeom>
          <a:solidFill>
            <a:srgbClr val="89A845"/>
          </a:solidFill>
          <a:ln w="12700" cap="flat" cmpd="sng">
            <a:solidFill>
              <a:srgbClr val="FFFFFF"/>
            </a:solidFill>
            <a:round/>
            <a:headEnd/>
            <a:tailEnd/>
          </a:ln>
        </p:spPr>
        <p:txBody>
          <a:bodyPr lIns="558036" tIns="43815" rIns="558035" bIns="4381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任意多边形 36"/>
          <p:cNvSpPr>
            <a:spLocks/>
          </p:cNvSpPr>
          <p:nvPr/>
        </p:nvSpPr>
        <p:spPr bwMode="auto">
          <a:xfrm>
            <a:off x="308074" y="4012004"/>
            <a:ext cx="3918347" cy="842963"/>
          </a:xfrm>
          <a:custGeom>
            <a:avLst/>
            <a:gdLst>
              <a:gd name="T0" fmla="*/ 0 w 5223829"/>
              <a:gd name="T1" fmla="*/ 1128227 h 1122528"/>
              <a:gd name="T2" fmla="*/ 653291 w 5223829"/>
              <a:gd name="T3" fmla="*/ 0 h 1122528"/>
              <a:gd name="T4" fmla="*/ 4573070 w 5223829"/>
              <a:gd name="T5" fmla="*/ 0 h 1122528"/>
              <a:gd name="T6" fmla="*/ 5226361 w 5223829"/>
              <a:gd name="T7" fmla="*/ 1128227 h 1122528"/>
              <a:gd name="T8" fmla="*/ 0 w 5223829"/>
              <a:gd name="T9" fmla="*/ 1128227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23829" h="1122528">
                <a:moveTo>
                  <a:pt x="0" y="1122528"/>
                </a:moveTo>
                <a:lnTo>
                  <a:pt x="652975" y="0"/>
                </a:lnTo>
                <a:lnTo>
                  <a:pt x="4570854" y="0"/>
                </a:lnTo>
                <a:lnTo>
                  <a:pt x="5223829" y="1122528"/>
                </a:lnTo>
                <a:lnTo>
                  <a:pt x="0" y="1122528"/>
                </a:lnTo>
                <a:close/>
              </a:path>
            </a:pathLst>
          </a:custGeom>
          <a:solidFill>
            <a:srgbClr val="19A3CF"/>
          </a:solidFill>
          <a:ln w="12700" cap="flat" cmpd="sng">
            <a:solidFill>
              <a:srgbClr val="FFFFFF"/>
            </a:solidFill>
            <a:round/>
            <a:headEnd/>
            <a:tailEnd/>
          </a:ln>
        </p:spPr>
        <p:txBody>
          <a:bodyPr lIns="729443" tIns="43815" rIns="729443" bIns="4381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pic>
        <p:nvPicPr>
          <p:cNvPr id="22" name="Group 8"/>
          <p:cNvPicPr>
            <a:picLocks noChangeAspect="1" noChangeArrowheads="1"/>
          </p:cNvPicPr>
          <p:nvPr/>
        </p:nvPicPr>
        <p:blipFill>
          <a:blip r:embed="rId2" cstate="screen">
            <a:duotone>
              <a:prstClr val="black"/>
              <a:srgbClr val="F29A1C">
                <a:tint val="45000"/>
                <a:satMod val="400000"/>
              </a:srgbClr>
            </a:duotone>
            <a:extLst>
              <a:ext uri="{28A0092B-C50C-407E-A947-70E740481C1C}">
                <a14:useLocalDpi xmlns:a14="http://schemas.microsoft.com/office/drawing/2010/main"/>
              </a:ext>
            </a:extLst>
          </a:blip>
          <a:srcRect/>
          <a:stretch>
            <a:fillRect/>
          </a:stretch>
        </p:blipFill>
        <p:spPr bwMode="auto">
          <a:xfrm>
            <a:off x="4617244" y="2470144"/>
            <a:ext cx="589360" cy="553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Group 13"/>
          <p:cNvPicPr>
            <a:picLocks noChangeAspect="1" noChangeArrowheads="1"/>
          </p:cNvPicPr>
          <p:nvPr/>
        </p:nvPicPr>
        <p:blipFill>
          <a:blip r:embed="rId3" cstate="screen">
            <a:duotone>
              <a:prstClr val="black"/>
              <a:srgbClr val="89A845">
                <a:tint val="45000"/>
                <a:satMod val="400000"/>
              </a:srgbClr>
            </a:duotone>
            <a:extLst>
              <a:ext uri="{28A0092B-C50C-407E-A947-70E740481C1C}">
                <a14:useLocalDpi xmlns:a14="http://schemas.microsoft.com/office/drawing/2010/main"/>
              </a:ext>
            </a:extLst>
          </a:blip>
          <a:srcRect/>
          <a:stretch>
            <a:fillRect/>
          </a:stretch>
        </p:blipFill>
        <p:spPr bwMode="auto">
          <a:xfrm>
            <a:off x="4572000" y="3265482"/>
            <a:ext cx="544116" cy="64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Group 18"/>
          <p:cNvPicPr>
            <a:picLocks noChangeAspect="1" noChangeArrowheads="1"/>
          </p:cNvPicPr>
          <p:nvPr/>
        </p:nvPicPr>
        <p:blipFill>
          <a:blip r:embed="rId4" cstate="screen">
            <a:duotone>
              <a:prstClr val="black"/>
              <a:srgbClr val="19A3CF">
                <a:tint val="45000"/>
                <a:satMod val="400000"/>
              </a:srgbClr>
            </a:duotone>
            <a:extLst>
              <a:ext uri="{28A0092B-C50C-407E-A947-70E740481C1C}">
                <a14:useLocalDpi xmlns:a14="http://schemas.microsoft.com/office/drawing/2010/main"/>
              </a:ext>
            </a:extLst>
          </a:blip>
          <a:srcRect/>
          <a:stretch>
            <a:fillRect/>
          </a:stretch>
        </p:blipFill>
        <p:spPr bwMode="auto">
          <a:xfrm>
            <a:off x="4672013" y="4157260"/>
            <a:ext cx="479822" cy="47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Group 23"/>
          <p:cNvPicPr>
            <a:picLocks noChangeAspect="1" noChangeArrowheads="1"/>
          </p:cNvPicPr>
          <p:nvPr/>
        </p:nvPicPr>
        <p:blipFill>
          <a:blip r:embed="rId5" cstate="screen">
            <a:duotone>
              <a:prstClr val="black"/>
              <a:srgbClr val="8C8CBC">
                <a:tint val="45000"/>
                <a:satMod val="400000"/>
              </a:srgbClr>
            </a:duotone>
            <a:extLst>
              <a:ext uri="{28A0092B-C50C-407E-A947-70E740481C1C}">
                <a14:useLocalDpi xmlns:a14="http://schemas.microsoft.com/office/drawing/2010/main"/>
              </a:ext>
            </a:extLst>
          </a:blip>
          <a:srcRect/>
          <a:stretch>
            <a:fillRect/>
          </a:stretch>
        </p:blipFill>
        <p:spPr bwMode="auto">
          <a:xfrm>
            <a:off x="4654154" y="1789106"/>
            <a:ext cx="507206"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文本框 61"/>
          <p:cNvSpPr txBox="1">
            <a:spLocks noChangeArrowheads="1"/>
          </p:cNvSpPr>
          <p:nvPr/>
        </p:nvSpPr>
        <p:spPr bwMode="auto">
          <a:xfrm>
            <a:off x="2033092" y="1772816"/>
            <a:ext cx="5226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sp>
        <p:nvSpPr>
          <p:cNvPr id="27" name="文本框 62"/>
          <p:cNvSpPr txBox="1">
            <a:spLocks noChangeArrowheads="1"/>
          </p:cNvSpPr>
          <p:nvPr/>
        </p:nvSpPr>
        <p:spPr bwMode="auto">
          <a:xfrm>
            <a:off x="2033092" y="2610638"/>
            <a:ext cx="5226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sp>
        <p:nvSpPr>
          <p:cNvPr id="28" name="文本框 63"/>
          <p:cNvSpPr txBox="1">
            <a:spLocks noChangeArrowheads="1"/>
          </p:cNvSpPr>
          <p:nvPr/>
        </p:nvSpPr>
        <p:spPr bwMode="auto">
          <a:xfrm>
            <a:off x="2033092" y="3429000"/>
            <a:ext cx="5226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sp>
        <p:nvSpPr>
          <p:cNvPr id="29" name="文本框 64"/>
          <p:cNvSpPr txBox="1">
            <a:spLocks noChangeArrowheads="1"/>
          </p:cNvSpPr>
          <p:nvPr/>
        </p:nvSpPr>
        <p:spPr bwMode="auto">
          <a:xfrm>
            <a:off x="2033092" y="4259654"/>
            <a:ext cx="5226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sp>
        <p:nvSpPr>
          <p:cNvPr id="30" name="文本框 65"/>
          <p:cNvSpPr txBox="1">
            <a:spLocks noChangeArrowheads="1"/>
          </p:cNvSpPr>
          <p:nvPr/>
        </p:nvSpPr>
        <p:spPr bwMode="auto">
          <a:xfrm>
            <a:off x="5247976" y="1872449"/>
            <a:ext cx="389602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p:txBody>
      </p:sp>
      <p:sp>
        <p:nvSpPr>
          <p:cNvPr id="31" name="文本框 66"/>
          <p:cNvSpPr txBox="1">
            <a:spLocks noChangeArrowheads="1"/>
          </p:cNvSpPr>
          <p:nvPr/>
        </p:nvSpPr>
        <p:spPr bwMode="auto">
          <a:xfrm>
            <a:off x="5247976" y="2564204"/>
            <a:ext cx="389602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p:txBody>
      </p:sp>
      <p:sp>
        <p:nvSpPr>
          <p:cNvPr id="32" name="文本框 67"/>
          <p:cNvSpPr txBox="1">
            <a:spLocks noChangeArrowheads="1"/>
          </p:cNvSpPr>
          <p:nvPr/>
        </p:nvSpPr>
        <p:spPr bwMode="auto">
          <a:xfrm>
            <a:off x="5247976" y="3383353"/>
            <a:ext cx="389602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p:txBody>
      </p:sp>
      <p:sp>
        <p:nvSpPr>
          <p:cNvPr id="33" name="文本框 68"/>
          <p:cNvSpPr txBox="1">
            <a:spLocks noChangeArrowheads="1"/>
          </p:cNvSpPr>
          <p:nvPr/>
        </p:nvSpPr>
        <p:spPr bwMode="auto">
          <a:xfrm>
            <a:off x="5247976" y="4202504"/>
            <a:ext cx="389602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具体的数据内容描述填在这里具体的数据内容描述填在这里</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1000"/>
                                        <p:tgtEl>
                                          <p:spTgt spid="33"/>
                                        </p:tgtEl>
                                      </p:cBhvr>
                                    </p:animEffect>
                                    <p:anim calcmode="lin" valueType="num">
                                      <p:cBhvr>
                                        <p:cTn id="16" dur="1000" fill="hold"/>
                                        <p:tgtEl>
                                          <p:spTgt spid="33"/>
                                        </p:tgtEl>
                                        <p:attrNameLst>
                                          <p:attrName>ppt_x</p:attrName>
                                        </p:attrNameLst>
                                      </p:cBhvr>
                                      <p:tavLst>
                                        <p:tav tm="0">
                                          <p:val>
                                            <p:strVal val="#ppt_x"/>
                                          </p:val>
                                        </p:tav>
                                        <p:tav tm="100000">
                                          <p:val>
                                            <p:strVal val="#ppt_x"/>
                                          </p:val>
                                        </p:tav>
                                      </p:tavLst>
                                    </p:anim>
                                    <p:anim calcmode="lin" valueType="num">
                                      <p:cBhvr>
                                        <p:cTn id="17" dur="1000" fill="hold"/>
                                        <p:tgtEl>
                                          <p:spTgt spid="33"/>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 presetClass="entr" presetSubtype="8"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0-#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fill="hold"/>
                                        <p:tgtEl>
                                          <p:spTgt spid="28"/>
                                        </p:tgtEl>
                                        <p:attrNameLst>
                                          <p:attrName>ppt_x</p:attrName>
                                        </p:attrNameLst>
                                      </p:cBhvr>
                                      <p:tavLst>
                                        <p:tav tm="0">
                                          <p:val>
                                            <p:strVal val="0-#ppt_w/2"/>
                                          </p:val>
                                        </p:tav>
                                        <p:tav tm="100000">
                                          <p:val>
                                            <p:strVal val="#ppt_x"/>
                                          </p:val>
                                        </p:tav>
                                      </p:tavLst>
                                    </p:anim>
                                    <p:anim calcmode="lin" valueType="num">
                                      <p:cBhvr additive="base">
                                        <p:cTn id="31" dur="500" fill="hold"/>
                                        <p:tgtEl>
                                          <p:spTgt spid="28"/>
                                        </p:tgtEl>
                                        <p:attrNameLst>
                                          <p:attrName>ppt_y</p:attrName>
                                        </p:attrNameLst>
                                      </p:cBhvr>
                                      <p:tavLst>
                                        <p:tav tm="0">
                                          <p:val>
                                            <p:strVal val="#ppt_y"/>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0-#ppt_w/2"/>
                                          </p:val>
                                        </p:tav>
                                        <p:tav tm="100000">
                                          <p:val>
                                            <p:strVal val="#ppt_x"/>
                                          </p:val>
                                        </p:tav>
                                      </p:tavLst>
                                    </p:anim>
                                    <p:anim calcmode="lin" valueType="num">
                                      <p:cBhvr additive="base">
                                        <p:cTn id="46" dur="500" fill="hold"/>
                                        <p:tgtEl>
                                          <p:spTgt spid="27"/>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0-#ppt_w/2"/>
                                          </p:val>
                                        </p:tav>
                                        <p:tav tm="100000">
                                          <p:val>
                                            <p:strVal val="#ppt_x"/>
                                          </p:val>
                                        </p:tav>
                                      </p:tavLst>
                                    </p:anim>
                                    <p:anim calcmode="lin" valueType="num">
                                      <p:cBhvr additive="base">
                                        <p:cTn id="50" dur="500" fill="hold"/>
                                        <p:tgtEl>
                                          <p:spTgt spid="19"/>
                                        </p:tgtEl>
                                        <p:attrNameLst>
                                          <p:attrName>ppt_y</p:attrName>
                                        </p:attrNameLst>
                                      </p:cBhvr>
                                      <p:tavLst>
                                        <p:tav tm="0">
                                          <p:val>
                                            <p:strVal val="#ppt_y"/>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1000"/>
                                        <p:tgtEl>
                                          <p:spTgt spid="31"/>
                                        </p:tgtEl>
                                      </p:cBhvr>
                                    </p:animEffect>
                                    <p:anim calcmode="lin" valueType="num">
                                      <p:cBhvr>
                                        <p:cTn id="54" dur="1000" fill="hold"/>
                                        <p:tgtEl>
                                          <p:spTgt spid="31"/>
                                        </p:tgtEl>
                                        <p:attrNameLst>
                                          <p:attrName>ppt_x</p:attrName>
                                        </p:attrNameLst>
                                      </p:cBhvr>
                                      <p:tavLst>
                                        <p:tav tm="0">
                                          <p:val>
                                            <p:strVal val="#ppt_x"/>
                                          </p:val>
                                        </p:tav>
                                        <p:tav tm="100000">
                                          <p:val>
                                            <p:strVal val="#ppt_x"/>
                                          </p:val>
                                        </p:tav>
                                      </p:tavLst>
                                    </p:anim>
                                    <p:anim calcmode="lin" valueType="num">
                                      <p:cBhvr>
                                        <p:cTn id="55" dur="1000" fill="hold"/>
                                        <p:tgtEl>
                                          <p:spTgt spid="31"/>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1000"/>
                                        <p:tgtEl>
                                          <p:spTgt spid="22"/>
                                        </p:tgtEl>
                                      </p:cBhvr>
                                    </p:animEffect>
                                    <p:anim calcmode="lin" valueType="num">
                                      <p:cBhvr>
                                        <p:cTn id="59" dur="1000" fill="hold"/>
                                        <p:tgtEl>
                                          <p:spTgt spid="22"/>
                                        </p:tgtEl>
                                        <p:attrNameLst>
                                          <p:attrName>ppt_x</p:attrName>
                                        </p:attrNameLst>
                                      </p:cBhvr>
                                      <p:tavLst>
                                        <p:tav tm="0">
                                          <p:val>
                                            <p:strVal val="#ppt_x"/>
                                          </p:val>
                                        </p:tav>
                                        <p:tav tm="100000">
                                          <p:val>
                                            <p:strVal val="#ppt_x"/>
                                          </p:val>
                                        </p:tav>
                                      </p:tavLst>
                                    </p:anim>
                                    <p:anim calcmode="lin" valueType="num">
                                      <p:cBhvr>
                                        <p:cTn id="60" dur="1000" fill="hold"/>
                                        <p:tgtEl>
                                          <p:spTgt spid="22"/>
                                        </p:tgtEl>
                                        <p:attrNameLst>
                                          <p:attrName>ppt_y</p:attrName>
                                        </p:attrNameLst>
                                      </p:cBhvr>
                                      <p:tavLst>
                                        <p:tav tm="0">
                                          <p:val>
                                            <p:strVal val="#ppt_y+.1"/>
                                          </p:val>
                                        </p:tav>
                                        <p:tav tm="100000">
                                          <p:val>
                                            <p:strVal val="#ppt_y"/>
                                          </p:val>
                                        </p:tav>
                                      </p:tavLst>
                                    </p:anim>
                                  </p:childTnLst>
                                </p:cTn>
                              </p:par>
                            </p:childTnLst>
                          </p:cTn>
                        </p:par>
                        <p:par>
                          <p:cTn id="61" fill="hold">
                            <p:stCondLst>
                              <p:cond delay="3000"/>
                            </p:stCondLst>
                            <p:childTnLst>
                              <p:par>
                                <p:cTn id="62" presetID="2" presetClass="entr" presetSubtype="8"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500" fill="hold"/>
                                        <p:tgtEl>
                                          <p:spTgt spid="26"/>
                                        </p:tgtEl>
                                        <p:attrNameLst>
                                          <p:attrName>ppt_x</p:attrName>
                                        </p:attrNameLst>
                                      </p:cBhvr>
                                      <p:tavLst>
                                        <p:tav tm="0">
                                          <p:val>
                                            <p:strVal val="0-#ppt_w/2"/>
                                          </p:val>
                                        </p:tav>
                                        <p:tav tm="100000">
                                          <p:val>
                                            <p:strVal val="#ppt_x"/>
                                          </p:val>
                                        </p:tav>
                                      </p:tavLst>
                                    </p:anim>
                                    <p:anim calcmode="lin" valueType="num">
                                      <p:cBhvr additive="base">
                                        <p:cTn id="65" dur="500" fill="hold"/>
                                        <p:tgtEl>
                                          <p:spTgt spid="26"/>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0-#ppt_w/2"/>
                                          </p:val>
                                        </p:tav>
                                        <p:tav tm="100000">
                                          <p:val>
                                            <p:strVal val="#ppt_x"/>
                                          </p:val>
                                        </p:tav>
                                      </p:tavLst>
                                    </p:anim>
                                    <p:anim calcmode="lin" valueType="num">
                                      <p:cBhvr additive="base">
                                        <p:cTn id="69" dur="500" fill="hold"/>
                                        <p:tgtEl>
                                          <p:spTgt spid="18"/>
                                        </p:tgtEl>
                                        <p:attrNameLst>
                                          <p:attrName>ppt_y</p:attrName>
                                        </p:attrNameLst>
                                      </p:cBhvr>
                                      <p:tavLst>
                                        <p:tav tm="0">
                                          <p:val>
                                            <p:strVal val="#ppt_y"/>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1000"/>
                                        <p:tgtEl>
                                          <p:spTgt spid="30"/>
                                        </p:tgtEl>
                                      </p:cBhvr>
                                    </p:animEffect>
                                    <p:anim calcmode="lin" valueType="num">
                                      <p:cBhvr>
                                        <p:cTn id="73" dur="1000" fill="hold"/>
                                        <p:tgtEl>
                                          <p:spTgt spid="30"/>
                                        </p:tgtEl>
                                        <p:attrNameLst>
                                          <p:attrName>ppt_x</p:attrName>
                                        </p:attrNameLst>
                                      </p:cBhvr>
                                      <p:tavLst>
                                        <p:tav tm="0">
                                          <p:val>
                                            <p:strVal val="#ppt_x"/>
                                          </p:val>
                                        </p:tav>
                                        <p:tav tm="100000">
                                          <p:val>
                                            <p:strVal val="#ppt_x"/>
                                          </p:val>
                                        </p:tav>
                                      </p:tavLst>
                                    </p:anim>
                                    <p:anim calcmode="lin" valueType="num">
                                      <p:cBhvr>
                                        <p:cTn id="74" dur="1000" fill="hold"/>
                                        <p:tgtEl>
                                          <p:spTgt spid="30"/>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1000"/>
                                        <p:tgtEl>
                                          <p:spTgt spid="25"/>
                                        </p:tgtEl>
                                      </p:cBhvr>
                                    </p:animEffect>
                                    <p:anim calcmode="lin" valueType="num">
                                      <p:cBhvr>
                                        <p:cTn id="78" dur="1000" fill="hold"/>
                                        <p:tgtEl>
                                          <p:spTgt spid="25"/>
                                        </p:tgtEl>
                                        <p:attrNameLst>
                                          <p:attrName>ppt_x</p:attrName>
                                        </p:attrNameLst>
                                      </p:cBhvr>
                                      <p:tavLst>
                                        <p:tav tm="0">
                                          <p:val>
                                            <p:strVal val="#ppt_x"/>
                                          </p:val>
                                        </p:tav>
                                        <p:tav tm="100000">
                                          <p:val>
                                            <p:strVal val="#ppt_x"/>
                                          </p:val>
                                        </p:tav>
                                      </p:tavLst>
                                    </p:anim>
                                    <p:anim calcmode="lin" valueType="num">
                                      <p:cBhvr>
                                        <p:cTn id="7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6" grpId="0" autoUpdateAnimBg="0"/>
      <p:bldP spid="27" grpId="0" autoUpdateAnimBg="0"/>
      <p:bldP spid="28" grpId="0" autoUpdateAnimBg="0"/>
      <p:bldP spid="29" grpId="0" autoUpdateAnimBg="0"/>
      <p:bldP spid="30" grpId="0" autoUpdateAnimBg="0"/>
      <p:bldP spid="31" grpId="0" autoUpdateAnimBg="0"/>
      <p:bldP spid="32" grpId="0" autoUpdateAnimBg="0"/>
      <p:bldP spid="33"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cstate="screen">
            <a:duotone>
              <a:prstClr val="black"/>
              <a:srgbClr val="19A3CF">
                <a:tint val="45000"/>
                <a:satMod val="400000"/>
              </a:srgbClr>
            </a:duotone>
            <a:extLst>
              <a:ext uri="{28A0092B-C50C-407E-A947-70E740481C1C}">
                <a14:useLocalDpi xmlns:a14="http://schemas.microsoft.com/office/drawing/2010/main"/>
              </a:ext>
            </a:extLst>
          </a:blip>
          <a:srcRect/>
          <a:stretch/>
        </p:blipFill>
        <p:spPr>
          <a:xfrm flipH="1">
            <a:off x="4605321" y="1545526"/>
            <a:ext cx="34289" cy="3467650"/>
          </a:xfrm>
          <a:prstGeom prst="rect">
            <a:avLst/>
          </a:prstGeom>
          <a:solidFill>
            <a:srgbClr val="8C8CBC"/>
          </a:solidFill>
          <a:effectLst>
            <a:outerShdw blurRad="76200" dist="50800" dir="4140000" sx="99000" sy="99000" algn="ctr" rotWithShape="0">
              <a:srgbClr val="000000">
                <a:alpha val="94000"/>
              </a:srgbClr>
            </a:outerShdw>
          </a:effectLst>
        </p:spPr>
      </p:pic>
      <p:grpSp>
        <p:nvGrpSpPr>
          <p:cNvPr id="13" name="组合 12"/>
          <p:cNvGrpSpPr/>
          <p:nvPr/>
        </p:nvGrpSpPr>
        <p:grpSpPr>
          <a:xfrm>
            <a:off x="1236518" y="3060062"/>
            <a:ext cx="2525485" cy="388020"/>
            <a:chOff x="7047666" y="1942356"/>
            <a:chExt cx="3367313" cy="517360"/>
          </a:xfrm>
        </p:grpSpPr>
        <p:grpSp>
          <p:nvGrpSpPr>
            <p:cNvPr id="14" name="组合 13"/>
            <p:cNvGrpSpPr/>
            <p:nvPr/>
          </p:nvGrpSpPr>
          <p:grpSpPr>
            <a:xfrm>
              <a:off x="7047666" y="1942356"/>
              <a:ext cx="551542" cy="517360"/>
              <a:chOff x="4519974" y="1762722"/>
              <a:chExt cx="551542" cy="517360"/>
            </a:xfrm>
          </p:grpSpPr>
          <p:sp>
            <p:nvSpPr>
              <p:cNvPr id="16" name="圆角矩形 15"/>
              <p:cNvSpPr/>
              <p:nvPr/>
            </p:nvSpPr>
            <p:spPr>
              <a:xfrm>
                <a:off x="4519974" y="1830139"/>
                <a:ext cx="551542" cy="449943"/>
              </a:xfrm>
              <a:prstGeom prst="roundRect">
                <a:avLst/>
              </a:prstGeom>
              <a:solidFill>
                <a:srgbClr val="19A3CF"/>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文本框 8"/>
              <p:cNvSpPr txBox="1"/>
              <p:nvPr/>
            </p:nvSpPr>
            <p:spPr>
              <a:xfrm>
                <a:off x="4576775" y="1762722"/>
                <a:ext cx="425757"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3</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15" name="圆角矩形 14"/>
            <p:cNvSpPr/>
            <p:nvPr/>
          </p:nvSpPr>
          <p:spPr>
            <a:xfrm>
              <a:off x="7845950" y="2009773"/>
              <a:ext cx="2569029" cy="449943"/>
            </a:xfrm>
            <a:prstGeom prst="roundRect">
              <a:avLst/>
            </a:prstGeom>
            <a:solidFill>
              <a:srgbClr val="19A3CF"/>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单击添加标题</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18" name="文本框 9"/>
          <p:cNvSpPr txBox="1"/>
          <p:nvPr/>
        </p:nvSpPr>
        <p:spPr>
          <a:xfrm flipH="1">
            <a:off x="6444618" y="2522589"/>
            <a:ext cx="1269755"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w="0"/>
                <a:solidFill>
                  <a:srgbClr val="19A3CF"/>
                </a:solidFill>
                <a:effectLst>
                  <a:reflection blurRad="6350" stA="53000" endA="300" endPos="35500" dir="5400000" sy="-90000" algn="bl" rotWithShape="0"/>
                </a:effectLst>
                <a:uLnTx/>
                <a:uFillTx/>
                <a:latin typeface="微软雅黑" pitchFamily="34" charset="-122"/>
                <a:ea typeface="微软雅黑" pitchFamily="34" charset="-122"/>
              </a:rPr>
              <a:t>Part</a:t>
            </a:r>
            <a:endParaRPr kumimoji="0" lang="zh-CN" altLang="en-US" sz="3600" b="1" i="0" u="none" strike="noStrike" kern="0" cap="none" spc="0" normalizeH="0" baseline="0" noProof="0" dirty="0">
              <a:ln w="0"/>
              <a:solidFill>
                <a:srgbClr val="19A3CF"/>
              </a:solidFill>
              <a:effectLst>
                <a:reflection blurRad="6350" stA="53000" endA="300" endPos="35500" dir="5400000" sy="-90000" algn="bl" rotWithShape="0"/>
              </a:effectLst>
              <a:uLnTx/>
              <a:uFillTx/>
              <a:latin typeface="微软雅黑" pitchFamily="34" charset="-122"/>
              <a:ea typeface="微软雅黑" pitchFamily="34" charset="-122"/>
            </a:endParaRPr>
          </a:p>
        </p:txBody>
      </p:sp>
      <p:sp>
        <p:nvSpPr>
          <p:cNvPr id="19" name="文本框 10"/>
          <p:cNvSpPr txBox="1"/>
          <p:nvPr/>
        </p:nvSpPr>
        <p:spPr>
          <a:xfrm flipH="1">
            <a:off x="6717146" y="3060061"/>
            <a:ext cx="791204"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w="0"/>
                <a:solidFill>
                  <a:srgbClr val="19A3CF"/>
                </a:solidFill>
                <a:effectLst>
                  <a:reflection blurRad="6350" stA="53000" endA="300" endPos="35500" dir="5400000" sy="-90000" algn="bl" rotWithShape="0"/>
                </a:effectLst>
                <a:uLnTx/>
                <a:uFillTx/>
                <a:latin typeface="微软雅黑" pitchFamily="34" charset="-122"/>
                <a:ea typeface="微软雅黑" pitchFamily="34" charset="-122"/>
              </a:rPr>
              <a:t>03</a:t>
            </a:r>
            <a:endParaRPr kumimoji="0" lang="zh-CN" altLang="en-US" sz="3600" b="1" i="0" u="none" strike="noStrike" kern="0" cap="none" spc="0" normalizeH="0" baseline="0" noProof="0" dirty="0">
              <a:ln w="0"/>
              <a:solidFill>
                <a:srgbClr val="19A3CF"/>
              </a:solidFill>
              <a:effectLst>
                <a:reflection blurRad="6350" stA="53000" endA="300" endPos="35500" dir="5400000" sy="-90000" algn="bl" rotWithShape="0"/>
              </a:effectLst>
              <a:uLnTx/>
              <a:uFillTx/>
              <a:latin typeface="微软雅黑" pitchFamily="34" charset="-122"/>
              <a:ea typeface="微软雅黑" pitchFamily="34" charset="-122"/>
            </a:endParaRPr>
          </a:p>
        </p:txBody>
      </p:sp>
      <p:sp>
        <p:nvSpPr>
          <p:cNvPr id="20" name="椭圆 19"/>
          <p:cNvSpPr/>
          <p:nvPr/>
        </p:nvSpPr>
        <p:spPr>
          <a:xfrm>
            <a:off x="5482925" y="1676294"/>
            <a:ext cx="2944860" cy="2944860"/>
          </a:xfrm>
          <a:prstGeom prst="ellipse">
            <a:avLst/>
          </a:prstGeom>
          <a:noFill/>
          <a:ln w="57150" cap="flat" cmpd="sng" algn="ctr">
            <a:solidFill>
              <a:srgbClr val="19A3C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椭圆 20"/>
          <p:cNvSpPr/>
          <p:nvPr/>
        </p:nvSpPr>
        <p:spPr>
          <a:xfrm>
            <a:off x="5737502" y="1930871"/>
            <a:ext cx="2435706" cy="2435706"/>
          </a:xfrm>
          <a:prstGeom prst="ellipse">
            <a:avLst/>
          </a:prstGeom>
          <a:noFill/>
          <a:ln w="57150" cap="flat" cmpd="sng" algn="ctr">
            <a:solidFill>
              <a:srgbClr val="19A3C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rgbClr val="89A845"/>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64044219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strVal val="(6*min(max(#ppt_w*#ppt_h,.3),1)-7.4)/-.7*#ppt_w"/>
                                              </p:val>
                                            </p:tav>
                                            <p:tav tm="100000">
                                              <p:val>
                                                <p:strVal val="#ppt_w"/>
                                              </p:val>
                                            </p:tav>
                                          </p:tavLst>
                                        </p:anim>
                                        <p:anim calcmode="lin" valueType="num">
                                          <p:cBhvr>
                                            <p:cTn id="15" dur="500" fill="hold"/>
                                            <p:tgtEl>
                                              <p:spTgt spid="18"/>
                                            </p:tgtEl>
                                            <p:attrNameLst>
                                              <p:attrName>ppt_h</p:attrName>
                                            </p:attrNameLst>
                                          </p:cBhvr>
                                          <p:tavLst>
                                            <p:tav tm="0">
                                              <p:val>
                                                <p:strVal val="(6*min(max(#ppt_w*#ppt_h,.3),1)-7.4)/-.7*#ppt_h"/>
                                              </p:val>
                                            </p:tav>
                                            <p:tav tm="100000">
                                              <p:val>
                                                <p:strVal val="#ppt_h"/>
                                              </p:val>
                                            </p:tav>
                                          </p:tavLst>
                                        </p:anim>
                                        <p:anim calcmode="lin" valueType="num">
                                          <p:cBhvr>
                                            <p:cTn id="16" dur="500" fill="hold"/>
                                            <p:tgtEl>
                                              <p:spTgt spid="18"/>
                                            </p:tgtEl>
                                            <p:attrNameLst>
                                              <p:attrName>ppt_x</p:attrName>
                                            </p:attrNameLst>
                                          </p:cBhvr>
                                          <p:tavLst>
                                            <p:tav tm="0">
                                              <p:val>
                                                <p:fltVal val="0.5"/>
                                              </p:val>
                                            </p:tav>
                                            <p:tav tm="100000">
                                              <p:val>
                                                <p:strVal val="#ppt_x"/>
                                              </p:val>
                                            </p:tav>
                                          </p:tavLst>
                                        </p:anim>
                                        <p:anim calcmode="lin" valueType="num">
                                          <p:cBhvr>
                                            <p:cTn id="17"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8"/>
                                            </p:tgtEl>
                                          </p:cBhvr>
                                        </p:animEffect>
                                        <p:animScale>
                                          <p:cBhvr>
                                            <p:cTn id="22" dur="500" autoRev="1" fill="hold"/>
                                            <p:tgtEl>
                                              <p:spTgt spid="18"/>
                                            </p:tgtEl>
                                          </p:cBhvr>
                                          <p:by x="105000" y="105000"/>
                                        </p:animScale>
                                      </p:childTnLst>
                                    </p:cTn>
                                  </p:par>
                                </p:childTnLst>
                              </p:cTn>
                            </p:par>
                            <p:par>
                              <p:cTn id="23" fill="hold">
                                <p:stCondLst>
                                  <p:cond delay="1000"/>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strVal val="(6*min(max(#ppt_w*#ppt_h,.3),1)-7.4)/-.7*#ppt_w"/>
                                              </p:val>
                                            </p:tav>
                                            <p:tav tm="100000">
                                              <p:val>
                                                <p:strVal val="#ppt_w"/>
                                              </p:val>
                                            </p:tav>
                                          </p:tavLst>
                                        </p:anim>
                                        <p:anim calcmode="lin" valueType="num">
                                          <p:cBhvr>
                                            <p:cTn id="27" dur="500" fill="hold"/>
                                            <p:tgtEl>
                                              <p:spTgt spid="19"/>
                                            </p:tgtEl>
                                            <p:attrNameLst>
                                              <p:attrName>ppt_h</p:attrName>
                                            </p:attrNameLst>
                                          </p:cBhvr>
                                          <p:tavLst>
                                            <p:tav tm="0">
                                              <p:val>
                                                <p:strVal val="(6*min(max(#ppt_w*#ppt_h,.3),1)-7.4)/-.7*#ppt_h"/>
                                              </p:val>
                                            </p:tav>
                                            <p:tav tm="100000">
                                              <p:val>
                                                <p:strVal val="#ppt_h"/>
                                              </p:val>
                                            </p:tav>
                                          </p:tavLst>
                                        </p:anim>
                                        <p:anim calcmode="lin" valueType="num">
                                          <p:cBhvr>
                                            <p:cTn id="28" dur="500" fill="hold"/>
                                            <p:tgtEl>
                                              <p:spTgt spid="19"/>
                                            </p:tgtEl>
                                            <p:attrNameLst>
                                              <p:attrName>ppt_x</p:attrName>
                                            </p:attrNameLst>
                                          </p:cBhvr>
                                          <p:tavLst>
                                            <p:tav tm="0">
                                              <p:val>
                                                <p:fltVal val="0.5"/>
                                              </p:val>
                                            </p:tav>
                                            <p:tav tm="100000">
                                              <p:val>
                                                <p:strVal val="#ppt_x"/>
                                              </p:val>
                                            </p:tav>
                                          </p:tavLst>
                                        </p:anim>
                                        <p:anim calcmode="lin" valueType="num">
                                          <p:cBhvr>
                                            <p:cTn id="29"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9"/>
                                            </p:tgtEl>
                                          </p:cBhvr>
                                        </p:animEffect>
                                        <p:animScale>
                                          <p:cBhvr>
                                            <p:cTn id="34" dur="500" autoRev="1" fill="hold"/>
                                            <p:tgtEl>
                                              <p:spTgt spid="19"/>
                                            </p:tgtEl>
                                          </p:cBhvr>
                                          <p:by x="105000" y="105000"/>
                                        </p:animScale>
                                      </p:childTnLst>
                                    </p:cTn>
                                  </p:par>
                                </p:childTnLst>
                              </p:cTn>
                            </p:par>
                            <p:par>
                              <p:cTn id="35" fill="hold">
                                <p:stCondLst>
                                  <p:cond delay="1000"/>
                                </p:stCondLst>
                                <p:childTnLst>
                                  <p:par>
                                    <p:cTn id="36" presetID="22" presetClass="entr" presetSubtype="1"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75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14:presetBounceEnd="56000">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14:bounceEnd="56000">
                                          <p:cBhvr additive="base">
                                            <p:cTn id="43" dur="750" fill="hold"/>
                                            <p:tgtEl>
                                              <p:spTgt spid="13"/>
                                            </p:tgtEl>
                                            <p:attrNameLst>
                                              <p:attrName>ppt_x</p:attrName>
                                            </p:attrNameLst>
                                          </p:cBhvr>
                                          <p:tavLst>
                                            <p:tav tm="0">
                                              <p:val>
                                                <p:strVal val="1+#ppt_w/2"/>
                                              </p:val>
                                            </p:tav>
                                            <p:tav tm="100000">
                                              <p:val>
                                                <p:strVal val="#ppt_x"/>
                                              </p:val>
                                            </p:tav>
                                          </p:tavLst>
                                        </p:anim>
                                        <p:anim calcmode="lin" valueType="num" p14:bounceEnd="56000">
                                          <p:cBhvr additive="base">
                                            <p:cTn id="44"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animBg="1"/>
          <p:bldP spid="21"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strVal val="(6*min(max(#ppt_w*#ppt_h,.3),1)-7.4)/-.7*#ppt_w"/>
                                              </p:val>
                                            </p:tav>
                                            <p:tav tm="100000">
                                              <p:val>
                                                <p:strVal val="#ppt_w"/>
                                              </p:val>
                                            </p:tav>
                                          </p:tavLst>
                                        </p:anim>
                                        <p:anim calcmode="lin" valueType="num">
                                          <p:cBhvr>
                                            <p:cTn id="15" dur="500" fill="hold"/>
                                            <p:tgtEl>
                                              <p:spTgt spid="18"/>
                                            </p:tgtEl>
                                            <p:attrNameLst>
                                              <p:attrName>ppt_h</p:attrName>
                                            </p:attrNameLst>
                                          </p:cBhvr>
                                          <p:tavLst>
                                            <p:tav tm="0">
                                              <p:val>
                                                <p:strVal val="(6*min(max(#ppt_w*#ppt_h,.3),1)-7.4)/-.7*#ppt_h"/>
                                              </p:val>
                                            </p:tav>
                                            <p:tav tm="100000">
                                              <p:val>
                                                <p:strVal val="#ppt_h"/>
                                              </p:val>
                                            </p:tav>
                                          </p:tavLst>
                                        </p:anim>
                                        <p:anim calcmode="lin" valueType="num">
                                          <p:cBhvr>
                                            <p:cTn id="16" dur="500" fill="hold"/>
                                            <p:tgtEl>
                                              <p:spTgt spid="18"/>
                                            </p:tgtEl>
                                            <p:attrNameLst>
                                              <p:attrName>ppt_x</p:attrName>
                                            </p:attrNameLst>
                                          </p:cBhvr>
                                          <p:tavLst>
                                            <p:tav tm="0">
                                              <p:val>
                                                <p:fltVal val="0.5"/>
                                              </p:val>
                                            </p:tav>
                                            <p:tav tm="100000">
                                              <p:val>
                                                <p:strVal val="#ppt_x"/>
                                              </p:val>
                                            </p:tav>
                                          </p:tavLst>
                                        </p:anim>
                                        <p:anim calcmode="lin" valueType="num">
                                          <p:cBhvr>
                                            <p:cTn id="17"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8"/>
                                            </p:tgtEl>
                                          </p:cBhvr>
                                        </p:animEffect>
                                        <p:animScale>
                                          <p:cBhvr>
                                            <p:cTn id="22" dur="500" autoRev="1" fill="hold"/>
                                            <p:tgtEl>
                                              <p:spTgt spid="18"/>
                                            </p:tgtEl>
                                          </p:cBhvr>
                                          <p:by x="105000" y="105000"/>
                                        </p:animScale>
                                      </p:childTnLst>
                                    </p:cTn>
                                  </p:par>
                                </p:childTnLst>
                              </p:cTn>
                            </p:par>
                            <p:par>
                              <p:cTn id="23" fill="hold">
                                <p:stCondLst>
                                  <p:cond delay="1000"/>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strVal val="(6*min(max(#ppt_w*#ppt_h,.3),1)-7.4)/-.7*#ppt_w"/>
                                              </p:val>
                                            </p:tav>
                                            <p:tav tm="100000">
                                              <p:val>
                                                <p:strVal val="#ppt_w"/>
                                              </p:val>
                                            </p:tav>
                                          </p:tavLst>
                                        </p:anim>
                                        <p:anim calcmode="lin" valueType="num">
                                          <p:cBhvr>
                                            <p:cTn id="27" dur="500" fill="hold"/>
                                            <p:tgtEl>
                                              <p:spTgt spid="19"/>
                                            </p:tgtEl>
                                            <p:attrNameLst>
                                              <p:attrName>ppt_h</p:attrName>
                                            </p:attrNameLst>
                                          </p:cBhvr>
                                          <p:tavLst>
                                            <p:tav tm="0">
                                              <p:val>
                                                <p:strVal val="(6*min(max(#ppt_w*#ppt_h,.3),1)-7.4)/-.7*#ppt_h"/>
                                              </p:val>
                                            </p:tav>
                                            <p:tav tm="100000">
                                              <p:val>
                                                <p:strVal val="#ppt_h"/>
                                              </p:val>
                                            </p:tav>
                                          </p:tavLst>
                                        </p:anim>
                                        <p:anim calcmode="lin" valueType="num">
                                          <p:cBhvr>
                                            <p:cTn id="28" dur="500" fill="hold"/>
                                            <p:tgtEl>
                                              <p:spTgt spid="19"/>
                                            </p:tgtEl>
                                            <p:attrNameLst>
                                              <p:attrName>ppt_x</p:attrName>
                                            </p:attrNameLst>
                                          </p:cBhvr>
                                          <p:tavLst>
                                            <p:tav tm="0">
                                              <p:val>
                                                <p:fltVal val="0.5"/>
                                              </p:val>
                                            </p:tav>
                                            <p:tav tm="100000">
                                              <p:val>
                                                <p:strVal val="#ppt_x"/>
                                              </p:val>
                                            </p:tav>
                                          </p:tavLst>
                                        </p:anim>
                                        <p:anim calcmode="lin" valueType="num">
                                          <p:cBhvr>
                                            <p:cTn id="29"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9"/>
                                            </p:tgtEl>
                                          </p:cBhvr>
                                        </p:animEffect>
                                        <p:animScale>
                                          <p:cBhvr>
                                            <p:cTn id="34" dur="500" autoRev="1" fill="hold"/>
                                            <p:tgtEl>
                                              <p:spTgt spid="19"/>
                                            </p:tgtEl>
                                          </p:cBhvr>
                                          <p:by x="105000" y="105000"/>
                                        </p:animScale>
                                      </p:childTnLst>
                                    </p:cTn>
                                  </p:par>
                                </p:childTnLst>
                              </p:cTn>
                            </p:par>
                            <p:par>
                              <p:cTn id="35" fill="hold">
                                <p:stCondLst>
                                  <p:cond delay="1000"/>
                                </p:stCondLst>
                                <p:childTnLst>
                                  <p:par>
                                    <p:cTn id="36" presetID="22" presetClass="entr" presetSubtype="1"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75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1+#ppt_w/2"/>
                                              </p:val>
                                            </p:tav>
                                            <p:tav tm="100000">
                                              <p:val>
                                                <p:strVal val="#ppt_x"/>
                                              </p:val>
                                            </p:tav>
                                          </p:tavLst>
                                        </p:anim>
                                        <p:anim calcmode="lin" valueType="num">
                                          <p:cBhvr additive="base">
                                            <p:cTn id="44"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animBg="1"/>
          <p:bldP spid="21"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13"/>
          <p:cNvSpPr>
            <a:spLocks noChangeArrowheads="1"/>
          </p:cNvSpPr>
          <p:nvPr/>
        </p:nvSpPr>
        <p:spPr bwMode="auto">
          <a:xfrm>
            <a:off x="0" y="1460250"/>
            <a:ext cx="9144000" cy="2356247"/>
          </a:xfrm>
          <a:prstGeom prst="rect">
            <a:avLst/>
          </a:prstGeom>
          <a:solidFill>
            <a:srgbClr val="19A3CF"/>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4" name="Line 15"/>
          <p:cNvSpPr>
            <a:spLocks noChangeShapeType="1"/>
          </p:cNvSpPr>
          <p:nvPr/>
        </p:nvSpPr>
        <p:spPr bwMode="auto">
          <a:xfrm>
            <a:off x="4302919" y="2025797"/>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25" name="组合 39"/>
          <p:cNvGrpSpPr>
            <a:grpSpLocks/>
          </p:cNvGrpSpPr>
          <p:nvPr/>
        </p:nvGrpSpPr>
        <p:grpSpPr bwMode="auto">
          <a:xfrm>
            <a:off x="3793331" y="1599554"/>
            <a:ext cx="1322985" cy="2026807"/>
            <a:chOff x="-1" y="0"/>
            <a:chExt cx="1762714" cy="2701929"/>
          </a:xfrm>
        </p:grpSpPr>
        <p:sp>
          <p:nvSpPr>
            <p:cNvPr id="26" name="流程图: 联系 15"/>
            <p:cNvSpPr>
              <a:spLocks noChangeArrowheads="1"/>
            </p:cNvSpPr>
            <p:nvPr/>
          </p:nvSpPr>
          <p:spPr bwMode="auto">
            <a:xfrm rot="8029717">
              <a:off x="33392" y="0"/>
              <a:ext cx="1433015" cy="1433015"/>
            </a:xfrm>
            <a:prstGeom prst="flowChartConnector">
              <a:avLst/>
            </a:prstGeom>
            <a:noFill/>
            <a:ln w="28575">
              <a:solidFill>
                <a:sysClr val="window" lastClr="FFFFFF"/>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27" name="Group 4"/>
            <p:cNvGrpSpPr>
              <a:grpSpLocks/>
            </p:cNvGrpSpPr>
            <p:nvPr/>
          </p:nvGrpSpPr>
          <p:grpSpPr bwMode="auto">
            <a:xfrm>
              <a:off x="337034" y="333007"/>
              <a:ext cx="684714" cy="807963"/>
              <a:chOff x="0" y="0"/>
              <a:chExt cx="650" cy="767"/>
            </a:xfrm>
          </p:grpSpPr>
          <p:sp>
            <p:nvSpPr>
              <p:cNvPr id="30" name="Line 5"/>
              <p:cNvSpPr>
                <a:spLocks noChangeShapeType="1"/>
              </p:cNvSpPr>
              <p:nvPr/>
            </p:nvSpPr>
            <p:spPr bwMode="auto">
              <a:xfrm>
                <a:off x="0" y="0"/>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1" name="Freeform 6"/>
              <p:cNvSpPr>
                <a:spLocks noEditPoints="1"/>
              </p:cNvSpPr>
              <p:nvPr/>
            </p:nvSpPr>
            <p:spPr bwMode="auto">
              <a:xfrm>
                <a:off x="119" y="0"/>
                <a:ext cx="531" cy="767"/>
              </a:xfrm>
              <a:custGeom>
                <a:avLst/>
                <a:gdLst>
                  <a:gd name="T0" fmla="*/ 3638 w 222"/>
                  <a:gd name="T1" fmla="*/ 0 h 322"/>
                  <a:gd name="T2" fmla="*/ 0 w 222"/>
                  <a:gd name="T3" fmla="*/ 3568 h 322"/>
                  <a:gd name="T4" fmla="*/ 1670 w 222"/>
                  <a:gd name="T5" fmla="*/ 7472 h 322"/>
                  <a:gd name="T6" fmla="*/ 3638 w 222"/>
                  <a:gd name="T7" fmla="*/ 10366 h 322"/>
                  <a:gd name="T8" fmla="*/ 5595 w 222"/>
                  <a:gd name="T9" fmla="*/ 7472 h 322"/>
                  <a:gd name="T10" fmla="*/ 7267 w 222"/>
                  <a:gd name="T11" fmla="*/ 3568 h 322"/>
                  <a:gd name="T12" fmla="*/ 3638 w 222"/>
                  <a:gd name="T13" fmla="*/ 0 h 322"/>
                  <a:gd name="T14" fmla="*/ 4492 w 222"/>
                  <a:gd name="T15" fmla="*/ 8782 h 322"/>
                  <a:gd name="T16" fmla="*/ 2849 w 222"/>
                  <a:gd name="T17" fmla="*/ 9016 h 322"/>
                  <a:gd name="T18" fmla="*/ 2655 w 222"/>
                  <a:gd name="T19" fmla="*/ 8408 h 322"/>
                  <a:gd name="T20" fmla="*/ 2655 w 222"/>
                  <a:gd name="T21" fmla="*/ 8363 h 322"/>
                  <a:gd name="T22" fmla="*/ 4681 w 222"/>
                  <a:gd name="T23" fmla="*/ 8149 h 322"/>
                  <a:gd name="T24" fmla="*/ 4612 w 222"/>
                  <a:gd name="T25" fmla="*/ 8408 h 322"/>
                  <a:gd name="T26" fmla="*/ 4492 w 222"/>
                  <a:gd name="T27" fmla="*/ 8782 h 322"/>
                  <a:gd name="T28" fmla="*/ 2557 w 222"/>
                  <a:gd name="T29" fmla="*/ 8080 h 322"/>
                  <a:gd name="T30" fmla="*/ 2351 w 222"/>
                  <a:gd name="T31" fmla="*/ 7432 h 322"/>
                  <a:gd name="T32" fmla="*/ 4915 w 222"/>
                  <a:gd name="T33" fmla="*/ 7432 h 322"/>
                  <a:gd name="T34" fmla="*/ 4817 w 222"/>
                  <a:gd name="T35" fmla="*/ 7784 h 322"/>
                  <a:gd name="T36" fmla="*/ 2557 w 222"/>
                  <a:gd name="T37" fmla="*/ 8080 h 322"/>
                  <a:gd name="T38" fmla="*/ 3638 w 222"/>
                  <a:gd name="T39" fmla="*/ 9719 h 322"/>
                  <a:gd name="T40" fmla="*/ 2980 w 222"/>
                  <a:gd name="T41" fmla="*/ 9299 h 322"/>
                  <a:gd name="T42" fmla="*/ 4394 w 222"/>
                  <a:gd name="T43" fmla="*/ 9135 h 322"/>
                  <a:gd name="T44" fmla="*/ 3638 w 222"/>
                  <a:gd name="T45" fmla="*/ 9719 h 322"/>
                  <a:gd name="T46" fmla="*/ 5171 w 222"/>
                  <a:gd name="T47" fmla="*/ 6798 h 322"/>
                  <a:gd name="T48" fmla="*/ 2093 w 222"/>
                  <a:gd name="T49" fmla="*/ 6798 h 322"/>
                  <a:gd name="T50" fmla="*/ 1533 w 222"/>
                  <a:gd name="T51" fmla="*/ 5760 h 322"/>
                  <a:gd name="T52" fmla="*/ 658 w 222"/>
                  <a:gd name="T53" fmla="*/ 3568 h 322"/>
                  <a:gd name="T54" fmla="*/ 3638 w 222"/>
                  <a:gd name="T55" fmla="*/ 648 h 322"/>
                  <a:gd name="T56" fmla="*/ 6609 w 222"/>
                  <a:gd name="T57" fmla="*/ 3568 h 322"/>
                  <a:gd name="T58" fmla="*/ 5733 w 222"/>
                  <a:gd name="T59" fmla="*/ 5760 h 322"/>
                  <a:gd name="T60" fmla="*/ 5171 w 222"/>
                  <a:gd name="T61" fmla="*/ 6798 h 322"/>
                  <a:gd name="T62" fmla="*/ 3638 w 222"/>
                  <a:gd name="T63" fmla="*/ 1605 h 322"/>
                  <a:gd name="T64" fmla="*/ 3794 w 222"/>
                  <a:gd name="T65" fmla="*/ 1770 h 322"/>
                  <a:gd name="T66" fmla="*/ 3638 w 222"/>
                  <a:gd name="T67" fmla="*/ 1934 h 322"/>
                  <a:gd name="T68" fmla="*/ 1997 w 222"/>
                  <a:gd name="T69" fmla="*/ 3568 h 322"/>
                  <a:gd name="T70" fmla="*/ 1837 w 222"/>
                  <a:gd name="T71" fmla="*/ 3728 h 322"/>
                  <a:gd name="T72" fmla="*/ 1670 w 222"/>
                  <a:gd name="T73" fmla="*/ 3568 h 322"/>
                  <a:gd name="T74" fmla="*/ 3638 w 222"/>
                  <a:gd name="T75" fmla="*/ 1605 h 32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22" h="322">
                    <a:moveTo>
                      <a:pt x="111" y="0"/>
                    </a:moveTo>
                    <a:cubicBezTo>
                      <a:pt x="50" y="0"/>
                      <a:pt x="0" y="50"/>
                      <a:pt x="0" y="111"/>
                    </a:cubicBezTo>
                    <a:cubicBezTo>
                      <a:pt x="0" y="151"/>
                      <a:pt x="37" y="194"/>
                      <a:pt x="51" y="232"/>
                    </a:cubicBezTo>
                    <a:cubicBezTo>
                      <a:pt x="71" y="288"/>
                      <a:pt x="69" y="322"/>
                      <a:pt x="111" y="322"/>
                    </a:cubicBezTo>
                    <a:cubicBezTo>
                      <a:pt x="154" y="322"/>
                      <a:pt x="151" y="288"/>
                      <a:pt x="171" y="232"/>
                    </a:cubicBezTo>
                    <a:cubicBezTo>
                      <a:pt x="185" y="194"/>
                      <a:pt x="222" y="151"/>
                      <a:pt x="222" y="111"/>
                    </a:cubicBezTo>
                    <a:cubicBezTo>
                      <a:pt x="222" y="50"/>
                      <a:pt x="172" y="0"/>
                      <a:pt x="111" y="0"/>
                    </a:cubicBezTo>
                    <a:close/>
                    <a:moveTo>
                      <a:pt x="137" y="273"/>
                    </a:moveTo>
                    <a:cubicBezTo>
                      <a:pt x="87" y="280"/>
                      <a:pt x="87" y="280"/>
                      <a:pt x="87" y="280"/>
                    </a:cubicBezTo>
                    <a:cubicBezTo>
                      <a:pt x="85" y="275"/>
                      <a:pt x="84" y="269"/>
                      <a:pt x="81" y="261"/>
                    </a:cubicBezTo>
                    <a:cubicBezTo>
                      <a:pt x="81" y="261"/>
                      <a:pt x="81" y="260"/>
                      <a:pt x="81" y="260"/>
                    </a:cubicBezTo>
                    <a:cubicBezTo>
                      <a:pt x="143" y="253"/>
                      <a:pt x="143" y="253"/>
                      <a:pt x="143" y="253"/>
                    </a:cubicBezTo>
                    <a:cubicBezTo>
                      <a:pt x="142" y="256"/>
                      <a:pt x="142" y="259"/>
                      <a:pt x="141" y="261"/>
                    </a:cubicBezTo>
                    <a:cubicBezTo>
                      <a:pt x="139" y="266"/>
                      <a:pt x="138" y="270"/>
                      <a:pt x="137" y="273"/>
                    </a:cubicBezTo>
                    <a:close/>
                    <a:moveTo>
                      <a:pt x="78" y="251"/>
                    </a:moveTo>
                    <a:cubicBezTo>
                      <a:pt x="76" y="245"/>
                      <a:pt x="74" y="238"/>
                      <a:pt x="72" y="231"/>
                    </a:cubicBezTo>
                    <a:cubicBezTo>
                      <a:pt x="150" y="231"/>
                      <a:pt x="150" y="231"/>
                      <a:pt x="150" y="231"/>
                    </a:cubicBezTo>
                    <a:cubicBezTo>
                      <a:pt x="149" y="235"/>
                      <a:pt x="148" y="239"/>
                      <a:pt x="147" y="242"/>
                    </a:cubicBezTo>
                    <a:lnTo>
                      <a:pt x="78" y="251"/>
                    </a:lnTo>
                    <a:close/>
                    <a:moveTo>
                      <a:pt x="111" y="302"/>
                    </a:moveTo>
                    <a:cubicBezTo>
                      <a:pt x="101" y="302"/>
                      <a:pt x="96" y="301"/>
                      <a:pt x="91" y="289"/>
                    </a:cubicBezTo>
                    <a:cubicBezTo>
                      <a:pt x="134" y="284"/>
                      <a:pt x="134" y="284"/>
                      <a:pt x="134" y="284"/>
                    </a:cubicBezTo>
                    <a:cubicBezTo>
                      <a:pt x="127" y="301"/>
                      <a:pt x="123" y="302"/>
                      <a:pt x="111" y="302"/>
                    </a:cubicBezTo>
                    <a:close/>
                    <a:moveTo>
                      <a:pt x="158" y="211"/>
                    </a:moveTo>
                    <a:cubicBezTo>
                      <a:pt x="64" y="211"/>
                      <a:pt x="64" y="211"/>
                      <a:pt x="64" y="211"/>
                    </a:cubicBezTo>
                    <a:cubicBezTo>
                      <a:pt x="59" y="200"/>
                      <a:pt x="53" y="190"/>
                      <a:pt x="47" y="179"/>
                    </a:cubicBezTo>
                    <a:cubicBezTo>
                      <a:pt x="34" y="155"/>
                      <a:pt x="20" y="131"/>
                      <a:pt x="20" y="111"/>
                    </a:cubicBezTo>
                    <a:cubicBezTo>
                      <a:pt x="20" y="61"/>
                      <a:pt x="61" y="20"/>
                      <a:pt x="111" y="20"/>
                    </a:cubicBezTo>
                    <a:cubicBezTo>
                      <a:pt x="161" y="20"/>
                      <a:pt x="202" y="61"/>
                      <a:pt x="202" y="111"/>
                    </a:cubicBezTo>
                    <a:cubicBezTo>
                      <a:pt x="202" y="131"/>
                      <a:pt x="188" y="155"/>
                      <a:pt x="175" y="179"/>
                    </a:cubicBezTo>
                    <a:cubicBezTo>
                      <a:pt x="169" y="190"/>
                      <a:pt x="163" y="201"/>
                      <a:pt x="158" y="211"/>
                    </a:cubicBezTo>
                    <a:close/>
                    <a:moveTo>
                      <a:pt x="111" y="50"/>
                    </a:moveTo>
                    <a:cubicBezTo>
                      <a:pt x="114" y="50"/>
                      <a:pt x="116" y="53"/>
                      <a:pt x="116" y="55"/>
                    </a:cubicBezTo>
                    <a:cubicBezTo>
                      <a:pt x="116" y="58"/>
                      <a:pt x="114" y="60"/>
                      <a:pt x="111" y="60"/>
                    </a:cubicBezTo>
                    <a:cubicBezTo>
                      <a:pt x="83" y="60"/>
                      <a:pt x="61" y="83"/>
                      <a:pt x="61" y="111"/>
                    </a:cubicBezTo>
                    <a:cubicBezTo>
                      <a:pt x="61" y="113"/>
                      <a:pt x="58" y="116"/>
                      <a:pt x="56" y="116"/>
                    </a:cubicBezTo>
                    <a:cubicBezTo>
                      <a:pt x="53" y="116"/>
                      <a:pt x="51" y="113"/>
                      <a:pt x="51" y="111"/>
                    </a:cubicBezTo>
                    <a:cubicBezTo>
                      <a:pt x="51" y="77"/>
                      <a:pt x="78" y="50"/>
                      <a:pt x="111" y="5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28" name="文本框 31"/>
            <p:cNvSpPr txBox="1">
              <a:spLocks noChangeArrowheads="1"/>
            </p:cNvSpPr>
            <p:nvPr/>
          </p:nvSpPr>
          <p:spPr bwMode="auto">
            <a:xfrm>
              <a:off x="-1" y="1932624"/>
              <a:ext cx="1762714" cy="769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内容描述内容描述内容描述内容描述</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a:t>
              </a:r>
            </a:p>
          </p:txBody>
        </p:sp>
        <p:sp>
          <p:nvSpPr>
            <p:cNvPr id="29" name="文本框 32"/>
            <p:cNvSpPr txBox="1">
              <a:spLocks noChangeArrowheads="1"/>
            </p:cNvSpPr>
            <p:nvPr/>
          </p:nvSpPr>
          <p:spPr bwMode="auto">
            <a:xfrm>
              <a:off x="241678" y="1614958"/>
              <a:ext cx="1116366" cy="33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标题内容</a:t>
              </a:r>
            </a:p>
          </p:txBody>
        </p:sp>
      </p:grpSp>
      <p:grpSp>
        <p:nvGrpSpPr>
          <p:cNvPr id="32" name="组合 73"/>
          <p:cNvGrpSpPr>
            <a:grpSpLocks/>
          </p:cNvGrpSpPr>
          <p:nvPr/>
        </p:nvGrpSpPr>
        <p:grpSpPr bwMode="auto">
          <a:xfrm>
            <a:off x="5630468" y="1599553"/>
            <a:ext cx="1297827" cy="2026805"/>
            <a:chOff x="0" y="0"/>
            <a:chExt cx="1729374" cy="2701926"/>
          </a:xfrm>
        </p:grpSpPr>
        <p:sp>
          <p:nvSpPr>
            <p:cNvPr id="33" name="流程图: 联系 48"/>
            <p:cNvSpPr>
              <a:spLocks noChangeArrowheads="1"/>
            </p:cNvSpPr>
            <p:nvPr/>
          </p:nvSpPr>
          <p:spPr bwMode="auto">
            <a:xfrm rot="8029717">
              <a:off x="0" y="0"/>
              <a:ext cx="1433015" cy="1433015"/>
            </a:xfrm>
            <a:prstGeom prst="flowChartConnector">
              <a:avLst/>
            </a:prstGeom>
            <a:noFill/>
            <a:ln w="28575">
              <a:solidFill>
                <a:sysClr val="window" lastClr="FFFFFF"/>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34" name="组合 40"/>
            <p:cNvGrpSpPr>
              <a:grpSpLocks/>
            </p:cNvGrpSpPr>
            <p:nvPr/>
          </p:nvGrpSpPr>
          <p:grpSpPr bwMode="auto">
            <a:xfrm>
              <a:off x="43007" y="324625"/>
              <a:ext cx="1686367" cy="2377301"/>
              <a:chOff x="0" y="-8381"/>
              <a:chExt cx="1686367" cy="2377301"/>
            </a:xfrm>
          </p:grpSpPr>
          <p:pic>
            <p:nvPicPr>
              <p:cNvPr id="35" name="Group 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5001" y="-8381"/>
                <a:ext cx="664464"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文本框 69"/>
              <p:cNvSpPr txBox="1">
                <a:spLocks noChangeArrowheads="1"/>
              </p:cNvSpPr>
              <p:nvPr/>
            </p:nvSpPr>
            <p:spPr bwMode="auto">
              <a:xfrm>
                <a:off x="0" y="1599616"/>
                <a:ext cx="1686367" cy="769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内容描述内容描述内容描述内容描述</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a:t>
                </a:r>
              </a:p>
            </p:txBody>
          </p:sp>
          <p:sp>
            <p:nvSpPr>
              <p:cNvPr id="37" name="文本框 70"/>
              <p:cNvSpPr txBox="1">
                <a:spLocks noChangeArrowheads="1"/>
              </p:cNvSpPr>
              <p:nvPr/>
            </p:nvSpPr>
            <p:spPr bwMode="auto">
              <a:xfrm>
                <a:off x="241680" y="1281951"/>
                <a:ext cx="1116367" cy="33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标题内容</a:t>
                </a:r>
              </a:p>
            </p:txBody>
          </p:sp>
        </p:grpSp>
      </p:grpSp>
      <p:grpSp>
        <p:nvGrpSpPr>
          <p:cNvPr id="38" name="组合 58"/>
          <p:cNvGrpSpPr>
            <a:grpSpLocks/>
          </p:cNvGrpSpPr>
          <p:nvPr/>
        </p:nvGrpSpPr>
        <p:grpSpPr bwMode="auto">
          <a:xfrm>
            <a:off x="7499750" y="1599553"/>
            <a:ext cx="1464737" cy="2026804"/>
            <a:chOff x="0" y="0"/>
            <a:chExt cx="1953719" cy="2701925"/>
          </a:xfrm>
        </p:grpSpPr>
        <p:sp>
          <p:nvSpPr>
            <p:cNvPr id="39" name="流程图: 联系 51"/>
            <p:cNvSpPr>
              <a:spLocks noChangeArrowheads="1"/>
            </p:cNvSpPr>
            <p:nvPr/>
          </p:nvSpPr>
          <p:spPr bwMode="auto">
            <a:xfrm rot="8029717">
              <a:off x="0" y="0"/>
              <a:ext cx="1433015" cy="1433015"/>
            </a:xfrm>
            <a:prstGeom prst="flowChartConnector">
              <a:avLst/>
            </a:prstGeom>
            <a:noFill/>
            <a:ln w="28575">
              <a:solidFill>
                <a:sysClr val="window" lastClr="FFFFFF"/>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0" name="Freeform 16"/>
            <p:cNvSpPr>
              <a:spLocks noEditPoints="1"/>
            </p:cNvSpPr>
            <p:nvPr/>
          </p:nvSpPr>
          <p:spPr bwMode="auto">
            <a:xfrm>
              <a:off x="361166" y="455269"/>
              <a:ext cx="768350" cy="552450"/>
            </a:xfrm>
            <a:custGeom>
              <a:avLst/>
              <a:gdLst>
                <a:gd name="T0" fmla="*/ 2147483647 w 202"/>
                <a:gd name="T1" fmla="*/ 2147483647 h 145"/>
                <a:gd name="T2" fmla="*/ 2147483647 w 202"/>
                <a:gd name="T3" fmla="*/ 0 h 145"/>
                <a:gd name="T4" fmla="*/ 2147483647 w 202"/>
                <a:gd name="T5" fmla="*/ 2147483647 h 145"/>
                <a:gd name="T6" fmla="*/ 2147483647 w 202"/>
                <a:gd name="T7" fmla="*/ 2147483647 h 145"/>
                <a:gd name="T8" fmla="*/ 2147483647 w 202"/>
                <a:gd name="T9" fmla="*/ 2147483647 h 145"/>
                <a:gd name="T10" fmla="*/ 2147483647 w 202"/>
                <a:gd name="T11" fmla="*/ 2147483647 h 145"/>
                <a:gd name="T12" fmla="*/ 0 w 202"/>
                <a:gd name="T13" fmla="*/ 2147483647 h 145"/>
                <a:gd name="T14" fmla="*/ 2147483647 w 202"/>
                <a:gd name="T15" fmla="*/ 2147483647 h 145"/>
                <a:gd name="T16" fmla="*/ 2147483647 w 202"/>
                <a:gd name="T17" fmla="*/ 2147483647 h 145"/>
                <a:gd name="T18" fmla="*/ 2147483647 w 202"/>
                <a:gd name="T19" fmla="*/ 2147483647 h 145"/>
                <a:gd name="T20" fmla="*/ 2147483647 w 202"/>
                <a:gd name="T21" fmla="*/ 2147483647 h 145"/>
                <a:gd name="T22" fmla="*/ 2147483647 w 202"/>
                <a:gd name="T23" fmla="*/ 2147483647 h 145"/>
                <a:gd name="T24" fmla="*/ 2147483647 w 202"/>
                <a:gd name="T25" fmla="*/ 2147483647 h 145"/>
                <a:gd name="T26" fmla="*/ 2147483647 w 202"/>
                <a:gd name="T27" fmla="*/ 2147483647 h 145"/>
                <a:gd name="T28" fmla="*/ 2147483647 w 202"/>
                <a:gd name="T29" fmla="*/ 2147483647 h 145"/>
                <a:gd name="T30" fmla="*/ 2147483647 w 202"/>
                <a:gd name="T31" fmla="*/ 2147483647 h 145"/>
                <a:gd name="T32" fmla="*/ 2147483647 w 202"/>
                <a:gd name="T33" fmla="*/ 2147483647 h 145"/>
                <a:gd name="T34" fmla="*/ 2147483647 w 202"/>
                <a:gd name="T35" fmla="*/ 2147483647 h 145"/>
                <a:gd name="T36" fmla="*/ 2147483647 w 202"/>
                <a:gd name="T37" fmla="*/ 2147483647 h 145"/>
                <a:gd name="T38" fmla="*/ 2147483647 w 202"/>
                <a:gd name="T39" fmla="*/ 2147483647 h 145"/>
                <a:gd name="T40" fmla="*/ 2147483647 w 202"/>
                <a:gd name="T41" fmla="*/ 2147483647 h 145"/>
                <a:gd name="T42" fmla="*/ 2147483647 w 202"/>
                <a:gd name="T43" fmla="*/ 2147483647 h 145"/>
                <a:gd name="T44" fmla="*/ 2147483647 w 202"/>
                <a:gd name="T45" fmla="*/ 2147483647 h 145"/>
                <a:gd name="T46" fmla="*/ 2147483647 w 202"/>
                <a:gd name="T47" fmla="*/ 2147483647 h 145"/>
                <a:gd name="T48" fmla="*/ 2147483647 w 202"/>
                <a:gd name="T49" fmla="*/ 2147483647 h 145"/>
                <a:gd name="T50" fmla="*/ 2147483647 w 202"/>
                <a:gd name="T51" fmla="*/ 2147483647 h 145"/>
                <a:gd name="T52" fmla="*/ 2147483647 w 202"/>
                <a:gd name="T53" fmla="*/ 2147483647 h 1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2" h="145">
                  <a:moveTo>
                    <a:pt x="164" y="51"/>
                  </a:moveTo>
                  <a:cubicBezTo>
                    <a:pt x="161" y="22"/>
                    <a:pt x="137" y="0"/>
                    <a:pt x="107" y="0"/>
                  </a:cubicBezTo>
                  <a:cubicBezTo>
                    <a:pt x="84" y="0"/>
                    <a:pt x="65" y="13"/>
                    <a:pt x="56" y="33"/>
                  </a:cubicBezTo>
                  <a:cubicBezTo>
                    <a:pt x="53" y="32"/>
                    <a:pt x="50" y="31"/>
                    <a:pt x="47" y="31"/>
                  </a:cubicBezTo>
                  <a:cubicBezTo>
                    <a:pt x="32" y="31"/>
                    <a:pt x="19" y="44"/>
                    <a:pt x="19" y="60"/>
                  </a:cubicBezTo>
                  <a:cubicBezTo>
                    <a:pt x="19" y="63"/>
                    <a:pt x="20" y="66"/>
                    <a:pt x="20" y="68"/>
                  </a:cubicBezTo>
                  <a:cubicBezTo>
                    <a:pt x="8" y="76"/>
                    <a:pt x="0" y="89"/>
                    <a:pt x="0" y="104"/>
                  </a:cubicBezTo>
                  <a:cubicBezTo>
                    <a:pt x="0" y="126"/>
                    <a:pt x="18" y="145"/>
                    <a:pt x="41" y="145"/>
                  </a:cubicBezTo>
                  <a:cubicBezTo>
                    <a:pt x="41" y="145"/>
                    <a:pt x="41" y="145"/>
                    <a:pt x="41" y="145"/>
                  </a:cubicBezTo>
                  <a:cubicBezTo>
                    <a:pt x="155" y="145"/>
                    <a:pt x="155" y="145"/>
                    <a:pt x="155" y="145"/>
                  </a:cubicBezTo>
                  <a:cubicBezTo>
                    <a:pt x="181" y="145"/>
                    <a:pt x="202" y="124"/>
                    <a:pt x="202" y="97"/>
                  </a:cubicBezTo>
                  <a:cubicBezTo>
                    <a:pt x="202" y="74"/>
                    <a:pt x="185" y="55"/>
                    <a:pt x="164" y="51"/>
                  </a:cubicBezTo>
                  <a:close/>
                  <a:moveTo>
                    <a:pt x="155" y="132"/>
                  </a:moveTo>
                  <a:cubicBezTo>
                    <a:pt x="155" y="132"/>
                    <a:pt x="155" y="132"/>
                    <a:pt x="155" y="132"/>
                  </a:cubicBezTo>
                  <a:cubicBezTo>
                    <a:pt x="41" y="132"/>
                    <a:pt x="41" y="132"/>
                    <a:pt x="41" y="132"/>
                  </a:cubicBezTo>
                  <a:cubicBezTo>
                    <a:pt x="25" y="132"/>
                    <a:pt x="13" y="119"/>
                    <a:pt x="13" y="104"/>
                  </a:cubicBezTo>
                  <a:cubicBezTo>
                    <a:pt x="13" y="94"/>
                    <a:pt x="18" y="84"/>
                    <a:pt x="27" y="79"/>
                  </a:cubicBezTo>
                  <a:cubicBezTo>
                    <a:pt x="36" y="74"/>
                    <a:pt x="36" y="73"/>
                    <a:pt x="32" y="64"/>
                  </a:cubicBezTo>
                  <a:cubicBezTo>
                    <a:pt x="32" y="63"/>
                    <a:pt x="32" y="61"/>
                    <a:pt x="32" y="60"/>
                  </a:cubicBezTo>
                  <a:cubicBezTo>
                    <a:pt x="32" y="51"/>
                    <a:pt x="39" y="44"/>
                    <a:pt x="47" y="44"/>
                  </a:cubicBezTo>
                  <a:cubicBezTo>
                    <a:pt x="47" y="44"/>
                    <a:pt x="51" y="43"/>
                    <a:pt x="56" y="45"/>
                  </a:cubicBezTo>
                  <a:cubicBezTo>
                    <a:pt x="63" y="48"/>
                    <a:pt x="64" y="45"/>
                    <a:pt x="67" y="38"/>
                  </a:cubicBezTo>
                  <a:cubicBezTo>
                    <a:pt x="75" y="22"/>
                    <a:pt x="90" y="12"/>
                    <a:pt x="107" y="12"/>
                  </a:cubicBezTo>
                  <a:cubicBezTo>
                    <a:pt x="130" y="12"/>
                    <a:pt x="149" y="29"/>
                    <a:pt x="151" y="52"/>
                  </a:cubicBezTo>
                  <a:cubicBezTo>
                    <a:pt x="152" y="61"/>
                    <a:pt x="152" y="61"/>
                    <a:pt x="161" y="63"/>
                  </a:cubicBezTo>
                  <a:cubicBezTo>
                    <a:pt x="178" y="66"/>
                    <a:pt x="189" y="81"/>
                    <a:pt x="189" y="97"/>
                  </a:cubicBezTo>
                  <a:cubicBezTo>
                    <a:pt x="189" y="117"/>
                    <a:pt x="174" y="132"/>
                    <a:pt x="155" y="13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1" name="文本框 71"/>
            <p:cNvSpPr txBox="1">
              <a:spLocks noChangeArrowheads="1"/>
            </p:cNvSpPr>
            <p:nvPr/>
          </p:nvSpPr>
          <p:spPr bwMode="auto">
            <a:xfrm>
              <a:off x="44676" y="1932620"/>
              <a:ext cx="1909043" cy="769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内容描述内容描述内容描述内容描述</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a:t>
              </a:r>
            </a:p>
          </p:txBody>
        </p:sp>
        <p:sp>
          <p:nvSpPr>
            <p:cNvPr id="42" name="文本框 72"/>
            <p:cNvSpPr txBox="1">
              <a:spLocks noChangeArrowheads="1"/>
            </p:cNvSpPr>
            <p:nvPr/>
          </p:nvSpPr>
          <p:spPr bwMode="auto">
            <a:xfrm>
              <a:off x="286355" y="1614957"/>
              <a:ext cx="1116367" cy="33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标题内容</a:t>
              </a:r>
            </a:p>
          </p:txBody>
        </p:sp>
      </p:grpSp>
      <p:pic>
        <p:nvPicPr>
          <p:cNvPr id="43" name="图片 37"/>
          <p:cNvPicPr>
            <a:picLocks noChangeAspect="1" noChangeArrowheads="1"/>
          </p:cNvPicPr>
          <p:nvPr/>
        </p:nvPicPr>
        <p:blipFill>
          <a:blip r:embed="rId3" cstate="screen">
            <a:extLst>
              <a:ext uri="{28A0092B-C50C-407E-A947-70E740481C1C}">
                <a14:useLocalDpi xmlns:a14="http://schemas.microsoft.com/office/drawing/2010/main"/>
              </a:ext>
            </a:extLst>
          </a:blip>
          <a:srcRect l="7729" t="3799" r="9811" b="5762"/>
          <a:stretch>
            <a:fillRect/>
          </a:stretch>
        </p:blipFill>
        <p:spPr bwMode="auto">
          <a:xfrm>
            <a:off x="941786" y="1647179"/>
            <a:ext cx="1914525" cy="365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0-#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1000"/>
                                        <p:tgtEl>
                                          <p:spTgt spid="38"/>
                                        </p:tgtEl>
                                      </p:cBhvr>
                                    </p:animEffect>
                                    <p:anim calcmode="lin" valueType="num">
                                      <p:cBhvr>
                                        <p:cTn id="29" dur="1000" fill="hold"/>
                                        <p:tgtEl>
                                          <p:spTgt spid="38"/>
                                        </p:tgtEl>
                                        <p:attrNameLst>
                                          <p:attrName>ppt_x</p:attrName>
                                        </p:attrNameLst>
                                      </p:cBhvr>
                                      <p:tavLst>
                                        <p:tav tm="0">
                                          <p:val>
                                            <p:strVal val="#ppt_x"/>
                                          </p:val>
                                        </p:tav>
                                        <p:tav tm="100000">
                                          <p:val>
                                            <p:strVal val="#ppt_x"/>
                                          </p:val>
                                        </p:tav>
                                      </p:tavLst>
                                    </p:anim>
                                    <p:anim calcmode="lin" valueType="num">
                                      <p:cBhvr>
                                        <p:cTn id="3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3"/>
          <p:cNvSpPr>
            <a:spLocks noChangeArrowheads="1"/>
          </p:cNvSpPr>
          <p:nvPr/>
        </p:nvSpPr>
        <p:spPr bwMode="auto">
          <a:xfrm>
            <a:off x="636986" y="1892697"/>
            <a:ext cx="2112169" cy="2688431"/>
          </a:xfrm>
          <a:prstGeom prst="rect">
            <a:avLst/>
          </a:prstGeom>
          <a:solidFill>
            <a:srgbClr val="8C8CB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17" name="矩形 16"/>
          <p:cNvSpPr>
            <a:spLocks noChangeArrowheads="1"/>
          </p:cNvSpPr>
          <p:nvPr/>
        </p:nvSpPr>
        <p:spPr bwMode="auto">
          <a:xfrm>
            <a:off x="3451625" y="1892697"/>
            <a:ext cx="2112169" cy="2688431"/>
          </a:xfrm>
          <a:prstGeom prst="rect">
            <a:avLst/>
          </a:prstGeom>
          <a:solidFill>
            <a:srgbClr val="F29A1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18" name="矩形 17"/>
          <p:cNvSpPr>
            <a:spLocks noChangeArrowheads="1"/>
          </p:cNvSpPr>
          <p:nvPr/>
        </p:nvSpPr>
        <p:spPr bwMode="auto">
          <a:xfrm>
            <a:off x="6267454" y="1892697"/>
            <a:ext cx="2112169" cy="2688431"/>
          </a:xfrm>
          <a:prstGeom prst="rect">
            <a:avLst/>
          </a:prstGeom>
          <a:solidFill>
            <a:srgbClr val="89A845"/>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19" name="文本框 19"/>
          <p:cNvSpPr txBox="1">
            <a:spLocks noChangeArrowheads="1"/>
          </p:cNvSpPr>
          <p:nvPr/>
        </p:nvSpPr>
        <p:spPr bwMode="auto">
          <a:xfrm>
            <a:off x="1406129" y="2140345"/>
            <a:ext cx="95964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3000" b="0" i="0" u="none" strike="noStrike" kern="0" cap="none" spc="0" normalizeH="0" baseline="0" noProof="0">
                <a:ln>
                  <a:noFill/>
                </a:ln>
                <a:solidFill>
                  <a:sysClr val="window" lastClr="FFFFFF"/>
                </a:solidFill>
                <a:effectLst/>
                <a:uLnTx/>
                <a:uFillTx/>
                <a:latin typeface="Calibri" panose="020F0502020204030204" pitchFamily="34" charset="0"/>
                <a:ea typeface="宋体" panose="02010600030101010101" pitchFamily="2" charset="-122"/>
              </a:rPr>
              <a:t>1200</a:t>
            </a:r>
            <a:endParaRPr kumimoji="0" lang="zh-CN" altLang="en-US" sz="3000" b="0" i="0" u="none" strike="noStrike" kern="0" cap="none" spc="0" normalizeH="0" baseline="0" noProof="0">
              <a:ln>
                <a:noFill/>
              </a:ln>
              <a:solidFill>
                <a:sysClr val="window" lastClr="FFFFFF"/>
              </a:solidFill>
              <a:effectLst/>
              <a:uLnTx/>
              <a:uFillTx/>
              <a:latin typeface="Calibri" panose="020F0502020204030204" pitchFamily="34" charset="0"/>
              <a:ea typeface="宋体" panose="02010600030101010101" pitchFamily="2" charset="-122"/>
            </a:endParaRPr>
          </a:p>
        </p:txBody>
      </p:sp>
      <p:sp>
        <p:nvSpPr>
          <p:cNvPr id="20" name="文本框 20"/>
          <p:cNvSpPr txBox="1">
            <a:spLocks noChangeArrowheads="1"/>
          </p:cNvSpPr>
          <p:nvPr/>
        </p:nvSpPr>
        <p:spPr bwMode="auto">
          <a:xfrm>
            <a:off x="4349356" y="2105817"/>
            <a:ext cx="96083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3000" b="0" i="0" u="none" strike="noStrike" kern="0" cap="none" spc="0" normalizeH="0" baseline="0" noProof="0">
                <a:ln>
                  <a:noFill/>
                </a:ln>
                <a:solidFill>
                  <a:sysClr val="window" lastClr="FFFFFF"/>
                </a:solidFill>
                <a:effectLst/>
                <a:uLnTx/>
                <a:uFillTx/>
                <a:latin typeface="Calibri" panose="020F0502020204030204" pitchFamily="34" charset="0"/>
                <a:ea typeface="宋体" panose="02010600030101010101" pitchFamily="2" charset="-122"/>
              </a:rPr>
              <a:t>80%</a:t>
            </a:r>
            <a:endParaRPr kumimoji="0" lang="zh-CN" altLang="en-US" sz="3000" b="0" i="0" u="none" strike="noStrike" kern="0" cap="none" spc="0" normalizeH="0" baseline="0" noProof="0">
              <a:ln>
                <a:noFill/>
              </a:ln>
              <a:solidFill>
                <a:sysClr val="window" lastClr="FFFFFF"/>
              </a:solidFill>
              <a:effectLst/>
              <a:uLnTx/>
              <a:uFillTx/>
              <a:latin typeface="Calibri" panose="020F0502020204030204" pitchFamily="34" charset="0"/>
              <a:ea typeface="宋体" panose="02010600030101010101" pitchFamily="2" charset="-122"/>
            </a:endParaRPr>
          </a:p>
        </p:txBody>
      </p:sp>
      <p:sp>
        <p:nvSpPr>
          <p:cNvPr id="21" name="文本框 21"/>
          <p:cNvSpPr txBox="1">
            <a:spLocks noChangeArrowheads="1"/>
          </p:cNvSpPr>
          <p:nvPr/>
        </p:nvSpPr>
        <p:spPr bwMode="auto">
          <a:xfrm>
            <a:off x="6996114" y="2140345"/>
            <a:ext cx="96083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3000" b="0" i="0" u="none" strike="noStrike" kern="0" cap="none" spc="0" normalizeH="0" baseline="0" noProof="0">
                <a:ln>
                  <a:noFill/>
                </a:ln>
                <a:solidFill>
                  <a:sysClr val="window" lastClr="FFFFFF"/>
                </a:solidFill>
                <a:effectLst/>
                <a:uLnTx/>
                <a:uFillTx/>
                <a:latin typeface="Calibri" panose="020F0502020204030204" pitchFamily="34" charset="0"/>
                <a:ea typeface="宋体" panose="02010600030101010101" pitchFamily="2" charset="-122"/>
              </a:rPr>
              <a:t>100+</a:t>
            </a:r>
            <a:endParaRPr kumimoji="0" lang="zh-CN" altLang="en-US" sz="3000" b="0" i="0" u="none" strike="noStrike" kern="0" cap="none" spc="0" normalizeH="0" baseline="0" noProof="0">
              <a:ln>
                <a:noFill/>
              </a:ln>
              <a:solidFill>
                <a:sysClr val="window" lastClr="FFFFFF"/>
              </a:solidFill>
              <a:effectLst/>
              <a:uLnTx/>
              <a:uFillTx/>
              <a:latin typeface="Calibri" panose="020F0502020204030204" pitchFamily="34" charset="0"/>
              <a:ea typeface="宋体" panose="02010600030101010101" pitchFamily="2" charset="-122"/>
            </a:endParaRPr>
          </a:p>
        </p:txBody>
      </p:sp>
      <p:sp>
        <p:nvSpPr>
          <p:cNvPr id="22" name="文本框 22"/>
          <p:cNvSpPr txBox="1">
            <a:spLocks noChangeArrowheads="1"/>
          </p:cNvSpPr>
          <p:nvPr/>
        </p:nvSpPr>
        <p:spPr bwMode="auto">
          <a:xfrm>
            <a:off x="937023" y="2879725"/>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方正正黑简体" pitchFamily="2" charset="-122"/>
                <a:ea typeface="方正正黑简体" pitchFamily="2" charset="-122"/>
              </a:rPr>
              <a:t>内容描述内容描述内容描述内容描述</a:t>
            </a:r>
          </a:p>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方正正黑简体" pitchFamily="2" charset="-122"/>
                <a:ea typeface="方正正黑简体" pitchFamily="2" charset="-122"/>
              </a:rPr>
              <a:t>内容描述内容描述内容描述内容描述</a:t>
            </a:r>
          </a:p>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方正正黑简体" pitchFamily="2" charset="-122"/>
                <a:ea typeface="方正正黑简体" pitchFamily="2" charset="-122"/>
              </a:rPr>
              <a:t>内容描述内容描述内容描述内容描述</a:t>
            </a:r>
          </a:p>
        </p:txBody>
      </p:sp>
      <p:sp>
        <p:nvSpPr>
          <p:cNvPr id="23" name="文本框 23"/>
          <p:cNvSpPr txBox="1">
            <a:spLocks noChangeArrowheads="1"/>
          </p:cNvSpPr>
          <p:nvPr/>
        </p:nvSpPr>
        <p:spPr bwMode="auto">
          <a:xfrm>
            <a:off x="3821908" y="2879725"/>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方正正黑简体" pitchFamily="2" charset="-122"/>
                <a:ea typeface="方正正黑简体" pitchFamily="2" charset="-122"/>
              </a:rPr>
              <a:t>内容描述内容描述内容描述内容描述</a:t>
            </a:r>
          </a:p>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方正正黑简体" pitchFamily="2" charset="-122"/>
                <a:ea typeface="方正正黑简体" pitchFamily="2" charset="-122"/>
              </a:rPr>
              <a:t>内容描述内容描述内容描述内容描述</a:t>
            </a:r>
          </a:p>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方正正黑简体" pitchFamily="2" charset="-122"/>
                <a:ea typeface="方正正黑简体" pitchFamily="2" charset="-122"/>
              </a:rPr>
              <a:t>内容描述内容描述内容描述内容描述</a:t>
            </a:r>
          </a:p>
        </p:txBody>
      </p:sp>
      <p:sp>
        <p:nvSpPr>
          <p:cNvPr id="24" name="文本框 26"/>
          <p:cNvSpPr txBox="1">
            <a:spLocks noChangeArrowheads="1"/>
          </p:cNvSpPr>
          <p:nvPr/>
        </p:nvSpPr>
        <p:spPr bwMode="auto">
          <a:xfrm>
            <a:off x="6566300" y="2879725"/>
            <a:ext cx="151328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方正正黑简体" pitchFamily="2" charset="-122"/>
                <a:ea typeface="方正正黑简体" pitchFamily="2" charset="-122"/>
              </a:rPr>
              <a:t>内容描述内容描述内容描述内容描述</a:t>
            </a:r>
          </a:p>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方正正黑简体" pitchFamily="2" charset="-122"/>
                <a:ea typeface="方正正黑简体" pitchFamily="2" charset="-122"/>
              </a:rPr>
              <a:t>内容描述内容描述内容描述内容描述</a:t>
            </a:r>
          </a:p>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50" b="0" i="0" u="none" strike="noStrike" kern="0" cap="none" spc="0" normalizeH="0" baseline="0" noProof="0">
                <a:ln>
                  <a:noFill/>
                </a:ln>
                <a:solidFill>
                  <a:sysClr val="window" lastClr="FFFFFF"/>
                </a:solidFill>
                <a:effectLst/>
                <a:uLnTx/>
                <a:uFillTx/>
                <a:latin typeface="方正正黑简体" pitchFamily="2" charset="-122"/>
                <a:ea typeface="方正正黑简体" pitchFamily="2" charset="-122"/>
              </a:rPr>
              <a:t>内容描述内容描述内容描述内容描述</a:t>
            </a:r>
          </a:p>
        </p:txBody>
      </p:sp>
      <p:pic>
        <p:nvPicPr>
          <p:cNvPr id="25" name="Group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02509" y="2240359"/>
            <a:ext cx="352425"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燕尾形 32"/>
          <p:cNvSpPr>
            <a:spLocks noChangeArrowheads="1"/>
          </p:cNvSpPr>
          <p:nvPr/>
        </p:nvSpPr>
        <p:spPr bwMode="auto">
          <a:xfrm>
            <a:off x="2934891" y="3041649"/>
            <a:ext cx="357188" cy="357188"/>
          </a:xfrm>
          <a:prstGeom prst="chevron">
            <a:avLst>
              <a:gd name="adj" fmla="val 50000"/>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sp>
        <p:nvSpPr>
          <p:cNvPr id="27" name="燕尾形 33"/>
          <p:cNvSpPr>
            <a:spLocks noChangeArrowheads="1"/>
          </p:cNvSpPr>
          <p:nvPr/>
        </p:nvSpPr>
        <p:spPr bwMode="auto">
          <a:xfrm>
            <a:off x="5755482" y="3058317"/>
            <a:ext cx="357188" cy="357188"/>
          </a:xfrm>
          <a:prstGeom prst="chevron">
            <a:avLst>
              <a:gd name="adj" fmla="val 50000"/>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pitchFamily="34" charset="0"/>
              <a:ea typeface="宋体" panose="02010600030101010101" pitchFamily="2" charset="-122"/>
            </a:endParaRPr>
          </a:p>
        </p:txBody>
      </p:sp>
      <p:pic>
        <p:nvPicPr>
          <p:cNvPr id="28" name="Group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51686" y="2222500"/>
            <a:ext cx="388144" cy="38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15"/>
          <p:cNvSpPr>
            <a:spLocks noEditPoints="1"/>
          </p:cNvSpPr>
          <p:nvPr/>
        </p:nvSpPr>
        <p:spPr bwMode="auto">
          <a:xfrm>
            <a:off x="6594875" y="2264172"/>
            <a:ext cx="401241" cy="401240"/>
          </a:xfrm>
          <a:custGeom>
            <a:avLst/>
            <a:gdLst>
              <a:gd name="T0" fmla="*/ 2147483647 w 287"/>
              <a:gd name="T1" fmla="*/ 2147483647 h 286"/>
              <a:gd name="T2" fmla="*/ 2147483647 w 287"/>
              <a:gd name="T3" fmla="*/ 2147483647 h 286"/>
              <a:gd name="T4" fmla="*/ 2147483647 w 287"/>
              <a:gd name="T5" fmla="*/ 2147483647 h 286"/>
              <a:gd name="T6" fmla="*/ 2147483647 w 287"/>
              <a:gd name="T7" fmla="*/ 2147483647 h 286"/>
              <a:gd name="T8" fmla="*/ 2147483647 w 287"/>
              <a:gd name="T9" fmla="*/ 2147483647 h 286"/>
              <a:gd name="T10" fmla="*/ 2147483647 w 287"/>
              <a:gd name="T11" fmla="*/ 2147483647 h 286"/>
              <a:gd name="T12" fmla="*/ 2147483647 w 287"/>
              <a:gd name="T13" fmla="*/ 2147483647 h 286"/>
              <a:gd name="T14" fmla="*/ 2147483647 w 287"/>
              <a:gd name="T15" fmla="*/ 2147483647 h 286"/>
              <a:gd name="T16" fmla="*/ 2147483647 w 287"/>
              <a:gd name="T17" fmla="*/ 2147483647 h 286"/>
              <a:gd name="T18" fmla="*/ 2147483647 w 287"/>
              <a:gd name="T19" fmla="*/ 2147483647 h 286"/>
              <a:gd name="T20" fmla="*/ 2147483647 w 287"/>
              <a:gd name="T21" fmla="*/ 2147483647 h 286"/>
              <a:gd name="T22" fmla="*/ 2147483647 w 287"/>
              <a:gd name="T23" fmla="*/ 2147483647 h 286"/>
              <a:gd name="T24" fmla="*/ 2147483647 w 287"/>
              <a:gd name="T25" fmla="*/ 2147483647 h 286"/>
              <a:gd name="T26" fmla="*/ 2147483647 w 287"/>
              <a:gd name="T27" fmla="*/ 2147483647 h 286"/>
              <a:gd name="T28" fmla="*/ 2147483647 w 287"/>
              <a:gd name="T29" fmla="*/ 2147483647 h 286"/>
              <a:gd name="T30" fmla="*/ 2147483647 w 287"/>
              <a:gd name="T31" fmla="*/ 2147483647 h 286"/>
              <a:gd name="T32" fmla="*/ 2147483647 w 287"/>
              <a:gd name="T33" fmla="*/ 2147483647 h 286"/>
              <a:gd name="T34" fmla="*/ 2147483647 w 287"/>
              <a:gd name="T35" fmla="*/ 2147483647 h 286"/>
              <a:gd name="T36" fmla="*/ 2147483647 w 287"/>
              <a:gd name="T37" fmla="*/ 2147483647 h 286"/>
              <a:gd name="T38" fmla="*/ 2147483647 w 287"/>
              <a:gd name="T39" fmla="*/ 2147483647 h 286"/>
              <a:gd name="T40" fmla="*/ 2147483647 w 287"/>
              <a:gd name="T41" fmla="*/ 2147483647 h 286"/>
              <a:gd name="T42" fmla="*/ 2147483647 w 287"/>
              <a:gd name="T43" fmla="*/ 2147483647 h 286"/>
              <a:gd name="T44" fmla="*/ 2147483647 w 287"/>
              <a:gd name="T45" fmla="*/ 2147483647 h 286"/>
              <a:gd name="T46" fmla="*/ 2147483647 w 287"/>
              <a:gd name="T47" fmla="*/ 2147483647 h 286"/>
              <a:gd name="T48" fmla="*/ 2147483647 w 287"/>
              <a:gd name="T49" fmla="*/ 2147483647 h 286"/>
              <a:gd name="T50" fmla="*/ 2147483647 w 287"/>
              <a:gd name="T51" fmla="*/ 2147483647 h 286"/>
              <a:gd name="T52" fmla="*/ 2147483647 w 287"/>
              <a:gd name="T53" fmla="*/ 2147483647 h 286"/>
              <a:gd name="T54" fmla="*/ 2147483647 w 287"/>
              <a:gd name="T55" fmla="*/ 2147483647 h 286"/>
              <a:gd name="T56" fmla="*/ 2147483647 w 287"/>
              <a:gd name="T57" fmla="*/ 2147483647 h 286"/>
              <a:gd name="T58" fmla="*/ 2147483647 w 287"/>
              <a:gd name="T59" fmla="*/ 2147483647 h 286"/>
              <a:gd name="T60" fmla="*/ 2147483647 w 287"/>
              <a:gd name="T61" fmla="*/ 2147483647 h 286"/>
              <a:gd name="T62" fmla="*/ 2147483647 w 287"/>
              <a:gd name="T63" fmla="*/ 2147483647 h 286"/>
              <a:gd name="T64" fmla="*/ 2147483647 w 287"/>
              <a:gd name="T65" fmla="*/ 2147483647 h 286"/>
              <a:gd name="T66" fmla="*/ 2147483647 w 287"/>
              <a:gd name="T67" fmla="*/ 2147483647 h 286"/>
              <a:gd name="T68" fmla="*/ 2147483647 w 287"/>
              <a:gd name="T69" fmla="*/ 2147483647 h 286"/>
              <a:gd name="T70" fmla="*/ 2147483647 w 287"/>
              <a:gd name="T71" fmla="*/ 2147483647 h 286"/>
              <a:gd name="T72" fmla="*/ 2147483647 w 287"/>
              <a:gd name="T73" fmla="*/ 2147483647 h 286"/>
              <a:gd name="T74" fmla="*/ 2147483647 w 287"/>
              <a:gd name="T75" fmla="*/ 2147483647 h 286"/>
              <a:gd name="T76" fmla="*/ 2147483647 w 287"/>
              <a:gd name="T77" fmla="*/ 2147483647 h 286"/>
              <a:gd name="T78" fmla="*/ 2147483647 w 287"/>
              <a:gd name="T79" fmla="*/ 2147483647 h 286"/>
              <a:gd name="T80" fmla="*/ 2147483647 w 287"/>
              <a:gd name="T81" fmla="*/ 2147483647 h 286"/>
              <a:gd name="T82" fmla="*/ 2147483647 w 287"/>
              <a:gd name="T83" fmla="*/ 2147483647 h 286"/>
              <a:gd name="T84" fmla="*/ 2147483647 w 287"/>
              <a:gd name="T85" fmla="*/ 2147483647 h 2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7" h="286">
                <a:moveTo>
                  <a:pt x="186" y="33"/>
                </a:moveTo>
                <a:cubicBezTo>
                  <a:pt x="182" y="29"/>
                  <a:pt x="176" y="27"/>
                  <a:pt x="170" y="27"/>
                </a:cubicBezTo>
                <a:cubicBezTo>
                  <a:pt x="164" y="27"/>
                  <a:pt x="158" y="29"/>
                  <a:pt x="154" y="33"/>
                </a:cubicBezTo>
                <a:cubicBezTo>
                  <a:pt x="142" y="46"/>
                  <a:pt x="142" y="46"/>
                  <a:pt x="142" y="46"/>
                </a:cubicBezTo>
                <a:cubicBezTo>
                  <a:pt x="137" y="50"/>
                  <a:pt x="135" y="56"/>
                  <a:pt x="135" y="62"/>
                </a:cubicBezTo>
                <a:cubicBezTo>
                  <a:pt x="135" y="66"/>
                  <a:pt x="136" y="70"/>
                  <a:pt x="138" y="74"/>
                </a:cubicBezTo>
                <a:cubicBezTo>
                  <a:pt x="17" y="122"/>
                  <a:pt x="17" y="122"/>
                  <a:pt x="17" y="122"/>
                </a:cubicBezTo>
                <a:cubicBezTo>
                  <a:pt x="9" y="126"/>
                  <a:pt x="3" y="133"/>
                  <a:pt x="1" y="142"/>
                </a:cubicBezTo>
                <a:cubicBezTo>
                  <a:pt x="0" y="150"/>
                  <a:pt x="3" y="159"/>
                  <a:pt x="9" y="166"/>
                </a:cubicBezTo>
                <a:cubicBezTo>
                  <a:pt x="123" y="278"/>
                  <a:pt x="123" y="278"/>
                  <a:pt x="123" y="278"/>
                </a:cubicBezTo>
                <a:cubicBezTo>
                  <a:pt x="128" y="283"/>
                  <a:pt x="134" y="286"/>
                  <a:pt x="141" y="286"/>
                </a:cubicBezTo>
                <a:cubicBezTo>
                  <a:pt x="141" y="286"/>
                  <a:pt x="141" y="286"/>
                  <a:pt x="142" y="286"/>
                </a:cubicBezTo>
                <a:cubicBezTo>
                  <a:pt x="143" y="286"/>
                  <a:pt x="145" y="286"/>
                  <a:pt x="147" y="285"/>
                </a:cubicBezTo>
                <a:cubicBezTo>
                  <a:pt x="156" y="284"/>
                  <a:pt x="163" y="277"/>
                  <a:pt x="166" y="269"/>
                </a:cubicBezTo>
                <a:cubicBezTo>
                  <a:pt x="214" y="150"/>
                  <a:pt x="214" y="150"/>
                  <a:pt x="214" y="150"/>
                </a:cubicBezTo>
                <a:cubicBezTo>
                  <a:pt x="218" y="152"/>
                  <a:pt x="222" y="153"/>
                  <a:pt x="226" y="153"/>
                </a:cubicBezTo>
                <a:cubicBezTo>
                  <a:pt x="232" y="153"/>
                  <a:pt x="238" y="151"/>
                  <a:pt x="242" y="147"/>
                </a:cubicBezTo>
                <a:cubicBezTo>
                  <a:pt x="255" y="134"/>
                  <a:pt x="255" y="134"/>
                  <a:pt x="255" y="134"/>
                </a:cubicBezTo>
                <a:cubicBezTo>
                  <a:pt x="259" y="130"/>
                  <a:pt x="261" y="124"/>
                  <a:pt x="261" y="118"/>
                </a:cubicBezTo>
                <a:cubicBezTo>
                  <a:pt x="261" y="112"/>
                  <a:pt x="259" y="107"/>
                  <a:pt x="255" y="102"/>
                </a:cubicBezTo>
                <a:lnTo>
                  <a:pt x="186" y="33"/>
                </a:lnTo>
                <a:close/>
                <a:moveTo>
                  <a:pt x="150" y="262"/>
                </a:moveTo>
                <a:cubicBezTo>
                  <a:pt x="149" y="265"/>
                  <a:pt x="146" y="267"/>
                  <a:pt x="143" y="268"/>
                </a:cubicBezTo>
                <a:cubicBezTo>
                  <a:pt x="143" y="268"/>
                  <a:pt x="142" y="268"/>
                  <a:pt x="141" y="268"/>
                </a:cubicBezTo>
                <a:cubicBezTo>
                  <a:pt x="139" y="268"/>
                  <a:pt x="137" y="267"/>
                  <a:pt x="135" y="266"/>
                </a:cubicBezTo>
                <a:cubicBezTo>
                  <a:pt x="21" y="153"/>
                  <a:pt x="21" y="153"/>
                  <a:pt x="21" y="153"/>
                </a:cubicBezTo>
                <a:cubicBezTo>
                  <a:pt x="19" y="151"/>
                  <a:pt x="18" y="148"/>
                  <a:pt x="19" y="145"/>
                </a:cubicBezTo>
                <a:cubicBezTo>
                  <a:pt x="20" y="142"/>
                  <a:pt x="22" y="140"/>
                  <a:pt x="24" y="139"/>
                </a:cubicBezTo>
                <a:cubicBezTo>
                  <a:pt x="80" y="116"/>
                  <a:pt x="80" y="116"/>
                  <a:pt x="80" y="116"/>
                </a:cubicBezTo>
                <a:cubicBezTo>
                  <a:pt x="117" y="129"/>
                  <a:pt x="155" y="117"/>
                  <a:pt x="192" y="157"/>
                </a:cubicBezTo>
                <a:lnTo>
                  <a:pt x="150" y="262"/>
                </a:lnTo>
                <a:close/>
                <a:moveTo>
                  <a:pt x="242" y="121"/>
                </a:moveTo>
                <a:cubicBezTo>
                  <a:pt x="230" y="134"/>
                  <a:pt x="230" y="134"/>
                  <a:pt x="230" y="134"/>
                </a:cubicBezTo>
                <a:cubicBezTo>
                  <a:pt x="228" y="136"/>
                  <a:pt x="225" y="136"/>
                  <a:pt x="223" y="134"/>
                </a:cubicBezTo>
                <a:cubicBezTo>
                  <a:pt x="207" y="118"/>
                  <a:pt x="207" y="118"/>
                  <a:pt x="207" y="118"/>
                </a:cubicBezTo>
                <a:cubicBezTo>
                  <a:pt x="195" y="150"/>
                  <a:pt x="195" y="150"/>
                  <a:pt x="195" y="150"/>
                </a:cubicBezTo>
                <a:cubicBezTo>
                  <a:pt x="196" y="148"/>
                  <a:pt x="196" y="148"/>
                  <a:pt x="196" y="148"/>
                </a:cubicBezTo>
                <a:cubicBezTo>
                  <a:pt x="169" y="121"/>
                  <a:pt x="142" y="117"/>
                  <a:pt x="117" y="114"/>
                </a:cubicBezTo>
                <a:cubicBezTo>
                  <a:pt x="109" y="113"/>
                  <a:pt x="101" y="112"/>
                  <a:pt x="94" y="111"/>
                </a:cubicBezTo>
                <a:cubicBezTo>
                  <a:pt x="170" y="80"/>
                  <a:pt x="170" y="80"/>
                  <a:pt x="170" y="80"/>
                </a:cubicBezTo>
                <a:cubicBezTo>
                  <a:pt x="154" y="65"/>
                  <a:pt x="154" y="65"/>
                  <a:pt x="154" y="65"/>
                </a:cubicBezTo>
                <a:cubicBezTo>
                  <a:pt x="152" y="63"/>
                  <a:pt x="152" y="60"/>
                  <a:pt x="154" y="59"/>
                </a:cubicBezTo>
                <a:cubicBezTo>
                  <a:pt x="167" y="46"/>
                  <a:pt x="167" y="46"/>
                  <a:pt x="167" y="46"/>
                </a:cubicBezTo>
                <a:cubicBezTo>
                  <a:pt x="169" y="44"/>
                  <a:pt x="171" y="44"/>
                  <a:pt x="173" y="46"/>
                </a:cubicBezTo>
                <a:cubicBezTo>
                  <a:pt x="242" y="115"/>
                  <a:pt x="242" y="115"/>
                  <a:pt x="242" y="115"/>
                </a:cubicBezTo>
                <a:cubicBezTo>
                  <a:pt x="244" y="117"/>
                  <a:pt x="244" y="120"/>
                  <a:pt x="242" y="121"/>
                </a:cubicBezTo>
                <a:close/>
                <a:moveTo>
                  <a:pt x="148" y="188"/>
                </a:moveTo>
                <a:cubicBezTo>
                  <a:pt x="161" y="188"/>
                  <a:pt x="171" y="178"/>
                  <a:pt x="171" y="165"/>
                </a:cubicBezTo>
                <a:cubicBezTo>
                  <a:pt x="171" y="153"/>
                  <a:pt x="161" y="143"/>
                  <a:pt x="148" y="143"/>
                </a:cubicBezTo>
                <a:cubicBezTo>
                  <a:pt x="136" y="143"/>
                  <a:pt x="126" y="153"/>
                  <a:pt x="126" y="165"/>
                </a:cubicBezTo>
                <a:cubicBezTo>
                  <a:pt x="126" y="178"/>
                  <a:pt x="136" y="188"/>
                  <a:pt x="148" y="188"/>
                </a:cubicBezTo>
                <a:close/>
                <a:moveTo>
                  <a:pt x="148" y="152"/>
                </a:moveTo>
                <a:cubicBezTo>
                  <a:pt x="156" y="152"/>
                  <a:pt x="162" y="158"/>
                  <a:pt x="162" y="165"/>
                </a:cubicBezTo>
                <a:cubicBezTo>
                  <a:pt x="162" y="173"/>
                  <a:pt x="156" y="179"/>
                  <a:pt x="148" y="179"/>
                </a:cubicBezTo>
                <a:cubicBezTo>
                  <a:pt x="141" y="179"/>
                  <a:pt x="135" y="173"/>
                  <a:pt x="135" y="165"/>
                </a:cubicBezTo>
                <a:cubicBezTo>
                  <a:pt x="135" y="158"/>
                  <a:pt x="141" y="152"/>
                  <a:pt x="148" y="152"/>
                </a:cubicBezTo>
                <a:close/>
                <a:moveTo>
                  <a:pt x="265" y="0"/>
                </a:moveTo>
                <a:cubicBezTo>
                  <a:pt x="252" y="0"/>
                  <a:pt x="242" y="10"/>
                  <a:pt x="242" y="22"/>
                </a:cubicBezTo>
                <a:cubicBezTo>
                  <a:pt x="242" y="35"/>
                  <a:pt x="252" y="45"/>
                  <a:pt x="265" y="45"/>
                </a:cubicBezTo>
                <a:cubicBezTo>
                  <a:pt x="277" y="45"/>
                  <a:pt x="287" y="35"/>
                  <a:pt x="287" y="22"/>
                </a:cubicBezTo>
                <a:cubicBezTo>
                  <a:pt x="287" y="10"/>
                  <a:pt x="277" y="0"/>
                  <a:pt x="265" y="0"/>
                </a:cubicBezTo>
                <a:close/>
                <a:moveTo>
                  <a:pt x="265" y="36"/>
                </a:moveTo>
                <a:cubicBezTo>
                  <a:pt x="257" y="36"/>
                  <a:pt x="251" y="30"/>
                  <a:pt x="251" y="22"/>
                </a:cubicBezTo>
                <a:cubicBezTo>
                  <a:pt x="251" y="15"/>
                  <a:pt x="257" y="9"/>
                  <a:pt x="265" y="9"/>
                </a:cubicBezTo>
                <a:cubicBezTo>
                  <a:pt x="272" y="9"/>
                  <a:pt x="278" y="15"/>
                  <a:pt x="278" y="22"/>
                </a:cubicBezTo>
                <a:cubicBezTo>
                  <a:pt x="278" y="30"/>
                  <a:pt x="272" y="36"/>
                  <a:pt x="265" y="36"/>
                </a:cubicBezTo>
                <a:close/>
                <a:moveTo>
                  <a:pt x="73" y="152"/>
                </a:moveTo>
                <a:cubicBezTo>
                  <a:pt x="73" y="162"/>
                  <a:pt x="81" y="170"/>
                  <a:pt x="90" y="170"/>
                </a:cubicBezTo>
                <a:cubicBezTo>
                  <a:pt x="100" y="170"/>
                  <a:pt x="108" y="162"/>
                  <a:pt x="108" y="152"/>
                </a:cubicBezTo>
                <a:cubicBezTo>
                  <a:pt x="108" y="142"/>
                  <a:pt x="100" y="134"/>
                  <a:pt x="90" y="134"/>
                </a:cubicBezTo>
                <a:cubicBezTo>
                  <a:pt x="81" y="134"/>
                  <a:pt x="73" y="142"/>
                  <a:pt x="73" y="152"/>
                </a:cubicBezTo>
                <a:close/>
                <a:moveTo>
                  <a:pt x="90" y="143"/>
                </a:moveTo>
                <a:cubicBezTo>
                  <a:pt x="95" y="143"/>
                  <a:pt x="99" y="147"/>
                  <a:pt x="99" y="152"/>
                </a:cubicBezTo>
                <a:cubicBezTo>
                  <a:pt x="99" y="157"/>
                  <a:pt x="95" y="161"/>
                  <a:pt x="90" y="161"/>
                </a:cubicBezTo>
                <a:cubicBezTo>
                  <a:pt x="85" y="161"/>
                  <a:pt x="81" y="157"/>
                  <a:pt x="81" y="152"/>
                </a:cubicBezTo>
                <a:cubicBezTo>
                  <a:pt x="81" y="147"/>
                  <a:pt x="85" y="143"/>
                  <a:pt x="90" y="143"/>
                </a:cubicBezTo>
                <a:close/>
                <a:moveTo>
                  <a:pt x="108" y="206"/>
                </a:moveTo>
                <a:cubicBezTo>
                  <a:pt x="108" y="201"/>
                  <a:pt x="112" y="197"/>
                  <a:pt x="117" y="197"/>
                </a:cubicBezTo>
                <a:cubicBezTo>
                  <a:pt x="122" y="197"/>
                  <a:pt x="126" y="201"/>
                  <a:pt x="126" y="206"/>
                </a:cubicBezTo>
                <a:cubicBezTo>
                  <a:pt x="126" y="210"/>
                  <a:pt x="122" y="214"/>
                  <a:pt x="117" y="214"/>
                </a:cubicBezTo>
                <a:cubicBezTo>
                  <a:pt x="112" y="214"/>
                  <a:pt x="108" y="210"/>
                  <a:pt x="108" y="206"/>
                </a:cubicBezTo>
                <a:close/>
                <a:moveTo>
                  <a:pt x="251" y="71"/>
                </a:moveTo>
                <a:cubicBezTo>
                  <a:pt x="251" y="67"/>
                  <a:pt x="255" y="63"/>
                  <a:pt x="260" y="63"/>
                </a:cubicBezTo>
                <a:cubicBezTo>
                  <a:pt x="265" y="63"/>
                  <a:pt x="269" y="67"/>
                  <a:pt x="269" y="71"/>
                </a:cubicBezTo>
                <a:cubicBezTo>
                  <a:pt x="269" y="76"/>
                  <a:pt x="265" y="80"/>
                  <a:pt x="260" y="80"/>
                </a:cubicBezTo>
                <a:cubicBezTo>
                  <a:pt x="255" y="80"/>
                  <a:pt x="251" y="76"/>
                  <a:pt x="251" y="7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Horizontal)">
                                      <p:cBhvr>
                                        <p:cTn id="7" dur="500"/>
                                        <p:tgtEl>
                                          <p:spTgt spid="22"/>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arn(inHorizontal)">
                                      <p:cBhvr>
                                        <p:cTn id="10" dur="500"/>
                                        <p:tgtEl>
                                          <p:spTgt spid="19"/>
                                        </p:tgtEl>
                                      </p:cBhvr>
                                    </p:animEffect>
                                  </p:childTnLst>
                                </p:cTn>
                              </p:par>
                              <p:par>
                                <p:cTn id="11" presetID="16" presetClass="entr" presetSubtype="26"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arn(inHorizontal)">
                                      <p:cBhvr>
                                        <p:cTn id="13" dur="500"/>
                                        <p:tgtEl>
                                          <p:spTgt spid="16"/>
                                        </p:tgtEl>
                                      </p:cBhvr>
                                    </p:animEffect>
                                  </p:childTnLst>
                                </p:cTn>
                              </p:par>
                              <p:par>
                                <p:cTn id="14" presetID="16" presetClass="entr" presetSubtype="26"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barn(inHorizontal)">
                                      <p:cBhvr>
                                        <p:cTn id="16" dur="500"/>
                                        <p:tgtEl>
                                          <p:spTgt spid="25"/>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par>
                          <p:cTn id="21" fill="hold">
                            <p:stCondLst>
                              <p:cond delay="1000"/>
                            </p:stCondLst>
                            <p:childTnLst>
                              <p:par>
                                <p:cTn id="22" presetID="16" presetClass="entr" presetSubtype="21"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barn(inVertical)">
                                      <p:cBhvr>
                                        <p:cTn id="24" dur="500"/>
                                        <p:tgtEl>
                                          <p:spTgt spid="17"/>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barn(inVertical)">
                                      <p:cBhvr>
                                        <p:cTn id="27" dur="500"/>
                                        <p:tgtEl>
                                          <p:spTgt spid="20"/>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barn(inVertical)">
                                      <p:cBhvr>
                                        <p:cTn id="30" dur="500"/>
                                        <p:tgtEl>
                                          <p:spTgt spid="23"/>
                                        </p:tgtEl>
                                      </p:cBhvr>
                                    </p:animEffect>
                                  </p:childTnLst>
                                </p:cTn>
                              </p:par>
                              <p:par>
                                <p:cTn id="31" presetID="16" presetClass="entr" presetSubtype="21" fill="hold"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inVertical)">
                                      <p:cBhvr>
                                        <p:cTn id="33" dur="500"/>
                                        <p:tgtEl>
                                          <p:spTgt spid="28"/>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2000"/>
                            </p:stCondLst>
                            <p:childTnLst>
                              <p:par>
                                <p:cTn id="39" presetID="16" presetClass="entr" presetSubtype="37"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barn(outVertical)">
                                      <p:cBhvr>
                                        <p:cTn id="41" dur="500"/>
                                        <p:tgtEl>
                                          <p:spTgt spid="18"/>
                                        </p:tgtEl>
                                      </p:cBhvr>
                                    </p:animEffect>
                                  </p:childTnLst>
                                </p:cTn>
                              </p:par>
                              <p:par>
                                <p:cTn id="42" presetID="16" presetClass="entr" presetSubtype="37"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barn(outVertical)">
                                      <p:cBhvr>
                                        <p:cTn id="44" dur="500"/>
                                        <p:tgtEl>
                                          <p:spTgt spid="21"/>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barn(outVertical)">
                                      <p:cBhvr>
                                        <p:cTn id="47" dur="500"/>
                                        <p:tgtEl>
                                          <p:spTgt spid="24"/>
                                        </p:tgtEl>
                                      </p:cBhvr>
                                    </p:animEffect>
                                  </p:childTnLst>
                                </p:cTn>
                              </p:par>
                              <p:par>
                                <p:cTn id="48" presetID="16" presetClass="entr" presetSubtype="37"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barn(outVertical)">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autoUpdateAnimBg="0"/>
      <p:bldP spid="17" grpId="0" animBg="1" autoUpdateAnimBg="0"/>
      <p:bldP spid="18" grpId="0" animBg="1" autoUpdateAnimBg="0"/>
      <p:bldP spid="19" grpId="0" autoUpdateAnimBg="0"/>
      <p:bldP spid="20" grpId="0" autoUpdateAnimBg="0"/>
      <p:bldP spid="21" grpId="0" autoUpdateAnimBg="0"/>
      <p:bldP spid="22" grpId="0" autoUpdateAnimBg="0"/>
      <p:bldP spid="23" grpId="0" autoUpdateAnimBg="0"/>
      <p:bldP spid="24" grpId="0" autoUpdateAnimBg="0"/>
      <p:bldP spid="26" grpId="0" animBg="1" autoUpdateAnimBg="0"/>
      <p:bldP spid="27" grpId="0" animBg="1" autoUpdateAnimBg="0"/>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空心弧 13"/>
          <p:cNvSpPr/>
          <p:nvPr/>
        </p:nvSpPr>
        <p:spPr>
          <a:xfrm flipV="1">
            <a:off x="1005608" y="2118943"/>
            <a:ext cx="1429941" cy="1429940"/>
          </a:xfrm>
          <a:prstGeom prst="blockArc">
            <a:avLst>
              <a:gd name="adj1" fmla="val 6741711"/>
              <a:gd name="adj2" fmla="val 0"/>
              <a:gd name="adj3" fmla="val 19570"/>
            </a:avLst>
          </a:prstGeom>
          <a:solidFill>
            <a:srgbClr val="89A845"/>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空心弧 14"/>
          <p:cNvSpPr/>
          <p:nvPr/>
        </p:nvSpPr>
        <p:spPr>
          <a:xfrm flipV="1">
            <a:off x="3014192" y="2118943"/>
            <a:ext cx="1429940" cy="1429940"/>
          </a:xfrm>
          <a:prstGeom prst="blockArc">
            <a:avLst>
              <a:gd name="adj1" fmla="val 5607005"/>
              <a:gd name="adj2" fmla="val 0"/>
              <a:gd name="adj3" fmla="val 19570"/>
            </a:avLst>
          </a:prstGeom>
          <a:solidFill>
            <a:srgbClr val="8C8CBC"/>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空心弧 15"/>
          <p:cNvSpPr/>
          <p:nvPr/>
        </p:nvSpPr>
        <p:spPr>
          <a:xfrm flipV="1">
            <a:off x="5008490" y="2118943"/>
            <a:ext cx="1429941" cy="1429940"/>
          </a:xfrm>
          <a:prstGeom prst="blockArc">
            <a:avLst>
              <a:gd name="adj1" fmla="val 4958870"/>
              <a:gd name="adj2" fmla="val 0"/>
              <a:gd name="adj3" fmla="val 19570"/>
            </a:avLst>
          </a:prstGeom>
          <a:solidFill>
            <a:srgbClr val="19A3C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空心弧 16"/>
          <p:cNvSpPr/>
          <p:nvPr/>
        </p:nvSpPr>
        <p:spPr>
          <a:xfrm flipV="1">
            <a:off x="7018265" y="2118943"/>
            <a:ext cx="1429941" cy="1429940"/>
          </a:xfrm>
          <a:prstGeom prst="blockArc">
            <a:avLst>
              <a:gd name="adj1" fmla="val 3332729"/>
              <a:gd name="adj2" fmla="val 0"/>
              <a:gd name="adj3" fmla="val 19570"/>
            </a:avLst>
          </a:prstGeom>
          <a:solidFill>
            <a:srgbClr val="F29A1C"/>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矩形 41"/>
          <p:cNvSpPr>
            <a:spLocks noChangeArrowheads="1"/>
          </p:cNvSpPr>
          <p:nvPr/>
        </p:nvSpPr>
        <p:spPr bwMode="auto">
          <a:xfrm>
            <a:off x="1533053" y="2670202"/>
            <a:ext cx="36099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ysClr val="window" lastClr="FFFFFF"/>
                </a:solidFill>
                <a:effectLst/>
                <a:uLnTx/>
                <a:uFillTx/>
                <a:latin typeface="Impact" panose="020B0806030902050204" pitchFamily="34" charset="0"/>
                <a:ea typeface="Malgun Gothic" panose="020B0503020000020004" pitchFamily="34" charset="-127"/>
                <a:cs typeface="Adobe Naskh Medium"/>
              </a:rPr>
              <a:t>01</a:t>
            </a:r>
            <a:endParaRPr kumimoji="0" lang="zh-CN" altLang="en-US" sz="1500" b="0" i="0" u="none" strike="noStrike" kern="0" cap="none" spc="0" normalizeH="0" baseline="0" noProof="0" dirty="0">
              <a:ln>
                <a:noFill/>
              </a:ln>
              <a:solidFill>
                <a:sysClr val="window" lastClr="FFFFFF"/>
              </a:solidFill>
              <a:effectLst/>
              <a:uLnTx/>
              <a:uFillTx/>
              <a:latin typeface="Impact" panose="020B0806030902050204" pitchFamily="34" charset="0"/>
              <a:ea typeface="Malgun Gothic" panose="020B0503020000020004" pitchFamily="34" charset="-127"/>
              <a:cs typeface="Adobe Naskh Medium"/>
            </a:endParaRPr>
          </a:p>
        </p:txBody>
      </p:sp>
      <p:sp>
        <p:nvSpPr>
          <p:cNvPr id="19" name="矩形 42"/>
          <p:cNvSpPr>
            <a:spLocks noChangeArrowheads="1"/>
          </p:cNvSpPr>
          <p:nvPr/>
        </p:nvSpPr>
        <p:spPr bwMode="auto">
          <a:xfrm>
            <a:off x="3449960" y="2678537"/>
            <a:ext cx="38343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ysClr val="window" lastClr="FFFFFF"/>
                </a:solidFill>
                <a:effectLst/>
                <a:uLnTx/>
                <a:uFillTx/>
                <a:latin typeface="Impact" panose="020B0806030902050204" pitchFamily="34" charset="0"/>
                <a:ea typeface="Malgun Gothic" panose="020B0503020000020004" pitchFamily="34" charset="-127"/>
                <a:cs typeface="Adobe Naskh Medium"/>
              </a:rPr>
              <a:t>02</a:t>
            </a:r>
            <a:endParaRPr kumimoji="0" lang="zh-CN" altLang="en-US" sz="1500" b="0" i="0" u="none" strike="noStrike" kern="0" cap="none" spc="0" normalizeH="0" baseline="0" noProof="0" dirty="0">
              <a:ln>
                <a:noFill/>
              </a:ln>
              <a:solidFill>
                <a:sysClr val="window" lastClr="FFFFFF"/>
              </a:solidFill>
              <a:effectLst/>
              <a:uLnTx/>
              <a:uFillTx/>
              <a:latin typeface="Impact" panose="020B0806030902050204" pitchFamily="34" charset="0"/>
              <a:ea typeface="Malgun Gothic" panose="020B0503020000020004" pitchFamily="34" charset="-127"/>
              <a:cs typeface="Adobe Naskh Medium"/>
            </a:endParaRPr>
          </a:p>
        </p:txBody>
      </p:sp>
      <p:sp>
        <p:nvSpPr>
          <p:cNvPr id="20" name="矩形 43"/>
          <p:cNvSpPr>
            <a:spLocks noChangeArrowheads="1"/>
          </p:cNvSpPr>
          <p:nvPr/>
        </p:nvSpPr>
        <p:spPr bwMode="auto">
          <a:xfrm>
            <a:off x="5435922" y="2670202"/>
            <a:ext cx="38985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ysClr val="window" lastClr="FFFFFF"/>
                </a:solidFill>
                <a:effectLst/>
                <a:uLnTx/>
                <a:uFillTx/>
                <a:latin typeface="Impact" panose="020B0806030902050204" pitchFamily="34" charset="0"/>
                <a:ea typeface="Malgun Gothic" panose="020B0503020000020004" pitchFamily="34" charset="-127"/>
                <a:cs typeface="Adobe Naskh Medium"/>
              </a:rPr>
              <a:t>03</a:t>
            </a:r>
            <a:endParaRPr kumimoji="0" lang="zh-CN" altLang="en-US" sz="1500" b="0" i="0" u="none" strike="noStrike" kern="0" cap="none" spc="0" normalizeH="0" baseline="0" noProof="0" dirty="0">
              <a:ln>
                <a:noFill/>
              </a:ln>
              <a:solidFill>
                <a:sysClr val="window" lastClr="FFFFFF"/>
              </a:solidFill>
              <a:effectLst/>
              <a:uLnTx/>
              <a:uFillTx/>
              <a:latin typeface="Impact" panose="020B0806030902050204" pitchFamily="34" charset="0"/>
              <a:ea typeface="Malgun Gothic" panose="020B0503020000020004" pitchFamily="34" charset="-127"/>
              <a:cs typeface="Adobe Naskh Medium"/>
            </a:endParaRPr>
          </a:p>
        </p:txBody>
      </p:sp>
      <p:sp>
        <p:nvSpPr>
          <p:cNvPr id="21" name="矩形 44"/>
          <p:cNvSpPr>
            <a:spLocks noChangeArrowheads="1"/>
          </p:cNvSpPr>
          <p:nvPr/>
        </p:nvSpPr>
        <p:spPr bwMode="auto">
          <a:xfrm>
            <a:off x="7463556" y="2678537"/>
            <a:ext cx="38343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ysClr val="window" lastClr="FFFFFF"/>
                </a:solidFill>
                <a:effectLst/>
                <a:uLnTx/>
                <a:uFillTx/>
                <a:latin typeface="Impact" panose="020B0806030902050204" pitchFamily="34" charset="0"/>
                <a:ea typeface="Malgun Gothic" panose="020B0503020000020004" pitchFamily="34" charset="-127"/>
                <a:cs typeface="Adobe Naskh Medium"/>
              </a:rPr>
              <a:t>04</a:t>
            </a:r>
            <a:endParaRPr kumimoji="0" lang="zh-CN" altLang="en-US" sz="1500" b="0" i="0" u="none" strike="noStrike" kern="0" cap="none" spc="0" normalizeH="0" baseline="0" noProof="0" dirty="0">
              <a:ln>
                <a:noFill/>
              </a:ln>
              <a:solidFill>
                <a:sysClr val="window" lastClr="FFFFFF"/>
              </a:solidFill>
              <a:effectLst/>
              <a:uLnTx/>
              <a:uFillTx/>
              <a:latin typeface="Impact" panose="020B0806030902050204" pitchFamily="34" charset="0"/>
              <a:ea typeface="Malgun Gothic" panose="020B0503020000020004" pitchFamily="34" charset="-127"/>
              <a:cs typeface="Adobe Naskh Medium"/>
            </a:endParaRPr>
          </a:p>
        </p:txBody>
      </p:sp>
      <p:sp>
        <p:nvSpPr>
          <p:cNvPr id="22" name="TextBox 57"/>
          <p:cNvSpPr txBox="1"/>
          <p:nvPr/>
        </p:nvSpPr>
        <p:spPr bwMode="auto">
          <a:xfrm>
            <a:off x="755576" y="3784626"/>
            <a:ext cx="2005013" cy="652486"/>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3" name="TextBox 57"/>
          <p:cNvSpPr txBox="1"/>
          <p:nvPr/>
        </p:nvSpPr>
        <p:spPr bwMode="auto">
          <a:xfrm>
            <a:off x="2727252" y="3784626"/>
            <a:ext cx="2005013" cy="652486"/>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4" name="TextBox 57"/>
          <p:cNvSpPr txBox="1"/>
          <p:nvPr/>
        </p:nvSpPr>
        <p:spPr bwMode="auto">
          <a:xfrm>
            <a:off x="4672733" y="3784626"/>
            <a:ext cx="2005013" cy="652486"/>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5" name="TextBox 57"/>
          <p:cNvSpPr txBox="1"/>
          <p:nvPr/>
        </p:nvSpPr>
        <p:spPr bwMode="auto">
          <a:xfrm>
            <a:off x="6730132" y="3784626"/>
            <a:ext cx="2005013" cy="652486"/>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50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down)">
                                      <p:cBhvr>
                                        <p:cTn id="32" dur="500"/>
                                        <p:tgtEl>
                                          <p:spTgt spid="19"/>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down)">
                                      <p:cBhvr>
                                        <p:cTn id="35" dur="500"/>
                                        <p:tgtEl>
                                          <p:spTgt spid="20"/>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down)">
                                      <p:cBhvr>
                                        <p:cTn id="38" dur="500"/>
                                        <p:tgtEl>
                                          <p:spTgt spid="21"/>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p:bldP spid="20" grpId="0"/>
      <p:bldP spid="21" grpId="0"/>
      <p:bldP spid="22" grpId="0"/>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2143847" y="1732240"/>
            <a:ext cx="6393635" cy="2994713"/>
            <a:chOff x="770653" y="998622"/>
            <a:chExt cx="6393635" cy="2994713"/>
          </a:xfrm>
        </p:grpSpPr>
        <p:sp>
          <p:nvSpPr>
            <p:cNvPr id="67" name="Rectangle 43"/>
            <p:cNvSpPr>
              <a:spLocks noChangeArrowheads="1"/>
            </p:cNvSpPr>
            <p:nvPr/>
          </p:nvSpPr>
          <p:spPr bwMode="auto">
            <a:xfrm>
              <a:off x="6503610" y="2361511"/>
              <a:ext cx="354390" cy="1526092"/>
            </a:xfrm>
            <a:prstGeom prst="rect">
              <a:avLst/>
            </a:prstGeom>
            <a:solidFill>
              <a:srgbClr val="19A3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lumMod val="95000"/>
                    <a:alpha val="99000"/>
                  </a:sysClr>
                </a:solidFill>
                <a:effectLst/>
                <a:uLnTx/>
                <a:uFillTx/>
              </a:endParaRPr>
            </a:p>
          </p:txBody>
        </p:sp>
        <p:sp>
          <p:nvSpPr>
            <p:cNvPr id="68" name="Rectangle 44"/>
            <p:cNvSpPr>
              <a:spLocks noChangeArrowheads="1"/>
            </p:cNvSpPr>
            <p:nvPr/>
          </p:nvSpPr>
          <p:spPr bwMode="auto">
            <a:xfrm>
              <a:off x="3789221" y="1438347"/>
              <a:ext cx="361294" cy="2449255"/>
            </a:xfrm>
            <a:prstGeom prst="rect">
              <a:avLst/>
            </a:prstGeom>
            <a:solidFill>
              <a:srgbClr val="19A3C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lumMod val="95000"/>
                    <a:alpha val="99000"/>
                  </a:sysClr>
                </a:solidFill>
                <a:effectLst/>
                <a:uLnTx/>
                <a:uFillTx/>
              </a:endParaRPr>
            </a:p>
          </p:txBody>
        </p:sp>
        <p:sp>
          <p:nvSpPr>
            <p:cNvPr id="69" name="Rectangle 45"/>
            <p:cNvSpPr>
              <a:spLocks noChangeArrowheads="1"/>
            </p:cNvSpPr>
            <p:nvPr/>
          </p:nvSpPr>
          <p:spPr bwMode="auto">
            <a:xfrm>
              <a:off x="5597279" y="2597822"/>
              <a:ext cx="361294" cy="1289779"/>
            </a:xfrm>
            <a:prstGeom prst="rect">
              <a:avLst/>
            </a:prstGeom>
            <a:solidFill>
              <a:srgbClr val="89A84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lumMod val="95000"/>
                    <a:alpha val="99000"/>
                  </a:sysClr>
                </a:solidFill>
                <a:effectLst/>
                <a:uLnTx/>
                <a:uFillTx/>
              </a:endParaRPr>
            </a:p>
          </p:txBody>
        </p:sp>
        <p:sp>
          <p:nvSpPr>
            <p:cNvPr id="70" name="Rectangle 47"/>
            <p:cNvSpPr>
              <a:spLocks noChangeArrowheads="1"/>
            </p:cNvSpPr>
            <p:nvPr/>
          </p:nvSpPr>
          <p:spPr bwMode="auto">
            <a:xfrm>
              <a:off x="4702455" y="3328844"/>
              <a:ext cx="349786" cy="558758"/>
            </a:xfrm>
            <a:prstGeom prst="rect">
              <a:avLst/>
            </a:prstGeom>
            <a:solidFill>
              <a:srgbClr val="89A8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lumMod val="95000"/>
                    <a:alpha val="99000"/>
                  </a:sysClr>
                </a:solidFill>
                <a:effectLst/>
                <a:uLnTx/>
                <a:uFillTx/>
              </a:endParaRPr>
            </a:p>
          </p:txBody>
        </p:sp>
        <p:sp>
          <p:nvSpPr>
            <p:cNvPr id="71" name="Rectangle 48"/>
            <p:cNvSpPr>
              <a:spLocks noChangeArrowheads="1"/>
            </p:cNvSpPr>
            <p:nvPr/>
          </p:nvSpPr>
          <p:spPr bwMode="auto">
            <a:xfrm>
              <a:off x="4249290" y="2036858"/>
              <a:ext cx="354390" cy="1850744"/>
            </a:xfrm>
            <a:prstGeom prst="rect">
              <a:avLst/>
            </a:prstGeom>
            <a:solidFill>
              <a:srgbClr val="F29A1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lumMod val="95000"/>
                    <a:alpha val="99000"/>
                  </a:sysClr>
                </a:solidFill>
                <a:effectLst/>
                <a:uLnTx/>
                <a:uFillTx/>
              </a:endParaRPr>
            </a:p>
          </p:txBody>
        </p:sp>
        <p:sp>
          <p:nvSpPr>
            <p:cNvPr id="72" name="Rectangle 49"/>
            <p:cNvSpPr>
              <a:spLocks noChangeArrowheads="1"/>
            </p:cNvSpPr>
            <p:nvPr/>
          </p:nvSpPr>
          <p:spPr bwMode="auto">
            <a:xfrm>
              <a:off x="6057348" y="1756375"/>
              <a:ext cx="347488" cy="2131227"/>
            </a:xfrm>
            <a:prstGeom prst="rect">
              <a:avLst/>
            </a:prstGeom>
            <a:solidFill>
              <a:srgbClr val="F29A1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lumMod val="95000"/>
                    <a:alpha val="99000"/>
                  </a:sysClr>
                </a:solidFill>
                <a:effectLst/>
                <a:uLnTx/>
                <a:uFillTx/>
              </a:endParaRPr>
            </a:p>
          </p:txBody>
        </p:sp>
        <p:sp>
          <p:nvSpPr>
            <p:cNvPr id="73" name="Rectangle 50"/>
            <p:cNvSpPr>
              <a:spLocks noChangeArrowheads="1"/>
            </p:cNvSpPr>
            <p:nvPr/>
          </p:nvSpPr>
          <p:spPr bwMode="auto">
            <a:xfrm>
              <a:off x="2889793" y="3403935"/>
              <a:ext cx="347488" cy="483668"/>
            </a:xfrm>
            <a:prstGeom prst="rect">
              <a:avLst/>
            </a:prstGeom>
            <a:solidFill>
              <a:srgbClr val="89A8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lumMod val="95000"/>
                    <a:alpha val="99000"/>
                  </a:sysClr>
                </a:solidFill>
                <a:effectLst/>
                <a:uLnTx/>
                <a:uFillTx/>
              </a:endParaRPr>
            </a:p>
          </p:txBody>
        </p:sp>
        <p:sp>
          <p:nvSpPr>
            <p:cNvPr id="74" name="Rectangle 53"/>
            <p:cNvSpPr>
              <a:spLocks noChangeArrowheads="1"/>
            </p:cNvSpPr>
            <p:nvPr/>
          </p:nvSpPr>
          <p:spPr bwMode="auto">
            <a:xfrm>
              <a:off x="2432026" y="1312462"/>
              <a:ext cx="358992" cy="2575140"/>
            </a:xfrm>
            <a:prstGeom prst="rect">
              <a:avLst/>
            </a:prstGeom>
            <a:solidFill>
              <a:srgbClr val="19A3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lumMod val="95000"/>
                    <a:alpha val="99000"/>
                  </a:sysClr>
                </a:solidFill>
                <a:effectLst/>
                <a:uLnTx/>
                <a:uFillTx/>
              </a:endParaRPr>
            </a:p>
          </p:txBody>
        </p:sp>
        <p:sp>
          <p:nvSpPr>
            <p:cNvPr id="75" name="Rectangle 54"/>
            <p:cNvSpPr>
              <a:spLocks noChangeArrowheads="1"/>
            </p:cNvSpPr>
            <p:nvPr/>
          </p:nvSpPr>
          <p:spPr bwMode="auto">
            <a:xfrm>
              <a:off x="1971957" y="2129615"/>
              <a:ext cx="361294" cy="1757986"/>
            </a:xfrm>
            <a:prstGeom prst="rect">
              <a:avLst/>
            </a:prstGeom>
            <a:solidFill>
              <a:srgbClr val="F29A1C"/>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lumMod val="95000"/>
                    <a:alpha val="99000"/>
                  </a:sysClr>
                </a:solidFill>
                <a:effectLst/>
                <a:uLnTx/>
                <a:uFillTx/>
              </a:endParaRPr>
            </a:p>
          </p:txBody>
        </p:sp>
        <p:cxnSp>
          <p:nvCxnSpPr>
            <p:cNvPr id="76" name="直接连接符 75"/>
            <p:cNvCxnSpPr/>
            <p:nvPr/>
          </p:nvCxnSpPr>
          <p:spPr>
            <a:xfrm>
              <a:off x="1474958" y="3892849"/>
              <a:ext cx="5689330" cy="0"/>
            </a:xfrm>
            <a:prstGeom prst="line">
              <a:avLst/>
            </a:prstGeom>
            <a:solidFill>
              <a:srgbClr val="9C9C9C"/>
            </a:solidFill>
            <a:ln w="22225">
              <a:solidFill>
                <a:sysClr val="window" lastClr="FFFFFF">
                  <a:lumMod val="95000"/>
                </a:sysClr>
              </a:solidFill>
              <a:miter lim="800000"/>
              <a:headEnd/>
              <a:tailEnd/>
            </a:ln>
          </p:spPr>
        </p:cxnSp>
        <p:grpSp>
          <p:nvGrpSpPr>
            <p:cNvPr id="77" name="组合 76"/>
            <p:cNvGrpSpPr/>
            <p:nvPr/>
          </p:nvGrpSpPr>
          <p:grpSpPr>
            <a:xfrm>
              <a:off x="1370167" y="1059582"/>
              <a:ext cx="108000" cy="2880000"/>
              <a:chOff x="1146924" y="1203598"/>
              <a:chExt cx="108000" cy="2880000"/>
            </a:xfrm>
          </p:grpSpPr>
          <p:cxnSp>
            <p:nvCxnSpPr>
              <p:cNvPr id="111" name="直接连接符 110"/>
              <p:cNvCxnSpPr/>
              <p:nvPr/>
            </p:nvCxnSpPr>
            <p:spPr>
              <a:xfrm>
                <a:off x="1254924" y="1203598"/>
                <a:ext cx="0" cy="2880000"/>
              </a:xfrm>
              <a:prstGeom prst="line">
                <a:avLst/>
              </a:prstGeom>
              <a:solidFill>
                <a:srgbClr val="9C9C9C"/>
              </a:solidFill>
              <a:ln w="22225">
                <a:solidFill>
                  <a:sysClr val="window" lastClr="FFFFFF">
                    <a:lumMod val="95000"/>
                  </a:sysClr>
                </a:solidFill>
                <a:miter lim="800000"/>
                <a:headEnd/>
                <a:tailEnd/>
              </a:ln>
            </p:spPr>
          </p:cxnSp>
          <p:cxnSp>
            <p:nvCxnSpPr>
              <p:cNvPr id="112" name="直接连接符 111"/>
              <p:cNvCxnSpPr/>
              <p:nvPr/>
            </p:nvCxnSpPr>
            <p:spPr>
              <a:xfrm>
                <a:off x="1146924" y="4036219"/>
                <a:ext cx="108000" cy="0"/>
              </a:xfrm>
              <a:prstGeom prst="line">
                <a:avLst/>
              </a:prstGeom>
              <a:solidFill>
                <a:srgbClr val="9C9C9C"/>
              </a:solidFill>
              <a:ln w="9525">
                <a:solidFill>
                  <a:sysClr val="window" lastClr="FFFFFF">
                    <a:lumMod val="65000"/>
                  </a:sysClr>
                </a:solidFill>
                <a:miter lim="800000"/>
                <a:headEnd/>
                <a:tailEnd/>
              </a:ln>
            </p:spPr>
          </p:cxnSp>
          <p:cxnSp>
            <p:nvCxnSpPr>
              <p:cNvPr id="113" name="直接连接符 112"/>
              <p:cNvCxnSpPr/>
              <p:nvPr/>
            </p:nvCxnSpPr>
            <p:spPr>
              <a:xfrm>
                <a:off x="1146924" y="3700663"/>
                <a:ext cx="108000" cy="0"/>
              </a:xfrm>
              <a:prstGeom prst="line">
                <a:avLst/>
              </a:prstGeom>
              <a:solidFill>
                <a:srgbClr val="9C9C9C"/>
              </a:solidFill>
              <a:ln w="9525">
                <a:solidFill>
                  <a:sysClr val="window" lastClr="FFFFFF">
                    <a:lumMod val="65000"/>
                  </a:sysClr>
                </a:solidFill>
                <a:miter lim="800000"/>
                <a:headEnd/>
                <a:tailEnd/>
              </a:ln>
            </p:spPr>
          </p:cxnSp>
          <p:cxnSp>
            <p:nvCxnSpPr>
              <p:cNvPr id="114" name="直接连接符 113"/>
              <p:cNvCxnSpPr/>
              <p:nvPr/>
            </p:nvCxnSpPr>
            <p:spPr>
              <a:xfrm>
                <a:off x="1146924" y="3365105"/>
                <a:ext cx="108000" cy="0"/>
              </a:xfrm>
              <a:prstGeom prst="line">
                <a:avLst/>
              </a:prstGeom>
              <a:solidFill>
                <a:srgbClr val="9C9C9C"/>
              </a:solidFill>
              <a:ln w="9525">
                <a:solidFill>
                  <a:sysClr val="window" lastClr="FFFFFF">
                    <a:lumMod val="65000"/>
                  </a:sysClr>
                </a:solidFill>
                <a:miter lim="800000"/>
                <a:headEnd/>
                <a:tailEnd/>
              </a:ln>
            </p:spPr>
          </p:cxnSp>
          <p:cxnSp>
            <p:nvCxnSpPr>
              <p:cNvPr id="115" name="直接连接符 114"/>
              <p:cNvCxnSpPr/>
              <p:nvPr/>
            </p:nvCxnSpPr>
            <p:spPr>
              <a:xfrm>
                <a:off x="1146924" y="3029547"/>
                <a:ext cx="108000" cy="0"/>
              </a:xfrm>
              <a:prstGeom prst="line">
                <a:avLst/>
              </a:prstGeom>
              <a:solidFill>
                <a:srgbClr val="9C9C9C"/>
              </a:solidFill>
              <a:ln w="9525">
                <a:solidFill>
                  <a:sysClr val="window" lastClr="FFFFFF">
                    <a:lumMod val="65000"/>
                  </a:sysClr>
                </a:solidFill>
                <a:miter lim="800000"/>
                <a:headEnd/>
                <a:tailEnd/>
              </a:ln>
            </p:spPr>
          </p:cxnSp>
          <p:cxnSp>
            <p:nvCxnSpPr>
              <p:cNvPr id="116" name="直接连接符 115"/>
              <p:cNvCxnSpPr/>
              <p:nvPr/>
            </p:nvCxnSpPr>
            <p:spPr>
              <a:xfrm>
                <a:off x="1146924" y="2693989"/>
                <a:ext cx="108000" cy="0"/>
              </a:xfrm>
              <a:prstGeom prst="line">
                <a:avLst/>
              </a:prstGeom>
              <a:solidFill>
                <a:srgbClr val="9C9C9C"/>
              </a:solidFill>
              <a:ln w="9525">
                <a:solidFill>
                  <a:sysClr val="window" lastClr="FFFFFF">
                    <a:lumMod val="65000"/>
                  </a:sysClr>
                </a:solidFill>
                <a:miter lim="800000"/>
                <a:headEnd/>
                <a:tailEnd/>
              </a:ln>
            </p:spPr>
          </p:cxnSp>
          <p:cxnSp>
            <p:nvCxnSpPr>
              <p:cNvPr id="117" name="直接连接符 116"/>
              <p:cNvCxnSpPr/>
              <p:nvPr/>
            </p:nvCxnSpPr>
            <p:spPr>
              <a:xfrm>
                <a:off x="1146924" y="2358431"/>
                <a:ext cx="108000" cy="0"/>
              </a:xfrm>
              <a:prstGeom prst="line">
                <a:avLst/>
              </a:prstGeom>
              <a:solidFill>
                <a:srgbClr val="9C9C9C"/>
              </a:solidFill>
              <a:ln w="9525">
                <a:solidFill>
                  <a:sysClr val="window" lastClr="FFFFFF">
                    <a:lumMod val="65000"/>
                  </a:sysClr>
                </a:solidFill>
                <a:miter lim="800000"/>
                <a:headEnd/>
                <a:tailEnd/>
              </a:ln>
            </p:spPr>
          </p:cxnSp>
          <p:cxnSp>
            <p:nvCxnSpPr>
              <p:cNvPr id="118" name="直接连接符 117"/>
              <p:cNvCxnSpPr/>
              <p:nvPr/>
            </p:nvCxnSpPr>
            <p:spPr>
              <a:xfrm>
                <a:off x="1146924" y="2022873"/>
                <a:ext cx="108000" cy="0"/>
              </a:xfrm>
              <a:prstGeom prst="line">
                <a:avLst/>
              </a:prstGeom>
              <a:solidFill>
                <a:srgbClr val="9C9C9C"/>
              </a:solidFill>
              <a:ln w="9525">
                <a:solidFill>
                  <a:sysClr val="window" lastClr="FFFFFF">
                    <a:lumMod val="65000"/>
                  </a:sysClr>
                </a:solidFill>
                <a:miter lim="800000"/>
                <a:headEnd/>
                <a:tailEnd/>
              </a:ln>
            </p:spPr>
          </p:cxnSp>
          <p:cxnSp>
            <p:nvCxnSpPr>
              <p:cNvPr id="119" name="直接连接符 118"/>
              <p:cNvCxnSpPr/>
              <p:nvPr/>
            </p:nvCxnSpPr>
            <p:spPr>
              <a:xfrm>
                <a:off x="1146924" y="1687315"/>
                <a:ext cx="108000" cy="0"/>
              </a:xfrm>
              <a:prstGeom prst="line">
                <a:avLst/>
              </a:prstGeom>
              <a:solidFill>
                <a:srgbClr val="9C9C9C"/>
              </a:solidFill>
              <a:ln w="9525">
                <a:solidFill>
                  <a:sysClr val="window" lastClr="FFFFFF">
                    <a:lumMod val="65000"/>
                  </a:sysClr>
                </a:solidFill>
                <a:miter lim="800000"/>
                <a:headEnd/>
                <a:tailEnd/>
              </a:ln>
            </p:spPr>
          </p:cxnSp>
          <p:cxnSp>
            <p:nvCxnSpPr>
              <p:cNvPr id="120" name="直接连接符 119"/>
              <p:cNvCxnSpPr/>
              <p:nvPr/>
            </p:nvCxnSpPr>
            <p:spPr>
              <a:xfrm>
                <a:off x="1146924" y="1351757"/>
                <a:ext cx="108000" cy="0"/>
              </a:xfrm>
              <a:prstGeom prst="line">
                <a:avLst/>
              </a:prstGeom>
              <a:solidFill>
                <a:srgbClr val="9C9C9C"/>
              </a:solidFill>
              <a:ln w="9525">
                <a:solidFill>
                  <a:sysClr val="window" lastClr="FFFFFF">
                    <a:lumMod val="65000"/>
                  </a:sysClr>
                </a:solidFill>
                <a:miter lim="800000"/>
                <a:headEnd/>
                <a:tailEnd/>
              </a:ln>
            </p:spPr>
          </p:cxnSp>
        </p:grpSp>
        <p:sp>
          <p:nvSpPr>
            <p:cNvPr id="78" name="TextBox 63"/>
            <p:cNvSpPr txBox="1"/>
            <p:nvPr/>
          </p:nvSpPr>
          <p:spPr bwMode="auto">
            <a:xfrm>
              <a:off x="884466" y="3747114"/>
              <a:ext cx="450764" cy="246221"/>
            </a:xfrm>
            <a:prstGeom prst="rect">
              <a:avLst/>
            </a:prstGeom>
            <a:noFill/>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rPr>
                <a:t>0%</a:t>
              </a:r>
              <a:endParaRPr kumimoji="0" lang="zh-CN" altLang="en-US" sz="1000" b="0" i="0" u="none" strike="noStrike" kern="0" cap="none" spc="30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endParaRPr>
            </a:p>
          </p:txBody>
        </p:sp>
        <p:sp>
          <p:nvSpPr>
            <p:cNvPr id="79" name="TextBox 64"/>
            <p:cNvSpPr txBox="1"/>
            <p:nvPr/>
          </p:nvSpPr>
          <p:spPr bwMode="auto">
            <a:xfrm>
              <a:off x="770653" y="3084747"/>
              <a:ext cx="564577" cy="246221"/>
            </a:xfrm>
            <a:prstGeom prst="rect">
              <a:avLst/>
            </a:prstGeom>
            <a:noFill/>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rPr>
                <a:t>20%</a:t>
              </a:r>
              <a:endParaRPr kumimoji="0" lang="zh-CN" altLang="en-US" sz="1000" b="0" i="0" u="none" strike="noStrike" kern="0" cap="none" spc="30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endParaRPr>
            </a:p>
          </p:txBody>
        </p:sp>
        <p:sp>
          <p:nvSpPr>
            <p:cNvPr id="80" name="TextBox 65"/>
            <p:cNvSpPr txBox="1"/>
            <p:nvPr/>
          </p:nvSpPr>
          <p:spPr bwMode="auto">
            <a:xfrm>
              <a:off x="770653" y="2753562"/>
              <a:ext cx="564577" cy="246221"/>
            </a:xfrm>
            <a:prstGeom prst="rect">
              <a:avLst/>
            </a:prstGeom>
            <a:noFill/>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rPr>
                <a:t>30%</a:t>
              </a:r>
              <a:endParaRPr kumimoji="0" lang="zh-CN" altLang="en-US" sz="1000" b="0" i="0" u="none" strike="noStrike" kern="0" cap="none" spc="30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endParaRPr>
            </a:p>
          </p:txBody>
        </p:sp>
        <p:sp>
          <p:nvSpPr>
            <p:cNvPr id="81" name="TextBox 66"/>
            <p:cNvSpPr txBox="1"/>
            <p:nvPr/>
          </p:nvSpPr>
          <p:spPr bwMode="auto">
            <a:xfrm>
              <a:off x="770653" y="2422377"/>
              <a:ext cx="564577" cy="246221"/>
            </a:xfrm>
            <a:prstGeom prst="rect">
              <a:avLst/>
            </a:prstGeom>
            <a:noFill/>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rPr>
                <a:t>40%</a:t>
              </a:r>
              <a:endParaRPr kumimoji="0" lang="zh-CN" altLang="en-US" sz="1000" b="0" i="0" u="none" strike="noStrike" kern="0" cap="none" spc="30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endParaRPr>
            </a:p>
          </p:txBody>
        </p:sp>
        <p:sp>
          <p:nvSpPr>
            <p:cNvPr id="82" name="TextBox 95"/>
            <p:cNvSpPr txBox="1"/>
            <p:nvPr/>
          </p:nvSpPr>
          <p:spPr bwMode="auto">
            <a:xfrm>
              <a:off x="770653" y="2091192"/>
              <a:ext cx="564577" cy="246221"/>
            </a:xfrm>
            <a:prstGeom prst="rect">
              <a:avLst/>
            </a:prstGeom>
            <a:noFill/>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rPr>
                <a:t>50%</a:t>
              </a:r>
              <a:endParaRPr kumimoji="0" lang="zh-CN" altLang="en-US" sz="1000" b="0" i="0" u="none" strike="noStrike" kern="0" cap="none" spc="30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endParaRPr>
            </a:p>
          </p:txBody>
        </p:sp>
        <p:sp>
          <p:nvSpPr>
            <p:cNvPr id="83" name="TextBox 96"/>
            <p:cNvSpPr txBox="1"/>
            <p:nvPr/>
          </p:nvSpPr>
          <p:spPr bwMode="auto">
            <a:xfrm>
              <a:off x="770653" y="1760007"/>
              <a:ext cx="564577" cy="246221"/>
            </a:xfrm>
            <a:prstGeom prst="rect">
              <a:avLst/>
            </a:prstGeom>
            <a:noFill/>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rPr>
                <a:t>60%</a:t>
              </a:r>
              <a:endParaRPr kumimoji="0" lang="zh-CN" altLang="en-US" sz="1000" b="0" i="0" u="none" strike="noStrike" kern="0" cap="none" spc="30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endParaRPr>
            </a:p>
          </p:txBody>
        </p:sp>
        <p:sp>
          <p:nvSpPr>
            <p:cNvPr id="84" name="TextBox 97"/>
            <p:cNvSpPr txBox="1"/>
            <p:nvPr/>
          </p:nvSpPr>
          <p:spPr bwMode="auto">
            <a:xfrm>
              <a:off x="770653" y="3415932"/>
              <a:ext cx="564577" cy="246221"/>
            </a:xfrm>
            <a:prstGeom prst="rect">
              <a:avLst/>
            </a:prstGeom>
            <a:noFill/>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rPr>
                <a:t>10%</a:t>
              </a:r>
              <a:endParaRPr kumimoji="0" lang="zh-CN" altLang="en-US" sz="1000" b="0" i="0" u="none" strike="noStrike" kern="0" cap="none" spc="30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endParaRPr>
            </a:p>
          </p:txBody>
        </p:sp>
        <p:sp>
          <p:nvSpPr>
            <p:cNvPr id="85" name="TextBox 98"/>
            <p:cNvSpPr txBox="1"/>
            <p:nvPr/>
          </p:nvSpPr>
          <p:spPr bwMode="auto">
            <a:xfrm>
              <a:off x="770653" y="1428822"/>
              <a:ext cx="564577" cy="246221"/>
            </a:xfrm>
            <a:prstGeom prst="rect">
              <a:avLst/>
            </a:prstGeom>
            <a:noFill/>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30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rPr>
                <a:t>7</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rPr>
                <a:t>0%</a:t>
              </a:r>
              <a:endParaRPr kumimoji="0" lang="zh-CN" altLang="en-US" sz="1000" b="0" i="0" u="none" strike="noStrike" kern="0" cap="none" spc="30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endParaRPr>
            </a:p>
          </p:txBody>
        </p:sp>
        <p:sp>
          <p:nvSpPr>
            <p:cNvPr id="86" name="TextBox 99"/>
            <p:cNvSpPr txBox="1"/>
            <p:nvPr/>
          </p:nvSpPr>
          <p:spPr bwMode="auto">
            <a:xfrm>
              <a:off x="770653" y="1097637"/>
              <a:ext cx="564577" cy="246221"/>
            </a:xfrm>
            <a:prstGeom prst="rect">
              <a:avLst/>
            </a:prstGeom>
            <a:noFill/>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30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rPr>
                <a:t>8</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rPr>
                <a:t>0%</a:t>
              </a:r>
              <a:endParaRPr kumimoji="0" lang="zh-CN" altLang="en-US" sz="1000" b="0" i="0" u="none" strike="noStrike" kern="0" cap="none" spc="30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cs typeface="Arial" pitchFamily="34" charset="0"/>
              </a:endParaRPr>
            </a:p>
          </p:txBody>
        </p:sp>
        <p:cxnSp>
          <p:nvCxnSpPr>
            <p:cNvPr id="87" name="直接连接符 86"/>
            <p:cNvCxnSpPr/>
            <p:nvPr/>
          </p:nvCxnSpPr>
          <p:spPr>
            <a:xfrm rot="5400000" flipV="1">
              <a:off x="5493589" y="3843611"/>
              <a:ext cx="108000" cy="0"/>
            </a:xfrm>
            <a:prstGeom prst="line">
              <a:avLst/>
            </a:prstGeom>
            <a:solidFill>
              <a:srgbClr val="9C9C9C"/>
            </a:solidFill>
            <a:ln w="9525">
              <a:solidFill>
                <a:sysClr val="window" lastClr="FFFFFF">
                  <a:lumMod val="65000"/>
                </a:sysClr>
              </a:solidFill>
              <a:miter lim="800000"/>
              <a:headEnd/>
              <a:tailEnd/>
            </a:ln>
          </p:spPr>
        </p:cxnSp>
        <p:cxnSp>
          <p:nvCxnSpPr>
            <p:cNvPr id="88" name="直接连接符 87"/>
            <p:cNvCxnSpPr/>
            <p:nvPr/>
          </p:nvCxnSpPr>
          <p:spPr>
            <a:xfrm rot="5400000" flipV="1">
              <a:off x="5041431" y="3843610"/>
              <a:ext cx="108000" cy="0"/>
            </a:xfrm>
            <a:prstGeom prst="line">
              <a:avLst/>
            </a:prstGeom>
            <a:solidFill>
              <a:srgbClr val="9C9C9C"/>
            </a:solidFill>
            <a:ln w="9525">
              <a:solidFill>
                <a:sysClr val="window" lastClr="FFFFFF">
                  <a:lumMod val="65000"/>
                </a:sysClr>
              </a:solidFill>
              <a:miter lim="800000"/>
              <a:headEnd/>
              <a:tailEnd/>
            </a:ln>
          </p:spPr>
        </p:cxnSp>
        <p:cxnSp>
          <p:nvCxnSpPr>
            <p:cNvPr id="89" name="直接连接符 88"/>
            <p:cNvCxnSpPr/>
            <p:nvPr/>
          </p:nvCxnSpPr>
          <p:spPr>
            <a:xfrm rot="5400000" flipV="1">
              <a:off x="4589273" y="3843610"/>
              <a:ext cx="108000" cy="0"/>
            </a:xfrm>
            <a:prstGeom prst="line">
              <a:avLst/>
            </a:prstGeom>
            <a:solidFill>
              <a:srgbClr val="9C9C9C"/>
            </a:solidFill>
            <a:ln w="9525">
              <a:solidFill>
                <a:sysClr val="window" lastClr="FFFFFF">
                  <a:lumMod val="65000"/>
                </a:sysClr>
              </a:solidFill>
              <a:miter lim="800000"/>
              <a:headEnd/>
              <a:tailEnd/>
            </a:ln>
          </p:spPr>
        </p:cxnSp>
        <p:cxnSp>
          <p:nvCxnSpPr>
            <p:cNvPr id="90" name="直接连接符 89"/>
            <p:cNvCxnSpPr/>
            <p:nvPr/>
          </p:nvCxnSpPr>
          <p:spPr>
            <a:xfrm rot="5400000" flipV="1">
              <a:off x="4137115" y="3843610"/>
              <a:ext cx="108000" cy="0"/>
            </a:xfrm>
            <a:prstGeom prst="line">
              <a:avLst/>
            </a:prstGeom>
            <a:solidFill>
              <a:srgbClr val="9C9C9C"/>
            </a:solidFill>
            <a:ln w="9525">
              <a:solidFill>
                <a:sysClr val="window" lastClr="FFFFFF">
                  <a:lumMod val="65000"/>
                </a:sysClr>
              </a:solidFill>
              <a:miter lim="800000"/>
              <a:headEnd/>
              <a:tailEnd/>
            </a:ln>
          </p:spPr>
        </p:cxnSp>
        <p:cxnSp>
          <p:nvCxnSpPr>
            <p:cNvPr id="91" name="直接连接符 90"/>
            <p:cNvCxnSpPr/>
            <p:nvPr/>
          </p:nvCxnSpPr>
          <p:spPr>
            <a:xfrm rot="5400000" flipV="1">
              <a:off x="3684957" y="3843610"/>
              <a:ext cx="108000" cy="0"/>
            </a:xfrm>
            <a:prstGeom prst="line">
              <a:avLst/>
            </a:prstGeom>
            <a:solidFill>
              <a:srgbClr val="9C9C9C"/>
            </a:solidFill>
            <a:ln w="9525">
              <a:solidFill>
                <a:sysClr val="window" lastClr="FFFFFF">
                  <a:lumMod val="65000"/>
                </a:sysClr>
              </a:solidFill>
              <a:miter lim="800000"/>
              <a:headEnd/>
              <a:tailEnd/>
            </a:ln>
          </p:spPr>
        </p:cxnSp>
        <p:cxnSp>
          <p:nvCxnSpPr>
            <p:cNvPr id="92" name="直接连接符 91"/>
            <p:cNvCxnSpPr/>
            <p:nvPr/>
          </p:nvCxnSpPr>
          <p:spPr>
            <a:xfrm rot="5400000" flipV="1">
              <a:off x="3232799" y="3843610"/>
              <a:ext cx="108000" cy="0"/>
            </a:xfrm>
            <a:prstGeom prst="line">
              <a:avLst/>
            </a:prstGeom>
            <a:solidFill>
              <a:srgbClr val="9C9C9C"/>
            </a:solidFill>
            <a:ln w="9525">
              <a:solidFill>
                <a:sysClr val="window" lastClr="FFFFFF">
                  <a:lumMod val="65000"/>
                </a:sysClr>
              </a:solidFill>
              <a:miter lim="800000"/>
              <a:headEnd/>
              <a:tailEnd/>
            </a:ln>
          </p:spPr>
        </p:cxnSp>
        <p:cxnSp>
          <p:nvCxnSpPr>
            <p:cNvPr id="93" name="直接连接符 92"/>
            <p:cNvCxnSpPr/>
            <p:nvPr/>
          </p:nvCxnSpPr>
          <p:spPr>
            <a:xfrm rot="5400000" flipV="1">
              <a:off x="2780641" y="3843610"/>
              <a:ext cx="108000" cy="0"/>
            </a:xfrm>
            <a:prstGeom prst="line">
              <a:avLst/>
            </a:prstGeom>
            <a:solidFill>
              <a:srgbClr val="9C9C9C"/>
            </a:solidFill>
            <a:ln w="9525">
              <a:solidFill>
                <a:sysClr val="window" lastClr="FFFFFF">
                  <a:lumMod val="65000"/>
                </a:sysClr>
              </a:solidFill>
              <a:miter lim="800000"/>
              <a:headEnd/>
              <a:tailEnd/>
            </a:ln>
          </p:spPr>
        </p:cxnSp>
        <p:cxnSp>
          <p:nvCxnSpPr>
            <p:cNvPr id="94" name="直接连接符 93"/>
            <p:cNvCxnSpPr/>
            <p:nvPr/>
          </p:nvCxnSpPr>
          <p:spPr>
            <a:xfrm rot="5400000" flipV="1">
              <a:off x="2328483" y="3843610"/>
              <a:ext cx="108000" cy="0"/>
            </a:xfrm>
            <a:prstGeom prst="line">
              <a:avLst/>
            </a:prstGeom>
            <a:solidFill>
              <a:srgbClr val="9C9C9C"/>
            </a:solidFill>
            <a:ln w="9525">
              <a:solidFill>
                <a:sysClr val="window" lastClr="FFFFFF">
                  <a:lumMod val="65000"/>
                </a:sysClr>
              </a:solidFill>
              <a:miter lim="800000"/>
              <a:headEnd/>
              <a:tailEnd/>
            </a:ln>
          </p:spPr>
        </p:cxnSp>
        <p:cxnSp>
          <p:nvCxnSpPr>
            <p:cNvPr id="95" name="直接连接符 94"/>
            <p:cNvCxnSpPr/>
            <p:nvPr/>
          </p:nvCxnSpPr>
          <p:spPr>
            <a:xfrm rot="5400000" flipV="1">
              <a:off x="1876325" y="3843610"/>
              <a:ext cx="108000" cy="0"/>
            </a:xfrm>
            <a:prstGeom prst="line">
              <a:avLst/>
            </a:prstGeom>
            <a:solidFill>
              <a:srgbClr val="9C9C9C"/>
            </a:solidFill>
            <a:ln w="9525">
              <a:solidFill>
                <a:sysClr val="window" lastClr="FFFFFF">
                  <a:lumMod val="65000"/>
                </a:sysClr>
              </a:solidFill>
              <a:miter lim="800000"/>
              <a:headEnd/>
              <a:tailEnd/>
            </a:ln>
          </p:spPr>
        </p:cxnSp>
        <p:cxnSp>
          <p:nvCxnSpPr>
            <p:cNvPr id="96" name="直接连接符 95"/>
            <p:cNvCxnSpPr/>
            <p:nvPr/>
          </p:nvCxnSpPr>
          <p:spPr>
            <a:xfrm rot="5400000" flipV="1">
              <a:off x="6850064" y="3843609"/>
              <a:ext cx="108000" cy="0"/>
            </a:xfrm>
            <a:prstGeom prst="line">
              <a:avLst/>
            </a:prstGeom>
            <a:solidFill>
              <a:srgbClr val="9C9C9C"/>
            </a:solidFill>
            <a:ln w="9525">
              <a:solidFill>
                <a:sysClr val="window" lastClr="FFFFFF">
                  <a:lumMod val="65000"/>
                </a:sysClr>
              </a:solidFill>
              <a:miter lim="800000"/>
              <a:headEnd/>
              <a:tailEnd/>
            </a:ln>
          </p:spPr>
        </p:cxnSp>
        <p:cxnSp>
          <p:nvCxnSpPr>
            <p:cNvPr id="97" name="直接连接符 96"/>
            <p:cNvCxnSpPr/>
            <p:nvPr/>
          </p:nvCxnSpPr>
          <p:spPr>
            <a:xfrm rot="5400000" flipV="1">
              <a:off x="6397905" y="3843609"/>
              <a:ext cx="108000" cy="0"/>
            </a:xfrm>
            <a:prstGeom prst="line">
              <a:avLst/>
            </a:prstGeom>
            <a:solidFill>
              <a:srgbClr val="9C9C9C"/>
            </a:solidFill>
            <a:ln w="9525">
              <a:solidFill>
                <a:sysClr val="window" lastClr="FFFFFF">
                  <a:lumMod val="65000"/>
                </a:sysClr>
              </a:solidFill>
              <a:miter lim="800000"/>
              <a:headEnd/>
              <a:tailEnd/>
            </a:ln>
          </p:spPr>
        </p:cxnSp>
        <p:cxnSp>
          <p:nvCxnSpPr>
            <p:cNvPr id="98" name="直接连接符 97"/>
            <p:cNvCxnSpPr/>
            <p:nvPr/>
          </p:nvCxnSpPr>
          <p:spPr>
            <a:xfrm rot="5400000" flipV="1">
              <a:off x="5945747" y="3843609"/>
              <a:ext cx="108000" cy="0"/>
            </a:xfrm>
            <a:prstGeom prst="line">
              <a:avLst/>
            </a:prstGeom>
            <a:solidFill>
              <a:srgbClr val="9C9C9C"/>
            </a:solidFill>
            <a:ln w="9525">
              <a:solidFill>
                <a:sysClr val="window" lastClr="FFFFFF">
                  <a:lumMod val="65000"/>
                </a:sysClr>
              </a:solidFill>
              <a:miter lim="800000"/>
              <a:headEnd/>
              <a:tailEnd/>
            </a:ln>
          </p:spPr>
        </p:cxnSp>
        <p:sp>
          <p:nvSpPr>
            <p:cNvPr id="99" name="TextBox 682"/>
            <p:cNvSpPr txBox="1"/>
            <p:nvPr/>
          </p:nvSpPr>
          <p:spPr>
            <a:xfrm>
              <a:off x="1414583" y="2757885"/>
              <a:ext cx="659155"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24</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a:t>
              </a:r>
              <a:endParaRPr kumimoji="0" lang="zh-CN" altLang="en-US" sz="1400" b="0" i="0" u="none" strike="noStrike" kern="0" cap="none" spc="300" normalizeH="0" baseline="0" noProof="0" dirty="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endParaRPr>
            </a:p>
          </p:txBody>
        </p:sp>
        <p:sp>
          <p:nvSpPr>
            <p:cNvPr id="100" name="TextBox 682"/>
            <p:cNvSpPr txBox="1"/>
            <p:nvPr/>
          </p:nvSpPr>
          <p:spPr>
            <a:xfrm>
              <a:off x="2323658" y="998622"/>
              <a:ext cx="66075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75</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a:t>
              </a:r>
              <a:endParaRPr kumimoji="0" lang="zh-CN" altLang="en-US" sz="1000" b="0" i="0" u="none" strike="noStrike" kern="0" cap="none" spc="300" normalizeH="0" baseline="0" noProof="0" dirty="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endParaRPr>
            </a:p>
          </p:txBody>
        </p:sp>
        <p:sp>
          <p:nvSpPr>
            <p:cNvPr id="101" name="TextBox 682"/>
            <p:cNvSpPr txBox="1"/>
            <p:nvPr/>
          </p:nvSpPr>
          <p:spPr>
            <a:xfrm>
              <a:off x="2730082" y="3078019"/>
              <a:ext cx="659155"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15</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a:t>
              </a:r>
              <a:endParaRPr kumimoji="0" lang="zh-CN" altLang="en-US" sz="1400" b="0" i="0" u="none" strike="noStrike" kern="0" cap="none" spc="300" normalizeH="0" baseline="0" noProof="0" dirty="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endParaRPr>
            </a:p>
          </p:txBody>
        </p:sp>
        <p:sp>
          <p:nvSpPr>
            <p:cNvPr id="102" name="TextBox 682"/>
            <p:cNvSpPr txBox="1"/>
            <p:nvPr/>
          </p:nvSpPr>
          <p:spPr>
            <a:xfrm>
              <a:off x="1828854" y="1820793"/>
              <a:ext cx="652743"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52</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a:t>
              </a:r>
              <a:endParaRPr kumimoji="0" lang="zh-CN" altLang="en-US" sz="1050" b="0" i="0" u="none" strike="noStrike" kern="0" cap="none" spc="300" normalizeH="0" baseline="0" noProof="0" dirty="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endParaRPr>
            </a:p>
          </p:txBody>
        </p:sp>
        <p:sp>
          <p:nvSpPr>
            <p:cNvPr id="103" name="TextBox 682"/>
            <p:cNvSpPr txBox="1"/>
            <p:nvPr/>
          </p:nvSpPr>
          <p:spPr>
            <a:xfrm>
              <a:off x="3227525" y="2591399"/>
              <a:ext cx="652743"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28</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a:t>
              </a:r>
              <a:endParaRPr kumimoji="0" lang="zh-CN" altLang="en-US" sz="1400" b="0" i="0" u="none" strike="noStrike" kern="0" cap="none" spc="300" normalizeH="0" baseline="0" noProof="0" dirty="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endParaRPr>
            </a:p>
          </p:txBody>
        </p:sp>
        <p:sp>
          <p:nvSpPr>
            <p:cNvPr id="104" name="TextBox 682"/>
            <p:cNvSpPr txBox="1"/>
            <p:nvPr/>
          </p:nvSpPr>
          <p:spPr>
            <a:xfrm>
              <a:off x="4145751" y="1724968"/>
              <a:ext cx="66075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55</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a:t>
              </a:r>
              <a:endParaRPr kumimoji="0" lang="zh-CN" altLang="en-US" sz="1000" b="0" i="0" u="none" strike="noStrike" kern="0" cap="none" spc="300" normalizeH="0" baseline="0" noProof="0" dirty="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endParaRPr>
            </a:p>
          </p:txBody>
        </p:sp>
        <p:sp>
          <p:nvSpPr>
            <p:cNvPr id="105" name="TextBox 682"/>
            <p:cNvSpPr txBox="1"/>
            <p:nvPr/>
          </p:nvSpPr>
          <p:spPr>
            <a:xfrm>
              <a:off x="4552175" y="3025548"/>
              <a:ext cx="659155"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17</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a:t>
              </a:r>
              <a:endParaRPr kumimoji="0" lang="zh-CN" altLang="en-US" sz="1400" b="0" i="0" u="none" strike="noStrike" kern="0" cap="none" spc="300" normalizeH="0" baseline="0" noProof="0" dirty="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endParaRPr>
            </a:p>
          </p:txBody>
        </p:sp>
        <p:sp>
          <p:nvSpPr>
            <p:cNvPr id="106" name="TextBox 682"/>
            <p:cNvSpPr txBox="1"/>
            <p:nvPr/>
          </p:nvSpPr>
          <p:spPr>
            <a:xfrm>
              <a:off x="3646939" y="1121045"/>
              <a:ext cx="66075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70</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a:t>
              </a:r>
              <a:endParaRPr kumimoji="0" lang="zh-CN" altLang="en-US" sz="1050" b="0" i="0" u="none" strike="noStrike" kern="0" cap="none" spc="300" normalizeH="0" baseline="0" noProof="0" dirty="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endParaRPr>
            </a:p>
          </p:txBody>
        </p:sp>
        <p:sp>
          <p:nvSpPr>
            <p:cNvPr id="107" name="TextBox 682"/>
            <p:cNvSpPr txBox="1"/>
            <p:nvPr/>
          </p:nvSpPr>
          <p:spPr>
            <a:xfrm>
              <a:off x="5019248" y="1805327"/>
              <a:ext cx="649537"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53</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a:t>
              </a:r>
              <a:endParaRPr kumimoji="0" lang="zh-CN" altLang="en-US" sz="1400" b="0" i="0" u="none" strike="noStrike" kern="0" cap="none" spc="300" normalizeH="0" baseline="0" noProof="0" dirty="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endParaRPr>
            </a:p>
          </p:txBody>
        </p:sp>
        <p:sp>
          <p:nvSpPr>
            <p:cNvPr id="108" name="TextBox 682"/>
            <p:cNvSpPr txBox="1"/>
            <p:nvPr/>
          </p:nvSpPr>
          <p:spPr>
            <a:xfrm>
              <a:off x="5935870" y="1447291"/>
              <a:ext cx="66075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58</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a:t>
              </a:r>
              <a:endParaRPr kumimoji="0" lang="zh-CN" altLang="en-US" sz="1000" b="0" i="0" u="none" strike="noStrike" kern="0" cap="none" spc="300" normalizeH="0" baseline="0" noProof="0" dirty="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endParaRPr>
            </a:p>
          </p:txBody>
        </p:sp>
        <p:sp>
          <p:nvSpPr>
            <p:cNvPr id="109" name="TextBox 682"/>
            <p:cNvSpPr txBox="1"/>
            <p:nvPr/>
          </p:nvSpPr>
          <p:spPr>
            <a:xfrm>
              <a:off x="6342294" y="2091192"/>
              <a:ext cx="659155"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42</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a:t>
              </a:r>
              <a:endParaRPr kumimoji="0" lang="zh-CN" altLang="en-US" sz="1400" b="0" i="0" u="none" strike="noStrike" kern="0" cap="none" spc="300" normalizeH="0" baseline="0" noProof="0" dirty="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endParaRPr>
            </a:p>
          </p:txBody>
        </p:sp>
        <p:sp>
          <p:nvSpPr>
            <p:cNvPr id="110" name="TextBox 682"/>
            <p:cNvSpPr txBox="1"/>
            <p:nvPr/>
          </p:nvSpPr>
          <p:spPr>
            <a:xfrm>
              <a:off x="5442669" y="2271551"/>
              <a:ext cx="649537"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38</a:t>
              </a:r>
              <a:r>
                <a:rPr kumimoji="0" lang="en-US" altLang="zh-CN" sz="1000" b="0" i="0" u="none" strike="noStrike" kern="0" cap="none" spc="300" normalizeH="0" baseline="0" noProof="0" dirty="0" smtClean="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rPr>
                <a:t>%</a:t>
              </a:r>
              <a:endParaRPr kumimoji="0" lang="zh-CN" altLang="en-US" sz="1050" b="0" i="0" u="none" strike="noStrike" kern="0" cap="none" spc="300" normalizeH="0" baseline="0" noProof="0" dirty="0">
                <a:ln>
                  <a:noFill/>
                </a:ln>
                <a:solidFill>
                  <a:sysClr val="window" lastClr="FFFFFF">
                    <a:lumMod val="95000"/>
                    <a:alpha val="99000"/>
                  </a:sysClr>
                </a:solidFill>
                <a:effectLst/>
                <a:uLnTx/>
                <a:uFillTx/>
                <a:latin typeface="方正中等线简体" pitchFamily="65" charset="-122"/>
                <a:ea typeface="方正中等线简体" pitchFamily="65" charset="-122"/>
                <a:cs typeface="Arial" pitchFamily="34" charset="0"/>
              </a:endParaRPr>
            </a:p>
          </p:txBody>
        </p:sp>
      </p:grpSp>
      <p:sp>
        <p:nvSpPr>
          <p:cNvPr id="121" name="矩形 120"/>
          <p:cNvSpPr/>
          <p:nvPr/>
        </p:nvSpPr>
        <p:spPr>
          <a:xfrm>
            <a:off x="3556526" y="4563757"/>
            <a:ext cx="777076" cy="377411"/>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lumMod val="95000"/>
                    <a:alpha val="99000"/>
                  </a:sysClr>
                </a:solidFill>
                <a:effectLst/>
                <a:uLnTx/>
                <a:uFillTx/>
                <a:latin typeface="微软雅黑" pitchFamily="34" charset="-122"/>
                <a:ea typeface="微软雅黑" pitchFamily="34" charset="-122"/>
              </a:rPr>
              <a:t>Part  1</a:t>
            </a:r>
            <a:endParaRPr kumimoji="0" lang="zh-CN" altLang="en-US" sz="1400" b="0" i="0" u="none" strike="noStrike" kern="0" cap="none" spc="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endParaRPr>
          </a:p>
        </p:txBody>
      </p:sp>
      <p:sp>
        <p:nvSpPr>
          <p:cNvPr id="122" name="矩形 121"/>
          <p:cNvSpPr/>
          <p:nvPr/>
        </p:nvSpPr>
        <p:spPr>
          <a:xfrm>
            <a:off x="5428734" y="4563757"/>
            <a:ext cx="777076" cy="377411"/>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lumMod val="95000"/>
                    <a:alpha val="99000"/>
                  </a:sysClr>
                </a:solidFill>
                <a:effectLst/>
                <a:uLnTx/>
                <a:uFillTx/>
                <a:latin typeface="微软雅黑" pitchFamily="34" charset="-122"/>
                <a:ea typeface="微软雅黑" pitchFamily="34" charset="-122"/>
              </a:rPr>
              <a:t>Part  2</a:t>
            </a:r>
            <a:endParaRPr kumimoji="0" lang="zh-CN" altLang="en-US" sz="1400" b="0" i="0" u="none" strike="noStrike" kern="0" cap="none" spc="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endParaRPr>
          </a:p>
        </p:txBody>
      </p:sp>
      <p:sp>
        <p:nvSpPr>
          <p:cNvPr id="123" name="矩形 122"/>
          <p:cNvSpPr/>
          <p:nvPr/>
        </p:nvSpPr>
        <p:spPr>
          <a:xfrm>
            <a:off x="7228934" y="4563757"/>
            <a:ext cx="777076" cy="377411"/>
          </a:xfrm>
          <a:prstGeom prst="rect">
            <a:avLst/>
          </a:prstGeom>
        </p:spPr>
        <p:txBody>
          <a:bodyPr wrap="square">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lumMod val="95000"/>
                    <a:alpha val="99000"/>
                  </a:sysClr>
                </a:solidFill>
                <a:effectLst/>
                <a:uLnTx/>
                <a:uFillTx/>
                <a:latin typeface="微软雅黑" pitchFamily="34" charset="-122"/>
                <a:ea typeface="微软雅黑" pitchFamily="34" charset="-122"/>
              </a:rPr>
              <a:t>Part  3</a:t>
            </a:r>
            <a:endParaRPr kumimoji="0" lang="zh-CN" altLang="en-US" sz="1400" b="0" i="0" u="none" strike="noStrike" kern="0" cap="none" spc="0" normalizeH="0" baseline="0" noProof="0" dirty="0">
              <a:ln>
                <a:noFill/>
              </a:ln>
              <a:solidFill>
                <a:sysClr val="window" lastClr="FFFFFF">
                  <a:lumMod val="95000"/>
                  <a:alpha val="99000"/>
                </a:sysClr>
              </a:solidFill>
              <a:effectLst/>
              <a:uLnTx/>
              <a:uFillTx/>
              <a:latin typeface="微软雅黑" pitchFamily="34" charset="-122"/>
              <a:ea typeface="微软雅黑" pitchFamily="34" charset="-122"/>
            </a:endParaRPr>
          </a:p>
        </p:txBody>
      </p:sp>
      <p:sp>
        <p:nvSpPr>
          <p:cNvPr id="124" name="矩形 123"/>
          <p:cNvSpPr/>
          <p:nvPr/>
        </p:nvSpPr>
        <p:spPr>
          <a:xfrm>
            <a:off x="683568" y="2445342"/>
            <a:ext cx="1100237" cy="425758"/>
          </a:xfrm>
          <a:prstGeom prst="rect">
            <a:avLst/>
          </a:prstGeom>
        </p:spPr>
        <p:txBody>
          <a:bodyPr wrap="square">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alpha val="99000"/>
                  </a:sysClr>
                </a:solidFill>
                <a:effectLst/>
                <a:uLnTx/>
                <a:uFillTx/>
                <a:latin typeface="微软雅黑" pitchFamily="34" charset="-122"/>
                <a:ea typeface="微软雅黑" pitchFamily="34" charset="-122"/>
              </a:rPr>
              <a:t>单击添加</a:t>
            </a:r>
            <a:r>
              <a:rPr kumimoji="0" lang="zh-CN" altLang="en-US" sz="1100" b="0" i="0" u="none" strike="noStrike" kern="0" cap="none" spc="0" normalizeH="0" baseline="0" noProof="0" dirty="0" smtClean="0">
                <a:ln>
                  <a:noFill/>
                </a:ln>
                <a:solidFill>
                  <a:sysClr val="window" lastClr="FFFFFF">
                    <a:alpha val="99000"/>
                  </a:sysClr>
                </a:solidFill>
                <a:effectLst/>
                <a:uLnTx/>
                <a:uFillTx/>
                <a:latin typeface="微软雅黑" pitchFamily="34" charset="-122"/>
                <a:ea typeface="微软雅黑" pitchFamily="34" charset="-122"/>
              </a:rPr>
              <a:t>文本</a:t>
            </a:r>
            <a:endParaRPr kumimoji="0" lang="en-US" altLang="zh-CN" sz="1100" b="0" i="0" u="none" strike="noStrike" kern="0" cap="none" spc="0" normalizeH="0" baseline="0" noProof="0" dirty="0" smtClean="0">
              <a:ln>
                <a:noFill/>
              </a:ln>
              <a:solidFill>
                <a:sysClr val="window" lastClr="FFFFFF">
                  <a:alpha val="99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alpha val="99000"/>
                  </a:sysClr>
                </a:solidFill>
                <a:effectLst/>
                <a:uLnTx/>
                <a:uFillTx/>
                <a:latin typeface="微软雅黑" pitchFamily="34" charset="-122"/>
                <a:ea typeface="微软雅黑" pitchFamily="34" charset="-122"/>
              </a:rPr>
              <a:t>单击</a:t>
            </a:r>
            <a:r>
              <a:rPr kumimoji="0" lang="zh-CN" altLang="en-US" sz="1100" b="0" i="0" u="none" strike="noStrike" kern="0" cap="none" spc="0" normalizeH="0" baseline="0" noProof="0" dirty="0">
                <a:ln>
                  <a:noFill/>
                </a:ln>
                <a:solidFill>
                  <a:sysClr val="window" lastClr="FFFFFF">
                    <a:alpha val="99000"/>
                  </a:sysClr>
                </a:solidFill>
                <a:effectLst/>
                <a:uLnTx/>
                <a:uFillTx/>
                <a:latin typeface="微软雅黑" pitchFamily="34" charset="-122"/>
                <a:ea typeface="微软雅黑" pitchFamily="34" charset="-122"/>
              </a:rPr>
              <a:t>添加</a:t>
            </a:r>
            <a:r>
              <a:rPr kumimoji="0" lang="zh-CN" altLang="en-US" sz="1100" b="0" i="0" u="none" strike="noStrike" kern="0" cap="none" spc="0" normalizeH="0" baseline="0" noProof="0" dirty="0" smtClean="0">
                <a:ln>
                  <a:noFill/>
                </a:ln>
                <a:solidFill>
                  <a:sysClr val="window" lastClr="FFFFFF">
                    <a:alpha val="99000"/>
                  </a:sysClr>
                </a:solidFill>
                <a:effectLst/>
                <a:uLnTx/>
                <a:uFillTx/>
                <a:latin typeface="微软雅黑" pitchFamily="34" charset="-122"/>
                <a:ea typeface="微软雅黑" pitchFamily="34" charset="-122"/>
              </a:rPr>
              <a:t>文本</a:t>
            </a:r>
            <a:endParaRPr kumimoji="0" lang="zh-CN" altLang="en-US" sz="1100" b="0" i="0" u="none" strike="noStrike" kern="0" cap="none" spc="0" normalizeH="0" baseline="0" noProof="0" dirty="0">
              <a:ln>
                <a:noFill/>
              </a:ln>
              <a:solidFill>
                <a:sysClr val="window" lastClr="FFFFFF">
                  <a:alpha val="99000"/>
                </a:sysClr>
              </a:solidFill>
              <a:effectLst/>
              <a:uLnTx/>
              <a:uFillTx/>
              <a:latin typeface="微软雅黑" pitchFamily="34" charset="-122"/>
              <a:ea typeface="微软雅黑" pitchFamily="34" charset="-122"/>
            </a:endParaRPr>
          </a:p>
        </p:txBody>
      </p:sp>
      <p:sp>
        <p:nvSpPr>
          <p:cNvPr id="125" name="Rectangle 54"/>
          <p:cNvSpPr>
            <a:spLocks noChangeArrowheads="1"/>
          </p:cNvSpPr>
          <p:nvPr/>
        </p:nvSpPr>
        <p:spPr bwMode="auto">
          <a:xfrm>
            <a:off x="794223" y="2226931"/>
            <a:ext cx="361294" cy="192525"/>
          </a:xfrm>
          <a:prstGeom prst="rect">
            <a:avLst/>
          </a:prstGeom>
          <a:solidFill>
            <a:srgbClr val="89A84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lumMod val="95000"/>
                  <a:alpha val="99000"/>
                </a:sysClr>
              </a:solidFill>
              <a:effectLst/>
              <a:uLnTx/>
              <a:uFillTx/>
            </a:endParaRPr>
          </a:p>
        </p:txBody>
      </p:sp>
      <p:sp>
        <p:nvSpPr>
          <p:cNvPr id="126" name="矩形 125"/>
          <p:cNvSpPr/>
          <p:nvPr/>
        </p:nvSpPr>
        <p:spPr>
          <a:xfrm>
            <a:off x="683568" y="3337713"/>
            <a:ext cx="1100237" cy="425758"/>
          </a:xfrm>
          <a:prstGeom prst="rect">
            <a:avLst/>
          </a:prstGeom>
        </p:spPr>
        <p:txBody>
          <a:bodyPr wrap="square">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alpha val="99000"/>
                  </a:sysClr>
                </a:solidFill>
                <a:effectLst/>
                <a:uLnTx/>
                <a:uFillTx/>
                <a:latin typeface="微软雅黑" pitchFamily="34" charset="-122"/>
                <a:ea typeface="微软雅黑" pitchFamily="34" charset="-122"/>
              </a:rPr>
              <a:t>单击添加</a:t>
            </a:r>
            <a:r>
              <a:rPr kumimoji="0" lang="zh-CN" altLang="en-US" sz="1100" b="0" i="0" u="none" strike="noStrike" kern="0" cap="none" spc="0" normalizeH="0" baseline="0" noProof="0" dirty="0" smtClean="0">
                <a:ln>
                  <a:noFill/>
                </a:ln>
                <a:solidFill>
                  <a:sysClr val="window" lastClr="FFFFFF">
                    <a:alpha val="99000"/>
                  </a:sysClr>
                </a:solidFill>
                <a:effectLst/>
                <a:uLnTx/>
                <a:uFillTx/>
                <a:latin typeface="微软雅黑" pitchFamily="34" charset="-122"/>
                <a:ea typeface="微软雅黑" pitchFamily="34" charset="-122"/>
              </a:rPr>
              <a:t>文本</a:t>
            </a:r>
            <a:endParaRPr kumimoji="0" lang="en-US" altLang="zh-CN" sz="1100" b="0" i="0" u="none" strike="noStrike" kern="0" cap="none" spc="0" normalizeH="0" baseline="0" noProof="0" dirty="0" smtClean="0">
              <a:ln>
                <a:noFill/>
              </a:ln>
              <a:solidFill>
                <a:sysClr val="window" lastClr="FFFFFF">
                  <a:alpha val="99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alpha val="99000"/>
                  </a:sysClr>
                </a:solidFill>
                <a:effectLst/>
                <a:uLnTx/>
                <a:uFillTx/>
                <a:latin typeface="微软雅黑" pitchFamily="34" charset="-122"/>
                <a:ea typeface="微软雅黑" pitchFamily="34" charset="-122"/>
              </a:rPr>
              <a:t>单击</a:t>
            </a:r>
            <a:r>
              <a:rPr kumimoji="0" lang="zh-CN" altLang="en-US" sz="1100" b="0" i="0" u="none" strike="noStrike" kern="0" cap="none" spc="0" normalizeH="0" baseline="0" noProof="0" dirty="0">
                <a:ln>
                  <a:noFill/>
                </a:ln>
                <a:solidFill>
                  <a:sysClr val="window" lastClr="FFFFFF">
                    <a:alpha val="99000"/>
                  </a:sysClr>
                </a:solidFill>
                <a:effectLst/>
                <a:uLnTx/>
                <a:uFillTx/>
                <a:latin typeface="微软雅黑" pitchFamily="34" charset="-122"/>
                <a:ea typeface="微软雅黑" pitchFamily="34" charset="-122"/>
              </a:rPr>
              <a:t>添加</a:t>
            </a:r>
            <a:r>
              <a:rPr kumimoji="0" lang="zh-CN" altLang="en-US" sz="1100" b="0" i="0" u="none" strike="noStrike" kern="0" cap="none" spc="0" normalizeH="0" baseline="0" noProof="0" dirty="0" smtClean="0">
                <a:ln>
                  <a:noFill/>
                </a:ln>
                <a:solidFill>
                  <a:sysClr val="window" lastClr="FFFFFF">
                    <a:alpha val="99000"/>
                  </a:sysClr>
                </a:solidFill>
                <a:effectLst/>
                <a:uLnTx/>
                <a:uFillTx/>
                <a:latin typeface="微软雅黑" pitchFamily="34" charset="-122"/>
                <a:ea typeface="微软雅黑" pitchFamily="34" charset="-122"/>
              </a:rPr>
              <a:t>文本</a:t>
            </a:r>
            <a:endParaRPr kumimoji="0" lang="zh-CN" altLang="en-US" sz="1100" b="0" i="0" u="none" strike="noStrike" kern="0" cap="none" spc="0" normalizeH="0" baseline="0" noProof="0" dirty="0">
              <a:ln>
                <a:noFill/>
              </a:ln>
              <a:solidFill>
                <a:sysClr val="window" lastClr="FFFFFF">
                  <a:alpha val="99000"/>
                </a:sysClr>
              </a:solidFill>
              <a:effectLst/>
              <a:uLnTx/>
              <a:uFillTx/>
              <a:latin typeface="微软雅黑" pitchFamily="34" charset="-122"/>
              <a:ea typeface="微软雅黑" pitchFamily="34" charset="-122"/>
            </a:endParaRPr>
          </a:p>
        </p:txBody>
      </p:sp>
      <p:sp>
        <p:nvSpPr>
          <p:cNvPr id="127" name="Rectangle 54"/>
          <p:cNvSpPr>
            <a:spLocks noChangeArrowheads="1"/>
          </p:cNvSpPr>
          <p:nvPr/>
        </p:nvSpPr>
        <p:spPr bwMode="auto">
          <a:xfrm>
            <a:off x="794223" y="3119301"/>
            <a:ext cx="361294" cy="192525"/>
          </a:xfrm>
          <a:prstGeom prst="rect">
            <a:avLst/>
          </a:prstGeom>
          <a:solidFill>
            <a:srgbClr val="F29A1C"/>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lumMod val="95000"/>
                  <a:alpha val="99000"/>
                </a:sysClr>
              </a:solidFill>
              <a:effectLst/>
              <a:uLnTx/>
              <a:uFillTx/>
            </a:endParaRPr>
          </a:p>
        </p:txBody>
      </p:sp>
      <p:sp>
        <p:nvSpPr>
          <p:cNvPr id="128" name="矩形 127"/>
          <p:cNvSpPr/>
          <p:nvPr/>
        </p:nvSpPr>
        <p:spPr>
          <a:xfrm>
            <a:off x="683568" y="4216935"/>
            <a:ext cx="1100237" cy="425758"/>
          </a:xfrm>
          <a:prstGeom prst="rect">
            <a:avLst/>
          </a:prstGeom>
        </p:spPr>
        <p:txBody>
          <a:bodyPr wrap="square">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alpha val="99000"/>
                  </a:sysClr>
                </a:solidFill>
                <a:effectLst/>
                <a:uLnTx/>
                <a:uFillTx/>
                <a:latin typeface="微软雅黑" pitchFamily="34" charset="-122"/>
                <a:ea typeface="微软雅黑" pitchFamily="34" charset="-122"/>
              </a:rPr>
              <a:t>单击添加</a:t>
            </a:r>
            <a:r>
              <a:rPr kumimoji="0" lang="zh-CN" altLang="en-US" sz="1100" b="0" i="0" u="none" strike="noStrike" kern="0" cap="none" spc="0" normalizeH="0" baseline="0" noProof="0" dirty="0" smtClean="0">
                <a:ln>
                  <a:noFill/>
                </a:ln>
                <a:solidFill>
                  <a:sysClr val="window" lastClr="FFFFFF">
                    <a:alpha val="99000"/>
                  </a:sysClr>
                </a:solidFill>
                <a:effectLst/>
                <a:uLnTx/>
                <a:uFillTx/>
                <a:latin typeface="微软雅黑" pitchFamily="34" charset="-122"/>
                <a:ea typeface="微软雅黑" pitchFamily="34" charset="-122"/>
              </a:rPr>
              <a:t>文本</a:t>
            </a:r>
            <a:endParaRPr kumimoji="0" lang="en-US" altLang="zh-CN" sz="1100" b="0" i="0" u="none" strike="noStrike" kern="0" cap="none" spc="0" normalizeH="0" baseline="0" noProof="0" dirty="0" smtClean="0">
              <a:ln>
                <a:noFill/>
              </a:ln>
              <a:solidFill>
                <a:sysClr val="window" lastClr="FFFFFF">
                  <a:alpha val="99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alpha val="99000"/>
                  </a:sysClr>
                </a:solidFill>
                <a:effectLst/>
                <a:uLnTx/>
                <a:uFillTx/>
                <a:latin typeface="微软雅黑" pitchFamily="34" charset="-122"/>
                <a:ea typeface="微软雅黑" pitchFamily="34" charset="-122"/>
              </a:rPr>
              <a:t>单击</a:t>
            </a:r>
            <a:r>
              <a:rPr kumimoji="0" lang="zh-CN" altLang="en-US" sz="1100" b="0" i="0" u="none" strike="noStrike" kern="0" cap="none" spc="0" normalizeH="0" baseline="0" noProof="0" dirty="0">
                <a:ln>
                  <a:noFill/>
                </a:ln>
                <a:solidFill>
                  <a:sysClr val="window" lastClr="FFFFFF">
                    <a:alpha val="99000"/>
                  </a:sysClr>
                </a:solidFill>
                <a:effectLst/>
                <a:uLnTx/>
                <a:uFillTx/>
                <a:latin typeface="微软雅黑" pitchFamily="34" charset="-122"/>
                <a:ea typeface="微软雅黑" pitchFamily="34" charset="-122"/>
              </a:rPr>
              <a:t>添加</a:t>
            </a:r>
            <a:r>
              <a:rPr kumimoji="0" lang="zh-CN" altLang="en-US" sz="1100" b="0" i="0" u="none" strike="noStrike" kern="0" cap="none" spc="0" normalizeH="0" baseline="0" noProof="0" dirty="0" smtClean="0">
                <a:ln>
                  <a:noFill/>
                </a:ln>
                <a:solidFill>
                  <a:sysClr val="window" lastClr="FFFFFF">
                    <a:alpha val="99000"/>
                  </a:sysClr>
                </a:solidFill>
                <a:effectLst/>
                <a:uLnTx/>
                <a:uFillTx/>
                <a:latin typeface="微软雅黑" pitchFamily="34" charset="-122"/>
                <a:ea typeface="微软雅黑" pitchFamily="34" charset="-122"/>
              </a:rPr>
              <a:t>文本</a:t>
            </a:r>
            <a:endParaRPr kumimoji="0" lang="zh-CN" altLang="en-US" sz="1100" b="0" i="0" u="none" strike="noStrike" kern="0" cap="none" spc="0" normalizeH="0" baseline="0" noProof="0" dirty="0">
              <a:ln>
                <a:noFill/>
              </a:ln>
              <a:solidFill>
                <a:sysClr val="window" lastClr="FFFFFF">
                  <a:alpha val="99000"/>
                </a:sysClr>
              </a:solidFill>
              <a:effectLst/>
              <a:uLnTx/>
              <a:uFillTx/>
              <a:latin typeface="微软雅黑" pitchFamily="34" charset="-122"/>
              <a:ea typeface="微软雅黑" pitchFamily="34" charset="-122"/>
            </a:endParaRPr>
          </a:p>
        </p:txBody>
      </p:sp>
      <p:sp>
        <p:nvSpPr>
          <p:cNvPr id="129" name="Rectangle 54"/>
          <p:cNvSpPr>
            <a:spLocks noChangeArrowheads="1"/>
          </p:cNvSpPr>
          <p:nvPr/>
        </p:nvSpPr>
        <p:spPr bwMode="auto">
          <a:xfrm>
            <a:off x="794223" y="3998524"/>
            <a:ext cx="361294" cy="192525"/>
          </a:xfrm>
          <a:prstGeom prst="rect">
            <a:avLst/>
          </a:prstGeom>
          <a:solidFill>
            <a:srgbClr val="19A3C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lumMod val="95000"/>
                  <a:alpha val="99000"/>
                </a:sysClr>
              </a:solidFill>
              <a:effectLst/>
              <a:uLnTx/>
              <a:uFillTx/>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1000"/>
                                        <p:tgtEl>
                                          <p:spTgt spid="66"/>
                                        </p:tgtEl>
                                      </p:cBhvr>
                                    </p:animEffect>
                                    <p:anim calcmode="lin" valueType="num">
                                      <p:cBhvr>
                                        <p:cTn id="8" dur="1000" fill="hold"/>
                                        <p:tgtEl>
                                          <p:spTgt spid="66"/>
                                        </p:tgtEl>
                                        <p:attrNameLst>
                                          <p:attrName>ppt_x</p:attrName>
                                        </p:attrNameLst>
                                      </p:cBhvr>
                                      <p:tavLst>
                                        <p:tav tm="0">
                                          <p:val>
                                            <p:strVal val="#ppt_x"/>
                                          </p:val>
                                        </p:tav>
                                        <p:tav tm="100000">
                                          <p:val>
                                            <p:strVal val="#ppt_x"/>
                                          </p:val>
                                        </p:tav>
                                      </p:tavLst>
                                    </p:anim>
                                    <p:anim calcmode="lin" valueType="num">
                                      <p:cBhvr>
                                        <p:cTn id="9" dur="1000" fill="hold"/>
                                        <p:tgtEl>
                                          <p:spTgt spid="6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fade">
                                      <p:cBhvr>
                                        <p:cTn id="13" dur="500"/>
                                        <p:tgtEl>
                                          <p:spTgt spid="121"/>
                                        </p:tgtEl>
                                      </p:cBhvr>
                                    </p:animEffect>
                                    <p:anim calcmode="lin" valueType="num">
                                      <p:cBhvr>
                                        <p:cTn id="14" dur="500" fill="hold"/>
                                        <p:tgtEl>
                                          <p:spTgt spid="121"/>
                                        </p:tgtEl>
                                        <p:attrNameLst>
                                          <p:attrName>ppt_x</p:attrName>
                                        </p:attrNameLst>
                                      </p:cBhvr>
                                      <p:tavLst>
                                        <p:tav tm="0">
                                          <p:val>
                                            <p:strVal val="#ppt_x"/>
                                          </p:val>
                                        </p:tav>
                                        <p:tav tm="100000">
                                          <p:val>
                                            <p:strVal val="#ppt_x"/>
                                          </p:val>
                                        </p:tav>
                                      </p:tavLst>
                                    </p:anim>
                                    <p:anim calcmode="lin" valueType="num">
                                      <p:cBhvr>
                                        <p:cTn id="15" dur="500" fill="hold"/>
                                        <p:tgtEl>
                                          <p:spTgt spid="121"/>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22"/>
                                        </p:tgtEl>
                                        <p:attrNameLst>
                                          <p:attrName>style.visibility</p:attrName>
                                        </p:attrNameLst>
                                      </p:cBhvr>
                                      <p:to>
                                        <p:strVal val="visible"/>
                                      </p:to>
                                    </p:set>
                                    <p:animEffect transition="in" filter="fade">
                                      <p:cBhvr>
                                        <p:cTn id="19" dur="500"/>
                                        <p:tgtEl>
                                          <p:spTgt spid="122"/>
                                        </p:tgtEl>
                                      </p:cBhvr>
                                    </p:animEffect>
                                    <p:anim calcmode="lin" valueType="num">
                                      <p:cBhvr>
                                        <p:cTn id="20" dur="500" fill="hold"/>
                                        <p:tgtEl>
                                          <p:spTgt spid="122"/>
                                        </p:tgtEl>
                                        <p:attrNameLst>
                                          <p:attrName>ppt_x</p:attrName>
                                        </p:attrNameLst>
                                      </p:cBhvr>
                                      <p:tavLst>
                                        <p:tav tm="0">
                                          <p:val>
                                            <p:strVal val="#ppt_x"/>
                                          </p:val>
                                        </p:tav>
                                        <p:tav tm="100000">
                                          <p:val>
                                            <p:strVal val="#ppt_x"/>
                                          </p:val>
                                        </p:tav>
                                      </p:tavLst>
                                    </p:anim>
                                    <p:anim calcmode="lin" valueType="num">
                                      <p:cBhvr>
                                        <p:cTn id="21" dur="500" fill="hold"/>
                                        <p:tgtEl>
                                          <p:spTgt spid="122"/>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23"/>
                                        </p:tgtEl>
                                        <p:attrNameLst>
                                          <p:attrName>style.visibility</p:attrName>
                                        </p:attrNameLst>
                                      </p:cBhvr>
                                      <p:to>
                                        <p:strVal val="visible"/>
                                      </p:to>
                                    </p:set>
                                    <p:animEffect transition="in" filter="fade">
                                      <p:cBhvr>
                                        <p:cTn id="25" dur="500"/>
                                        <p:tgtEl>
                                          <p:spTgt spid="123"/>
                                        </p:tgtEl>
                                      </p:cBhvr>
                                    </p:animEffect>
                                    <p:anim calcmode="lin" valueType="num">
                                      <p:cBhvr>
                                        <p:cTn id="26" dur="500" fill="hold"/>
                                        <p:tgtEl>
                                          <p:spTgt spid="123"/>
                                        </p:tgtEl>
                                        <p:attrNameLst>
                                          <p:attrName>ppt_x</p:attrName>
                                        </p:attrNameLst>
                                      </p:cBhvr>
                                      <p:tavLst>
                                        <p:tav tm="0">
                                          <p:val>
                                            <p:strVal val="#ppt_x"/>
                                          </p:val>
                                        </p:tav>
                                        <p:tav tm="100000">
                                          <p:val>
                                            <p:strVal val="#ppt_x"/>
                                          </p:val>
                                        </p:tav>
                                      </p:tavLst>
                                    </p:anim>
                                    <p:anim calcmode="lin" valueType="num">
                                      <p:cBhvr>
                                        <p:cTn id="27" dur="500" fill="hold"/>
                                        <p:tgtEl>
                                          <p:spTgt spid="123"/>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5"/>
                                        </p:tgtEl>
                                        <p:attrNameLst>
                                          <p:attrName>style.visibility</p:attrName>
                                        </p:attrNameLst>
                                      </p:cBhvr>
                                      <p:to>
                                        <p:strVal val="visible"/>
                                      </p:to>
                                    </p:set>
                                    <p:animEffect transition="in" filter="fade">
                                      <p:cBhvr>
                                        <p:cTn id="32" dur="500"/>
                                        <p:tgtEl>
                                          <p:spTgt spid="125"/>
                                        </p:tgtEl>
                                      </p:cBhvr>
                                    </p:animEffect>
                                  </p:childTnLst>
                                </p:cTn>
                              </p:par>
                            </p:childTnLst>
                          </p:cTn>
                        </p:par>
                        <p:par>
                          <p:cTn id="33" fill="hold">
                            <p:stCondLst>
                              <p:cond delay="500"/>
                            </p:stCondLst>
                            <p:childTnLst>
                              <p:par>
                                <p:cTn id="34" presetID="42" presetClass="entr" presetSubtype="0" fill="hold" grpId="0" nodeType="afterEffect">
                                  <p:stCondLst>
                                    <p:cond delay="0"/>
                                  </p:stCondLst>
                                  <p:childTnLst>
                                    <p:set>
                                      <p:cBhvr>
                                        <p:cTn id="35" dur="1" fill="hold">
                                          <p:stCondLst>
                                            <p:cond delay="0"/>
                                          </p:stCondLst>
                                        </p:cTn>
                                        <p:tgtEl>
                                          <p:spTgt spid="124"/>
                                        </p:tgtEl>
                                        <p:attrNameLst>
                                          <p:attrName>style.visibility</p:attrName>
                                        </p:attrNameLst>
                                      </p:cBhvr>
                                      <p:to>
                                        <p:strVal val="visible"/>
                                      </p:to>
                                    </p:set>
                                    <p:animEffect transition="in" filter="fade">
                                      <p:cBhvr>
                                        <p:cTn id="36" dur="500"/>
                                        <p:tgtEl>
                                          <p:spTgt spid="124"/>
                                        </p:tgtEl>
                                      </p:cBhvr>
                                    </p:animEffect>
                                    <p:anim calcmode="lin" valueType="num">
                                      <p:cBhvr>
                                        <p:cTn id="37" dur="500" fill="hold"/>
                                        <p:tgtEl>
                                          <p:spTgt spid="124"/>
                                        </p:tgtEl>
                                        <p:attrNameLst>
                                          <p:attrName>ppt_x</p:attrName>
                                        </p:attrNameLst>
                                      </p:cBhvr>
                                      <p:tavLst>
                                        <p:tav tm="0">
                                          <p:val>
                                            <p:strVal val="#ppt_x"/>
                                          </p:val>
                                        </p:tav>
                                        <p:tav tm="100000">
                                          <p:val>
                                            <p:strVal val="#ppt_x"/>
                                          </p:val>
                                        </p:tav>
                                      </p:tavLst>
                                    </p:anim>
                                    <p:anim calcmode="lin" valueType="num">
                                      <p:cBhvr>
                                        <p:cTn id="38" dur="500" fill="hold"/>
                                        <p:tgtEl>
                                          <p:spTgt spid="124"/>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27"/>
                                        </p:tgtEl>
                                        <p:attrNameLst>
                                          <p:attrName>style.visibility</p:attrName>
                                        </p:attrNameLst>
                                      </p:cBhvr>
                                      <p:to>
                                        <p:strVal val="visible"/>
                                      </p:to>
                                    </p:set>
                                    <p:animEffect transition="in" filter="fade">
                                      <p:cBhvr>
                                        <p:cTn id="43" dur="500"/>
                                        <p:tgtEl>
                                          <p:spTgt spid="127"/>
                                        </p:tgtEl>
                                      </p:cBhvr>
                                    </p:animEffect>
                                  </p:childTnLst>
                                </p:cTn>
                              </p:par>
                            </p:childTnLst>
                          </p:cTn>
                        </p:par>
                        <p:par>
                          <p:cTn id="44" fill="hold">
                            <p:stCondLst>
                              <p:cond delay="500"/>
                            </p:stCondLst>
                            <p:childTnLst>
                              <p:par>
                                <p:cTn id="45" presetID="42" presetClass="entr" presetSubtype="0" fill="hold" grpId="0" nodeType="afterEffect">
                                  <p:stCondLst>
                                    <p:cond delay="0"/>
                                  </p:stCondLst>
                                  <p:childTnLst>
                                    <p:set>
                                      <p:cBhvr>
                                        <p:cTn id="46" dur="1" fill="hold">
                                          <p:stCondLst>
                                            <p:cond delay="0"/>
                                          </p:stCondLst>
                                        </p:cTn>
                                        <p:tgtEl>
                                          <p:spTgt spid="126"/>
                                        </p:tgtEl>
                                        <p:attrNameLst>
                                          <p:attrName>style.visibility</p:attrName>
                                        </p:attrNameLst>
                                      </p:cBhvr>
                                      <p:to>
                                        <p:strVal val="visible"/>
                                      </p:to>
                                    </p:set>
                                    <p:animEffect transition="in" filter="fade">
                                      <p:cBhvr>
                                        <p:cTn id="47" dur="500"/>
                                        <p:tgtEl>
                                          <p:spTgt spid="126"/>
                                        </p:tgtEl>
                                      </p:cBhvr>
                                    </p:animEffect>
                                    <p:anim calcmode="lin" valueType="num">
                                      <p:cBhvr>
                                        <p:cTn id="48" dur="500" fill="hold"/>
                                        <p:tgtEl>
                                          <p:spTgt spid="126"/>
                                        </p:tgtEl>
                                        <p:attrNameLst>
                                          <p:attrName>ppt_x</p:attrName>
                                        </p:attrNameLst>
                                      </p:cBhvr>
                                      <p:tavLst>
                                        <p:tav tm="0">
                                          <p:val>
                                            <p:strVal val="#ppt_x"/>
                                          </p:val>
                                        </p:tav>
                                        <p:tav tm="100000">
                                          <p:val>
                                            <p:strVal val="#ppt_x"/>
                                          </p:val>
                                        </p:tav>
                                      </p:tavLst>
                                    </p:anim>
                                    <p:anim calcmode="lin" valueType="num">
                                      <p:cBhvr>
                                        <p:cTn id="49" dur="500" fill="hold"/>
                                        <p:tgtEl>
                                          <p:spTgt spid="126"/>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29"/>
                                        </p:tgtEl>
                                        <p:attrNameLst>
                                          <p:attrName>style.visibility</p:attrName>
                                        </p:attrNameLst>
                                      </p:cBhvr>
                                      <p:to>
                                        <p:strVal val="visible"/>
                                      </p:to>
                                    </p:set>
                                    <p:animEffect transition="in" filter="fade">
                                      <p:cBhvr>
                                        <p:cTn id="54" dur="500"/>
                                        <p:tgtEl>
                                          <p:spTgt spid="129"/>
                                        </p:tgtEl>
                                      </p:cBhvr>
                                    </p:animEffect>
                                  </p:childTnLst>
                                </p:cTn>
                              </p:par>
                            </p:childTnLst>
                          </p:cTn>
                        </p:par>
                        <p:par>
                          <p:cTn id="55" fill="hold">
                            <p:stCondLst>
                              <p:cond delay="500"/>
                            </p:stCondLst>
                            <p:childTnLst>
                              <p:par>
                                <p:cTn id="56" presetID="42" presetClass="entr" presetSubtype="0" fill="hold" grpId="0" nodeType="afterEffect">
                                  <p:stCondLst>
                                    <p:cond delay="0"/>
                                  </p:stCondLst>
                                  <p:childTnLst>
                                    <p:set>
                                      <p:cBhvr>
                                        <p:cTn id="57" dur="1" fill="hold">
                                          <p:stCondLst>
                                            <p:cond delay="0"/>
                                          </p:stCondLst>
                                        </p:cTn>
                                        <p:tgtEl>
                                          <p:spTgt spid="128"/>
                                        </p:tgtEl>
                                        <p:attrNameLst>
                                          <p:attrName>style.visibility</p:attrName>
                                        </p:attrNameLst>
                                      </p:cBhvr>
                                      <p:to>
                                        <p:strVal val="visible"/>
                                      </p:to>
                                    </p:set>
                                    <p:animEffect transition="in" filter="fade">
                                      <p:cBhvr>
                                        <p:cTn id="58" dur="500"/>
                                        <p:tgtEl>
                                          <p:spTgt spid="128"/>
                                        </p:tgtEl>
                                      </p:cBhvr>
                                    </p:animEffect>
                                    <p:anim calcmode="lin" valueType="num">
                                      <p:cBhvr>
                                        <p:cTn id="59" dur="500" fill="hold"/>
                                        <p:tgtEl>
                                          <p:spTgt spid="128"/>
                                        </p:tgtEl>
                                        <p:attrNameLst>
                                          <p:attrName>ppt_x</p:attrName>
                                        </p:attrNameLst>
                                      </p:cBhvr>
                                      <p:tavLst>
                                        <p:tav tm="0">
                                          <p:val>
                                            <p:strVal val="#ppt_x"/>
                                          </p:val>
                                        </p:tav>
                                        <p:tav tm="100000">
                                          <p:val>
                                            <p:strVal val="#ppt_x"/>
                                          </p:val>
                                        </p:tav>
                                      </p:tavLst>
                                    </p:anim>
                                    <p:anim calcmode="lin" valueType="num">
                                      <p:cBhvr>
                                        <p:cTn id="60" dur="500" fill="hold"/>
                                        <p:tgtEl>
                                          <p:spTgt spid="1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p:bldP spid="122" grpId="0"/>
      <p:bldP spid="123" grpId="0"/>
      <p:bldP spid="124" grpId="0"/>
      <p:bldP spid="125" grpId="0" animBg="1"/>
      <p:bldP spid="126" grpId="0"/>
      <p:bldP spid="127" grpId="0" animBg="1"/>
      <p:bldP spid="128" grpId="0"/>
      <p:bldP spid="12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泪滴形 16"/>
          <p:cNvSpPr>
            <a:spLocks/>
          </p:cNvSpPr>
          <p:nvPr/>
        </p:nvSpPr>
        <p:spPr bwMode="auto">
          <a:xfrm rot="8100000">
            <a:off x="465535" y="1979872"/>
            <a:ext cx="554831" cy="556022"/>
          </a:xfrm>
          <a:custGeom>
            <a:avLst/>
            <a:gdLst>
              <a:gd name="T0" fmla="*/ 0 w 740229"/>
              <a:gd name="T1" fmla="*/ 372389 h 740229"/>
              <a:gd name="T2" fmla="*/ 369207 w 740229"/>
              <a:gd name="T3" fmla="*/ 0 h 740229"/>
              <a:gd name="T4" fmla="*/ 738415 w 740229"/>
              <a:gd name="T5" fmla="*/ 0 h 740229"/>
              <a:gd name="T6" fmla="*/ 738415 w 740229"/>
              <a:gd name="T7" fmla="*/ 372389 h 740229"/>
              <a:gd name="T8" fmla="*/ 369206 w 740229"/>
              <a:gd name="T9" fmla="*/ 744776 h 740229"/>
              <a:gd name="T10" fmla="*/ -1 w 740229"/>
              <a:gd name="T11" fmla="*/ 372389 h 740229"/>
              <a:gd name="T12" fmla="*/ 0 w 740229"/>
              <a:gd name="T13" fmla="*/ 37238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19A3CF"/>
          </a:solidFill>
          <a:ln>
            <a:solidFill>
              <a:srgbClr val="4F81BD"/>
            </a:solidFill>
          </a:ln>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1" name="椭圆 17"/>
          <p:cNvSpPr>
            <a:spLocks noChangeArrowheads="1"/>
          </p:cNvSpPr>
          <p:nvPr/>
        </p:nvSpPr>
        <p:spPr bwMode="auto">
          <a:xfrm>
            <a:off x="666750" y="3004999"/>
            <a:ext cx="152400" cy="152400"/>
          </a:xfrm>
          <a:prstGeom prst="ellipse">
            <a:avLst/>
          </a:prstGeom>
          <a:solidFill>
            <a:srgbClr val="19A3CF"/>
          </a:solidFill>
          <a:ln w="12700">
            <a:no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2" name="文本框 19"/>
          <p:cNvSpPr txBox="1">
            <a:spLocks noChangeArrowheads="1"/>
          </p:cNvSpPr>
          <p:nvPr/>
        </p:nvSpPr>
        <p:spPr bwMode="auto">
          <a:xfrm>
            <a:off x="463584" y="2733665"/>
            <a:ext cx="7038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2011</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3" name="文本框 20"/>
          <p:cNvSpPr txBox="1">
            <a:spLocks noChangeArrowheads="1"/>
          </p:cNvSpPr>
          <p:nvPr/>
        </p:nvSpPr>
        <p:spPr bwMode="auto">
          <a:xfrm>
            <a:off x="384572" y="3233600"/>
            <a:ext cx="75128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a:t>
            </a:r>
          </a:p>
        </p:txBody>
      </p:sp>
      <p:sp>
        <p:nvSpPr>
          <p:cNvPr id="44" name="椭圆 21"/>
          <p:cNvSpPr>
            <a:spLocks noChangeArrowheads="1"/>
          </p:cNvSpPr>
          <p:nvPr/>
        </p:nvSpPr>
        <p:spPr bwMode="auto">
          <a:xfrm>
            <a:off x="2233613" y="3004999"/>
            <a:ext cx="152400" cy="152400"/>
          </a:xfrm>
          <a:prstGeom prst="ellipse">
            <a:avLst/>
          </a:prstGeom>
          <a:solidFill>
            <a:srgbClr val="89A845"/>
          </a:solidFill>
          <a:ln w="12700">
            <a:no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5" name="椭圆 22"/>
          <p:cNvSpPr>
            <a:spLocks noChangeArrowheads="1"/>
          </p:cNvSpPr>
          <p:nvPr/>
        </p:nvSpPr>
        <p:spPr bwMode="auto">
          <a:xfrm>
            <a:off x="3799285" y="3004999"/>
            <a:ext cx="152400" cy="152400"/>
          </a:xfrm>
          <a:prstGeom prst="ellipse">
            <a:avLst/>
          </a:prstGeom>
          <a:solidFill>
            <a:srgbClr val="F29A1C"/>
          </a:solidFill>
          <a:ln w="12700">
            <a:no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6" name="椭圆 23"/>
          <p:cNvSpPr>
            <a:spLocks noChangeArrowheads="1"/>
          </p:cNvSpPr>
          <p:nvPr/>
        </p:nvSpPr>
        <p:spPr bwMode="auto">
          <a:xfrm>
            <a:off x="5366147" y="3004999"/>
            <a:ext cx="152400" cy="152400"/>
          </a:xfrm>
          <a:prstGeom prst="ellipse">
            <a:avLst/>
          </a:prstGeom>
          <a:solidFill>
            <a:srgbClr val="8C8CBC"/>
          </a:solidFill>
          <a:ln w="12700">
            <a:no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7" name="椭圆 24"/>
          <p:cNvSpPr>
            <a:spLocks noChangeArrowheads="1"/>
          </p:cNvSpPr>
          <p:nvPr/>
        </p:nvSpPr>
        <p:spPr bwMode="auto">
          <a:xfrm>
            <a:off x="6933010" y="3005000"/>
            <a:ext cx="129778" cy="130969"/>
          </a:xfrm>
          <a:prstGeom prst="ellipse">
            <a:avLst/>
          </a:prstGeom>
          <a:solidFill>
            <a:srgbClr val="FF6200"/>
          </a:solidFill>
          <a:ln w="12700">
            <a:no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8" name="椭圆 25"/>
          <p:cNvSpPr>
            <a:spLocks noChangeArrowheads="1"/>
          </p:cNvSpPr>
          <p:nvPr/>
        </p:nvSpPr>
        <p:spPr bwMode="auto">
          <a:xfrm>
            <a:off x="8477252" y="3005000"/>
            <a:ext cx="130969" cy="130969"/>
          </a:xfrm>
          <a:prstGeom prst="ellipse">
            <a:avLst/>
          </a:prstGeom>
          <a:solidFill>
            <a:srgbClr val="89A845"/>
          </a:solidFill>
          <a:ln w="12700">
            <a:no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9" name="泪滴形 27"/>
          <p:cNvSpPr>
            <a:spLocks/>
          </p:cNvSpPr>
          <p:nvPr/>
        </p:nvSpPr>
        <p:spPr bwMode="auto">
          <a:xfrm rot="13500000" flipV="1">
            <a:off x="2031208" y="3622934"/>
            <a:ext cx="556022" cy="554831"/>
          </a:xfrm>
          <a:custGeom>
            <a:avLst/>
            <a:gdLst>
              <a:gd name="T0" fmla="*/ 0 w 740229"/>
              <a:gd name="T1" fmla="*/ 369207 h 740229"/>
              <a:gd name="T2" fmla="*/ 372389 w 740229"/>
              <a:gd name="T3" fmla="*/ 0 h 740229"/>
              <a:gd name="T4" fmla="*/ 744775 w 740229"/>
              <a:gd name="T5" fmla="*/ 0 h 740229"/>
              <a:gd name="T6" fmla="*/ 744775 w 740229"/>
              <a:gd name="T7" fmla="*/ 369207 h 740229"/>
              <a:gd name="T8" fmla="*/ 372388 w 740229"/>
              <a:gd name="T9" fmla="*/ 738416 h 740229"/>
              <a:gd name="T10" fmla="*/ -1 w 740229"/>
              <a:gd name="T11" fmla="*/ 369207 h 740229"/>
              <a:gd name="T12" fmla="*/ 0 w 740229"/>
              <a:gd name="T13" fmla="*/ 369207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89A845"/>
          </a:solidFill>
          <a:ln>
            <a:noFill/>
          </a:ln>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0" name="文本框 28"/>
          <p:cNvSpPr txBox="1">
            <a:spLocks noChangeArrowheads="1"/>
          </p:cNvSpPr>
          <p:nvPr/>
        </p:nvSpPr>
        <p:spPr bwMode="auto">
          <a:xfrm>
            <a:off x="1990725" y="3224402"/>
            <a:ext cx="6619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2012</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1" name="文本框 29"/>
          <p:cNvSpPr txBox="1">
            <a:spLocks noChangeArrowheads="1"/>
          </p:cNvSpPr>
          <p:nvPr/>
        </p:nvSpPr>
        <p:spPr bwMode="auto">
          <a:xfrm>
            <a:off x="1977395" y="2178356"/>
            <a:ext cx="75128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a:t>
            </a:r>
          </a:p>
        </p:txBody>
      </p:sp>
      <p:sp>
        <p:nvSpPr>
          <p:cNvPr id="52" name="泪滴形 30"/>
          <p:cNvSpPr>
            <a:spLocks/>
          </p:cNvSpPr>
          <p:nvPr/>
        </p:nvSpPr>
        <p:spPr bwMode="auto">
          <a:xfrm rot="8100000">
            <a:off x="3601644" y="1979872"/>
            <a:ext cx="554831" cy="556022"/>
          </a:xfrm>
          <a:custGeom>
            <a:avLst/>
            <a:gdLst>
              <a:gd name="T0" fmla="*/ 0 w 740229"/>
              <a:gd name="T1" fmla="*/ 372389 h 740229"/>
              <a:gd name="T2" fmla="*/ 369207 w 740229"/>
              <a:gd name="T3" fmla="*/ 0 h 740229"/>
              <a:gd name="T4" fmla="*/ 738415 w 740229"/>
              <a:gd name="T5" fmla="*/ 0 h 740229"/>
              <a:gd name="T6" fmla="*/ 738415 w 740229"/>
              <a:gd name="T7" fmla="*/ 372389 h 740229"/>
              <a:gd name="T8" fmla="*/ 369206 w 740229"/>
              <a:gd name="T9" fmla="*/ 744776 h 740229"/>
              <a:gd name="T10" fmla="*/ -1 w 740229"/>
              <a:gd name="T11" fmla="*/ 372389 h 740229"/>
              <a:gd name="T12" fmla="*/ 0 w 740229"/>
              <a:gd name="T13" fmla="*/ 37238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F29A1C"/>
          </a:solidFill>
          <a:ln>
            <a:noFill/>
          </a:ln>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3" name="文本框 31"/>
          <p:cNvSpPr txBox="1">
            <a:spLocks noChangeArrowheads="1"/>
          </p:cNvSpPr>
          <p:nvPr/>
        </p:nvSpPr>
        <p:spPr bwMode="auto">
          <a:xfrm>
            <a:off x="3579648" y="2722475"/>
            <a:ext cx="65253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2013</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4" name="文本框 32"/>
          <p:cNvSpPr txBox="1">
            <a:spLocks noChangeArrowheads="1"/>
          </p:cNvSpPr>
          <p:nvPr/>
        </p:nvSpPr>
        <p:spPr bwMode="auto">
          <a:xfrm>
            <a:off x="3520679" y="3233600"/>
            <a:ext cx="75128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a:t>
            </a:r>
          </a:p>
        </p:txBody>
      </p:sp>
      <p:sp>
        <p:nvSpPr>
          <p:cNvPr id="55" name="泪滴形 33"/>
          <p:cNvSpPr>
            <a:spLocks/>
          </p:cNvSpPr>
          <p:nvPr/>
        </p:nvSpPr>
        <p:spPr bwMode="auto">
          <a:xfrm rot="13500000" flipV="1">
            <a:off x="5197079" y="3622934"/>
            <a:ext cx="556022" cy="554831"/>
          </a:xfrm>
          <a:custGeom>
            <a:avLst/>
            <a:gdLst>
              <a:gd name="T0" fmla="*/ 0 w 740229"/>
              <a:gd name="T1" fmla="*/ 369207 h 740229"/>
              <a:gd name="T2" fmla="*/ 372386 w 740229"/>
              <a:gd name="T3" fmla="*/ 0 h 740229"/>
              <a:gd name="T4" fmla="*/ 744771 w 740229"/>
              <a:gd name="T5" fmla="*/ 0 h 740229"/>
              <a:gd name="T6" fmla="*/ 744771 w 740229"/>
              <a:gd name="T7" fmla="*/ 369207 h 740229"/>
              <a:gd name="T8" fmla="*/ 372384 w 740229"/>
              <a:gd name="T9" fmla="*/ 738416 h 740229"/>
              <a:gd name="T10" fmla="*/ -1 w 740229"/>
              <a:gd name="T11" fmla="*/ 369207 h 740229"/>
              <a:gd name="T12" fmla="*/ 0 w 740229"/>
              <a:gd name="T13" fmla="*/ 369207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8C8CBC"/>
          </a:solidFill>
          <a:ln>
            <a:noFill/>
          </a:ln>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6" name="文本框 34"/>
          <p:cNvSpPr txBox="1">
            <a:spLocks noChangeArrowheads="1"/>
          </p:cNvSpPr>
          <p:nvPr/>
        </p:nvSpPr>
        <p:spPr bwMode="auto">
          <a:xfrm>
            <a:off x="5178405" y="3196497"/>
            <a:ext cx="8606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2014</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7" name="文本框 35"/>
          <p:cNvSpPr txBox="1">
            <a:spLocks noChangeArrowheads="1"/>
          </p:cNvSpPr>
          <p:nvPr/>
        </p:nvSpPr>
        <p:spPr bwMode="auto">
          <a:xfrm>
            <a:off x="5142380" y="2147779"/>
            <a:ext cx="75128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a:t>
            </a:r>
          </a:p>
        </p:txBody>
      </p:sp>
      <p:sp>
        <p:nvSpPr>
          <p:cNvPr id="58" name="泪滴形 36"/>
          <p:cNvSpPr>
            <a:spLocks/>
          </p:cNvSpPr>
          <p:nvPr/>
        </p:nvSpPr>
        <p:spPr bwMode="auto">
          <a:xfrm rot="8100000">
            <a:off x="6717507" y="1979872"/>
            <a:ext cx="556022" cy="556022"/>
          </a:xfrm>
          <a:custGeom>
            <a:avLst/>
            <a:gdLst>
              <a:gd name="T0" fmla="*/ 0 w 740229"/>
              <a:gd name="T1" fmla="*/ 372389 h 740229"/>
              <a:gd name="T2" fmla="*/ 372389 w 740229"/>
              <a:gd name="T3" fmla="*/ 0 h 740229"/>
              <a:gd name="T4" fmla="*/ 744775 w 740229"/>
              <a:gd name="T5" fmla="*/ 0 h 740229"/>
              <a:gd name="T6" fmla="*/ 744775 w 740229"/>
              <a:gd name="T7" fmla="*/ 372389 h 740229"/>
              <a:gd name="T8" fmla="*/ 372388 w 740229"/>
              <a:gd name="T9" fmla="*/ 744776 h 740229"/>
              <a:gd name="T10" fmla="*/ -1 w 740229"/>
              <a:gd name="T11" fmla="*/ 372389 h 740229"/>
              <a:gd name="T12" fmla="*/ 0 w 740229"/>
              <a:gd name="T13" fmla="*/ 37238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FF6200"/>
          </a:solidFill>
          <a:ln>
            <a:noFill/>
          </a:ln>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9" name="文本框 37"/>
          <p:cNvSpPr txBox="1">
            <a:spLocks noChangeArrowheads="1"/>
          </p:cNvSpPr>
          <p:nvPr/>
        </p:nvSpPr>
        <p:spPr bwMode="auto">
          <a:xfrm>
            <a:off x="6676431" y="2721586"/>
            <a:ext cx="6715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2015</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0" name="文本框 38"/>
          <p:cNvSpPr txBox="1">
            <a:spLocks noChangeArrowheads="1"/>
          </p:cNvSpPr>
          <p:nvPr/>
        </p:nvSpPr>
        <p:spPr bwMode="auto">
          <a:xfrm>
            <a:off x="6636546" y="3233600"/>
            <a:ext cx="75128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a:t>
            </a:r>
          </a:p>
        </p:txBody>
      </p:sp>
      <p:sp>
        <p:nvSpPr>
          <p:cNvPr id="61" name="泪滴形 39"/>
          <p:cNvSpPr>
            <a:spLocks/>
          </p:cNvSpPr>
          <p:nvPr/>
        </p:nvSpPr>
        <p:spPr bwMode="auto">
          <a:xfrm rot="13500000" flipV="1">
            <a:off x="8264131" y="3622934"/>
            <a:ext cx="554831" cy="554831"/>
          </a:xfrm>
          <a:custGeom>
            <a:avLst/>
            <a:gdLst>
              <a:gd name="T0" fmla="*/ 0 w 740229"/>
              <a:gd name="T1" fmla="*/ 369207 h 740229"/>
              <a:gd name="T2" fmla="*/ 369207 w 740229"/>
              <a:gd name="T3" fmla="*/ 0 h 740229"/>
              <a:gd name="T4" fmla="*/ 738415 w 740229"/>
              <a:gd name="T5" fmla="*/ 0 h 740229"/>
              <a:gd name="T6" fmla="*/ 738415 w 740229"/>
              <a:gd name="T7" fmla="*/ 369207 h 740229"/>
              <a:gd name="T8" fmla="*/ 369206 w 740229"/>
              <a:gd name="T9" fmla="*/ 738416 h 740229"/>
              <a:gd name="T10" fmla="*/ -1 w 740229"/>
              <a:gd name="T11" fmla="*/ 369207 h 740229"/>
              <a:gd name="T12" fmla="*/ 0 w 740229"/>
              <a:gd name="T13" fmla="*/ 369207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89A845"/>
          </a:solidFill>
          <a:ln>
            <a:noFill/>
          </a:ln>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2" name="文本框 40"/>
          <p:cNvSpPr txBox="1">
            <a:spLocks noChangeArrowheads="1"/>
          </p:cNvSpPr>
          <p:nvPr/>
        </p:nvSpPr>
        <p:spPr bwMode="auto">
          <a:xfrm>
            <a:off x="8278416" y="3232408"/>
            <a:ext cx="69707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2016</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3" name="文本框 41"/>
          <p:cNvSpPr txBox="1">
            <a:spLocks noChangeArrowheads="1"/>
          </p:cNvSpPr>
          <p:nvPr/>
        </p:nvSpPr>
        <p:spPr bwMode="auto">
          <a:xfrm>
            <a:off x="8224210" y="2125783"/>
            <a:ext cx="75128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a:t>
            </a:r>
          </a:p>
        </p:txBody>
      </p:sp>
      <p:pic>
        <p:nvPicPr>
          <p:cNvPr id="64" name="Group 8"/>
          <p:cNvPicPr>
            <a:picLocks noChangeAspect="1" noChangeArrowheads="1"/>
          </p:cNvPicPr>
          <p:nvPr/>
        </p:nvPicPr>
        <p:blipFill>
          <a:blip r:embed="rId2" cstate="screen">
            <a:duotone>
              <a:prstClr val="black"/>
              <a:sysClr val="window" lastClr="FFFFFF">
                <a:tint val="45000"/>
                <a:satMod val="400000"/>
              </a:sysClr>
            </a:duotone>
            <a:extLst>
              <a:ext uri="{28A0092B-C50C-407E-A947-70E740481C1C}">
                <a14:useLocalDpi xmlns:a14="http://schemas.microsoft.com/office/drawing/2010/main"/>
              </a:ext>
            </a:extLst>
          </a:blip>
          <a:srcRect/>
          <a:stretch>
            <a:fillRect/>
          </a:stretch>
        </p:blipFill>
        <p:spPr bwMode="auto">
          <a:xfrm>
            <a:off x="3675460" y="2106077"/>
            <a:ext cx="102512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Group 13"/>
          <p:cNvPicPr>
            <a:picLocks noChangeAspect="1" noChangeArrowheads="1"/>
          </p:cNvPicPr>
          <p:nvPr/>
        </p:nvPicPr>
        <p:blipFill>
          <a:blip r:embed="rId3" cstate="screen">
            <a:duotone>
              <a:prstClr val="black"/>
              <a:sysClr val="window" lastClr="FFFFFF">
                <a:tint val="45000"/>
                <a:satMod val="400000"/>
              </a:sysClr>
            </a:duotone>
            <a:extLst>
              <a:ext uri="{28A0092B-C50C-407E-A947-70E740481C1C}">
                <a14:useLocalDpi xmlns:a14="http://schemas.microsoft.com/office/drawing/2010/main"/>
              </a:ext>
            </a:extLst>
          </a:blip>
          <a:srcRect/>
          <a:stretch>
            <a:fillRect/>
          </a:stretch>
        </p:blipFill>
        <p:spPr bwMode="auto">
          <a:xfrm>
            <a:off x="6761560" y="2056070"/>
            <a:ext cx="38933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Group 18"/>
          <p:cNvPicPr>
            <a:picLocks noChangeAspect="1" noChangeArrowheads="1"/>
          </p:cNvPicPr>
          <p:nvPr/>
        </p:nvPicPr>
        <p:blipFill>
          <a:blip r:embed="rId4" cstate="screen">
            <a:duotone>
              <a:prstClr val="black"/>
              <a:sysClr val="window" lastClr="FFFFFF">
                <a:tint val="45000"/>
                <a:satMod val="400000"/>
              </a:sysClr>
            </a:duotone>
            <a:extLst>
              <a:ext uri="{28A0092B-C50C-407E-A947-70E740481C1C}">
                <a14:useLocalDpi xmlns:a14="http://schemas.microsoft.com/office/drawing/2010/main"/>
              </a:ext>
            </a:extLst>
          </a:blip>
          <a:srcRect/>
          <a:stretch>
            <a:fillRect/>
          </a:stretch>
        </p:blipFill>
        <p:spPr bwMode="auto">
          <a:xfrm>
            <a:off x="2134791" y="3706277"/>
            <a:ext cx="3429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Group 23"/>
          <p:cNvPicPr>
            <a:picLocks noChangeAspect="1" noChangeArrowheads="1"/>
          </p:cNvPicPr>
          <p:nvPr/>
        </p:nvPicPr>
        <p:blipFill>
          <a:blip r:embed="rId5" cstate="screen">
            <a:duotone>
              <a:prstClr val="black"/>
              <a:sysClr val="window" lastClr="FFFFFF">
                <a:tint val="45000"/>
                <a:satMod val="400000"/>
              </a:sysClr>
            </a:duotone>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rcRect/>
          <a:stretch>
            <a:fillRect/>
          </a:stretch>
        </p:blipFill>
        <p:spPr bwMode="auto">
          <a:xfrm>
            <a:off x="557213" y="2087027"/>
            <a:ext cx="366713" cy="339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8" name="Group 9"/>
          <p:cNvGrpSpPr>
            <a:grpSpLocks/>
          </p:cNvGrpSpPr>
          <p:nvPr/>
        </p:nvGrpSpPr>
        <p:grpSpPr bwMode="auto">
          <a:xfrm>
            <a:off x="5251847" y="3622933"/>
            <a:ext cx="495300" cy="438150"/>
            <a:chOff x="0" y="0"/>
            <a:chExt cx="741" cy="656"/>
          </a:xfrm>
        </p:grpSpPr>
        <p:sp>
          <p:nvSpPr>
            <p:cNvPr id="69" name="Line 10"/>
            <p:cNvSpPr>
              <a:spLocks noChangeShapeType="1"/>
            </p:cNvSpPr>
            <p:nvPr/>
          </p:nvSpPr>
          <p:spPr bwMode="auto">
            <a:xfrm>
              <a:off x="741"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0"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pic>
        <p:nvPicPr>
          <p:cNvPr id="71" name="Group 19"/>
          <p:cNvPicPr>
            <a:picLocks noChangeAspect="1" noChangeArrowheads="1"/>
          </p:cNvPicPr>
          <p:nvPr/>
        </p:nvPicPr>
        <p:blipFill>
          <a:blip r:embed="rId7" cstate="screen">
            <a:duotone>
              <a:prstClr val="black"/>
              <a:sysClr val="window" lastClr="FFFFFF">
                <a:tint val="45000"/>
                <a:satMod val="400000"/>
              </a:sysClr>
            </a:duotone>
            <a:extLst>
              <a:ext uri="{28A0092B-C50C-407E-A947-70E740481C1C}">
                <a14:useLocalDpi xmlns:a14="http://schemas.microsoft.com/office/drawing/2010/main"/>
              </a:ext>
            </a:extLst>
          </a:blip>
          <a:srcRect/>
          <a:stretch>
            <a:fillRect/>
          </a:stretch>
        </p:blipFill>
        <p:spPr bwMode="auto">
          <a:xfrm>
            <a:off x="8353426" y="3674130"/>
            <a:ext cx="392906" cy="41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2" name="直接连接符 55"/>
          <p:cNvCxnSpPr>
            <a:cxnSpLocks noChangeShapeType="1"/>
          </p:cNvCxnSpPr>
          <p:nvPr/>
        </p:nvCxnSpPr>
        <p:spPr bwMode="auto">
          <a:xfrm flipH="1">
            <a:off x="228600" y="3078818"/>
            <a:ext cx="426244" cy="0"/>
          </a:xfrm>
          <a:prstGeom prst="line">
            <a:avLst/>
          </a:prstGeom>
          <a:noFill/>
          <a:ln w="6350">
            <a:solidFill>
              <a:srgbClr val="FF6200"/>
            </a:solidFill>
            <a:round/>
            <a:headEnd/>
            <a:tailEnd/>
          </a:ln>
          <a:extLst>
            <a:ext uri="{909E8E84-426E-40DD-AFC4-6F175D3DCCD1}">
              <a14:hiddenFill xmlns:a14="http://schemas.microsoft.com/office/drawing/2010/main">
                <a:noFill/>
              </a14:hiddenFill>
            </a:ext>
          </a:extLst>
        </p:spPr>
      </p:cxnSp>
      <p:cxnSp>
        <p:nvCxnSpPr>
          <p:cNvPr id="73" name="直接连接符 66"/>
          <p:cNvCxnSpPr>
            <a:cxnSpLocks noChangeShapeType="1"/>
            <a:stCxn id="44" idx="2"/>
            <a:endCxn id="41" idx="6"/>
          </p:cNvCxnSpPr>
          <p:nvPr/>
        </p:nvCxnSpPr>
        <p:spPr bwMode="auto">
          <a:xfrm flipH="1">
            <a:off x="819152" y="3081199"/>
            <a:ext cx="1414463" cy="0"/>
          </a:xfrm>
          <a:prstGeom prst="line">
            <a:avLst/>
          </a:prstGeom>
          <a:noFill/>
          <a:ln w="6350">
            <a:solidFill>
              <a:srgbClr val="FF6200"/>
            </a:solidFill>
            <a:round/>
            <a:headEnd/>
            <a:tailEnd/>
          </a:ln>
          <a:extLst>
            <a:ext uri="{909E8E84-426E-40DD-AFC4-6F175D3DCCD1}">
              <a14:hiddenFill xmlns:a14="http://schemas.microsoft.com/office/drawing/2010/main">
                <a:noFill/>
              </a14:hiddenFill>
            </a:ext>
          </a:extLst>
        </p:spPr>
      </p:cxnSp>
      <p:cxnSp>
        <p:nvCxnSpPr>
          <p:cNvPr id="74" name="直接连接符 69"/>
          <p:cNvCxnSpPr>
            <a:cxnSpLocks noChangeShapeType="1"/>
            <a:stCxn id="44" idx="6"/>
            <a:endCxn id="45" idx="2"/>
          </p:cNvCxnSpPr>
          <p:nvPr/>
        </p:nvCxnSpPr>
        <p:spPr bwMode="auto">
          <a:xfrm>
            <a:off x="2386013" y="3081199"/>
            <a:ext cx="1413272" cy="0"/>
          </a:xfrm>
          <a:prstGeom prst="line">
            <a:avLst/>
          </a:prstGeom>
          <a:noFill/>
          <a:ln w="6350">
            <a:solidFill>
              <a:srgbClr val="FF6200"/>
            </a:solidFill>
            <a:round/>
            <a:headEnd/>
            <a:tailEnd/>
          </a:ln>
          <a:extLst>
            <a:ext uri="{909E8E84-426E-40DD-AFC4-6F175D3DCCD1}">
              <a14:hiddenFill xmlns:a14="http://schemas.microsoft.com/office/drawing/2010/main">
                <a:noFill/>
              </a14:hiddenFill>
            </a:ext>
          </a:extLst>
        </p:spPr>
      </p:cxnSp>
      <p:cxnSp>
        <p:nvCxnSpPr>
          <p:cNvPr id="75" name="直接连接符 71"/>
          <p:cNvCxnSpPr>
            <a:cxnSpLocks noChangeShapeType="1"/>
            <a:stCxn id="45" idx="6"/>
            <a:endCxn id="46" idx="2"/>
          </p:cNvCxnSpPr>
          <p:nvPr/>
        </p:nvCxnSpPr>
        <p:spPr bwMode="auto">
          <a:xfrm>
            <a:off x="3951686" y="3081199"/>
            <a:ext cx="1414463" cy="0"/>
          </a:xfrm>
          <a:prstGeom prst="line">
            <a:avLst/>
          </a:prstGeom>
          <a:noFill/>
          <a:ln w="6350">
            <a:solidFill>
              <a:srgbClr val="FF6200"/>
            </a:solidFill>
            <a:round/>
            <a:headEnd/>
            <a:tailEnd/>
          </a:ln>
          <a:extLst>
            <a:ext uri="{909E8E84-426E-40DD-AFC4-6F175D3DCCD1}">
              <a14:hiddenFill xmlns:a14="http://schemas.microsoft.com/office/drawing/2010/main">
                <a:noFill/>
              </a14:hiddenFill>
            </a:ext>
          </a:extLst>
        </p:spPr>
      </p:cxnSp>
      <p:cxnSp>
        <p:nvCxnSpPr>
          <p:cNvPr id="76" name="直接连接符 73"/>
          <p:cNvCxnSpPr>
            <a:cxnSpLocks noChangeShapeType="1"/>
            <a:stCxn id="46" idx="6"/>
            <a:endCxn id="47" idx="2"/>
          </p:cNvCxnSpPr>
          <p:nvPr/>
        </p:nvCxnSpPr>
        <p:spPr bwMode="auto">
          <a:xfrm flipV="1">
            <a:off x="5518549" y="3070483"/>
            <a:ext cx="1414463" cy="10716"/>
          </a:xfrm>
          <a:prstGeom prst="line">
            <a:avLst/>
          </a:prstGeom>
          <a:noFill/>
          <a:ln w="6350">
            <a:solidFill>
              <a:srgbClr val="FF6200"/>
            </a:solidFill>
            <a:round/>
            <a:headEnd/>
            <a:tailEnd/>
          </a:ln>
          <a:extLst>
            <a:ext uri="{909E8E84-426E-40DD-AFC4-6F175D3DCCD1}">
              <a14:hiddenFill xmlns:a14="http://schemas.microsoft.com/office/drawing/2010/main">
                <a:noFill/>
              </a14:hiddenFill>
            </a:ext>
          </a:extLst>
        </p:spPr>
      </p:cxnSp>
      <p:cxnSp>
        <p:nvCxnSpPr>
          <p:cNvPr id="77" name="直接连接符 75"/>
          <p:cNvCxnSpPr>
            <a:cxnSpLocks noChangeShapeType="1"/>
            <a:stCxn id="47" idx="6"/>
            <a:endCxn id="48" idx="2"/>
          </p:cNvCxnSpPr>
          <p:nvPr/>
        </p:nvCxnSpPr>
        <p:spPr bwMode="auto">
          <a:xfrm>
            <a:off x="7062789" y="3070483"/>
            <a:ext cx="1414463" cy="0"/>
          </a:xfrm>
          <a:prstGeom prst="line">
            <a:avLst/>
          </a:prstGeom>
          <a:noFill/>
          <a:ln w="6350">
            <a:solidFill>
              <a:srgbClr val="FF6200"/>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500"/>
                                        <p:tgtEl>
                                          <p:spTgt spid="41"/>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1000"/>
                                        <p:tgtEl>
                                          <p:spTgt spid="40"/>
                                        </p:tgtEl>
                                      </p:cBhvr>
                                    </p:animEffect>
                                    <p:anim calcmode="lin" valueType="num">
                                      <p:cBhvr>
                                        <p:cTn id="16" dur="1000" fill="hold"/>
                                        <p:tgtEl>
                                          <p:spTgt spid="40"/>
                                        </p:tgtEl>
                                        <p:attrNameLst>
                                          <p:attrName>ppt_x</p:attrName>
                                        </p:attrNameLst>
                                      </p:cBhvr>
                                      <p:tavLst>
                                        <p:tav tm="0">
                                          <p:val>
                                            <p:strVal val="#ppt_x"/>
                                          </p:val>
                                        </p:tav>
                                        <p:tav tm="100000">
                                          <p:val>
                                            <p:strVal val="#ppt_x"/>
                                          </p:val>
                                        </p:tav>
                                      </p:tavLst>
                                    </p:anim>
                                    <p:anim calcmode="lin" valueType="num">
                                      <p:cBhvr>
                                        <p:cTn id="17" dur="1000" fill="hold"/>
                                        <p:tgtEl>
                                          <p:spTgt spid="40"/>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fade">
                                      <p:cBhvr>
                                        <p:cTn id="20" dur="1000"/>
                                        <p:tgtEl>
                                          <p:spTgt spid="67"/>
                                        </p:tgtEl>
                                      </p:cBhvr>
                                    </p:animEffect>
                                    <p:anim calcmode="lin" valueType="num">
                                      <p:cBhvr>
                                        <p:cTn id="21" dur="1000" fill="hold"/>
                                        <p:tgtEl>
                                          <p:spTgt spid="67"/>
                                        </p:tgtEl>
                                        <p:attrNameLst>
                                          <p:attrName>ppt_x</p:attrName>
                                        </p:attrNameLst>
                                      </p:cBhvr>
                                      <p:tavLst>
                                        <p:tav tm="0">
                                          <p:val>
                                            <p:strVal val="#ppt_x"/>
                                          </p:val>
                                        </p:tav>
                                        <p:tav tm="100000">
                                          <p:val>
                                            <p:strVal val="#ppt_x"/>
                                          </p:val>
                                        </p:tav>
                                      </p:tavLst>
                                    </p:anim>
                                    <p:anim calcmode="lin" valueType="num">
                                      <p:cBhvr>
                                        <p:cTn id="22" dur="1000" fill="hold"/>
                                        <p:tgtEl>
                                          <p:spTgt spid="67"/>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left)">
                                      <p:cBhvr>
                                        <p:cTn id="26" dur="500"/>
                                        <p:tgtEl>
                                          <p:spTgt spid="42"/>
                                        </p:tgtEl>
                                      </p:cBhvr>
                                    </p:animEffect>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additive="base">
                                        <p:cTn id="30" dur="500" fill="hold"/>
                                        <p:tgtEl>
                                          <p:spTgt spid="43"/>
                                        </p:tgtEl>
                                        <p:attrNameLst>
                                          <p:attrName>ppt_x</p:attrName>
                                        </p:attrNameLst>
                                      </p:cBhvr>
                                      <p:tavLst>
                                        <p:tav tm="0">
                                          <p:val>
                                            <p:strVal val="#ppt_x"/>
                                          </p:val>
                                        </p:tav>
                                        <p:tav tm="100000">
                                          <p:val>
                                            <p:strVal val="#ppt_x"/>
                                          </p:val>
                                        </p:tav>
                                      </p:tavLst>
                                    </p:anim>
                                    <p:anim calcmode="lin" valueType="num">
                                      <p:cBhvr additive="base">
                                        <p:cTn id="31" dur="500" fill="hold"/>
                                        <p:tgtEl>
                                          <p:spTgt spid="43"/>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wipe(left)">
                                      <p:cBhvr>
                                        <p:cTn id="35" dur="500"/>
                                        <p:tgtEl>
                                          <p:spTgt spid="7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wipe(left)">
                                      <p:cBhvr>
                                        <p:cTn id="39" dur="500"/>
                                        <p:tgtEl>
                                          <p:spTgt spid="44"/>
                                        </p:tgtEl>
                                      </p:cBhvr>
                                    </p:animEffect>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1000"/>
                                        <p:tgtEl>
                                          <p:spTgt spid="49"/>
                                        </p:tgtEl>
                                      </p:cBhvr>
                                    </p:animEffect>
                                    <p:anim calcmode="lin" valueType="num">
                                      <p:cBhvr>
                                        <p:cTn id="44" dur="1000" fill="hold"/>
                                        <p:tgtEl>
                                          <p:spTgt spid="49"/>
                                        </p:tgtEl>
                                        <p:attrNameLst>
                                          <p:attrName>ppt_x</p:attrName>
                                        </p:attrNameLst>
                                      </p:cBhvr>
                                      <p:tavLst>
                                        <p:tav tm="0">
                                          <p:val>
                                            <p:strVal val="#ppt_x"/>
                                          </p:val>
                                        </p:tav>
                                        <p:tav tm="100000">
                                          <p:val>
                                            <p:strVal val="#ppt_x"/>
                                          </p:val>
                                        </p:tav>
                                      </p:tavLst>
                                    </p:anim>
                                    <p:anim calcmode="lin" valueType="num">
                                      <p:cBhvr>
                                        <p:cTn id="45" dur="1000" fill="hold"/>
                                        <p:tgtEl>
                                          <p:spTgt spid="49"/>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fade">
                                      <p:cBhvr>
                                        <p:cTn id="48" dur="1000"/>
                                        <p:tgtEl>
                                          <p:spTgt spid="66"/>
                                        </p:tgtEl>
                                      </p:cBhvr>
                                    </p:animEffect>
                                    <p:anim calcmode="lin" valueType="num">
                                      <p:cBhvr>
                                        <p:cTn id="49" dur="1000" fill="hold"/>
                                        <p:tgtEl>
                                          <p:spTgt spid="66"/>
                                        </p:tgtEl>
                                        <p:attrNameLst>
                                          <p:attrName>ppt_x</p:attrName>
                                        </p:attrNameLst>
                                      </p:cBhvr>
                                      <p:tavLst>
                                        <p:tav tm="0">
                                          <p:val>
                                            <p:strVal val="#ppt_x"/>
                                          </p:val>
                                        </p:tav>
                                        <p:tav tm="100000">
                                          <p:val>
                                            <p:strVal val="#ppt_x"/>
                                          </p:val>
                                        </p:tav>
                                      </p:tavLst>
                                    </p:anim>
                                    <p:anim calcmode="lin" valueType="num">
                                      <p:cBhvr>
                                        <p:cTn id="50" dur="1000" fill="hold"/>
                                        <p:tgtEl>
                                          <p:spTgt spid="66"/>
                                        </p:tgtEl>
                                        <p:attrNameLst>
                                          <p:attrName>ppt_y</p:attrName>
                                        </p:attrNameLst>
                                      </p:cBhvr>
                                      <p:tavLst>
                                        <p:tav tm="0">
                                          <p:val>
                                            <p:strVal val="#ppt_y+.1"/>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wipe(left)">
                                      <p:cBhvr>
                                        <p:cTn id="54" dur="500"/>
                                        <p:tgtEl>
                                          <p:spTgt spid="50"/>
                                        </p:tgtEl>
                                      </p:cBhvr>
                                    </p:animEffect>
                                  </p:childTnLst>
                                </p:cTn>
                              </p:par>
                            </p:childTnLst>
                          </p:cTn>
                        </p:par>
                        <p:par>
                          <p:cTn id="55" fill="hold">
                            <p:stCondLst>
                              <p:cond delay="5500"/>
                            </p:stCondLst>
                            <p:childTnLst>
                              <p:par>
                                <p:cTn id="56" presetID="2" presetClass="entr" presetSubtype="1" fill="hold" grpId="0" nodeType="afterEffect">
                                  <p:stCondLst>
                                    <p:cond delay="0"/>
                                  </p:stCondLst>
                                  <p:childTnLst>
                                    <p:set>
                                      <p:cBhvr>
                                        <p:cTn id="57" dur="1" fill="hold">
                                          <p:stCondLst>
                                            <p:cond delay="0"/>
                                          </p:stCondLst>
                                        </p:cTn>
                                        <p:tgtEl>
                                          <p:spTgt spid="51"/>
                                        </p:tgtEl>
                                        <p:attrNameLst>
                                          <p:attrName>style.visibility</p:attrName>
                                        </p:attrNameLst>
                                      </p:cBhvr>
                                      <p:to>
                                        <p:strVal val="visible"/>
                                      </p:to>
                                    </p:set>
                                    <p:anim calcmode="lin" valueType="num">
                                      <p:cBhvr additive="base">
                                        <p:cTn id="58" dur="500" fill="hold"/>
                                        <p:tgtEl>
                                          <p:spTgt spid="51"/>
                                        </p:tgtEl>
                                        <p:attrNameLst>
                                          <p:attrName>ppt_x</p:attrName>
                                        </p:attrNameLst>
                                      </p:cBhvr>
                                      <p:tavLst>
                                        <p:tav tm="0">
                                          <p:val>
                                            <p:strVal val="#ppt_x"/>
                                          </p:val>
                                        </p:tav>
                                        <p:tav tm="100000">
                                          <p:val>
                                            <p:strVal val="#ppt_x"/>
                                          </p:val>
                                        </p:tav>
                                      </p:tavLst>
                                    </p:anim>
                                    <p:anim calcmode="lin" valueType="num">
                                      <p:cBhvr additive="base">
                                        <p:cTn id="59" dur="500" fill="hold"/>
                                        <p:tgtEl>
                                          <p:spTgt spid="51"/>
                                        </p:tgtEl>
                                        <p:attrNameLst>
                                          <p:attrName>ppt_y</p:attrName>
                                        </p:attrNameLst>
                                      </p:cBhvr>
                                      <p:tavLst>
                                        <p:tav tm="0">
                                          <p:val>
                                            <p:strVal val="0-#ppt_h/2"/>
                                          </p:val>
                                        </p:tav>
                                        <p:tav tm="100000">
                                          <p:val>
                                            <p:strVal val="#ppt_y"/>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74"/>
                                        </p:tgtEl>
                                        <p:attrNameLst>
                                          <p:attrName>style.visibility</p:attrName>
                                        </p:attrNameLst>
                                      </p:cBhvr>
                                      <p:to>
                                        <p:strVal val="visible"/>
                                      </p:to>
                                    </p:set>
                                    <p:animEffect transition="in" filter="wipe(left)">
                                      <p:cBhvr>
                                        <p:cTn id="63" dur="500"/>
                                        <p:tgtEl>
                                          <p:spTgt spid="74"/>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wipe(left)">
                                      <p:cBhvr>
                                        <p:cTn id="67" dur="500"/>
                                        <p:tgtEl>
                                          <p:spTgt spid="45"/>
                                        </p:tgtEl>
                                      </p:cBhvr>
                                    </p:animEffect>
                                  </p:childTnLst>
                                </p:cTn>
                              </p:par>
                              <p:par>
                                <p:cTn id="68" presetID="47" presetClass="entr" presetSubtype="0"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1000"/>
                                        <p:tgtEl>
                                          <p:spTgt spid="64"/>
                                        </p:tgtEl>
                                      </p:cBhvr>
                                    </p:animEffect>
                                    <p:anim calcmode="lin" valueType="num">
                                      <p:cBhvr>
                                        <p:cTn id="71" dur="1000" fill="hold"/>
                                        <p:tgtEl>
                                          <p:spTgt spid="64"/>
                                        </p:tgtEl>
                                        <p:attrNameLst>
                                          <p:attrName>ppt_x</p:attrName>
                                        </p:attrNameLst>
                                      </p:cBhvr>
                                      <p:tavLst>
                                        <p:tav tm="0">
                                          <p:val>
                                            <p:strVal val="#ppt_x"/>
                                          </p:val>
                                        </p:tav>
                                        <p:tav tm="100000">
                                          <p:val>
                                            <p:strVal val="#ppt_x"/>
                                          </p:val>
                                        </p:tav>
                                      </p:tavLst>
                                    </p:anim>
                                    <p:anim calcmode="lin" valueType="num">
                                      <p:cBhvr>
                                        <p:cTn id="72" dur="1000" fill="hold"/>
                                        <p:tgtEl>
                                          <p:spTgt spid="64"/>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fade">
                                      <p:cBhvr>
                                        <p:cTn id="75" dur="1000"/>
                                        <p:tgtEl>
                                          <p:spTgt spid="52"/>
                                        </p:tgtEl>
                                      </p:cBhvr>
                                    </p:animEffect>
                                    <p:anim calcmode="lin" valueType="num">
                                      <p:cBhvr>
                                        <p:cTn id="76" dur="1000" fill="hold"/>
                                        <p:tgtEl>
                                          <p:spTgt spid="52"/>
                                        </p:tgtEl>
                                        <p:attrNameLst>
                                          <p:attrName>ppt_x</p:attrName>
                                        </p:attrNameLst>
                                      </p:cBhvr>
                                      <p:tavLst>
                                        <p:tav tm="0">
                                          <p:val>
                                            <p:strVal val="#ppt_x"/>
                                          </p:val>
                                        </p:tav>
                                        <p:tav tm="100000">
                                          <p:val>
                                            <p:strVal val="#ppt_x"/>
                                          </p:val>
                                        </p:tav>
                                      </p:tavLst>
                                    </p:anim>
                                    <p:anim calcmode="lin" valueType="num">
                                      <p:cBhvr>
                                        <p:cTn id="77" dur="1000" fill="hold"/>
                                        <p:tgtEl>
                                          <p:spTgt spid="52"/>
                                        </p:tgtEl>
                                        <p:attrNameLst>
                                          <p:attrName>ppt_y</p:attrName>
                                        </p:attrNameLst>
                                      </p:cBhvr>
                                      <p:tavLst>
                                        <p:tav tm="0">
                                          <p:val>
                                            <p:strVal val="#ppt_y-.1"/>
                                          </p:val>
                                        </p:tav>
                                        <p:tav tm="100000">
                                          <p:val>
                                            <p:strVal val="#ppt_y"/>
                                          </p:val>
                                        </p:tav>
                                      </p:tavLst>
                                    </p:anim>
                                  </p:childTnLst>
                                </p:cTn>
                              </p:par>
                            </p:childTnLst>
                          </p:cTn>
                        </p:par>
                        <p:par>
                          <p:cTn id="78" fill="hold">
                            <p:stCondLst>
                              <p:cond delay="7500"/>
                            </p:stCondLst>
                            <p:childTnLst>
                              <p:par>
                                <p:cTn id="79" presetID="22" presetClass="entr" presetSubtype="8" fill="hold" grpId="0" nodeType="after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wipe(left)">
                                      <p:cBhvr>
                                        <p:cTn id="81" dur="500"/>
                                        <p:tgtEl>
                                          <p:spTgt spid="53"/>
                                        </p:tgtEl>
                                      </p:cBhvr>
                                    </p:animEffect>
                                  </p:childTnLst>
                                </p:cTn>
                              </p:par>
                            </p:childTnLst>
                          </p:cTn>
                        </p:par>
                        <p:par>
                          <p:cTn id="82" fill="hold">
                            <p:stCondLst>
                              <p:cond delay="8000"/>
                            </p:stCondLst>
                            <p:childTnLst>
                              <p:par>
                                <p:cTn id="83" presetID="2" presetClass="entr" presetSubtype="4" fill="hold" grpId="0" nodeType="afterEffect">
                                  <p:stCondLst>
                                    <p:cond delay="0"/>
                                  </p:stCondLst>
                                  <p:childTnLst>
                                    <p:set>
                                      <p:cBhvr>
                                        <p:cTn id="84" dur="1" fill="hold">
                                          <p:stCondLst>
                                            <p:cond delay="0"/>
                                          </p:stCondLst>
                                        </p:cTn>
                                        <p:tgtEl>
                                          <p:spTgt spid="54"/>
                                        </p:tgtEl>
                                        <p:attrNameLst>
                                          <p:attrName>style.visibility</p:attrName>
                                        </p:attrNameLst>
                                      </p:cBhvr>
                                      <p:to>
                                        <p:strVal val="visible"/>
                                      </p:to>
                                    </p:set>
                                    <p:anim calcmode="lin" valueType="num">
                                      <p:cBhvr additive="base">
                                        <p:cTn id="85" dur="500" fill="hold"/>
                                        <p:tgtEl>
                                          <p:spTgt spid="54"/>
                                        </p:tgtEl>
                                        <p:attrNameLst>
                                          <p:attrName>ppt_x</p:attrName>
                                        </p:attrNameLst>
                                      </p:cBhvr>
                                      <p:tavLst>
                                        <p:tav tm="0">
                                          <p:val>
                                            <p:strVal val="#ppt_x"/>
                                          </p:val>
                                        </p:tav>
                                        <p:tav tm="100000">
                                          <p:val>
                                            <p:strVal val="#ppt_x"/>
                                          </p:val>
                                        </p:tav>
                                      </p:tavLst>
                                    </p:anim>
                                    <p:anim calcmode="lin" valueType="num">
                                      <p:cBhvr additive="base">
                                        <p:cTn id="86" dur="500" fill="hold"/>
                                        <p:tgtEl>
                                          <p:spTgt spid="54"/>
                                        </p:tgtEl>
                                        <p:attrNameLst>
                                          <p:attrName>ppt_y</p:attrName>
                                        </p:attrNameLst>
                                      </p:cBhvr>
                                      <p:tavLst>
                                        <p:tav tm="0">
                                          <p:val>
                                            <p:strVal val="1+#ppt_h/2"/>
                                          </p:val>
                                        </p:tav>
                                        <p:tav tm="100000">
                                          <p:val>
                                            <p:strVal val="#ppt_y"/>
                                          </p:val>
                                        </p:tav>
                                      </p:tavLst>
                                    </p:anim>
                                  </p:childTnLst>
                                </p:cTn>
                              </p:par>
                            </p:childTnLst>
                          </p:cTn>
                        </p:par>
                        <p:par>
                          <p:cTn id="87" fill="hold">
                            <p:stCondLst>
                              <p:cond delay="8500"/>
                            </p:stCondLst>
                            <p:childTnLst>
                              <p:par>
                                <p:cTn id="88" presetID="22" presetClass="entr" presetSubtype="8" fill="hold" nodeType="afterEffect">
                                  <p:stCondLst>
                                    <p:cond delay="0"/>
                                  </p:stCondLst>
                                  <p:childTnLst>
                                    <p:set>
                                      <p:cBhvr>
                                        <p:cTn id="89" dur="1" fill="hold">
                                          <p:stCondLst>
                                            <p:cond delay="0"/>
                                          </p:stCondLst>
                                        </p:cTn>
                                        <p:tgtEl>
                                          <p:spTgt spid="75"/>
                                        </p:tgtEl>
                                        <p:attrNameLst>
                                          <p:attrName>style.visibility</p:attrName>
                                        </p:attrNameLst>
                                      </p:cBhvr>
                                      <p:to>
                                        <p:strVal val="visible"/>
                                      </p:to>
                                    </p:set>
                                    <p:animEffect transition="in" filter="wipe(left)">
                                      <p:cBhvr>
                                        <p:cTn id="90" dur="500"/>
                                        <p:tgtEl>
                                          <p:spTgt spid="75"/>
                                        </p:tgtEl>
                                      </p:cBhvr>
                                    </p:animEffect>
                                  </p:childTnLst>
                                </p:cTn>
                              </p:par>
                            </p:childTnLst>
                          </p:cTn>
                        </p:par>
                        <p:par>
                          <p:cTn id="91" fill="hold">
                            <p:stCondLst>
                              <p:cond delay="9000"/>
                            </p:stCondLst>
                            <p:childTnLst>
                              <p:par>
                                <p:cTn id="92" presetID="22" presetClass="entr" presetSubtype="8" fill="hold" grpId="0" nodeType="afterEffect">
                                  <p:stCondLst>
                                    <p:cond delay="0"/>
                                  </p:stCondLst>
                                  <p:childTnLst>
                                    <p:set>
                                      <p:cBhvr>
                                        <p:cTn id="93" dur="1" fill="hold">
                                          <p:stCondLst>
                                            <p:cond delay="0"/>
                                          </p:stCondLst>
                                        </p:cTn>
                                        <p:tgtEl>
                                          <p:spTgt spid="46"/>
                                        </p:tgtEl>
                                        <p:attrNameLst>
                                          <p:attrName>style.visibility</p:attrName>
                                        </p:attrNameLst>
                                      </p:cBhvr>
                                      <p:to>
                                        <p:strVal val="visible"/>
                                      </p:to>
                                    </p:set>
                                    <p:animEffect transition="in" filter="wipe(left)">
                                      <p:cBhvr>
                                        <p:cTn id="94" dur="500"/>
                                        <p:tgtEl>
                                          <p:spTgt spid="46"/>
                                        </p:tgtEl>
                                      </p:cBhvr>
                                    </p:animEffect>
                                  </p:childTnLst>
                                </p:cTn>
                              </p:par>
                            </p:childTnLst>
                          </p:cTn>
                        </p:par>
                        <p:par>
                          <p:cTn id="95" fill="hold">
                            <p:stCondLst>
                              <p:cond delay="9500"/>
                            </p:stCondLst>
                            <p:childTnLst>
                              <p:par>
                                <p:cTn id="96" presetID="42" presetClass="entr" presetSubtype="0" fill="hold"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1000"/>
                                        <p:tgtEl>
                                          <p:spTgt spid="68"/>
                                        </p:tgtEl>
                                      </p:cBhvr>
                                    </p:animEffect>
                                    <p:anim calcmode="lin" valueType="num">
                                      <p:cBhvr>
                                        <p:cTn id="99" dur="1000" fill="hold"/>
                                        <p:tgtEl>
                                          <p:spTgt spid="68"/>
                                        </p:tgtEl>
                                        <p:attrNameLst>
                                          <p:attrName>ppt_x</p:attrName>
                                        </p:attrNameLst>
                                      </p:cBhvr>
                                      <p:tavLst>
                                        <p:tav tm="0">
                                          <p:val>
                                            <p:strVal val="#ppt_x"/>
                                          </p:val>
                                        </p:tav>
                                        <p:tav tm="100000">
                                          <p:val>
                                            <p:strVal val="#ppt_x"/>
                                          </p:val>
                                        </p:tav>
                                      </p:tavLst>
                                    </p:anim>
                                    <p:anim calcmode="lin" valueType="num">
                                      <p:cBhvr>
                                        <p:cTn id="100" dur="10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55"/>
                                        </p:tgtEl>
                                        <p:attrNameLst>
                                          <p:attrName>style.visibility</p:attrName>
                                        </p:attrNameLst>
                                      </p:cBhvr>
                                      <p:to>
                                        <p:strVal val="visible"/>
                                      </p:to>
                                    </p:set>
                                    <p:animEffect transition="in" filter="fade">
                                      <p:cBhvr>
                                        <p:cTn id="103" dur="1000"/>
                                        <p:tgtEl>
                                          <p:spTgt spid="55"/>
                                        </p:tgtEl>
                                      </p:cBhvr>
                                    </p:animEffect>
                                    <p:anim calcmode="lin" valueType="num">
                                      <p:cBhvr>
                                        <p:cTn id="104" dur="1000" fill="hold"/>
                                        <p:tgtEl>
                                          <p:spTgt spid="55"/>
                                        </p:tgtEl>
                                        <p:attrNameLst>
                                          <p:attrName>ppt_x</p:attrName>
                                        </p:attrNameLst>
                                      </p:cBhvr>
                                      <p:tavLst>
                                        <p:tav tm="0">
                                          <p:val>
                                            <p:strVal val="#ppt_x"/>
                                          </p:val>
                                        </p:tav>
                                        <p:tav tm="100000">
                                          <p:val>
                                            <p:strVal val="#ppt_x"/>
                                          </p:val>
                                        </p:tav>
                                      </p:tavLst>
                                    </p:anim>
                                    <p:anim calcmode="lin" valueType="num">
                                      <p:cBhvr>
                                        <p:cTn id="105" dur="1000" fill="hold"/>
                                        <p:tgtEl>
                                          <p:spTgt spid="55"/>
                                        </p:tgtEl>
                                        <p:attrNameLst>
                                          <p:attrName>ppt_y</p:attrName>
                                        </p:attrNameLst>
                                      </p:cBhvr>
                                      <p:tavLst>
                                        <p:tav tm="0">
                                          <p:val>
                                            <p:strVal val="#ppt_y+.1"/>
                                          </p:val>
                                        </p:tav>
                                        <p:tav tm="100000">
                                          <p:val>
                                            <p:strVal val="#ppt_y"/>
                                          </p:val>
                                        </p:tav>
                                      </p:tavLst>
                                    </p:anim>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56"/>
                                        </p:tgtEl>
                                        <p:attrNameLst>
                                          <p:attrName>style.visibility</p:attrName>
                                        </p:attrNameLst>
                                      </p:cBhvr>
                                      <p:to>
                                        <p:strVal val="visible"/>
                                      </p:to>
                                    </p:set>
                                    <p:animEffect transition="in" filter="wipe(left)">
                                      <p:cBhvr>
                                        <p:cTn id="109" dur="500"/>
                                        <p:tgtEl>
                                          <p:spTgt spid="56"/>
                                        </p:tgtEl>
                                      </p:cBhvr>
                                    </p:animEffect>
                                  </p:childTnLst>
                                </p:cTn>
                              </p:par>
                            </p:childTnLst>
                          </p:cTn>
                        </p:par>
                        <p:par>
                          <p:cTn id="110" fill="hold">
                            <p:stCondLst>
                              <p:cond delay="11000"/>
                            </p:stCondLst>
                            <p:childTnLst>
                              <p:par>
                                <p:cTn id="111" presetID="2" presetClass="entr" presetSubtype="1" fill="hold" grpId="0" nodeType="afterEffect">
                                  <p:stCondLst>
                                    <p:cond delay="0"/>
                                  </p:stCondLst>
                                  <p:childTnLst>
                                    <p:set>
                                      <p:cBhvr>
                                        <p:cTn id="112" dur="1" fill="hold">
                                          <p:stCondLst>
                                            <p:cond delay="0"/>
                                          </p:stCondLst>
                                        </p:cTn>
                                        <p:tgtEl>
                                          <p:spTgt spid="57"/>
                                        </p:tgtEl>
                                        <p:attrNameLst>
                                          <p:attrName>style.visibility</p:attrName>
                                        </p:attrNameLst>
                                      </p:cBhvr>
                                      <p:to>
                                        <p:strVal val="visible"/>
                                      </p:to>
                                    </p:set>
                                    <p:anim calcmode="lin" valueType="num">
                                      <p:cBhvr additive="base">
                                        <p:cTn id="113" dur="500" fill="hold"/>
                                        <p:tgtEl>
                                          <p:spTgt spid="57"/>
                                        </p:tgtEl>
                                        <p:attrNameLst>
                                          <p:attrName>ppt_x</p:attrName>
                                        </p:attrNameLst>
                                      </p:cBhvr>
                                      <p:tavLst>
                                        <p:tav tm="0">
                                          <p:val>
                                            <p:strVal val="#ppt_x"/>
                                          </p:val>
                                        </p:tav>
                                        <p:tav tm="100000">
                                          <p:val>
                                            <p:strVal val="#ppt_x"/>
                                          </p:val>
                                        </p:tav>
                                      </p:tavLst>
                                    </p:anim>
                                    <p:anim calcmode="lin" valueType="num">
                                      <p:cBhvr additive="base">
                                        <p:cTn id="114" dur="500" fill="hold"/>
                                        <p:tgtEl>
                                          <p:spTgt spid="57"/>
                                        </p:tgtEl>
                                        <p:attrNameLst>
                                          <p:attrName>ppt_y</p:attrName>
                                        </p:attrNameLst>
                                      </p:cBhvr>
                                      <p:tavLst>
                                        <p:tav tm="0">
                                          <p:val>
                                            <p:strVal val="0-#ppt_h/2"/>
                                          </p:val>
                                        </p:tav>
                                        <p:tav tm="100000">
                                          <p:val>
                                            <p:strVal val="#ppt_y"/>
                                          </p:val>
                                        </p:tav>
                                      </p:tavLst>
                                    </p:anim>
                                  </p:childTnLst>
                                </p:cTn>
                              </p:par>
                            </p:childTnLst>
                          </p:cTn>
                        </p:par>
                        <p:par>
                          <p:cTn id="115" fill="hold">
                            <p:stCondLst>
                              <p:cond delay="11500"/>
                            </p:stCondLst>
                            <p:childTnLst>
                              <p:par>
                                <p:cTn id="116" presetID="22" presetClass="entr" presetSubtype="8" fill="hold" nodeType="afterEffect">
                                  <p:stCondLst>
                                    <p:cond delay="0"/>
                                  </p:stCondLst>
                                  <p:childTnLst>
                                    <p:set>
                                      <p:cBhvr>
                                        <p:cTn id="117" dur="1" fill="hold">
                                          <p:stCondLst>
                                            <p:cond delay="0"/>
                                          </p:stCondLst>
                                        </p:cTn>
                                        <p:tgtEl>
                                          <p:spTgt spid="76"/>
                                        </p:tgtEl>
                                        <p:attrNameLst>
                                          <p:attrName>style.visibility</p:attrName>
                                        </p:attrNameLst>
                                      </p:cBhvr>
                                      <p:to>
                                        <p:strVal val="visible"/>
                                      </p:to>
                                    </p:set>
                                    <p:animEffect transition="in" filter="wipe(left)">
                                      <p:cBhvr>
                                        <p:cTn id="118" dur="500"/>
                                        <p:tgtEl>
                                          <p:spTgt spid="76"/>
                                        </p:tgtEl>
                                      </p:cBhvr>
                                    </p:animEffect>
                                  </p:childTnLst>
                                </p:cTn>
                              </p:par>
                            </p:childTnLst>
                          </p:cTn>
                        </p:par>
                        <p:par>
                          <p:cTn id="119" fill="hold">
                            <p:stCondLst>
                              <p:cond delay="12000"/>
                            </p:stCondLst>
                            <p:childTnLst>
                              <p:par>
                                <p:cTn id="120" presetID="22" presetClass="entr" presetSubtype="8" fill="hold" grpId="0" nodeType="afterEffect">
                                  <p:stCondLst>
                                    <p:cond delay="0"/>
                                  </p:stCondLst>
                                  <p:childTnLst>
                                    <p:set>
                                      <p:cBhvr>
                                        <p:cTn id="121" dur="1" fill="hold">
                                          <p:stCondLst>
                                            <p:cond delay="0"/>
                                          </p:stCondLst>
                                        </p:cTn>
                                        <p:tgtEl>
                                          <p:spTgt spid="47"/>
                                        </p:tgtEl>
                                        <p:attrNameLst>
                                          <p:attrName>style.visibility</p:attrName>
                                        </p:attrNameLst>
                                      </p:cBhvr>
                                      <p:to>
                                        <p:strVal val="visible"/>
                                      </p:to>
                                    </p:set>
                                    <p:animEffect transition="in" filter="wipe(left)">
                                      <p:cBhvr>
                                        <p:cTn id="122" dur="500"/>
                                        <p:tgtEl>
                                          <p:spTgt spid="47"/>
                                        </p:tgtEl>
                                      </p:cBhvr>
                                    </p:animEffect>
                                  </p:childTnLst>
                                </p:cTn>
                              </p:par>
                            </p:childTnLst>
                          </p:cTn>
                        </p:par>
                        <p:par>
                          <p:cTn id="123" fill="hold">
                            <p:stCondLst>
                              <p:cond delay="12500"/>
                            </p:stCondLst>
                            <p:childTnLst>
                              <p:par>
                                <p:cTn id="124" presetID="47" presetClass="entr" presetSubtype="0" fill="hold" grpId="0" nodeType="afterEffect">
                                  <p:stCondLst>
                                    <p:cond delay="0"/>
                                  </p:stCondLst>
                                  <p:childTnLst>
                                    <p:set>
                                      <p:cBhvr>
                                        <p:cTn id="125" dur="1" fill="hold">
                                          <p:stCondLst>
                                            <p:cond delay="0"/>
                                          </p:stCondLst>
                                        </p:cTn>
                                        <p:tgtEl>
                                          <p:spTgt spid="58"/>
                                        </p:tgtEl>
                                        <p:attrNameLst>
                                          <p:attrName>style.visibility</p:attrName>
                                        </p:attrNameLst>
                                      </p:cBhvr>
                                      <p:to>
                                        <p:strVal val="visible"/>
                                      </p:to>
                                    </p:set>
                                    <p:animEffect transition="in" filter="fade">
                                      <p:cBhvr>
                                        <p:cTn id="126" dur="1000"/>
                                        <p:tgtEl>
                                          <p:spTgt spid="58"/>
                                        </p:tgtEl>
                                      </p:cBhvr>
                                    </p:animEffect>
                                    <p:anim calcmode="lin" valueType="num">
                                      <p:cBhvr>
                                        <p:cTn id="127" dur="1000" fill="hold"/>
                                        <p:tgtEl>
                                          <p:spTgt spid="58"/>
                                        </p:tgtEl>
                                        <p:attrNameLst>
                                          <p:attrName>ppt_x</p:attrName>
                                        </p:attrNameLst>
                                      </p:cBhvr>
                                      <p:tavLst>
                                        <p:tav tm="0">
                                          <p:val>
                                            <p:strVal val="#ppt_x"/>
                                          </p:val>
                                        </p:tav>
                                        <p:tav tm="100000">
                                          <p:val>
                                            <p:strVal val="#ppt_x"/>
                                          </p:val>
                                        </p:tav>
                                      </p:tavLst>
                                    </p:anim>
                                    <p:anim calcmode="lin" valueType="num">
                                      <p:cBhvr>
                                        <p:cTn id="128" dur="1000" fill="hold"/>
                                        <p:tgtEl>
                                          <p:spTgt spid="58"/>
                                        </p:tgtEl>
                                        <p:attrNameLst>
                                          <p:attrName>ppt_y</p:attrName>
                                        </p:attrNameLst>
                                      </p:cBhvr>
                                      <p:tavLst>
                                        <p:tav tm="0">
                                          <p:val>
                                            <p:strVal val="#ppt_y-.1"/>
                                          </p:val>
                                        </p:tav>
                                        <p:tav tm="100000">
                                          <p:val>
                                            <p:strVal val="#ppt_y"/>
                                          </p:val>
                                        </p:tav>
                                      </p:tavLst>
                                    </p:anim>
                                  </p:childTnLst>
                                </p:cTn>
                              </p:par>
                              <p:par>
                                <p:cTn id="129" presetID="47" presetClass="entr" presetSubtype="0" fill="hold" nodeType="withEffect">
                                  <p:stCondLst>
                                    <p:cond delay="0"/>
                                  </p:stCondLst>
                                  <p:childTnLst>
                                    <p:set>
                                      <p:cBhvr>
                                        <p:cTn id="130" dur="1" fill="hold">
                                          <p:stCondLst>
                                            <p:cond delay="0"/>
                                          </p:stCondLst>
                                        </p:cTn>
                                        <p:tgtEl>
                                          <p:spTgt spid="65"/>
                                        </p:tgtEl>
                                        <p:attrNameLst>
                                          <p:attrName>style.visibility</p:attrName>
                                        </p:attrNameLst>
                                      </p:cBhvr>
                                      <p:to>
                                        <p:strVal val="visible"/>
                                      </p:to>
                                    </p:set>
                                    <p:animEffect transition="in" filter="fade">
                                      <p:cBhvr>
                                        <p:cTn id="131" dur="1000"/>
                                        <p:tgtEl>
                                          <p:spTgt spid="65"/>
                                        </p:tgtEl>
                                      </p:cBhvr>
                                    </p:animEffect>
                                    <p:anim calcmode="lin" valueType="num">
                                      <p:cBhvr>
                                        <p:cTn id="132" dur="1000" fill="hold"/>
                                        <p:tgtEl>
                                          <p:spTgt spid="65"/>
                                        </p:tgtEl>
                                        <p:attrNameLst>
                                          <p:attrName>ppt_x</p:attrName>
                                        </p:attrNameLst>
                                      </p:cBhvr>
                                      <p:tavLst>
                                        <p:tav tm="0">
                                          <p:val>
                                            <p:strVal val="#ppt_x"/>
                                          </p:val>
                                        </p:tav>
                                        <p:tav tm="100000">
                                          <p:val>
                                            <p:strVal val="#ppt_x"/>
                                          </p:val>
                                        </p:tav>
                                      </p:tavLst>
                                    </p:anim>
                                    <p:anim calcmode="lin" valueType="num">
                                      <p:cBhvr>
                                        <p:cTn id="133" dur="1000" fill="hold"/>
                                        <p:tgtEl>
                                          <p:spTgt spid="65"/>
                                        </p:tgtEl>
                                        <p:attrNameLst>
                                          <p:attrName>ppt_y</p:attrName>
                                        </p:attrNameLst>
                                      </p:cBhvr>
                                      <p:tavLst>
                                        <p:tav tm="0">
                                          <p:val>
                                            <p:strVal val="#ppt_y-.1"/>
                                          </p:val>
                                        </p:tav>
                                        <p:tav tm="100000">
                                          <p:val>
                                            <p:strVal val="#ppt_y"/>
                                          </p:val>
                                        </p:tav>
                                      </p:tavLst>
                                    </p:anim>
                                  </p:childTnLst>
                                </p:cTn>
                              </p:par>
                            </p:childTnLst>
                          </p:cTn>
                        </p:par>
                        <p:par>
                          <p:cTn id="134" fill="hold">
                            <p:stCondLst>
                              <p:cond delay="13500"/>
                            </p:stCondLst>
                            <p:childTnLst>
                              <p:par>
                                <p:cTn id="135" presetID="22" presetClass="entr" presetSubtype="8" fill="hold" grpId="0" nodeType="afterEffect">
                                  <p:stCondLst>
                                    <p:cond delay="0"/>
                                  </p:stCondLst>
                                  <p:childTnLst>
                                    <p:set>
                                      <p:cBhvr>
                                        <p:cTn id="136" dur="1" fill="hold">
                                          <p:stCondLst>
                                            <p:cond delay="0"/>
                                          </p:stCondLst>
                                        </p:cTn>
                                        <p:tgtEl>
                                          <p:spTgt spid="59"/>
                                        </p:tgtEl>
                                        <p:attrNameLst>
                                          <p:attrName>style.visibility</p:attrName>
                                        </p:attrNameLst>
                                      </p:cBhvr>
                                      <p:to>
                                        <p:strVal val="visible"/>
                                      </p:to>
                                    </p:set>
                                    <p:animEffect transition="in" filter="wipe(left)">
                                      <p:cBhvr>
                                        <p:cTn id="137" dur="500"/>
                                        <p:tgtEl>
                                          <p:spTgt spid="59"/>
                                        </p:tgtEl>
                                      </p:cBhvr>
                                    </p:animEffect>
                                  </p:childTnLst>
                                </p:cTn>
                              </p:par>
                            </p:childTnLst>
                          </p:cTn>
                        </p:par>
                        <p:par>
                          <p:cTn id="138" fill="hold">
                            <p:stCondLst>
                              <p:cond delay="14000"/>
                            </p:stCondLst>
                            <p:childTnLst>
                              <p:par>
                                <p:cTn id="139" presetID="2" presetClass="entr" presetSubtype="4" fill="hold" grpId="0" nodeType="afterEffect">
                                  <p:stCondLst>
                                    <p:cond delay="0"/>
                                  </p:stCondLst>
                                  <p:childTnLst>
                                    <p:set>
                                      <p:cBhvr>
                                        <p:cTn id="140" dur="1" fill="hold">
                                          <p:stCondLst>
                                            <p:cond delay="0"/>
                                          </p:stCondLst>
                                        </p:cTn>
                                        <p:tgtEl>
                                          <p:spTgt spid="60"/>
                                        </p:tgtEl>
                                        <p:attrNameLst>
                                          <p:attrName>style.visibility</p:attrName>
                                        </p:attrNameLst>
                                      </p:cBhvr>
                                      <p:to>
                                        <p:strVal val="visible"/>
                                      </p:to>
                                    </p:set>
                                    <p:anim calcmode="lin" valueType="num">
                                      <p:cBhvr additive="base">
                                        <p:cTn id="141" dur="500" fill="hold"/>
                                        <p:tgtEl>
                                          <p:spTgt spid="60"/>
                                        </p:tgtEl>
                                        <p:attrNameLst>
                                          <p:attrName>ppt_x</p:attrName>
                                        </p:attrNameLst>
                                      </p:cBhvr>
                                      <p:tavLst>
                                        <p:tav tm="0">
                                          <p:val>
                                            <p:strVal val="#ppt_x"/>
                                          </p:val>
                                        </p:tav>
                                        <p:tav tm="100000">
                                          <p:val>
                                            <p:strVal val="#ppt_x"/>
                                          </p:val>
                                        </p:tav>
                                      </p:tavLst>
                                    </p:anim>
                                    <p:anim calcmode="lin" valueType="num">
                                      <p:cBhvr additive="base">
                                        <p:cTn id="142" dur="500" fill="hold"/>
                                        <p:tgtEl>
                                          <p:spTgt spid="60"/>
                                        </p:tgtEl>
                                        <p:attrNameLst>
                                          <p:attrName>ppt_y</p:attrName>
                                        </p:attrNameLst>
                                      </p:cBhvr>
                                      <p:tavLst>
                                        <p:tav tm="0">
                                          <p:val>
                                            <p:strVal val="1+#ppt_h/2"/>
                                          </p:val>
                                        </p:tav>
                                        <p:tav tm="100000">
                                          <p:val>
                                            <p:strVal val="#ppt_y"/>
                                          </p:val>
                                        </p:tav>
                                      </p:tavLst>
                                    </p:anim>
                                  </p:childTnLst>
                                </p:cTn>
                              </p:par>
                            </p:childTnLst>
                          </p:cTn>
                        </p:par>
                        <p:par>
                          <p:cTn id="143" fill="hold">
                            <p:stCondLst>
                              <p:cond delay="14500"/>
                            </p:stCondLst>
                            <p:childTnLst>
                              <p:par>
                                <p:cTn id="144" presetID="22" presetClass="entr" presetSubtype="8" fill="hold" nodeType="afterEffect">
                                  <p:stCondLst>
                                    <p:cond delay="0"/>
                                  </p:stCondLst>
                                  <p:childTnLst>
                                    <p:set>
                                      <p:cBhvr>
                                        <p:cTn id="145" dur="1" fill="hold">
                                          <p:stCondLst>
                                            <p:cond delay="0"/>
                                          </p:stCondLst>
                                        </p:cTn>
                                        <p:tgtEl>
                                          <p:spTgt spid="77"/>
                                        </p:tgtEl>
                                        <p:attrNameLst>
                                          <p:attrName>style.visibility</p:attrName>
                                        </p:attrNameLst>
                                      </p:cBhvr>
                                      <p:to>
                                        <p:strVal val="visible"/>
                                      </p:to>
                                    </p:set>
                                    <p:animEffect transition="in" filter="wipe(left)">
                                      <p:cBhvr>
                                        <p:cTn id="146" dur="500"/>
                                        <p:tgtEl>
                                          <p:spTgt spid="7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48"/>
                                        </p:tgtEl>
                                        <p:attrNameLst>
                                          <p:attrName>style.visibility</p:attrName>
                                        </p:attrNameLst>
                                      </p:cBhvr>
                                      <p:to>
                                        <p:strVal val="visible"/>
                                      </p:to>
                                    </p:set>
                                    <p:animEffect transition="in" filter="wipe(left)">
                                      <p:cBhvr>
                                        <p:cTn id="150" dur="500"/>
                                        <p:tgtEl>
                                          <p:spTgt spid="48"/>
                                        </p:tgtEl>
                                      </p:cBhvr>
                                    </p:animEffect>
                                  </p:childTnLst>
                                </p:cTn>
                              </p:par>
                            </p:childTnLst>
                          </p:cTn>
                        </p:par>
                        <p:par>
                          <p:cTn id="151" fill="hold">
                            <p:stCondLst>
                              <p:cond delay="15500"/>
                            </p:stCondLst>
                            <p:childTnLst>
                              <p:par>
                                <p:cTn id="152" presetID="42" presetClass="entr" presetSubtype="0" fill="hold" grpId="0" nodeType="afterEffect">
                                  <p:stCondLst>
                                    <p:cond delay="0"/>
                                  </p:stCondLst>
                                  <p:childTnLst>
                                    <p:set>
                                      <p:cBhvr>
                                        <p:cTn id="153" dur="1" fill="hold">
                                          <p:stCondLst>
                                            <p:cond delay="0"/>
                                          </p:stCondLst>
                                        </p:cTn>
                                        <p:tgtEl>
                                          <p:spTgt spid="61"/>
                                        </p:tgtEl>
                                        <p:attrNameLst>
                                          <p:attrName>style.visibility</p:attrName>
                                        </p:attrNameLst>
                                      </p:cBhvr>
                                      <p:to>
                                        <p:strVal val="visible"/>
                                      </p:to>
                                    </p:set>
                                    <p:animEffect transition="in" filter="fade">
                                      <p:cBhvr>
                                        <p:cTn id="154" dur="1000"/>
                                        <p:tgtEl>
                                          <p:spTgt spid="61"/>
                                        </p:tgtEl>
                                      </p:cBhvr>
                                    </p:animEffect>
                                    <p:anim calcmode="lin" valueType="num">
                                      <p:cBhvr>
                                        <p:cTn id="155" dur="1000" fill="hold"/>
                                        <p:tgtEl>
                                          <p:spTgt spid="61"/>
                                        </p:tgtEl>
                                        <p:attrNameLst>
                                          <p:attrName>ppt_x</p:attrName>
                                        </p:attrNameLst>
                                      </p:cBhvr>
                                      <p:tavLst>
                                        <p:tav tm="0">
                                          <p:val>
                                            <p:strVal val="#ppt_x"/>
                                          </p:val>
                                        </p:tav>
                                        <p:tav tm="100000">
                                          <p:val>
                                            <p:strVal val="#ppt_x"/>
                                          </p:val>
                                        </p:tav>
                                      </p:tavLst>
                                    </p:anim>
                                    <p:anim calcmode="lin" valueType="num">
                                      <p:cBhvr>
                                        <p:cTn id="156" dur="1000" fill="hold"/>
                                        <p:tgtEl>
                                          <p:spTgt spid="61"/>
                                        </p:tgtEl>
                                        <p:attrNameLst>
                                          <p:attrName>ppt_y</p:attrName>
                                        </p:attrNameLst>
                                      </p:cBhvr>
                                      <p:tavLst>
                                        <p:tav tm="0">
                                          <p:val>
                                            <p:strVal val="#ppt_y+.1"/>
                                          </p:val>
                                        </p:tav>
                                        <p:tav tm="100000">
                                          <p:val>
                                            <p:strVal val="#ppt_y"/>
                                          </p:val>
                                        </p:tav>
                                      </p:tavLst>
                                    </p:anim>
                                  </p:childTnLst>
                                </p:cTn>
                              </p:par>
                              <p:par>
                                <p:cTn id="157" presetID="42" presetClass="entr" presetSubtype="0" fill="hold" nodeType="withEffect">
                                  <p:stCondLst>
                                    <p:cond delay="0"/>
                                  </p:stCondLst>
                                  <p:childTnLst>
                                    <p:set>
                                      <p:cBhvr>
                                        <p:cTn id="158" dur="1" fill="hold">
                                          <p:stCondLst>
                                            <p:cond delay="0"/>
                                          </p:stCondLst>
                                        </p:cTn>
                                        <p:tgtEl>
                                          <p:spTgt spid="71"/>
                                        </p:tgtEl>
                                        <p:attrNameLst>
                                          <p:attrName>style.visibility</p:attrName>
                                        </p:attrNameLst>
                                      </p:cBhvr>
                                      <p:to>
                                        <p:strVal val="visible"/>
                                      </p:to>
                                    </p:set>
                                    <p:animEffect transition="in" filter="fade">
                                      <p:cBhvr>
                                        <p:cTn id="159" dur="1000"/>
                                        <p:tgtEl>
                                          <p:spTgt spid="71"/>
                                        </p:tgtEl>
                                      </p:cBhvr>
                                    </p:animEffect>
                                    <p:anim calcmode="lin" valueType="num">
                                      <p:cBhvr>
                                        <p:cTn id="160" dur="1000" fill="hold"/>
                                        <p:tgtEl>
                                          <p:spTgt spid="71"/>
                                        </p:tgtEl>
                                        <p:attrNameLst>
                                          <p:attrName>ppt_x</p:attrName>
                                        </p:attrNameLst>
                                      </p:cBhvr>
                                      <p:tavLst>
                                        <p:tav tm="0">
                                          <p:val>
                                            <p:strVal val="#ppt_x"/>
                                          </p:val>
                                        </p:tav>
                                        <p:tav tm="100000">
                                          <p:val>
                                            <p:strVal val="#ppt_x"/>
                                          </p:val>
                                        </p:tav>
                                      </p:tavLst>
                                    </p:anim>
                                    <p:anim calcmode="lin" valueType="num">
                                      <p:cBhvr>
                                        <p:cTn id="161" dur="1000" fill="hold"/>
                                        <p:tgtEl>
                                          <p:spTgt spid="71"/>
                                        </p:tgtEl>
                                        <p:attrNameLst>
                                          <p:attrName>ppt_y</p:attrName>
                                        </p:attrNameLst>
                                      </p:cBhvr>
                                      <p:tavLst>
                                        <p:tav tm="0">
                                          <p:val>
                                            <p:strVal val="#ppt_y+.1"/>
                                          </p:val>
                                        </p:tav>
                                        <p:tav tm="100000">
                                          <p:val>
                                            <p:strVal val="#ppt_y"/>
                                          </p:val>
                                        </p:tav>
                                      </p:tavLst>
                                    </p:anim>
                                  </p:childTnLst>
                                </p:cTn>
                              </p:par>
                            </p:childTnLst>
                          </p:cTn>
                        </p:par>
                        <p:par>
                          <p:cTn id="162" fill="hold">
                            <p:stCondLst>
                              <p:cond delay="16500"/>
                            </p:stCondLst>
                            <p:childTnLst>
                              <p:par>
                                <p:cTn id="163" presetID="22" presetClass="entr" presetSubtype="8" fill="hold" grpId="0" nodeType="afterEffect">
                                  <p:stCondLst>
                                    <p:cond delay="0"/>
                                  </p:stCondLst>
                                  <p:childTnLst>
                                    <p:set>
                                      <p:cBhvr>
                                        <p:cTn id="164" dur="1" fill="hold">
                                          <p:stCondLst>
                                            <p:cond delay="0"/>
                                          </p:stCondLst>
                                        </p:cTn>
                                        <p:tgtEl>
                                          <p:spTgt spid="62"/>
                                        </p:tgtEl>
                                        <p:attrNameLst>
                                          <p:attrName>style.visibility</p:attrName>
                                        </p:attrNameLst>
                                      </p:cBhvr>
                                      <p:to>
                                        <p:strVal val="visible"/>
                                      </p:to>
                                    </p:set>
                                    <p:animEffect transition="in" filter="wipe(left)">
                                      <p:cBhvr>
                                        <p:cTn id="165" dur="500"/>
                                        <p:tgtEl>
                                          <p:spTgt spid="62"/>
                                        </p:tgtEl>
                                      </p:cBhvr>
                                    </p:animEffect>
                                  </p:childTnLst>
                                </p:cTn>
                              </p:par>
                            </p:childTnLst>
                          </p:cTn>
                        </p:par>
                        <p:par>
                          <p:cTn id="166" fill="hold">
                            <p:stCondLst>
                              <p:cond delay="17000"/>
                            </p:stCondLst>
                            <p:childTnLst>
                              <p:par>
                                <p:cTn id="167" presetID="2" presetClass="entr" presetSubtype="1" fill="hold" grpId="0" nodeType="afterEffect">
                                  <p:stCondLst>
                                    <p:cond delay="0"/>
                                  </p:stCondLst>
                                  <p:childTnLst>
                                    <p:set>
                                      <p:cBhvr>
                                        <p:cTn id="168" dur="1" fill="hold">
                                          <p:stCondLst>
                                            <p:cond delay="0"/>
                                          </p:stCondLst>
                                        </p:cTn>
                                        <p:tgtEl>
                                          <p:spTgt spid="63"/>
                                        </p:tgtEl>
                                        <p:attrNameLst>
                                          <p:attrName>style.visibility</p:attrName>
                                        </p:attrNameLst>
                                      </p:cBhvr>
                                      <p:to>
                                        <p:strVal val="visible"/>
                                      </p:to>
                                    </p:set>
                                    <p:anim calcmode="lin" valueType="num">
                                      <p:cBhvr additive="base">
                                        <p:cTn id="169" dur="500" fill="hold"/>
                                        <p:tgtEl>
                                          <p:spTgt spid="63"/>
                                        </p:tgtEl>
                                        <p:attrNameLst>
                                          <p:attrName>ppt_x</p:attrName>
                                        </p:attrNameLst>
                                      </p:cBhvr>
                                      <p:tavLst>
                                        <p:tav tm="0">
                                          <p:val>
                                            <p:strVal val="#ppt_x"/>
                                          </p:val>
                                        </p:tav>
                                        <p:tav tm="100000">
                                          <p:val>
                                            <p:strVal val="#ppt_x"/>
                                          </p:val>
                                        </p:tav>
                                      </p:tavLst>
                                    </p:anim>
                                    <p:anim calcmode="lin" valueType="num">
                                      <p:cBhvr additive="base">
                                        <p:cTn id="170" dur="500" fill="hold"/>
                                        <p:tgtEl>
                                          <p:spTgt spid="6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autoUpdateAnimBg="0"/>
      <p:bldP spid="42" grpId="0" autoUpdateAnimBg="0"/>
      <p:bldP spid="43" grpId="0" autoUpdateAnimBg="0"/>
      <p:bldP spid="44" grpId="0" animBg="1" autoUpdateAnimBg="0"/>
      <p:bldP spid="45" grpId="0" animBg="1" autoUpdateAnimBg="0"/>
      <p:bldP spid="46" grpId="0" animBg="1" autoUpdateAnimBg="0"/>
      <p:bldP spid="47" grpId="0" animBg="1" autoUpdateAnimBg="0"/>
      <p:bldP spid="48" grpId="0" animBg="1" autoUpdateAnimBg="0"/>
      <p:bldP spid="49" grpId="0" animBg="1"/>
      <p:bldP spid="50" grpId="0" autoUpdateAnimBg="0"/>
      <p:bldP spid="51" grpId="0" autoUpdateAnimBg="0"/>
      <p:bldP spid="52" grpId="0" animBg="1"/>
      <p:bldP spid="53" grpId="0" autoUpdateAnimBg="0"/>
      <p:bldP spid="54" grpId="0" autoUpdateAnimBg="0"/>
      <p:bldP spid="55" grpId="0" animBg="1"/>
      <p:bldP spid="56" grpId="0" autoUpdateAnimBg="0"/>
      <p:bldP spid="57" grpId="0" autoUpdateAnimBg="0"/>
      <p:bldP spid="58" grpId="0" animBg="1"/>
      <p:bldP spid="59" grpId="0" autoUpdateAnimBg="0"/>
      <p:bldP spid="60" grpId="0" autoUpdateAnimBg="0"/>
      <p:bldP spid="61" grpId="0" animBg="1"/>
      <p:bldP spid="62" grpId="0" autoUpdateAnimBg="0"/>
      <p:bldP spid="6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cstate="screen">
            <a:duotone>
              <a:prstClr val="black"/>
              <a:srgbClr val="8C8CBC">
                <a:tint val="45000"/>
                <a:satMod val="400000"/>
              </a:srgbClr>
            </a:duotone>
            <a:extLst>
              <a:ext uri="{28A0092B-C50C-407E-A947-70E740481C1C}">
                <a14:useLocalDpi xmlns:a14="http://schemas.microsoft.com/office/drawing/2010/main"/>
              </a:ext>
            </a:extLst>
          </a:blip>
          <a:srcRect/>
          <a:stretch/>
        </p:blipFill>
        <p:spPr>
          <a:xfrm flipH="1">
            <a:off x="4412411" y="1473518"/>
            <a:ext cx="34289" cy="3467650"/>
          </a:xfrm>
          <a:prstGeom prst="rect">
            <a:avLst/>
          </a:prstGeom>
          <a:solidFill>
            <a:srgbClr val="8C8CBC"/>
          </a:solidFill>
          <a:effectLst>
            <a:outerShdw blurRad="76200" dist="50800" dir="4140000" sx="99000" sy="99000" algn="ctr" rotWithShape="0">
              <a:srgbClr val="000000">
                <a:alpha val="94000"/>
              </a:srgbClr>
            </a:outerShdw>
          </a:effectLst>
        </p:spPr>
      </p:pic>
      <p:grpSp>
        <p:nvGrpSpPr>
          <p:cNvPr id="13" name="组合 12"/>
          <p:cNvGrpSpPr/>
          <p:nvPr/>
        </p:nvGrpSpPr>
        <p:grpSpPr>
          <a:xfrm>
            <a:off x="1043608" y="2988054"/>
            <a:ext cx="2525485" cy="388020"/>
            <a:chOff x="7047666" y="1942356"/>
            <a:chExt cx="3367313" cy="517360"/>
          </a:xfrm>
        </p:grpSpPr>
        <p:grpSp>
          <p:nvGrpSpPr>
            <p:cNvPr id="14" name="组合 13"/>
            <p:cNvGrpSpPr/>
            <p:nvPr/>
          </p:nvGrpSpPr>
          <p:grpSpPr>
            <a:xfrm>
              <a:off x="7047666" y="1942356"/>
              <a:ext cx="551542" cy="517360"/>
              <a:chOff x="4519974" y="1762722"/>
              <a:chExt cx="551542" cy="517360"/>
            </a:xfrm>
          </p:grpSpPr>
          <p:sp>
            <p:nvSpPr>
              <p:cNvPr id="16" name="圆角矩形 15"/>
              <p:cNvSpPr/>
              <p:nvPr/>
            </p:nvSpPr>
            <p:spPr>
              <a:xfrm>
                <a:off x="4519974" y="1830139"/>
                <a:ext cx="551542" cy="449943"/>
              </a:xfrm>
              <a:prstGeom prst="roundRect">
                <a:avLst/>
              </a:prstGeom>
              <a:solidFill>
                <a:srgbClr val="8C8CBC"/>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文本框 8"/>
              <p:cNvSpPr txBox="1"/>
              <p:nvPr/>
            </p:nvSpPr>
            <p:spPr>
              <a:xfrm>
                <a:off x="4576775" y="1762722"/>
                <a:ext cx="425757"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15" name="圆角矩形 14"/>
            <p:cNvSpPr/>
            <p:nvPr/>
          </p:nvSpPr>
          <p:spPr>
            <a:xfrm>
              <a:off x="7845950" y="2009773"/>
              <a:ext cx="2569029" cy="449943"/>
            </a:xfrm>
            <a:prstGeom prst="roundRect">
              <a:avLst/>
            </a:prstGeom>
            <a:solidFill>
              <a:srgbClr val="8C8CBC"/>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单击添加标题</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18" name="文本框 9"/>
          <p:cNvSpPr txBox="1"/>
          <p:nvPr/>
        </p:nvSpPr>
        <p:spPr>
          <a:xfrm flipH="1">
            <a:off x="6251708" y="2450581"/>
            <a:ext cx="1269755"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w="0"/>
                <a:solidFill>
                  <a:srgbClr val="8C8CBC"/>
                </a:solidFill>
                <a:effectLst>
                  <a:reflection blurRad="6350" stA="53000" endA="300" endPos="35500" dir="5400000" sy="-90000" algn="bl" rotWithShape="0"/>
                </a:effectLst>
                <a:uLnTx/>
                <a:uFillTx/>
                <a:latin typeface="微软雅黑" pitchFamily="34" charset="-122"/>
                <a:ea typeface="微软雅黑" pitchFamily="34" charset="-122"/>
              </a:rPr>
              <a:t>Part</a:t>
            </a:r>
            <a:endParaRPr kumimoji="0" lang="zh-CN" altLang="en-US" sz="3600" b="1" i="0" u="none" strike="noStrike" kern="0" cap="none" spc="0" normalizeH="0" baseline="0" noProof="0" dirty="0">
              <a:ln w="0"/>
              <a:solidFill>
                <a:srgbClr val="8C8CBC"/>
              </a:solidFill>
              <a:effectLst>
                <a:reflection blurRad="6350" stA="53000" endA="300" endPos="35500" dir="5400000" sy="-90000" algn="bl" rotWithShape="0"/>
              </a:effectLst>
              <a:uLnTx/>
              <a:uFillTx/>
              <a:latin typeface="微软雅黑" pitchFamily="34" charset="-122"/>
              <a:ea typeface="微软雅黑" pitchFamily="34" charset="-122"/>
            </a:endParaRPr>
          </a:p>
        </p:txBody>
      </p:sp>
      <p:sp>
        <p:nvSpPr>
          <p:cNvPr id="19" name="文本框 10"/>
          <p:cNvSpPr txBox="1"/>
          <p:nvPr/>
        </p:nvSpPr>
        <p:spPr>
          <a:xfrm flipH="1">
            <a:off x="6524236" y="2988053"/>
            <a:ext cx="791204"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w="0"/>
                <a:solidFill>
                  <a:srgbClr val="8C8CBC"/>
                </a:solidFill>
                <a:effectLst>
                  <a:reflection blurRad="6350" stA="53000" endA="300" endPos="35500" dir="5400000" sy="-90000" algn="bl" rotWithShape="0"/>
                </a:effectLst>
                <a:uLnTx/>
                <a:uFillTx/>
                <a:latin typeface="微软雅黑" pitchFamily="34" charset="-122"/>
                <a:ea typeface="微软雅黑" pitchFamily="34" charset="-122"/>
              </a:rPr>
              <a:t>01</a:t>
            </a:r>
            <a:endParaRPr kumimoji="0" lang="zh-CN" altLang="en-US" sz="3600" b="1" i="0" u="none" strike="noStrike" kern="0" cap="none" spc="0" normalizeH="0" baseline="0" noProof="0" dirty="0">
              <a:ln w="0"/>
              <a:solidFill>
                <a:srgbClr val="8C8CBC"/>
              </a:solidFill>
              <a:effectLst>
                <a:reflection blurRad="6350" stA="53000" endA="300" endPos="35500" dir="5400000" sy="-90000" algn="bl" rotWithShape="0"/>
              </a:effectLst>
              <a:uLnTx/>
              <a:uFillTx/>
              <a:latin typeface="微软雅黑" pitchFamily="34" charset="-122"/>
              <a:ea typeface="微软雅黑" pitchFamily="34" charset="-122"/>
            </a:endParaRPr>
          </a:p>
        </p:txBody>
      </p:sp>
      <p:sp>
        <p:nvSpPr>
          <p:cNvPr id="20" name="椭圆 19"/>
          <p:cNvSpPr/>
          <p:nvPr/>
        </p:nvSpPr>
        <p:spPr>
          <a:xfrm>
            <a:off x="5290015" y="1604286"/>
            <a:ext cx="2944860" cy="2944860"/>
          </a:xfrm>
          <a:prstGeom prst="ellipse">
            <a:avLst/>
          </a:prstGeom>
          <a:noFill/>
          <a:ln w="57150" cap="flat" cmpd="sng" algn="ctr">
            <a:solidFill>
              <a:srgbClr val="8C8CB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椭圆 20"/>
          <p:cNvSpPr/>
          <p:nvPr/>
        </p:nvSpPr>
        <p:spPr>
          <a:xfrm>
            <a:off x="5544592" y="1858863"/>
            <a:ext cx="2435706" cy="2435706"/>
          </a:xfrm>
          <a:prstGeom prst="ellipse">
            <a:avLst/>
          </a:prstGeom>
          <a:noFill/>
          <a:ln w="57150" cap="flat" cmpd="sng" algn="ctr">
            <a:solidFill>
              <a:srgbClr val="8C8CB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27868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strVal val="(6*min(max(#ppt_w*#ppt_h,.3),1)-7.4)/-.7*#ppt_w"/>
                                              </p:val>
                                            </p:tav>
                                            <p:tav tm="100000">
                                              <p:val>
                                                <p:strVal val="#ppt_w"/>
                                              </p:val>
                                            </p:tav>
                                          </p:tavLst>
                                        </p:anim>
                                        <p:anim calcmode="lin" valueType="num">
                                          <p:cBhvr>
                                            <p:cTn id="15" dur="500" fill="hold"/>
                                            <p:tgtEl>
                                              <p:spTgt spid="18"/>
                                            </p:tgtEl>
                                            <p:attrNameLst>
                                              <p:attrName>ppt_h</p:attrName>
                                            </p:attrNameLst>
                                          </p:cBhvr>
                                          <p:tavLst>
                                            <p:tav tm="0">
                                              <p:val>
                                                <p:strVal val="(6*min(max(#ppt_w*#ppt_h,.3),1)-7.4)/-.7*#ppt_h"/>
                                              </p:val>
                                            </p:tav>
                                            <p:tav tm="100000">
                                              <p:val>
                                                <p:strVal val="#ppt_h"/>
                                              </p:val>
                                            </p:tav>
                                          </p:tavLst>
                                        </p:anim>
                                        <p:anim calcmode="lin" valueType="num">
                                          <p:cBhvr>
                                            <p:cTn id="16" dur="500" fill="hold"/>
                                            <p:tgtEl>
                                              <p:spTgt spid="18"/>
                                            </p:tgtEl>
                                            <p:attrNameLst>
                                              <p:attrName>ppt_x</p:attrName>
                                            </p:attrNameLst>
                                          </p:cBhvr>
                                          <p:tavLst>
                                            <p:tav tm="0">
                                              <p:val>
                                                <p:fltVal val="0.5"/>
                                              </p:val>
                                            </p:tav>
                                            <p:tav tm="100000">
                                              <p:val>
                                                <p:strVal val="#ppt_x"/>
                                              </p:val>
                                            </p:tav>
                                          </p:tavLst>
                                        </p:anim>
                                        <p:anim calcmode="lin" valueType="num">
                                          <p:cBhvr>
                                            <p:cTn id="17"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8"/>
                                            </p:tgtEl>
                                          </p:cBhvr>
                                        </p:animEffect>
                                        <p:animScale>
                                          <p:cBhvr>
                                            <p:cTn id="22" dur="500" autoRev="1" fill="hold"/>
                                            <p:tgtEl>
                                              <p:spTgt spid="18"/>
                                            </p:tgtEl>
                                          </p:cBhvr>
                                          <p:by x="105000" y="105000"/>
                                        </p:animScale>
                                      </p:childTnLst>
                                    </p:cTn>
                                  </p:par>
                                </p:childTnLst>
                              </p:cTn>
                            </p:par>
                            <p:par>
                              <p:cTn id="23" fill="hold">
                                <p:stCondLst>
                                  <p:cond delay="1000"/>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strVal val="(6*min(max(#ppt_w*#ppt_h,.3),1)-7.4)/-.7*#ppt_w"/>
                                              </p:val>
                                            </p:tav>
                                            <p:tav tm="100000">
                                              <p:val>
                                                <p:strVal val="#ppt_w"/>
                                              </p:val>
                                            </p:tav>
                                          </p:tavLst>
                                        </p:anim>
                                        <p:anim calcmode="lin" valueType="num">
                                          <p:cBhvr>
                                            <p:cTn id="27" dur="500" fill="hold"/>
                                            <p:tgtEl>
                                              <p:spTgt spid="19"/>
                                            </p:tgtEl>
                                            <p:attrNameLst>
                                              <p:attrName>ppt_h</p:attrName>
                                            </p:attrNameLst>
                                          </p:cBhvr>
                                          <p:tavLst>
                                            <p:tav tm="0">
                                              <p:val>
                                                <p:strVal val="(6*min(max(#ppt_w*#ppt_h,.3),1)-7.4)/-.7*#ppt_h"/>
                                              </p:val>
                                            </p:tav>
                                            <p:tav tm="100000">
                                              <p:val>
                                                <p:strVal val="#ppt_h"/>
                                              </p:val>
                                            </p:tav>
                                          </p:tavLst>
                                        </p:anim>
                                        <p:anim calcmode="lin" valueType="num">
                                          <p:cBhvr>
                                            <p:cTn id="28" dur="500" fill="hold"/>
                                            <p:tgtEl>
                                              <p:spTgt spid="19"/>
                                            </p:tgtEl>
                                            <p:attrNameLst>
                                              <p:attrName>ppt_x</p:attrName>
                                            </p:attrNameLst>
                                          </p:cBhvr>
                                          <p:tavLst>
                                            <p:tav tm="0">
                                              <p:val>
                                                <p:fltVal val="0.5"/>
                                              </p:val>
                                            </p:tav>
                                            <p:tav tm="100000">
                                              <p:val>
                                                <p:strVal val="#ppt_x"/>
                                              </p:val>
                                            </p:tav>
                                          </p:tavLst>
                                        </p:anim>
                                        <p:anim calcmode="lin" valueType="num">
                                          <p:cBhvr>
                                            <p:cTn id="29"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9"/>
                                            </p:tgtEl>
                                          </p:cBhvr>
                                        </p:animEffect>
                                        <p:animScale>
                                          <p:cBhvr>
                                            <p:cTn id="34" dur="500" autoRev="1" fill="hold"/>
                                            <p:tgtEl>
                                              <p:spTgt spid="19"/>
                                            </p:tgtEl>
                                          </p:cBhvr>
                                          <p:by x="105000" y="105000"/>
                                        </p:animScale>
                                      </p:childTnLst>
                                    </p:cTn>
                                  </p:par>
                                </p:childTnLst>
                              </p:cTn>
                            </p:par>
                            <p:par>
                              <p:cTn id="35" fill="hold">
                                <p:stCondLst>
                                  <p:cond delay="1000"/>
                                </p:stCondLst>
                                <p:childTnLst>
                                  <p:par>
                                    <p:cTn id="36" presetID="22" presetClass="entr" presetSubtype="1"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75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14:presetBounceEnd="56000">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14:bounceEnd="56000">
                                          <p:cBhvr additive="base">
                                            <p:cTn id="43" dur="750" fill="hold"/>
                                            <p:tgtEl>
                                              <p:spTgt spid="13"/>
                                            </p:tgtEl>
                                            <p:attrNameLst>
                                              <p:attrName>ppt_x</p:attrName>
                                            </p:attrNameLst>
                                          </p:cBhvr>
                                          <p:tavLst>
                                            <p:tav tm="0">
                                              <p:val>
                                                <p:strVal val="1+#ppt_w/2"/>
                                              </p:val>
                                            </p:tav>
                                            <p:tav tm="100000">
                                              <p:val>
                                                <p:strVal val="#ppt_x"/>
                                              </p:val>
                                            </p:tav>
                                          </p:tavLst>
                                        </p:anim>
                                        <p:anim calcmode="lin" valueType="num" p14:bounceEnd="56000">
                                          <p:cBhvr additive="base">
                                            <p:cTn id="44"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animBg="1"/>
          <p:bldP spid="21"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strVal val="(6*min(max(#ppt_w*#ppt_h,.3),1)-7.4)/-.7*#ppt_w"/>
                                              </p:val>
                                            </p:tav>
                                            <p:tav tm="100000">
                                              <p:val>
                                                <p:strVal val="#ppt_w"/>
                                              </p:val>
                                            </p:tav>
                                          </p:tavLst>
                                        </p:anim>
                                        <p:anim calcmode="lin" valueType="num">
                                          <p:cBhvr>
                                            <p:cTn id="15" dur="500" fill="hold"/>
                                            <p:tgtEl>
                                              <p:spTgt spid="18"/>
                                            </p:tgtEl>
                                            <p:attrNameLst>
                                              <p:attrName>ppt_h</p:attrName>
                                            </p:attrNameLst>
                                          </p:cBhvr>
                                          <p:tavLst>
                                            <p:tav tm="0">
                                              <p:val>
                                                <p:strVal val="(6*min(max(#ppt_w*#ppt_h,.3),1)-7.4)/-.7*#ppt_h"/>
                                              </p:val>
                                            </p:tav>
                                            <p:tav tm="100000">
                                              <p:val>
                                                <p:strVal val="#ppt_h"/>
                                              </p:val>
                                            </p:tav>
                                          </p:tavLst>
                                        </p:anim>
                                        <p:anim calcmode="lin" valueType="num">
                                          <p:cBhvr>
                                            <p:cTn id="16" dur="500" fill="hold"/>
                                            <p:tgtEl>
                                              <p:spTgt spid="18"/>
                                            </p:tgtEl>
                                            <p:attrNameLst>
                                              <p:attrName>ppt_x</p:attrName>
                                            </p:attrNameLst>
                                          </p:cBhvr>
                                          <p:tavLst>
                                            <p:tav tm="0">
                                              <p:val>
                                                <p:fltVal val="0.5"/>
                                              </p:val>
                                            </p:tav>
                                            <p:tav tm="100000">
                                              <p:val>
                                                <p:strVal val="#ppt_x"/>
                                              </p:val>
                                            </p:tav>
                                          </p:tavLst>
                                        </p:anim>
                                        <p:anim calcmode="lin" valueType="num">
                                          <p:cBhvr>
                                            <p:cTn id="17"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8"/>
                                            </p:tgtEl>
                                          </p:cBhvr>
                                        </p:animEffect>
                                        <p:animScale>
                                          <p:cBhvr>
                                            <p:cTn id="22" dur="500" autoRev="1" fill="hold"/>
                                            <p:tgtEl>
                                              <p:spTgt spid="18"/>
                                            </p:tgtEl>
                                          </p:cBhvr>
                                          <p:by x="105000" y="105000"/>
                                        </p:animScale>
                                      </p:childTnLst>
                                    </p:cTn>
                                  </p:par>
                                </p:childTnLst>
                              </p:cTn>
                            </p:par>
                            <p:par>
                              <p:cTn id="23" fill="hold">
                                <p:stCondLst>
                                  <p:cond delay="1000"/>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strVal val="(6*min(max(#ppt_w*#ppt_h,.3),1)-7.4)/-.7*#ppt_w"/>
                                              </p:val>
                                            </p:tav>
                                            <p:tav tm="100000">
                                              <p:val>
                                                <p:strVal val="#ppt_w"/>
                                              </p:val>
                                            </p:tav>
                                          </p:tavLst>
                                        </p:anim>
                                        <p:anim calcmode="lin" valueType="num">
                                          <p:cBhvr>
                                            <p:cTn id="27" dur="500" fill="hold"/>
                                            <p:tgtEl>
                                              <p:spTgt spid="19"/>
                                            </p:tgtEl>
                                            <p:attrNameLst>
                                              <p:attrName>ppt_h</p:attrName>
                                            </p:attrNameLst>
                                          </p:cBhvr>
                                          <p:tavLst>
                                            <p:tav tm="0">
                                              <p:val>
                                                <p:strVal val="(6*min(max(#ppt_w*#ppt_h,.3),1)-7.4)/-.7*#ppt_h"/>
                                              </p:val>
                                            </p:tav>
                                            <p:tav tm="100000">
                                              <p:val>
                                                <p:strVal val="#ppt_h"/>
                                              </p:val>
                                            </p:tav>
                                          </p:tavLst>
                                        </p:anim>
                                        <p:anim calcmode="lin" valueType="num">
                                          <p:cBhvr>
                                            <p:cTn id="28" dur="500" fill="hold"/>
                                            <p:tgtEl>
                                              <p:spTgt spid="19"/>
                                            </p:tgtEl>
                                            <p:attrNameLst>
                                              <p:attrName>ppt_x</p:attrName>
                                            </p:attrNameLst>
                                          </p:cBhvr>
                                          <p:tavLst>
                                            <p:tav tm="0">
                                              <p:val>
                                                <p:fltVal val="0.5"/>
                                              </p:val>
                                            </p:tav>
                                            <p:tav tm="100000">
                                              <p:val>
                                                <p:strVal val="#ppt_x"/>
                                              </p:val>
                                            </p:tav>
                                          </p:tavLst>
                                        </p:anim>
                                        <p:anim calcmode="lin" valueType="num">
                                          <p:cBhvr>
                                            <p:cTn id="29"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9"/>
                                            </p:tgtEl>
                                          </p:cBhvr>
                                        </p:animEffect>
                                        <p:animScale>
                                          <p:cBhvr>
                                            <p:cTn id="34" dur="500" autoRev="1" fill="hold"/>
                                            <p:tgtEl>
                                              <p:spTgt spid="19"/>
                                            </p:tgtEl>
                                          </p:cBhvr>
                                          <p:by x="105000" y="105000"/>
                                        </p:animScale>
                                      </p:childTnLst>
                                    </p:cTn>
                                  </p:par>
                                </p:childTnLst>
                              </p:cTn>
                            </p:par>
                            <p:par>
                              <p:cTn id="35" fill="hold">
                                <p:stCondLst>
                                  <p:cond delay="1000"/>
                                </p:stCondLst>
                                <p:childTnLst>
                                  <p:par>
                                    <p:cTn id="36" presetID="22" presetClass="entr" presetSubtype="1"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75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1+#ppt_w/2"/>
                                              </p:val>
                                            </p:tav>
                                            <p:tav tm="100000">
                                              <p:val>
                                                <p:strVal val="#ppt_x"/>
                                              </p:val>
                                            </p:tav>
                                          </p:tavLst>
                                        </p:anim>
                                        <p:anim calcmode="lin" valueType="num">
                                          <p:cBhvr additive="base">
                                            <p:cTn id="44"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animBg="1"/>
          <p:bldP spid="21"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cstate="screen">
            <a:duotone>
              <a:prstClr val="black"/>
              <a:srgbClr val="F29A1C">
                <a:tint val="45000"/>
                <a:satMod val="400000"/>
              </a:srgbClr>
            </a:duotone>
            <a:extLst>
              <a:ext uri="{28A0092B-C50C-407E-A947-70E740481C1C}">
                <a14:useLocalDpi xmlns:a14="http://schemas.microsoft.com/office/drawing/2010/main"/>
              </a:ext>
            </a:extLst>
          </a:blip>
          <a:srcRect/>
          <a:stretch/>
        </p:blipFill>
        <p:spPr>
          <a:xfrm flipH="1">
            <a:off x="4556427" y="1617534"/>
            <a:ext cx="34289" cy="3467650"/>
          </a:xfrm>
          <a:prstGeom prst="rect">
            <a:avLst/>
          </a:prstGeom>
          <a:solidFill>
            <a:srgbClr val="8C8CBC"/>
          </a:solidFill>
          <a:effectLst>
            <a:outerShdw blurRad="76200" dist="50800" dir="4140000" sx="99000" sy="99000" algn="ctr" rotWithShape="0">
              <a:srgbClr val="000000">
                <a:alpha val="94000"/>
              </a:srgbClr>
            </a:outerShdw>
          </a:effectLst>
        </p:spPr>
      </p:pic>
      <p:grpSp>
        <p:nvGrpSpPr>
          <p:cNvPr id="13" name="组合 12"/>
          <p:cNvGrpSpPr/>
          <p:nvPr/>
        </p:nvGrpSpPr>
        <p:grpSpPr>
          <a:xfrm>
            <a:off x="1187624" y="3132070"/>
            <a:ext cx="2525485" cy="388020"/>
            <a:chOff x="7047666" y="1942356"/>
            <a:chExt cx="3367313" cy="517360"/>
          </a:xfrm>
        </p:grpSpPr>
        <p:grpSp>
          <p:nvGrpSpPr>
            <p:cNvPr id="14" name="组合 13"/>
            <p:cNvGrpSpPr/>
            <p:nvPr/>
          </p:nvGrpSpPr>
          <p:grpSpPr>
            <a:xfrm>
              <a:off x="7047666" y="1942356"/>
              <a:ext cx="551542" cy="517360"/>
              <a:chOff x="4519974" y="1762722"/>
              <a:chExt cx="551542" cy="517360"/>
            </a:xfrm>
          </p:grpSpPr>
          <p:sp>
            <p:nvSpPr>
              <p:cNvPr id="16" name="圆角矩形 15"/>
              <p:cNvSpPr/>
              <p:nvPr/>
            </p:nvSpPr>
            <p:spPr>
              <a:xfrm>
                <a:off x="4519974" y="1830139"/>
                <a:ext cx="551542" cy="449943"/>
              </a:xfrm>
              <a:prstGeom prst="roundRect">
                <a:avLst/>
              </a:prstGeom>
              <a:solidFill>
                <a:srgbClr val="F29A1C"/>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文本框 8"/>
              <p:cNvSpPr txBox="1"/>
              <p:nvPr/>
            </p:nvSpPr>
            <p:spPr>
              <a:xfrm>
                <a:off x="4576775" y="1762722"/>
                <a:ext cx="425757"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4</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15" name="圆角矩形 14"/>
            <p:cNvSpPr/>
            <p:nvPr/>
          </p:nvSpPr>
          <p:spPr>
            <a:xfrm>
              <a:off x="7845950" y="2009773"/>
              <a:ext cx="2569029" cy="449943"/>
            </a:xfrm>
            <a:prstGeom prst="roundRect">
              <a:avLst/>
            </a:prstGeom>
            <a:solidFill>
              <a:srgbClr val="F29A1C"/>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单击添加标题</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18" name="文本框 9"/>
          <p:cNvSpPr txBox="1"/>
          <p:nvPr/>
        </p:nvSpPr>
        <p:spPr>
          <a:xfrm flipH="1">
            <a:off x="6395724" y="2594597"/>
            <a:ext cx="1269755"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w="0"/>
                <a:solidFill>
                  <a:srgbClr val="F29A1C"/>
                </a:solidFill>
                <a:effectLst>
                  <a:reflection blurRad="6350" stA="53000" endA="300" endPos="35500" dir="5400000" sy="-90000" algn="bl" rotWithShape="0"/>
                </a:effectLst>
                <a:uLnTx/>
                <a:uFillTx/>
                <a:latin typeface="微软雅黑" pitchFamily="34" charset="-122"/>
                <a:ea typeface="微软雅黑" pitchFamily="34" charset="-122"/>
              </a:rPr>
              <a:t>Part</a:t>
            </a:r>
            <a:endParaRPr kumimoji="0" lang="zh-CN" altLang="en-US" sz="3600" b="1" i="0" u="none" strike="noStrike" kern="0" cap="none" spc="0" normalizeH="0" baseline="0" noProof="0" dirty="0">
              <a:ln w="0"/>
              <a:solidFill>
                <a:srgbClr val="F29A1C"/>
              </a:solidFill>
              <a:effectLst>
                <a:reflection blurRad="6350" stA="53000" endA="300" endPos="35500" dir="5400000" sy="-90000" algn="bl" rotWithShape="0"/>
              </a:effectLst>
              <a:uLnTx/>
              <a:uFillTx/>
              <a:latin typeface="微软雅黑" pitchFamily="34" charset="-122"/>
              <a:ea typeface="微软雅黑" pitchFamily="34" charset="-122"/>
            </a:endParaRPr>
          </a:p>
        </p:txBody>
      </p:sp>
      <p:sp>
        <p:nvSpPr>
          <p:cNvPr id="19" name="文本框 10"/>
          <p:cNvSpPr txBox="1"/>
          <p:nvPr/>
        </p:nvSpPr>
        <p:spPr>
          <a:xfrm flipH="1">
            <a:off x="6668252" y="3132069"/>
            <a:ext cx="791204"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w="0"/>
                <a:solidFill>
                  <a:srgbClr val="F29A1C"/>
                </a:solidFill>
                <a:effectLst>
                  <a:reflection blurRad="6350" stA="53000" endA="300" endPos="35500" dir="5400000" sy="-90000" algn="bl" rotWithShape="0"/>
                </a:effectLst>
                <a:uLnTx/>
                <a:uFillTx/>
                <a:latin typeface="微软雅黑" pitchFamily="34" charset="-122"/>
                <a:ea typeface="微软雅黑" pitchFamily="34" charset="-122"/>
              </a:rPr>
              <a:t>04</a:t>
            </a:r>
            <a:endParaRPr kumimoji="0" lang="zh-CN" altLang="en-US" sz="3600" b="1" i="0" u="none" strike="noStrike" kern="0" cap="none" spc="0" normalizeH="0" baseline="0" noProof="0" dirty="0">
              <a:ln w="0"/>
              <a:solidFill>
                <a:srgbClr val="F29A1C"/>
              </a:solidFill>
              <a:effectLst>
                <a:reflection blurRad="6350" stA="53000" endA="300" endPos="35500" dir="5400000" sy="-90000" algn="bl" rotWithShape="0"/>
              </a:effectLst>
              <a:uLnTx/>
              <a:uFillTx/>
              <a:latin typeface="微软雅黑" pitchFamily="34" charset="-122"/>
              <a:ea typeface="微软雅黑" pitchFamily="34" charset="-122"/>
            </a:endParaRPr>
          </a:p>
        </p:txBody>
      </p:sp>
      <p:sp>
        <p:nvSpPr>
          <p:cNvPr id="20" name="椭圆 19"/>
          <p:cNvSpPr/>
          <p:nvPr/>
        </p:nvSpPr>
        <p:spPr>
          <a:xfrm>
            <a:off x="5434031" y="1748302"/>
            <a:ext cx="2944860" cy="2944860"/>
          </a:xfrm>
          <a:prstGeom prst="ellipse">
            <a:avLst/>
          </a:prstGeom>
          <a:noFill/>
          <a:ln w="57150" cap="flat" cmpd="sng" algn="ctr">
            <a:solidFill>
              <a:srgbClr val="F29A1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椭圆 20"/>
          <p:cNvSpPr/>
          <p:nvPr/>
        </p:nvSpPr>
        <p:spPr>
          <a:xfrm>
            <a:off x="5688608" y="2002879"/>
            <a:ext cx="2435706" cy="2435706"/>
          </a:xfrm>
          <a:prstGeom prst="ellipse">
            <a:avLst/>
          </a:prstGeom>
          <a:noFill/>
          <a:ln w="57150" cap="flat" cmpd="sng" algn="ctr">
            <a:solidFill>
              <a:srgbClr val="F29A1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rgbClr val="89A845"/>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30465766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strVal val="(6*min(max(#ppt_w*#ppt_h,.3),1)-7.4)/-.7*#ppt_w"/>
                                              </p:val>
                                            </p:tav>
                                            <p:tav tm="100000">
                                              <p:val>
                                                <p:strVal val="#ppt_w"/>
                                              </p:val>
                                            </p:tav>
                                          </p:tavLst>
                                        </p:anim>
                                        <p:anim calcmode="lin" valueType="num">
                                          <p:cBhvr>
                                            <p:cTn id="15" dur="500" fill="hold"/>
                                            <p:tgtEl>
                                              <p:spTgt spid="18"/>
                                            </p:tgtEl>
                                            <p:attrNameLst>
                                              <p:attrName>ppt_h</p:attrName>
                                            </p:attrNameLst>
                                          </p:cBhvr>
                                          <p:tavLst>
                                            <p:tav tm="0">
                                              <p:val>
                                                <p:strVal val="(6*min(max(#ppt_w*#ppt_h,.3),1)-7.4)/-.7*#ppt_h"/>
                                              </p:val>
                                            </p:tav>
                                            <p:tav tm="100000">
                                              <p:val>
                                                <p:strVal val="#ppt_h"/>
                                              </p:val>
                                            </p:tav>
                                          </p:tavLst>
                                        </p:anim>
                                        <p:anim calcmode="lin" valueType="num">
                                          <p:cBhvr>
                                            <p:cTn id="16" dur="500" fill="hold"/>
                                            <p:tgtEl>
                                              <p:spTgt spid="18"/>
                                            </p:tgtEl>
                                            <p:attrNameLst>
                                              <p:attrName>ppt_x</p:attrName>
                                            </p:attrNameLst>
                                          </p:cBhvr>
                                          <p:tavLst>
                                            <p:tav tm="0">
                                              <p:val>
                                                <p:fltVal val="0.5"/>
                                              </p:val>
                                            </p:tav>
                                            <p:tav tm="100000">
                                              <p:val>
                                                <p:strVal val="#ppt_x"/>
                                              </p:val>
                                            </p:tav>
                                          </p:tavLst>
                                        </p:anim>
                                        <p:anim calcmode="lin" valueType="num">
                                          <p:cBhvr>
                                            <p:cTn id="17"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8"/>
                                            </p:tgtEl>
                                          </p:cBhvr>
                                        </p:animEffect>
                                        <p:animScale>
                                          <p:cBhvr>
                                            <p:cTn id="22" dur="500" autoRev="1" fill="hold"/>
                                            <p:tgtEl>
                                              <p:spTgt spid="18"/>
                                            </p:tgtEl>
                                          </p:cBhvr>
                                          <p:by x="105000" y="105000"/>
                                        </p:animScale>
                                      </p:childTnLst>
                                    </p:cTn>
                                  </p:par>
                                </p:childTnLst>
                              </p:cTn>
                            </p:par>
                            <p:par>
                              <p:cTn id="23" fill="hold">
                                <p:stCondLst>
                                  <p:cond delay="1000"/>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strVal val="(6*min(max(#ppt_w*#ppt_h,.3),1)-7.4)/-.7*#ppt_w"/>
                                              </p:val>
                                            </p:tav>
                                            <p:tav tm="100000">
                                              <p:val>
                                                <p:strVal val="#ppt_w"/>
                                              </p:val>
                                            </p:tav>
                                          </p:tavLst>
                                        </p:anim>
                                        <p:anim calcmode="lin" valueType="num">
                                          <p:cBhvr>
                                            <p:cTn id="27" dur="500" fill="hold"/>
                                            <p:tgtEl>
                                              <p:spTgt spid="19"/>
                                            </p:tgtEl>
                                            <p:attrNameLst>
                                              <p:attrName>ppt_h</p:attrName>
                                            </p:attrNameLst>
                                          </p:cBhvr>
                                          <p:tavLst>
                                            <p:tav tm="0">
                                              <p:val>
                                                <p:strVal val="(6*min(max(#ppt_w*#ppt_h,.3),1)-7.4)/-.7*#ppt_h"/>
                                              </p:val>
                                            </p:tav>
                                            <p:tav tm="100000">
                                              <p:val>
                                                <p:strVal val="#ppt_h"/>
                                              </p:val>
                                            </p:tav>
                                          </p:tavLst>
                                        </p:anim>
                                        <p:anim calcmode="lin" valueType="num">
                                          <p:cBhvr>
                                            <p:cTn id="28" dur="500" fill="hold"/>
                                            <p:tgtEl>
                                              <p:spTgt spid="19"/>
                                            </p:tgtEl>
                                            <p:attrNameLst>
                                              <p:attrName>ppt_x</p:attrName>
                                            </p:attrNameLst>
                                          </p:cBhvr>
                                          <p:tavLst>
                                            <p:tav tm="0">
                                              <p:val>
                                                <p:fltVal val="0.5"/>
                                              </p:val>
                                            </p:tav>
                                            <p:tav tm="100000">
                                              <p:val>
                                                <p:strVal val="#ppt_x"/>
                                              </p:val>
                                            </p:tav>
                                          </p:tavLst>
                                        </p:anim>
                                        <p:anim calcmode="lin" valueType="num">
                                          <p:cBhvr>
                                            <p:cTn id="29"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9"/>
                                            </p:tgtEl>
                                          </p:cBhvr>
                                        </p:animEffect>
                                        <p:animScale>
                                          <p:cBhvr>
                                            <p:cTn id="34" dur="500" autoRev="1" fill="hold"/>
                                            <p:tgtEl>
                                              <p:spTgt spid="19"/>
                                            </p:tgtEl>
                                          </p:cBhvr>
                                          <p:by x="105000" y="105000"/>
                                        </p:animScale>
                                      </p:childTnLst>
                                    </p:cTn>
                                  </p:par>
                                </p:childTnLst>
                              </p:cTn>
                            </p:par>
                            <p:par>
                              <p:cTn id="35" fill="hold">
                                <p:stCondLst>
                                  <p:cond delay="1000"/>
                                </p:stCondLst>
                                <p:childTnLst>
                                  <p:par>
                                    <p:cTn id="36" presetID="22" presetClass="entr" presetSubtype="1"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75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14:presetBounceEnd="56000">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14:bounceEnd="56000">
                                          <p:cBhvr additive="base">
                                            <p:cTn id="43" dur="750" fill="hold"/>
                                            <p:tgtEl>
                                              <p:spTgt spid="13"/>
                                            </p:tgtEl>
                                            <p:attrNameLst>
                                              <p:attrName>ppt_x</p:attrName>
                                            </p:attrNameLst>
                                          </p:cBhvr>
                                          <p:tavLst>
                                            <p:tav tm="0">
                                              <p:val>
                                                <p:strVal val="1+#ppt_w/2"/>
                                              </p:val>
                                            </p:tav>
                                            <p:tav tm="100000">
                                              <p:val>
                                                <p:strVal val="#ppt_x"/>
                                              </p:val>
                                            </p:tav>
                                          </p:tavLst>
                                        </p:anim>
                                        <p:anim calcmode="lin" valueType="num" p14:bounceEnd="56000">
                                          <p:cBhvr additive="base">
                                            <p:cTn id="44"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animBg="1"/>
          <p:bldP spid="21"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strVal val="(6*min(max(#ppt_w*#ppt_h,.3),1)-7.4)/-.7*#ppt_w"/>
                                              </p:val>
                                            </p:tav>
                                            <p:tav tm="100000">
                                              <p:val>
                                                <p:strVal val="#ppt_w"/>
                                              </p:val>
                                            </p:tav>
                                          </p:tavLst>
                                        </p:anim>
                                        <p:anim calcmode="lin" valueType="num">
                                          <p:cBhvr>
                                            <p:cTn id="15" dur="500" fill="hold"/>
                                            <p:tgtEl>
                                              <p:spTgt spid="18"/>
                                            </p:tgtEl>
                                            <p:attrNameLst>
                                              <p:attrName>ppt_h</p:attrName>
                                            </p:attrNameLst>
                                          </p:cBhvr>
                                          <p:tavLst>
                                            <p:tav tm="0">
                                              <p:val>
                                                <p:strVal val="(6*min(max(#ppt_w*#ppt_h,.3),1)-7.4)/-.7*#ppt_h"/>
                                              </p:val>
                                            </p:tav>
                                            <p:tav tm="100000">
                                              <p:val>
                                                <p:strVal val="#ppt_h"/>
                                              </p:val>
                                            </p:tav>
                                          </p:tavLst>
                                        </p:anim>
                                        <p:anim calcmode="lin" valueType="num">
                                          <p:cBhvr>
                                            <p:cTn id="16" dur="500" fill="hold"/>
                                            <p:tgtEl>
                                              <p:spTgt spid="18"/>
                                            </p:tgtEl>
                                            <p:attrNameLst>
                                              <p:attrName>ppt_x</p:attrName>
                                            </p:attrNameLst>
                                          </p:cBhvr>
                                          <p:tavLst>
                                            <p:tav tm="0">
                                              <p:val>
                                                <p:fltVal val="0.5"/>
                                              </p:val>
                                            </p:tav>
                                            <p:tav tm="100000">
                                              <p:val>
                                                <p:strVal val="#ppt_x"/>
                                              </p:val>
                                            </p:tav>
                                          </p:tavLst>
                                        </p:anim>
                                        <p:anim calcmode="lin" valueType="num">
                                          <p:cBhvr>
                                            <p:cTn id="17"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8"/>
                                            </p:tgtEl>
                                          </p:cBhvr>
                                        </p:animEffect>
                                        <p:animScale>
                                          <p:cBhvr>
                                            <p:cTn id="22" dur="500" autoRev="1" fill="hold"/>
                                            <p:tgtEl>
                                              <p:spTgt spid="18"/>
                                            </p:tgtEl>
                                          </p:cBhvr>
                                          <p:by x="105000" y="105000"/>
                                        </p:animScale>
                                      </p:childTnLst>
                                    </p:cTn>
                                  </p:par>
                                </p:childTnLst>
                              </p:cTn>
                            </p:par>
                            <p:par>
                              <p:cTn id="23" fill="hold">
                                <p:stCondLst>
                                  <p:cond delay="1000"/>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strVal val="(6*min(max(#ppt_w*#ppt_h,.3),1)-7.4)/-.7*#ppt_w"/>
                                              </p:val>
                                            </p:tav>
                                            <p:tav tm="100000">
                                              <p:val>
                                                <p:strVal val="#ppt_w"/>
                                              </p:val>
                                            </p:tav>
                                          </p:tavLst>
                                        </p:anim>
                                        <p:anim calcmode="lin" valueType="num">
                                          <p:cBhvr>
                                            <p:cTn id="27" dur="500" fill="hold"/>
                                            <p:tgtEl>
                                              <p:spTgt spid="19"/>
                                            </p:tgtEl>
                                            <p:attrNameLst>
                                              <p:attrName>ppt_h</p:attrName>
                                            </p:attrNameLst>
                                          </p:cBhvr>
                                          <p:tavLst>
                                            <p:tav tm="0">
                                              <p:val>
                                                <p:strVal val="(6*min(max(#ppt_w*#ppt_h,.3),1)-7.4)/-.7*#ppt_h"/>
                                              </p:val>
                                            </p:tav>
                                            <p:tav tm="100000">
                                              <p:val>
                                                <p:strVal val="#ppt_h"/>
                                              </p:val>
                                            </p:tav>
                                          </p:tavLst>
                                        </p:anim>
                                        <p:anim calcmode="lin" valueType="num">
                                          <p:cBhvr>
                                            <p:cTn id="28" dur="500" fill="hold"/>
                                            <p:tgtEl>
                                              <p:spTgt spid="19"/>
                                            </p:tgtEl>
                                            <p:attrNameLst>
                                              <p:attrName>ppt_x</p:attrName>
                                            </p:attrNameLst>
                                          </p:cBhvr>
                                          <p:tavLst>
                                            <p:tav tm="0">
                                              <p:val>
                                                <p:fltVal val="0.5"/>
                                              </p:val>
                                            </p:tav>
                                            <p:tav tm="100000">
                                              <p:val>
                                                <p:strVal val="#ppt_x"/>
                                              </p:val>
                                            </p:tav>
                                          </p:tavLst>
                                        </p:anim>
                                        <p:anim calcmode="lin" valueType="num">
                                          <p:cBhvr>
                                            <p:cTn id="29"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9"/>
                                            </p:tgtEl>
                                          </p:cBhvr>
                                        </p:animEffect>
                                        <p:animScale>
                                          <p:cBhvr>
                                            <p:cTn id="34" dur="500" autoRev="1" fill="hold"/>
                                            <p:tgtEl>
                                              <p:spTgt spid="19"/>
                                            </p:tgtEl>
                                          </p:cBhvr>
                                          <p:by x="105000" y="105000"/>
                                        </p:animScale>
                                      </p:childTnLst>
                                    </p:cTn>
                                  </p:par>
                                </p:childTnLst>
                              </p:cTn>
                            </p:par>
                            <p:par>
                              <p:cTn id="35" fill="hold">
                                <p:stCondLst>
                                  <p:cond delay="1000"/>
                                </p:stCondLst>
                                <p:childTnLst>
                                  <p:par>
                                    <p:cTn id="36" presetID="22" presetClass="entr" presetSubtype="1"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75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1+#ppt_w/2"/>
                                              </p:val>
                                            </p:tav>
                                            <p:tav tm="100000">
                                              <p:val>
                                                <p:strVal val="#ppt_x"/>
                                              </p:val>
                                            </p:tav>
                                          </p:tavLst>
                                        </p:anim>
                                        <p:anim calcmode="lin" valueType="num">
                                          <p:cBhvr additive="base">
                                            <p:cTn id="44"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animBg="1"/>
          <p:bldP spid="21"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1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2745" y="1737047"/>
            <a:ext cx="439936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圆角矩形 16"/>
          <p:cNvSpPr>
            <a:spLocks noChangeArrowheads="1"/>
          </p:cNvSpPr>
          <p:nvPr/>
        </p:nvSpPr>
        <p:spPr bwMode="auto">
          <a:xfrm>
            <a:off x="5017613" y="1628800"/>
            <a:ext cx="506016" cy="435769"/>
          </a:xfrm>
          <a:prstGeom prst="roundRect">
            <a:avLst>
              <a:gd name="adj" fmla="val 26667"/>
            </a:avLst>
          </a:prstGeom>
          <a:solidFill>
            <a:srgbClr val="F29A1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5" name="圆角矩形 17"/>
          <p:cNvSpPr>
            <a:spLocks noChangeArrowheads="1"/>
          </p:cNvSpPr>
          <p:nvPr/>
        </p:nvSpPr>
        <p:spPr bwMode="auto">
          <a:xfrm>
            <a:off x="5054054" y="3377679"/>
            <a:ext cx="506016" cy="434579"/>
          </a:xfrm>
          <a:prstGeom prst="roundRect">
            <a:avLst>
              <a:gd name="adj" fmla="val 26667"/>
            </a:avLst>
          </a:prstGeom>
          <a:solidFill>
            <a:srgbClr val="19A3CF"/>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pic>
        <p:nvPicPr>
          <p:cNvPr id="26" name="Group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93815" y="1678808"/>
            <a:ext cx="347663" cy="334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Group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125492" y="3399111"/>
            <a:ext cx="329804" cy="375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文本框 31"/>
          <p:cNvSpPr txBox="1">
            <a:spLocks noChangeArrowheads="1"/>
          </p:cNvSpPr>
          <p:nvPr/>
        </p:nvSpPr>
        <p:spPr bwMode="auto">
          <a:xfrm>
            <a:off x="4967607" y="2121620"/>
            <a:ext cx="17442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内容描述内容描述内容描述内容描述内容描述内容描述</a:t>
            </a:r>
          </a:p>
        </p:txBody>
      </p:sp>
      <p:sp>
        <p:nvSpPr>
          <p:cNvPr id="29" name="文本框 32"/>
          <p:cNvSpPr txBox="1">
            <a:spLocks noChangeArrowheads="1"/>
          </p:cNvSpPr>
          <p:nvPr/>
        </p:nvSpPr>
        <p:spPr bwMode="auto">
          <a:xfrm>
            <a:off x="5004048" y="2709739"/>
            <a:ext cx="17442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内容描述内容描述内容描述内容描述内容描述内容描述</a:t>
            </a:r>
          </a:p>
        </p:txBody>
      </p:sp>
      <p:sp>
        <p:nvSpPr>
          <p:cNvPr id="30" name="文本框 33"/>
          <p:cNvSpPr txBox="1">
            <a:spLocks noChangeArrowheads="1"/>
          </p:cNvSpPr>
          <p:nvPr/>
        </p:nvSpPr>
        <p:spPr bwMode="auto">
          <a:xfrm>
            <a:off x="5523630" y="1712144"/>
            <a:ext cx="9834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标题内容</a:t>
            </a:r>
          </a:p>
        </p:txBody>
      </p:sp>
      <p:sp>
        <p:nvSpPr>
          <p:cNvPr id="31" name="文本框 34"/>
          <p:cNvSpPr txBox="1">
            <a:spLocks noChangeArrowheads="1"/>
          </p:cNvSpPr>
          <p:nvPr/>
        </p:nvSpPr>
        <p:spPr bwMode="auto">
          <a:xfrm>
            <a:off x="5605315" y="3453880"/>
            <a:ext cx="9834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500" dirty="0">
                <a:solidFill>
                  <a:srgbClr val="24BAF0"/>
                </a:solidFill>
                <a:latin typeface="微软雅黑" pitchFamily="34" charset="-122"/>
                <a:ea typeface="微软雅黑" pitchFamily="34" charset="-122"/>
              </a:rPr>
              <a:t>标题内容</a:t>
            </a:r>
          </a:p>
        </p:txBody>
      </p:sp>
      <p:sp>
        <p:nvSpPr>
          <p:cNvPr id="32" name="文本框 35"/>
          <p:cNvSpPr txBox="1">
            <a:spLocks noChangeArrowheads="1"/>
          </p:cNvSpPr>
          <p:nvPr/>
        </p:nvSpPr>
        <p:spPr bwMode="auto">
          <a:xfrm>
            <a:off x="5054054" y="3833690"/>
            <a:ext cx="17442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内容描述内容描述内容描述内容描述内容描述内容描述</a:t>
            </a:r>
          </a:p>
        </p:txBody>
      </p:sp>
      <p:sp>
        <p:nvSpPr>
          <p:cNvPr id="33" name="文本框 36"/>
          <p:cNvSpPr txBox="1">
            <a:spLocks noChangeArrowheads="1"/>
          </p:cNvSpPr>
          <p:nvPr/>
        </p:nvSpPr>
        <p:spPr bwMode="auto">
          <a:xfrm>
            <a:off x="5054054" y="4436095"/>
            <a:ext cx="17442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内容描述内容描述内容描述内容描述内容描述内容描述</a:t>
            </a:r>
          </a:p>
        </p:txBody>
      </p:sp>
      <p:sp>
        <p:nvSpPr>
          <p:cNvPr id="34" name="圆角矩形 42"/>
          <p:cNvSpPr>
            <a:spLocks noChangeArrowheads="1"/>
          </p:cNvSpPr>
          <p:nvPr/>
        </p:nvSpPr>
        <p:spPr bwMode="auto">
          <a:xfrm>
            <a:off x="7076207" y="1633564"/>
            <a:ext cx="506015" cy="435769"/>
          </a:xfrm>
          <a:prstGeom prst="roundRect">
            <a:avLst>
              <a:gd name="adj" fmla="val 26667"/>
            </a:avLst>
          </a:prstGeom>
          <a:solidFill>
            <a:srgbClr val="8C8CB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5" name="圆角矩形 43"/>
          <p:cNvSpPr>
            <a:spLocks noChangeArrowheads="1"/>
          </p:cNvSpPr>
          <p:nvPr/>
        </p:nvSpPr>
        <p:spPr bwMode="auto">
          <a:xfrm>
            <a:off x="7157892" y="3362202"/>
            <a:ext cx="506015" cy="435769"/>
          </a:xfrm>
          <a:prstGeom prst="roundRect">
            <a:avLst>
              <a:gd name="adj" fmla="val 26667"/>
            </a:avLst>
          </a:prstGeom>
          <a:solidFill>
            <a:srgbClr val="89A845"/>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6" name="文本框 50"/>
          <p:cNvSpPr txBox="1">
            <a:spLocks noChangeArrowheads="1"/>
          </p:cNvSpPr>
          <p:nvPr/>
        </p:nvSpPr>
        <p:spPr bwMode="auto">
          <a:xfrm>
            <a:off x="7026201" y="2137831"/>
            <a:ext cx="174426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内容描述内容描述内容描述内容描述内容描述内容描述</a:t>
            </a:r>
          </a:p>
        </p:txBody>
      </p:sp>
      <p:sp>
        <p:nvSpPr>
          <p:cNvPr id="37" name="文本框 51"/>
          <p:cNvSpPr txBox="1">
            <a:spLocks noChangeArrowheads="1"/>
          </p:cNvSpPr>
          <p:nvPr/>
        </p:nvSpPr>
        <p:spPr bwMode="auto">
          <a:xfrm>
            <a:off x="7062642" y="2709739"/>
            <a:ext cx="174426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内容描述内容描述内容描述内容描述内容描述内容描述</a:t>
            </a:r>
          </a:p>
        </p:txBody>
      </p:sp>
      <p:sp>
        <p:nvSpPr>
          <p:cNvPr id="38" name="文本框 52"/>
          <p:cNvSpPr txBox="1">
            <a:spLocks noChangeArrowheads="1"/>
          </p:cNvSpPr>
          <p:nvPr/>
        </p:nvSpPr>
        <p:spPr bwMode="auto">
          <a:xfrm>
            <a:off x="7582220" y="1712144"/>
            <a:ext cx="9834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标题内容</a:t>
            </a:r>
          </a:p>
        </p:txBody>
      </p:sp>
      <p:sp>
        <p:nvSpPr>
          <p:cNvPr id="39" name="文本框 53"/>
          <p:cNvSpPr txBox="1">
            <a:spLocks noChangeArrowheads="1"/>
          </p:cNvSpPr>
          <p:nvPr/>
        </p:nvSpPr>
        <p:spPr bwMode="auto">
          <a:xfrm>
            <a:off x="7663907" y="3453880"/>
            <a:ext cx="98464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5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标题内容</a:t>
            </a:r>
          </a:p>
        </p:txBody>
      </p:sp>
      <p:sp>
        <p:nvSpPr>
          <p:cNvPr id="40" name="文本框 54"/>
          <p:cNvSpPr txBox="1">
            <a:spLocks noChangeArrowheads="1"/>
          </p:cNvSpPr>
          <p:nvPr/>
        </p:nvSpPr>
        <p:spPr bwMode="auto">
          <a:xfrm>
            <a:off x="7112648" y="3812258"/>
            <a:ext cx="174426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内容描述内容描述内容描述内容描述内容描述内容描述</a:t>
            </a:r>
          </a:p>
        </p:txBody>
      </p:sp>
      <p:sp>
        <p:nvSpPr>
          <p:cNvPr id="41" name="文本框 55"/>
          <p:cNvSpPr txBox="1">
            <a:spLocks noChangeArrowheads="1"/>
          </p:cNvSpPr>
          <p:nvPr/>
        </p:nvSpPr>
        <p:spPr bwMode="auto">
          <a:xfrm>
            <a:off x="7112648" y="4436095"/>
            <a:ext cx="174426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内容描述内容描述内容描述内容描述内容描述内容描述</a:t>
            </a:r>
          </a:p>
        </p:txBody>
      </p:sp>
      <p:pic>
        <p:nvPicPr>
          <p:cNvPr id="42" name="Group 1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115494" y="1638325"/>
            <a:ext cx="425054"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Group 1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197180" y="3384823"/>
            <a:ext cx="379810" cy="375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par>
                                <p:cTn id="19" presetID="10"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p:cTn id="34" dur="500" fill="hold"/>
                                        <p:tgtEl>
                                          <p:spTgt spid="34"/>
                                        </p:tgtEl>
                                        <p:attrNameLst>
                                          <p:attrName>ppt_w</p:attrName>
                                        </p:attrNameLst>
                                      </p:cBhvr>
                                      <p:tavLst>
                                        <p:tav tm="0">
                                          <p:val>
                                            <p:fltVal val="0"/>
                                          </p:val>
                                        </p:tav>
                                        <p:tav tm="100000">
                                          <p:val>
                                            <p:strVal val="#ppt_w"/>
                                          </p:val>
                                        </p:tav>
                                      </p:tavLst>
                                    </p:anim>
                                    <p:anim calcmode="lin" valueType="num">
                                      <p:cBhvr>
                                        <p:cTn id="35" dur="500" fill="hold"/>
                                        <p:tgtEl>
                                          <p:spTgt spid="34"/>
                                        </p:tgtEl>
                                        <p:attrNameLst>
                                          <p:attrName>ppt_h</p:attrName>
                                        </p:attrNameLst>
                                      </p:cBhvr>
                                      <p:tavLst>
                                        <p:tav tm="0">
                                          <p:val>
                                            <p:fltVal val="0"/>
                                          </p:val>
                                        </p:tav>
                                        <p:tav tm="100000">
                                          <p:val>
                                            <p:strVal val="#ppt_h"/>
                                          </p:val>
                                        </p:tav>
                                      </p:tavLst>
                                    </p:anim>
                                    <p:animEffect transition="in" filter="fade">
                                      <p:cBhvr>
                                        <p:cTn id="36" dur="500"/>
                                        <p:tgtEl>
                                          <p:spTgt spid="3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p:cTn id="39" dur="500" fill="hold"/>
                                        <p:tgtEl>
                                          <p:spTgt spid="38"/>
                                        </p:tgtEl>
                                        <p:attrNameLst>
                                          <p:attrName>ppt_w</p:attrName>
                                        </p:attrNameLst>
                                      </p:cBhvr>
                                      <p:tavLst>
                                        <p:tav tm="0">
                                          <p:val>
                                            <p:fltVal val="0"/>
                                          </p:val>
                                        </p:tav>
                                        <p:tav tm="100000">
                                          <p:val>
                                            <p:strVal val="#ppt_w"/>
                                          </p:val>
                                        </p:tav>
                                      </p:tavLst>
                                    </p:anim>
                                    <p:anim calcmode="lin" valueType="num">
                                      <p:cBhvr>
                                        <p:cTn id="40" dur="500" fill="hold"/>
                                        <p:tgtEl>
                                          <p:spTgt spid="38"/>
                                        </p:tgtEl>
                                        <p:attrNameLst>
                                          <p:attrName>ppt_h</p:attrName>
                                        </p:attrNameLst>
                                      </p:cBhvr>
                                      <p:tavLst>
                                        <p:tav tm="0">
                                          <p:val>
                                            <p:fltVal val="0"/>
                                          </p:val>
                                        </p:tav>
                                        <p:tav tm="100000">
                                          <p:val>
                                            <p:strVal val="#ppt_h"/>
                                          </p:val>
                                        </p:tav>
                                      </p:tavLst>
                                    </p:anim>
                                    <p:animEffect transition="in" filter="fade">
                                      <p:cBhvr>
                                        <p:cTn id="41" dur="500"/>
                                        <p:tgtEl>
                                          <p:spTgt spid="38"/>
                                        </p:tgtEl>
                                      </p:cBhvr>
                                    </p:animEffect>
                                  </p:childTnLst>
                                </p:cTn>
                              </p:par>
                              <p:par>
                                <p:cTn id="42" presetID="10" presetClass="entr" presetSubtype="0" fill="hold" nodeType="withEffect">
                                  <p:stCondLst>
                                    <p:cond delay="0"/>
                                  </p:stCondLst>
                                  <p:childTnLst>
                                    <p:set>
                                      <p:cBhvr>
                                        <p:cTn id="43" dur="1" fill="hold">
                                          <p:stCondLst>
                                            <p:cond delay="0"/>
                                          </p:stCondLst>
                                        </p:cTn>
                                        <p:tgtEl>
                                          <p:spTgt spid="42"/>
                                        </p:tgtEl>
                                        <p:attrNameLst>
                                          <p:attrName>style.visibility</p:attrName>
                                        </p:attrNameLst>
                                      </p:cBhvr>
                                      <p:to>
                                        <p:strVal val="visible"/>
                                      </p:to>
                                    </p:set>
                                    <p:anim calcmode="lin" valueType="num">
                                      <p:cBhvr>
                                        <p:cTn id="44" dur="500" fill="hold"/>
                                        <p:tgtEl>
                                          <p:spTgt spid="42"/>
                                        </p:tgtEl>
                                        <p:attrNameLst>
                                          <p:attrName>ppt_w</p:attrName>
                                        </p:attrNameLst>
                                      </p:cBhvr>
                                      <p:tavLst>
                                        <p:tav tm="0">
                                          <p:val>
                                            <p:fltVal val="0"/>
                                          </p:val>
                                        </p:tav>
                                        <p:tav tm="100000">
                                          <p:val>
                                            <p:strVal val="#ppt_w"/>
                                          </p:val>
                                        </p:tav>
                                      </p:tavLst>
                                    </p:anim>
                                    <p:anim calcmode="lin" valueType="num">
                                      <p:cBhvr>
                                        <p:cTn id="45" dur="500" fill="hold"/>
                                        <p:tgtEl>
                                          <p:spTgt spid="42"/>
                                        </p:tgtEl>
                                        <p:attrNameLst>
                                          <p:attrName>ppt_h</p:attrName>
                                        </p:attrNameLst>
                                      </p:cBhvr>
                                      <p:tavLst>
                                        <p:tav tm="0">
                                          <p:val>
                                            <p:fltVal val="0"/>
                                          </p:val>
                                        </p:tav>
                                        <p:tav tm="100000">
                                          <p:val>
                                            <p:strVal val="#ppt_h"/>
                                          </p:val>
                                        </p:tav>
                                      </p:tavLst>
                                    </p:anim>
                                    <p:animEffect transition="in" filter="fade">
                                      <p:cBhvr>
                                        <p:cTn id="46" dur="500"/>
                                        <p:tgtEl>
                                          <p:spTgt spid="42"/>
                                        </p:tgtEl>
                                      </p:cBhvr>
                                    </p:animEffect>
                                  </p:childTnLst>
                                </p:cTn>
                              </p:par>
                            </p:childTnLst>
                          </p:cTn>
                        </p:par>
                        <p:par>
                          <p:cTn id="47" fill="hold">
                            <p:stCondLst>
                              <p:cond delay="2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Effect transition="in" filter="fade">
                                      <p:cBhvr>
                                        <p:cTn id="59" dur="500"/>
                                        <p:tgtEl>
                                          <p:spTgt spid="25"/>
                                        </p:tgtEl>
                                      </p:cBhvr>
                                    </p:animEffect>
                                  </p:childTnLst>
                                </p:cTn>
                              </p:par>
                              <p:par>
                                <p:cTn id="60" presetID="10" presetClass="entr" presetSubtype="0" fill="hold" nodeType="with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fltVal val="0"/>
                                          </p:val>
                                        </p:tav>
                                        <p:tav tm="100000">
                                          <p:val>
                                            <p:strVal val="#ppt_w"/>
                                          </p:val>
                                        </p:tav>
                                      </p:tavLst>
                                    </p:anim>
                                    <p:anim calcmode="lin" valueType="num">
                                      <p:cBhvr>
                                        <p:cTn id="63" dur="500" fill="hold"/>
                                        <p:tgtEl>
                                          <p:spTgt spid="27"/>
                                        </p:tgtEl>
                                        <p:attrNameLst>
                                          <p:attrName>ppt_h</p:attrName>
                                        </p:attrNameLst>
                                      </p:cBhvr>
                                      <p:tavLst>
                                        <p:tav tm="0">
                                          <p:val>
                                            <p:fltVal val="0"/>
                                          </p:val>
                                        </p:tav>
                                        <p:tav tm="100000">
                                          <p:val>
                                            <p:strVal val="#ppt_h"/>
                                          </p:val>
                                        </p:tav>
                                      </p:tavLst>
                                    </p:anim>
                                    <p:animEffect transition="in" filter="fade">
                                      <p:cBhvr>
                                        <p:cTn id="64" dur="500"/>
                                        <p:tgtEl>
                                          <p:spTgt spid="2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p:cTn id="67" dur="500" fill="hold"/>
                                        <p:tgtEl>
                                          <p:spTgt spid="31"/>
                                        </p:tgtEl>
                                        <p:attrNameLst>
                                          <p:attrName>ppt_w</p:attrName>
                                        </p:attrNameLst>
                                      </p:cBhvr>
                                      <p:tavLst>
                                        <p:tav tm="0">
                                          <p:val>
                                            <p:fltVal val="0"/>
                                          </p:val>
                                        </p:tav>
                                        <p:tav tm="100000">
                                          <p:val>
                                            <p:strVal val="#ppt_w"/>
                                          </p:val>
                                        </p:tav>
                                      </p:tavLst>
                                    </p:anim>
                                    <p:anim calcmode="lin" valueType="num">
                                      <p:cBhvr>
                                        <p:cTn id="68" dur="500" fill="hold"/>
                                        <p:tgtEl>
                                          <p:spTgt spid="31"/>
                                        </p:tgtEl>
                                        <p:attrNameLst>
                                          <p:attrName>ppt_h</p:attrName>
                                        </p:attrNameLst>
                                      </p:cBhvr>
                                      <p:tavLst>
                                        <p:tav tm="0">
                                          <p:val>
                                            <p:fltVal val="0"/>
                                          </p:val>
                                        </p:tav>
                                        <p:tav tm="100000">
                                          <p:val>
                                            <p:strVal val="#ppt_h"/>
                                          </p:val>
                                        </p:tav>
                                      </p:tavLst>
                                    </p:anim>
                                    <p:animEffect transition="in" filter="fade">
                                      <p:cBhvr>
                                        <p:cTn id="69" dur="500"/>
                                        <p:tgtEl>
                                          <p:spTgt spid="31"/>
                                        </p:tgtEl>
                                      </p:cBhvr>
                                    </p:animEffect>
                                  </p:childTnLst>
                                </p:cTn>
                              </p:par>
                            </p:childTnLst>
                          </p:cTn>
                        </p:par>
                        <p:par>
                          <p:cTn id="70" fill="hold">
                            <p:stCondLst>
                              <p:cond delay="3000"/>
                            </p:stCondLst>
                            <p:childTnLst>
                              <p:par>
                                <p:cTn id="71" presetID="22" presetClass="entr" presetSubtype="8"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left)">
                                      <p:cBhvr>
                                        <p:cTn id="73" dur="500"/>
                                        <p:tgtEl>
                                          <p:spTgt spid="3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3500"/>
                            </p:stCondLst>
                            <p:childTnLst>
                              <p:par>
                                <p:cTn id="78" presetID="10" presetClass="entr" presetSubtype="0" fill="hold" nodeType="after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500" fill="hold"/>
                                        <p:tgtEl>
                                          <p:spTgt spid="43"/>
                                        </p:tgtEl>
                                        <p:attrNameLst>
                                          <p:attrName>ppt_w</p:attrName>
                                        </p:attrNameLst>
                                      </p:cBhvr>
                                      <p:tavLst>
                                        <p:tav tm="0">
                                          <p:val>
                                            <p:fltVal val="0"/>
                                          </p:val>
                                        </p:tav>
                                        <p:tav tm="100000">
                                          <p:val>
                                            <p:strVal val="#ppt_w"/>
                                          </p:val>
                                        </p:tav>
                                      </p:tavLst>
                                    </p:anim>
                                    <p:anim calcmode="lin" valueType="num">
                                      <p:cBhvr>
                                        <p:cTn id="81" dur="500" fill="hold"/>
                                        <p:tgtEl>
                                          <p:spTgt spid="43"/>
                                        </p:tgtEl>
                                        <p:attrNameLst>
                                          <p:attrName>ppt_h</p:attrName>
                                        </p:attrNameLst>
                                      </p:cBhvr>
                                      <p:tavLst>
                                        <p:tav tm="0">
                                          <p:val>
                                            <p:fltVal val="0"/>
                                          </p:val>
                                        </p:tav>
                                        <p:tav tm="100000">
                                          <p:val>
                                            <p:strVal val="#ppt_h"/>
                                          </p:val>
                                        </p:tav>
                                      </p:tavLst>
                                    </p:anim>
                                    <p:animEffect transition="in" filter="fade">
                                      <p:cBhvr>
                                        <p:cTn id="82" dur="500"/>
                                        <p:tgtEl>
                                          <p:spTgt spid="43"/>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p:cTn id="85" dur="500" fill="hold"/>
                                        <p:tgtEl>
                                          <p:spTgt spid="35"/>
                                        </p:tgtEl>
                                        <p:attrNameLst>
                                          <p:attrName>ppt_w</p:attrName>
                                        </p:attrNameLst>
                                      </p:cBhvr>
                                      <p:tavLst>
                                        <p:tav tm="0">
                                          <p:val>
                                            <p:fltVal val="0"/>
                                          </p:val>
                                        </p:tav>
                                        <p:tav tm="100000">
                                          <p:val>
                                            <p:strVal val="#ppt_w"/>
                                          </p:val>
                                        </p:tav>
                                      </p:tavLst>
                                    </p:anim>
                                    <p:anim calcmode="lin" valueType="num">
                                      <p:cBhvr>
                                        <p:cTn id="86" dur="500" fill="hold"/>
                                        <p:tgtEl>
                                          <p:spTgt spid="35"/>
                                        </p:tgtEl>
                                        <p:attrNameLst>
                                          <p:attrName>ppt_h</p:attrName>
                                        </p:attrNameLst>
                                      </p:cBhvr>
                                      <p:tavLst>
                                        <p:tav tm="0">
                                          <p:val>
                                            <p:fltVal val="0"/>
                                          </p:val>
                                        </p:tav>
                                        <p:tav tm="100000">
                                          <p:val>
                                            <p:strVal val="#ppt_h"/>
                                          </p:val>
                                        </p:tav>
                                      </p:tavLst>
                                    </p:anim>
                                    <p:animEffect transition="in" filter="fade">
                                      <p:cBhvr>
                                        <p:cTn id="87" dur="500"/>
                                        <p:tgtEl>
                                          <p:spTgt spid="3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9"/>
                                        </p:tgtEl>
                                        <p:attrNameLst>
                                          <p:attrName>style.visibility</p:attrName>
                                        </p:attrNameLst>
                                      </p:cBhvr>
                                      <p:to>
                                        <p:strVal val="visible"/>
                                      </p:to>
                                    </p:set>
                                    <p:anim calcmode="lin" valueType="num">
                                      <p:cBhvr>
                                        <p:cTn id="90" dur="500" fill="hold"/>
                                        <p:tgtEl>
                                          <p:spTgt spid="39"/>
                                        </p:tgtEl>
                                        <p:attrNameLst>
                                          <p:attrName>ppt_w</p:attrName>
                                        </p:attrNameLst>
                                      </p:cBhvr>
                                      <p:tavLst>
                                        <p:tav tm="0">
                                          <p:val>
                                            <p:fltVal val="0"/>
                                          </p:val>
                                        </p:tav>
                                        <p:tav tm="100000">
                                          <p:val>
                                            <p:strVal val="#ppt_w"/>
                                          </p:val>
                                        </p:tav>
                                      </p:tavLst>
                                    </p:anim>
                                    <p:anim calcmode="lin" valueType="num">
                                      <p:cBhvr>
                                        <p:cTn id="91" dur="500" fill="hold"/>
                                        <p:tgtEl>
                                          <p:spTgt spid="39"/>
                                        </p:tgtEl>
                                        <p:attrNameLst>
                                          <p:attrName>ppt_h</p:attrName>
                                        </p:attrNameLst>
                                      </p:cBhvr>
                                      <p:tavLst>
                                        <p:tav tm="0">
                                          <p:val>
                                            <p:fltVal val="0"/>
                                          </p:val>
                                        </p:tav>
                                        <p:tav tm="100000">
                                          <p:val>
                                            <p:strVal val="#ppt_h"/>
                                          </p:val>
                                        </p:tav>
                                      </p:tavLst>
                                    </p:anim>
                                    <p:animEffect transition="in" filter="fade">
                                      <p:cBhvr>
                                        <p:cTn id="92" dur="500"/>
                                        <p:tgtEl>
                                          <p:spTgt spid="39"/>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40"/>
                                        </p:tgtEl>
                                        <p:attrNameLst>
                                          <p:attrName>style.visibility</p:attrName>
                                        </p:attrNameLst>
                                      </p:cBhvr>
                                      <p:to>
                                        <p:strVal val="visible"/>
                                      </p:to>
                                    </p:set>
                                    <p:animEffect transition="in" filter="wipe(left)">
                                      <p:cBhvr>
                                        <p:cTn id="96" dur="500"/>
                                        <p:tgtEl>
                                          <p:spTgt spid="40"/>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41"/>
                                        </p:tgtEl>
                                        <p:attrNameLst>
                                          <p:attrName>style.visibility</p:attrName>
                                        </p:attrNameLst>
                                      </p:cBhvr>
                                      <p:to>
                                        <p:strVal val="visible"/>
                                      </p:to>
                                    </p:set>
                                    <p:animEffect transition="in" filter="wipe(left)">
                                      <p:cBhvr>
                                        <p:cTn id="9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autoUpdateAnimBg="0"/>
      <p:bldP spid="25" grpId="0" animBg="1" autoUpdateAnimBg="0"/>
      <p:bldP spid="28" grpId="0" autoUpdateAnimBg="0"/>
      <p:bldP spid="29" grpId="0" autoUpdateAnimBg="0"/>
      <p:bldP spid="30" grpId="0" autoUpdateAnimBg="0"/>
      <p:bldP spid="31" grpId="0" autoUpdateAnimBg="0"/>
      <p:bldP spid="32" grpId="0" autoUpdateAnimBg="0"/>
      <p:bldP spid="33" grpId="0" autoUpdateAnimBg="0"/>
      <p:bldP spid="34" grpId="0" animBg="1" autoUpdateAnimBg="0"/>
      <p:bldP spid="35" grpId="0" animBg="1" autoUpdateAnimBg="0"/>
      <p:bldP spid="36" grpId="0" autoUpdateAnimBg="0"/>
      <p:bldP spid="37" grpId="0" autoUpdateAnimBg="0"/>
      <p:bldP spid="38" grpId="0" autoUpdateAnimBg="0"/>
      <p:bldP spid="39" grpId="0" autoUpdateAnimBg="0"/>
      <p:bldP spid="40" grpId="0" autoUpdateAnimBg="0"/>
      <p:bldP spid="41"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994974" y="1532857"/>
            <a:ext cx="2169827" cy="2169826"/>
          </a:xfrm>
          <a:custGeom>
            <a:avLst/>
            <a:gdLst>
              <a:gd name="connsiteX0" fmla="*/ 1446531 w 2893102"/>
              <a:gd name="connsiteY0" fmla="*/ 0 h 2893101"/>
              <a:gd name="connsiteX1" fmla="*/ 1446572 w 2893102"/>
              <a:gd name="connsiteY1" fmla="*/ 0 h 2893101"/>
              <a:gd name="connsiteX2" fmla="*/ 1594453 w 2893102"/>
              <a:gd name="connsiteY2" fmla="*/ 7468 h 2893101"/>
              <a:gd name="connsiteX3" fmla="*/ 2893102 w 2893102"/>
              <a:gd name="connsiteY3" fmla="*/ 1446550 h 2893101"/>
              <a:gd name="connsiteX4" fmla="*/ 1446551 w 2893102"/>
              <a:gd name="connsiteY4" fmla="*/ 2893101 h 2893101"/>
              <a:gd name="connsiteX5" fmla="*/ 0 w 2893102"/>
              <a:gd name="connsiteY5" fmla="*/ 1446550 h 2893101"/>
              <a:gd name="connsiteX6" fmla="*/ 1298650 w 2893102"/>
              <a:gd name="connsiteY6" fmla="*/ 7468 h 2893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3102" h="2893101">
                <a:moveTo>
                  <a:pt x="1446531" y="0"/>
                </a:moveTo>
                <a:lnTo>
                  <a:pt x="1446572" y="0"/>
                </a:lnTo>
                <a:lnTo>
                  <a:pt x="1594453" y="7468"/>
                </a:lnTo>
                <a:cubicBezTo>
                  <a:pt x="2323885" y="81545"/>
                  <a:pt x="2893102" y="697574"/>
                  <a:pt x="2893102" y="1446550"/>
                </a:cubicBezTo>
                <a:cubicBezTo>
                  <a:pt x="2893102" y="2245458"/>
                  <a:pt x="2245459" y="2893101"/>
                  <a:pt x="1446551" y="2893101"/>
                </a:cubicBezTo>
                <a:cubicBezTo>
                  <a:pt x="647643" y="2893101"/>
                  <a:pt x="0" y="2245458"/>
                  <a:pt x="0" y="1446550"/>
                </a:cubicBezTo>
                <a:cubicBezTo>
                  <a:pt x="0" y="697574"/>
                  <a:pt x="569218" y="81545"/>
                  <a:pt x="1298650" y="7468"/>
                </a:cubicBezTo>
                <a:close/>
              </a:path>
            </a:pathLst>
          </a:custGeom>
          <a:effectLst>
            <a:outerShdw blurRad="114300" dist="63500" dir="5400000" algn="t" rotWithShape="0">
              <a:prstClr val="black">
                <a:alpha val="40000"/>
              </a:prstClr>
            </a:outerShdw>
          </a:effectLst>
        </p:spPr>
      </p:pic>
      <p:grpSp>
        <p:nvGrpSpPr>
          <p:cNvPr id="15" name="组合 14"/>
          <p:cNvGrpSpPr/>
          <p:nvPr/>
        </p:nvGrpSpPr>
        <p:grpSpPr>
          <a:xfrm>
            <a:off x="1064819" y="3972120"/>
            <a:ext cx="2030132" cy="907153"/>
            <a:chOff x="6788504" y="1823306"/>
            <a:chExt cx="2706843" cy="1209537"/>
          </a:xfrm>
        </p:grpSpPr>
        <p:sp>
          <p:nvSpPr>
            <p:cNvPr id="16" name="文本框 10"/>
            <p:cNvSpPr txBox="1"/>
            <p:nvPr/>
          </p:nvSpPr>
          <p:spPr>
            <a:xfrm>
              <a:off x="7357096" y="1823306"/>
              <a:ext cx="1284967" cy="3309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点击输入标题</a:t>
              </a:r>
            </a:p>
          </p:txBody>
        </p:sp>
        <p:sp>
          <p:nvSpPr>
            <p:cNvPr id="17" name="矩形 16"/>
            <p:cNvSpPr/>
            <p:nvPr/>
          </p:nvSpPr>
          <p:spPr>
            <a:xfrm flipV="1">
              <a:off x="7357096" y="2289066"/>
              <a:ext cx="1569660" cy="45719"/>
            </a:xfrm>
            <a:prstGeom prst="rect">
              <a:avLst/>
            </a:prstGeom>
            <a:solidFill>
              <a:srgbClr val="5B9BD5">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8" name="矩形 17"/>
            <p:cNvSpPr/>
            <p:nvPr/>
          </p:nvSpPr>
          <p:spPr>
            <a:xfrm>
              <a:off x="6788504" y="2478846"/>
              <a:ext cx="2706843" cy="55399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内容描述内容描述内容描述内容描述内容描述内容描述</a:t>
              </a:r>
              <a:endPar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aphicFrame>
        <p:nvGraphicFramePr>
          <p:cNvPr id="19" name="图表 18"/>
          <p:cNvGraphicFramePr/>
          <p:nvPr>
            <p:extLst>
              <p:ext uri="{D42A27DB-BD31-4B8C-83A1-F6EECF244321}">
                <p14:modId xmlns:p14="http://schemas.microsoft.com/office/powerpoint/2010/main" val="1488272785"/>
              </p:ext>
            </p:extLst>
          </p:nvPr>
        </p:nvGraphicFramePr>
        <p:xfrm>
          <a:off x="4092316" y="2173881"/>
          <a:ext cx="3811249" cy="2075239"/>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组合 19"/>
          <p:cNvGrpSpPr/>
          <p:nvPr/>
        </p:nvGrpSpPr>
        <p:grpSpPr>
          <a:xfrm>
            <a:off x="4220831" y="1532853"/>
            <a:ext cx="3542783" cy="530915"/>
            <a:chOff x="5537600" y="2075944"/>
            <a:chExt cx="4723711" cy="707887"/>
          </a:xfrm>
        </p:grpSpPr>
        <p:sp>
          <p:nvSpPr>
            <p:cNvPr id="21" name="文本框 15"/>
            <p:cNvSpPr txBox="1"/>
            <p:nvPr/>
          </p:nvSpPr>
          <p:spPr>
            <a:xfrm>
              <a:off x="5569733" y="2075944"/>
              <a:ext cx="1284967" cy="3309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点击输入标题</a:t>
              </a:r>
            </a:p>
          </p:txBody>
        </p:sp>
        <p:sp>
          <p:nvSpPr>
            <p:cNvPr id="22" name="矩形 21"/>
            <p:cNvSpPr/>
            <p:nvPr/>
          </p:nvSpPr>
          <p:spPr>
            <a:xfrm>
              <a:off x="5537600" y="2445276"/>
              <a:ext cx="4723711" cy="33855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内容描述内容描述内容描述内容描述内容描述内容描述</a:t>
              </a:r>
              <a:endPar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4267416" y="4482261"/>
            <a:ext cx="3542783" cy="530915"/>
            <a:chOff x="5537600" y="2075944"/>
            <a:chExt cx="4723711" cy="707887"/>
          </a:xfrm>
        </p:grpSpPr>
        <p:sp>
          <p:nvSpPr>
            <p:cNvPr id="24" name="文本框 18"/>
            <p:cNvSpPr txBox="1"/>
            <p:nvPr/>
          </p:nvSpPr>
          <p:spPr>
            <a:xfrm>
              <a:off x="5569733" y="2075944"/>
              <a:ext cx="1284967" cy="3309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点击输入标题</a:t>
              </a:r>
            </a:p>
          </p:txBody>
        </p:sp>
        <p:sp>
          <p:nvSpPr>
            <p:cNvPr id="25" name="矩形 24"/>
            <p:cNvSpPr/>
            <p:nvPr/>
          </p:nvSpPr>
          <p:spPr>
            <a:xfrm>
              <a:off x="5537600" y="2445276"/>
              <a:ext cx="4723711" cy="33855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内容描述内容描述内容描述内容描述内容描述内容描述</a:t>
              </a:r>
              <a:endPar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1"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par>
                                <p:cTn id="19" presetID="22" presetClass="entr" presetSubtype="1"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up)">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xit" presetSubtype="2" fill="hold" nodeType="clickEffect">
                                  <p:stCondLst>
                                    <p:cond delay="0"/>
                                  </p:stCondLst>
                                  <p:childTnLst>
                                    <p:anim calcmode="lin" valueType="num">
                                      <p:cBhvr additive="base">
                                        <p:cTn id="25" dur="500"/>
                                        <p:tgtEl>
                                          <p:spTgt spid="20"/>
                                        </p:tgtEl>
                                        <p:attrNameLst>
                                          <p:attrName>ppt_x</p:attrName>
                                        </p:attrNameLst>
                                      </p:cBhvr>
                                      <p:tavLst>
                                        <p:tav tm="0">
                                          <p:val>
                                            <p:strVal val="ppt_x"/>
                                          </p:val>
                                        </p:tav>
                                        <p:tav tm="100000">
                                          <p:val>
                                            <p:strVal val="1+ppt_w/2"/>
                                          </p:val>
                                        </p:tav>
                                      </p:tavLst>
                                    </p:anim>
                                    <p:anim calcmode="lin" valueType="num">
                                      <p:cBhvr additive="base">
                                        <p:cTn id="26" dur="500"/>
                                        <p:tgtEl>
                                          <p:spTgt spid="20"/>
                                        </p:tgtEl>
                                        <p:attrNameLst>
                                          <p:attrName>ppt_y</p:attrName>
                                        </p:attrNameLst>
                                      </p:cBhvr>
                                      <p:tavLst>
                                        <p:tav tm="0">
                                          <p:val>
                                            <p:strVal val="ppt_y"/>
                                          </p:val>
                                        </p:tav>
                                        <p:tav tm="100000">
                                          <p:val>
                                            <p:strVal val="ppt_y"/>
                                          </p:val>
                                        </p:tav>
                                      </p:tavLst>
                                    </p:anim>
                                    <p:set>
                                      <p:cBhvr>
                                        <p:cTn id="27" dur="1" fill="hold">
                                          <p:stCondLst>
                                            <p:cond delay="499"/>
                                          </p:stCondLst>
                                        </p:cTn>
                                        <p:tgtEl>
                                          <p:spTgt spid="20"/>
                                        </p:tgtEl>
                                        <p:attrNameLst>
                                          <p:attrName>style.visibility</p:attrName>
                                        </p:attrNameLst>
                                      </p:cBhvr>
                                      <p:to>
                                        <p:strVal val="hidden"/>
                                      </p:to>
                                    </p:set>
                                  </p:childTnLst>
                                </p:cTn>
                              </p:par>
                              <p:par>
                                <p:cTn id="28" presetID="2" presetClass="exit" presetSubtype="2" fill="hold" grpId="1" nodeType="withEffect">
                                  <p:stCondLst>
                                    <p:cond delay="0"/>
                                  </p:stCondLst>
                                  <p:childTnLst>
                                    <p:anim calcmode="lin" valueType="num">
                                      <p:cBhvr additive="base">
                                        <p:cTn id="29" dur="500"/>
                                        <p:tgtEl>
                                          <p:spTgt spid="19"/>
                                        </p:tgtEl>
                                        <p:attrNameLst>
                                          <p:attrName>ppt_x</p:attrName>
                                        </p:attrNameLst>
                                      </p:cBhvr>
                                      <p:tavLst>
                                        <p:tav tm="0">
                                          <p:val>
                                            <p:strVal val="ppt_x"/>
                                          </p:val>
                                        </p:tav>
                                        <p:tav tm="100000">
                                          <p:val>
                                            <p:strVal val="1+ppt_w/2"/>
                                          </p:val>
                                        </p:tav>
                                      </p:tavLst>
                                    </p:anim>
                                    <p:anim calcmode="lin" valueType="num">
                                      <p:cBhvr additive="base">
                                        <p:cTn id="30" dur="500"/>
                                        <p:tgtEl>
                                          <p:spTgt spid="19"/>
                                        </p:tgtEl>
                                        <p:attrNameLst>
                                          <p:attrName>ppt_y</p:attrName>
                                        </p:attrNameLst>
                                      </p:cBhvr>
                                      <p:tavLst>
                                        <p:tav tm="0">
                                          <p:val>
                                            <p:strVal val="ppt_y"/>
                                          </p:val>
                                        </p:tav>
                                        <p:tav tm="100000">
                                          <p:val>
                                            <p:strVal val="ppt_y"/>
                                          </p:val>
                                        </p:tav>
                                      </p:tavLst>
                                    </p:anim>
                                    <p:set>
                                      <p:cBhvr>
                                        <p:cTn id="31" dur="1" fill="hold">
                                          <p:stCondLst>
                                            <p:cond delay="499"/>
                                          </p:stCondLst>
                                        </p:cTn>
                                        <p:tgtEl>
                                          <p:spTgt spid="19"/>
                                        </p:tgtEl>
                                        <p:attrNameLst>
                                          <p:attrName>style.visibility</p:attrName>
                                        </p:attrNameLst>
                                      </p:cBhvr>
                                      <p:to>
                                        <p:strVal val="hidden"/>
                                      </p:to>
                                    </p:set>
                                  </p:childTnLst>
                                </p:cTn>
                              </p:par>
                              <p:par>
                                <p:cTn id="32" presetID="2" presetClass="exit" presetSubtype="2" fill="hold" nodeType="withEffect">
                                  <p:stCondLst>
                                    <p:cond delay="0"/>
                                  </p:stCondLst>
                                  <p:childTnLst>
                                    <p:anim calcmode="lin" valueType="num">
                                      <p:cBhvr additive="base">
                                        <p:cTn id="33" dur="500"/>
                                        <p:tgtEl>
                                          <p:spTgt spid="23"/>
                                        </p:tgtEl>
                                        <p:attrNameLst>
                                          <p:attrName>ppt_x</p:attrName>
                                        </p:attrNameLst>
                                      </p:cBhvr>
                                      <p:tavLst>
                                        <p:tav tm="0">
                                          <p:val>
                                            <p:strVal val="ppt_x"/>
                                          </p:val>
                                        </p:tav>
                                        <p:tav tm="100000">
                                          <p:val>
                                            <p:strVal val="1+ppt_w/2"/>
                                          </p:val>
                                        </p:tav>
                                      </p:tavLst>
                                    </p:anim>
                                    <p:anim calcmode="lin" valueType="num">
                                      <p:cBhvr additive="base">
                                        <p:cTn id="34" dur="500"/>
                                        <p:tgtEl>
                                          <p:spTgt spid="23"/>
                                        </p:tgtEl>
                                        <p:attrNameLst>
                                          <p:attrName>ppt_y</p:attrName>
                                        </p:attrNameLst>
                                      </p:cBhvr>
                                      <p:tavLst>
                                        <p:tav tm="0">
                                          <p:val>
                                            <p:strVal val="ppt_y"/>
                                          </p:val>
                                        </p:tav>
                                        <p:tav tm="100000">
                                          <p:val>
                                            <p:strVal val="ppt_y"/>
                                          </p:val>
                                        </p:tav>
                                      </p:tavLst>
                                    </p:anim>
                                    <p:set>
                                      <p:cBhvr>
                                        <p:cTn id="35" dur="1" fill="hold">
                                          <p:stCondLst>
                                            <p:cond delay="499"/>
                                          </p:stCondLst>
                                        </p:cTn>
                                        <p:tgtEl>
                                          <p:spTgt spid="23"/>
                                        </p:tgtEl>
                                        <p:attrNameLst>
                                          <p:attrName>style.visibility</p:attrName>
                                        </p:attrNameLst>
                                      </p:cBhvr>
                                      <p:to>
                                        <p:strVal val="hidden"/>
                                      </p:to>
                                    </p:set>
                                  </p:childTnLst>
                                </p:cTn>
                              </p:par>
                            </p:childTnLst>
                          </p:cTn>
                        </p:par>
                        <p:par>
                          <p:cTn id="36" fill="hold">
                            <p:stCondLst>
                              <p:cond delay="500"/>
                            </p:stCondLst>
                            <p:childTnLst>
                              <p:par>
                                <p:cTn id="37" presetID="2" presetClass="exit" presetSubtype="8" fill="hold" nodeType="afterEffect">
                                  <p:stCondLst>
                                    <p:cond delay="0"/>
                                  </p:stCondLst>
                                  <p:childTnLst>
                                    <p:anim calcmode="lin" valueType="num">
                                      <p:cBhvr additive="base">
                                        <p:cTn id="38" dur="500"/>
                                        <p:tgtEl>
                                          <p:spTgt spid="14"/>
                                        </p:tgtEl>
                                        <p:attrNameLst>
                                          <p:attrName>ppt_x</p:attrName>
                                        </p:attrNameLst>
                                      </p:cBhvr>
                                      <p:tavLst>
                                        <p:tav tm="0">
                                          <p:val>
                                            <p:strVal val="ppt_x"/>
                                          </p:val>
                                        </p:tav>
                                        <p:tav tm="100000">
                                          <p:val>
                                            <p:strVal val="0-ppt_w/2"/>
                                          </p:val>
                                        </p:tav>
                                      </p:tavLst>
                                    </p:anim>
                                    <p:anim calcmode="lin" valueType="num">
                                      <p:cBhvr additive="base">
                                        <p:cTn id="39" dur="500"/>
                                        <p:tgtEl>
                                          <p:spTgt spid="14"/>
                                        </p:tgtEl>
                                        <p:attrNameLst>
                                          <p:attrName>ppt_y</p:attrName>
                                        </p:attrNameLst>
                                      </p:cBhvr>
                                      <p:tavLst>
                                        <p:tav tm="0">
                                          <p:val>
                                            <p:strVal val="ppt_y"/>
                                          </p:val>
                                        </p:tav>
                                        <p:tav tm="100000">
                                          <p:val>
                                            <p:strVal val="ppt_y"/>
                                          </p:val>
                                        </p:tav>
                                      </p:tavLst>
                                    </p:anim>
                                    <p:set>
                                      <p:cBhvr>
                                        <p:cTn id="40" dur="1" fill="hold">
                                          <p:stCondLst>
                                            <p:cond delay="499"/>
                                          </p:stCondLst>
                                        </p:cTn>
                                        <p:tgtEl>
                                          <p:spTgt spid="14"/>
                                        </p:tgtEl>
                                        <p:attrNameLst>
                                          <p:attrName>style.visibility</p:attrName>
                                        </p:attrNameLst>
                                      </p:cBhvr>
                                      <p:to>
                                        <p:strVal val="hidden"/>
                                      </p:to>
                                    </p:set>
                                  </p:childTnLst>
                                </p:cTn>
                              </p:par>
                              <p:par>
                                <p:cTn id="41" presetID="2" presetClass="exit" presetSubtype="8" fill="hold" nodeType="withEffect">
                                  <p:stCondLst>
                                    <p:cond delay="0"/>
                                  </p:stCondLst>
                                  <p:childTnLst>
                                    <p:anim calcmode="lin" valueType="num">
                                      <p:cBhvr additive="base">
                                        <p:cTn id="42" dur="500"/>
                                        <p:tgtEl>
                                          <p:spTgt spid="15"/>
                                        </p:tgtEl>
                                        <p:attrNameLst>
                                          <p:attrName>ppt_x</p:attrName>
                                        </p:attrNameLst>
                                      </p:cBhvr>
                                      <p:tavLst>
                                        <p:tav tm="0">
                                          <p:val>
                                            <p:strVal val="ppt_x"/>
                                          </p:val>
                                        </p:tav>
                                        <p:tav tm="100000">
                                          <p:val>
                                            <p:strVal val="0-ppt_w/2"/>
                                          </p:val>
                                        </p:tav>
                                      </p:tavLst>
                                    </p:anim>
                                    <p:anim calcmode="lin" valueType="num">
                                      <p:cBhvr additive="base">
                                        <p:cTn id="43" dur="500"/>
                                        <p:tgtEl>
                                          <p:spTgt spid="15"/>
                                        </p:tgtEl>
                                        <p:attrNameLst>
                                          <p:attrName>ppt_y</p:attrName>
                                        </p:attrNameLst>
                                      </p:cBhvr>
                                      <p:tavLst>
                                        <p:tav tm="0">
                                          <p:val>
                                            <p:strVal val="ppt_y"/>
                                          </p:val>
                                        </p:tav>
                                        <p:tav tm="100000">
                                          <p:val>
                                            <p:strVal val="ppt_y"/>
                                          </p:val>
                                        </p:tav>
                                      </p:tavLst>
                                    </p:anim>
                                    <p:set>
                                      <p:cBhvr>
                                        <p:cTn id="44"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Graphic spid="19" grpId="1">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22"/>
          <p:cNvSpPr txBox="1"/>
          <p:nvPr/>
        </p:nvSpPr>
        <p:spPr>
          <a:xfrm>
            <a:off x="1445198" y="1628886"/>
            <a:ext cx="1601721" cy="7848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NO.1</a:t>
            </a:r>
            <a:endParaRPr kumimoji="0" lang="zh-CN" altLang="en-US" sz="4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0" name="文本框 23"/>
          <p:cNvSpPr txBox="1"/>
          <p:nvPr/>
        </p:nvSpPr>
        <p:spPr>
          <a:xfrm>
            <a:off x="3896721" y="4012322"/>
            <a:ext cx="1601721" cy="7848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NO.2</a:t>
            </a:r>
            <a:endParaRPr kumimoji="0" lang="zh-CN" altLang="en-US" sz="4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1" name="文本框 24"/>
          <p:cNvSpPr txBox="1"/>
          <p:nvPr/>
        </p:nvSpPr>
        <p:spPr>
          <a:xfrm>
            <a:off x="6343353" y="1626430"/>
            <a:ext cx="1601721" cy="7848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NO.3</a:t>
            </a:r>
            <a:endParaRPr kumimoji="0" lang="zh-CN" altLang="en-US" sz="4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2" name="矩形 21"/>
          <p:cNvSpPr/>
          <p:nvPr/>
        </p:nvSpPr>
        <p:spPr>
          <a:xfrm>
            <a:off x="1002559" y="3906151"/>
            <a:ext cx="2235839" cy="7386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内容描述内容描述内容描述内容描述内容描述内容描述</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内容描述内容描述内容描述内容描述内容描述内容描述</a:t>
            </a:r>
          </a:p>
        </p:txBody>
      </p:sp>
      <p:sp>
        <p:nvSpPr>
          <p:cNvPr id="23" name="矩形 22"/>
          <p:cNvSpPr/>
          <p:nvPr/>
        </p:nvSpPr>
        <p:spPr>
          <a:xfrm>
            <a:off x="6252866" y="3954613"/>
            <a:ext cx="2235839" cy="7386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内容描述内容描述内容描述内容描述内容描述内容描述</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内容描述内容描述内容描述内容描述内容描述内容描述</a:t>
            </a:r>
          </a:p>
        </p:txBody>
      </p:sp>
      <p:sp>
        <p:nvSpPr>
          <p:cNvPr id="24" name="矩形 23"/>
          <p:cNvSpPr/>
          <p:nvPr/>
        </p:nvSpPr>
        <p:spPr>
          <a:xfrm>
            <a:off x="3458973" y="1546312"/>
            <a:ext cx="2235839" cy="90024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内容描述内容描述内容描述内容描述内容描述内容描述内容描述内容描述内容描述内容描述内容描述内容描述</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25" name="组合 24"/>
          <p:cNvGrpSpPr/>
          <p:nvPr/>
        </p:nvGrpSpPr>
        <p:grpSpPr>
          <a:xfrm>
            <a:off x="791766" y="2438298"/>
            <a:ext cx="7560470" cy="1349405"/>
            <a:chOff x="1055688" y="2857406"/>
            <a:chExt cx="10080626" cy="1799206"/>
          </a:xfrm>
        </p:grpSpPr>
        <p:grpSp>
          <p:nvGrpSpPr>
            <p:cNvPr id="26" name="组合 25"/>
            <p:cNvGrpSpPr/>
            <p:nvPr/>
          </p:nvGrpSpPr>
          <p:grpSpPr>
            <a:xfrm>
              <a:off x="1055688" y="3301685"/>
              <a:ext cx="10080626" cy="1006609"/>
              <a:chOff x="1055688" y="3496558"/>
              <a:chExt cx="8968528" cy="895560"/>
            </a:xfrm>
          </p:grpSpPr>
          <p:sp>
            <p:nvSpPr>
              <p:cNvPr id="33" name="圆角矩形 32"/>
              <p:cNvSpPr/>
              <p:nvPr/>
            </p:nvSpPr>
            <p:spPr>
              <a:xfrm>
                <a:off x="1055688" y="3496559"/>
                <a:ext cx="3163946" cy="895559"/>
              </a:xfrm>
              <a:prstGeom prst="roundRect">
                <a:avLst/>
              </a:prstGeom>
              <a:solidFill>
                <a:srgbClr val="89A845"/>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4" name="圆角矩形 33"/>
              <p:cNvSpPr/>
              <p:nvPr/>
            </p:nvSpPr>
            <p:spPr>
              <a:xfrm>
                <a:off x="3957979" y="3496558"/>
                <a:ext cx="3163946" cy="895559"/>
              </a:xfrm>
              <a:prstGeom prst="roundRect">
                <a:avLst/>
              </a:prstGeom>
              <a:solidFill>
                <a:srgbClr val="F29A1C"/>
              </a:solidFill>
              <a:ln w="12700" cap="flat" cmpd="sng" algn="ctr">
                <a:noFill/>
                <a:prstDash val="solid"/>
                <a:miter lim="800000"/>
              </a:ln>
              <a:effectLst>
                <a:outerShdw blurRad="304800" dist="190500" dir="10800000" algn="r" rotWithShape="0">
                  <a:sysClr val="windowText" lastClr="000000">
                    <a:lumMod val="95000"/>
                    <a:lumOff val="5000"/>
                    <a:alpha val="40000"/>
                  </a:sys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5" name="圆角矩形 34"/>
              <p:cNvSpPr/>
              <p:nvPr/>
            </p:nvSpPr>
            <p:spPr>
              <a:xfrm>
                <a:off x="6860270" y="3496558"/>
                <a:ext cx="3163946" cy="895559"/>
              </a:xfrm>
              <a:prstGeom prst="roundRect">
                <a:avLst/>
              </a:prstGeom>
              <a:solidFill>
                <a:srgbClr val="8C8CBC"/>
              </a:solidFill>
              <a:ln w="12700" cap="flat" cmpd="sng" algn="ctr">
                <a:noFill/>
                <a:prstDash val="solid"/>
                <a:miter lim="800000"/>
              </a:ln>
              <a:effectLst>
                <a:outerShdw blurRad="304800" dist="190500" dir="10800000" algn="r" rotWithShape="0">
                  <a:sysClr val="windowText" lastClr="000000">
                    <a:lumMod val="65000"/>
                    <a:lumOff val="35000"/>
                    <a:alpha val="40000"/>
                  </a:sys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27" name="等腰三角形 26"/>
            <p:cNvSpPr/>
            <p:nvPr/>
          </p:nvSpPr>
          <p:spPr>
            <a:xfrm>
              <a:off x="2631800" y="2953366"/>
              <a:ext cx="404050" cy="348319"/>
            </a:xfrm>
            <a:prstGeom prst="triangle">
              <a:avLst/>
            </a:prstGeom>
            <a:solidFill>
              <a:srgbClr val="89A845"/>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8" name="等腰三角形 27"/>
            <p:cNvSpPr/>
            <p:nvPr/>
          </p:nvSpPr>
          <p:spPr>
            <a:xfrm>
              <a:off x="9156151" y="2857406"/>
              <a:ext cx="437554" cy="446113"/>
            </a:xfrm>
            <a:prstGeom prst="triangle">
              <a:avLst/>
            </a:prstGeom>
            <a:solidFill>
              <a:srgbClr val="8C8CBC"/>
            </a:solidFill>
            <a:ln w="12700" cap="flat" cmpd="sng" algn="ctr">
              <a:noFill/>
              <a:prstDash val="solid"/>
              <a:miter lim="800000"/>
            </a:ln>
            <a:effectLst>
              <a:outerShdw blurRad="50800" dist="38100" dir="16200000" rotWithShape="0">
                <a:prstClr val="black">
                  <a:alpha val="40000"/>
                </a:prst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9" name="等腰三角形 28"/>
            <p:cNvSpPr/>
            <p:nvPr/>
          </p:nvSpPr>
          <p:spPr>
            <a:xfrm flipV="1">
              <a:off x="5900497" y="4308293"/>
              <a:ext cx="404050" cy="348319"/>
            </a:xfrm>
            <a:prstGeom prst="triangle">
              <a:avLst/>
            </a:prstGeom>
            <a:solidFill>
              <a:srgbClr val="F29A1C"/>
            </a:solidFill>
            <a:ln w="12700" cap="flat" cmpd="sng" algn="ctr">
              <a:noFill/>
              <a:prstDash val="solid"/>
              <a:miter lim="800000"/>
            </a:ln>
            <a:effectLst>
              <a:outerShdw blurRad="50800" dist="38100" dir="5400000" algn="t" rotWithShape="0">
                <a:sysClr val="window" lastClr="FFFFFF">
                  <a:lumMod val="65000"/>
                  <a:alpha val="40000"/>
                </a:sys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a:xfrm>
              <a:off x="5455148" y="3660480"/>
              <a:ext cx="1111844" cy="33094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31" name="矩形 30"/>
            <p:cNvSpPr/>
            <p:nvPr/>
          </p:nvSpPr>
          <p:spPr>
            <a:xfrm>
              <a:off x="9149747" y="3639460"/>
              <a:ext cx="1111844" cy="33094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sp>
          <p:nvSpPr>
            <p:cNvPr id="32" name="矩形 31"/>
            <p:cNvSpPr/>
            <p:nvPr/>
          </p:nvSpPr>
          <p:spPr>
            <a:xfrm>
              <a:off x="2277904" y="3599418"/>
              <a:ext cx="1111844" cy="33094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anim calcmode="lin" valueType="num">
                                      <p:cBhvr>
                                        <p:cTn id="12" dur="500" fill="hold"/>
                                        <p:tgtEl>
                                          <p:spTgt spid="19"/>
                                        </p:tgtEl>
                                        <p:attrNameLst>
                                          <p:attrName>ppt_x</p:attrName>
                                        </p:attrNameLst>
                                      </p:cBhvr>
                                      <p:tavLst>
                                        <p:tav tm="0">
                                          <p:val>
                                            <p:strVal val="#ppt_x"/>
                                          </p:val>
                                        </p:tav>
                                        <p:tav tm="100000">
                                          <p:val>
                                            <p:strVal val="#ppt_x"/>
                                          </p:val>
                                        </p:tav>
                                      </p:tavLst>
                                    </p:anim>
                                    <p:anim calcmode="lin" valueType="num">
                                      <p:cBhvr>
                                        <p:cTn id="13" dur="500" fill="hold"/>
                                        <p:tgtEl>
                                          <p:spTgt spid="1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anim calcmode="lin" valueType="num">
                                      <p:cBhvr>
                                        <p:cTn id="17" dur="500" fill="hold"/>
                                        <p:tgtEl>
                                          <p:spTgt spid="22"/>
                                        </p:tgtEl>
                                        <p:attrNameLst>
                                          <p:attrName>ppt_x</p:attrName>
                                        </p:attrNameLst>
                                      </p:cBhvr>
                                      <p:tavLst>
                                        <p:tav tm="0">
                                          <p:val>
                                            <p:strVal val="#ppt_x"/>
                                          </p:val>
                                        </p:tav>
                                        <p:tav tm="100000">
                                          <p:val>
                                            <p:strVal val="#ppt_x"/>
                                          </p:val>
                                        </p:tav>
                                      </p:tavLst>
                                    </p:anim>
                                    <p:anim calcmode="lin" valueType="num">
                                      <p:cBhvr>
                                        <p:cTn id="18" dur="50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anim calcmode="lin" valueType="num">
                                      <p:cBhvr>
                                        <p:cTn id="23" dur="500" fill="hold"/>
                                        <p:tgtEl>
                                          <p:spTgt spid="24"/>
                                        </p:tgtEl>
                                        <p:attrNameLst>
                                          <p:attrName>ppt_x</p:attrName>
                                        </p:attrNameLst>
                                      </p:cBhvr>
                                      <p:tavLst>
                                        <p:tav tm="0">
                                          <p:val>
                                            <p:strVal val="#ppt_x"/>
                                          </p:val>
                                        </p:tav>
                                        <p:tav tm="100000">
                                          <p:val>
                                            <p:strVal val="#ppt_x"/>
                                          </p:val>
                                        </p:tav>
                                      </p:tavLst>
                                    </p:anim>
                                    <p:anim calcmode="lin" valueType="num">
                                      <p:cBhvr>
                                        <p:cTn id="24" dur="5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anim calcmode="lin" valueType="num">
                                      <p:cBhvr>
                                        <p:cTn id="28" dur="500" fill="hold"/>
                                        <p:tgtEl>
                                          <p:spTgt spid="20"/>
                                        </p:tgtEl>
                                        <p:attrNameLst>
                                          <p:attrName>ppt_x</p:attrName>
                                        </p:attrNameLst>
                                      </p:cBhvr>
                                      <p:tavLst>
                                        <p:tav tm="0">
                                          <p:val>
                                            <p:strVal val="#ppt_x"/>
                                          </p:val>
                                        </p:tav>
                                        <p:tav tm="100000">
                                          <p:val>
                                            <p:strVal val="#ppt_x"/>
                                          </p:val>
                                        </p:tav>
                                      </p:tavLst>
                                    </p:anim>
                                    <p:anim calcmode="lin" valueType="num">
                                      <p:cBhvr>
                                        <p:cTn id="29" dur="500" fill="hold"/>
                                        <p:tgtEl>
                                          <p:spTgt spid="20"/>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2" presetClass="entr" presetSubtype="4"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ppt_x"/>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xit" presetSubtype="2" fill="hold" nodeType="afterEffect">
                                  <p:stCondLst>
                                    <p:cond delay="0"/>
                                  </p:stCondLst>
                                  <p:childTnLst>
                                    <p:anim calcmode="lin" valueType="num">
                                      <p:cBhvr additive="base">
                                        <p:cTn id="41" dur="500"/>
                                        <p:tgtEl>
                                          <p:spTgt spid="25"/>
                                        </p:tgtEl>
                                        <p:attrNameLst>
                                          <p:attrName>ppt_x</p:attrName>
                                        </p:attrNameLst>
                                      </p:cBhvr>
                                      <p:tavLst>
                                        <p:tav tm="0">
                                          <p:val>
                                            <p:strVal val="ppt_x"/>
                                          </p:val>
                                        </p:tav>
                                        <p:tav tm="100000">
                                          <p:val>
                                            <p:strVal val="1+ppt_w/2"/>
                                          </p:val>
                                        </p:tav>
                                      </p:tavLst>
                                    </p:anim>
                                    <p:anim calcmode="lin" valueType="num">
                                      <p:cBhvr additive="base">
                                        <p:cTn id="42" dur="500"/>
                                        <p:tgtEl>
                                          <p:spTgt spid="25"/>
                                        </p:tgtEl>
                                        <p:attrNameLst>
                                          <p:attrName>ppt_y</p:attrName>
                                        </p:attrNameLst>
                                      </p:cBhvr>
                                      <p:tavLst>
                                        <p:tav tm="0">
                                          <p:val>
                                            <p:strVal val="ppt_y"/>
                                          </p:val>
                                        </p:tav>
                                        <p:tav tm="100000">
                                          <p:val>
                                            <p:strVal val="ppt_y"/>
                                          </p:val>
                                        </p:tav>
                                      </p:tavLst>
                                    </p:anim>
                                    <p:set>
                                      <p:cBhvr>
                                        <p:cTn id="43" dur="1" fill="hold">
                                          <p:stCondLst>
                                            <p:cond delay="499"/>
                                          </p:stCondLst>
                                        </p:cTn>
                                        <p:tgtEl>
                                          <p:spTgt spid="25"/>
                                        </p:tgtEl>
                                        <p:attrNameLst>
                                          <p:attrName>style.visibility</p:attrName>
                                        </p:attrNameLst>
                                      </p:cBhvr>
                                      <p:to>
                                        <p:strVal val="hidden"/>
                                      </p:to>
                                    </p:set>
                                  </p:childTnLst>
                                </p:cTn>
                              </p:par>
                            </p:childTnLst>
                          </p:cTn>
                        </p:par>
                        <p:par>
                          <p:cTn id="44" fill="hold">
                            <p:stCondLst>
                              <p:cond delay="2500"/>
                            </p:stCondLst>
                            <p:childTnLst>
                              <p:par>
                                <p:cTn id="45" presetID="2" presetClass="exit" presetSubtype="2" fill="hold" grpId="1" nodeType="afterEffect">
                                  <p:stCondLst>
                                    <p:cond delay="0"/>
                                  </p:stCondLst>
                                  <p:childTnLst>
                                    <p:anim calcmode="lin" valueType="num">
                                      <p:cBhvr additive="base">
                                        <p:cTn id="46" dur="500"/>
                                        <p:tgtEl>
                                          <p:spTgt spid="21"/>
                                        </p:tgtEl>
                                        <p:attrNameLst>
                                          <p:attrName>ppt_x</p:attrName>
                                        </p:attrNameLst>
                                      </p:cBhvr>
                                      <p:tavLst>
                                        <p:tav tm="0">
                                          <p:val>
                                            <p:strVal val="ppt_x"/>
                                          </p:val>
                                        </p:tav>
                                        <p:tav tm="100000">
                                          <p:val>
                                            <p:strVal val="1+ppt_w/2"/>
                                          </p:val>
                                        </p:tav>
                                      </p:tavLst>
                                    </p:anim>
                                    <p:anim calcmode="lin" valueType="num">
                                      <p:cBhvr additive="base">
                                        <p:cTn id="47" dur="500"/>
                                        <p:tgtEl>
                                          <p:spTgt spid="21"/>
                                        </p:tgtEl>
                                        <p:attrNameLst>
                                          <p:attrName>ppt_y</p:attrName>
                                        </p:attrNameLst>
                                      </p:cBhvr>
                                      <p:tavLst>
                                        <p:tav tm="0">
                                          <p:val>
                                            <p:strVal val="ppt_y"/>
                                          </p:val>
                                        </p:tav>
                                        <p:tav tm="100000">
                                          <p:val>
                                            <p:strVal val="ppt_y"/>
                                          </p:val>
                                        </p:tav>
                                      </p:tavLst>
                                    </p:anim>
                                    <p:set>
                                      <p:cBhvr>
                                        <p:cTn id="48" dur="1" fill="hold">
                                          <p:stCondLst>
                                            <p:cond delay="499"/>
                                          </p:stCondLst>
                                        </p:cTn>
                                        <p:tgtEl>
                                          <p:spTgt spid="21"/>
                                        </p:tgtEl>
                                        <p:attrNameLst>
                                          <p:attrName>style.visibility</p:attrName>
                                        </p:attrNameLst>
                                      </p:cBhvr>
                                      <p:to>
                                        <p:strVal val="hidden"/>
                                      </p:to>
                                    </p:set>
                                  </p:childTnLst>
                                </p:cTn>
                              </p:par>
                              <p:par>
                                <p:cTn id="49" presetID="2" presetClass="exit" presetSubtype="2" fill="hold" grpId="1" nodeType="withEffect">
                                  <p:stCondLst>
                                    <p:cond delay="0"/>
                                  </p:stCondLst>
                                  <p:childTnLst>
                                    <p:anim calcmode="lin" valueType="num">
                                      <p:cBhvr additive="base">
                                        <p:cTn id="50" dur="500"/>
                                        <p:tgtEl>
                                          <p:spTgt spid="23"/>
                                        </p:tgtEl>
                                        <p:attrNameLst>
                                          <p:attrName>ppt_x</p:attrName>
                                        </p:attrNameLst>
                                      </p:cBhvr>
                                      <p:tavLst>
                                        <p:tav tm="0">
                                          <p:val>
                                            <p:strVal val="ppt_x"/>
                                          </p:val>
                                        </p:tav>
                                        <p:tav tm="100000">
                                          <p:val>
                                            <p:strVal val="1+ppt_w/2"/>
                                          </p:val>
                                        </p:tav>
                                      </p:tavLst>
                                    </p:anim>
                                    <p:anim calcmode="lin" valueType="num">
                                      <p:cBhvr additive="base">
                                        <p:cTn id="51" dur="500"/>
                                        <p:tgtEl>
                                          <p:spTgt spid="23"/>
                                        </p:tgtEl>
                                        <p:attrNameLst>
                                          <p:attrName>ppt_y</p:attrName>
                                        </p:attrNameLst>
                                      </p:cBhvr>
                                      <p:tavLst>
                                        <p:tav tm="0">
                                          <p:val>
                                            <p:strVal val="ppt_y"/>
                                          </p:val>
                                        </p:tav>
                                        <p:tav tm="100000">
                                          <p:val>
                                            <p:strVal val="ppt_y"/>
                                          </p:val>
                                        </p:tav>
                                      </p:tavLst>
                                    </p:anim>
                                    <p:set>
                                      <p:cBhvr>
                                        <p:cTn id="52" dur="1" fill="hold">
                                          <p:stCondLst>
                                            <p:cond delay="499"/>
                                          </p:stCondLst>
                                        </p:cTn>
                                        <p:tgtEl>
                                          <p:spTgt spid="23"/>
                                        </p:tgtEl>
                                        <p:attrNameLst>
                                          <p:attrName>style.visibility</p:attrName>
                                        </p:attrNameLst>
                                      </p:cBhvr>
                                      <p:to>
                                        <p:strVal val="hidden"/>
                                      </p:to>
                                    </p:set>
                                  </p:childTnLst>
                                </p:cTn>
                              </p:par>
                            </p:childTnLst>
                          </p:cTn>
                        </p:par>
                        <p:par>
                          <p:cTn id="53" fill="hold">
                            <p:stCondLst>
                              <p:cond delay="3000"/>
                            </p:stCondLst>
                            <p:childTnLst>
                              <p:par>
                                <p:cTn id="54" presetID="2" presetClass="exit" presetSubtype="2" fill="hold" grpId="1" nodeType="afterEffect">
                                  <p:stCondLst>
                                    <p:cond delay="0"/>
                                  </p:stCondLst>
                                  <p:childTnLst>
                                    <p:anim calcmode="lin" valueType="num">
                                      <p:cBhvr additive="base">
                                        <p:cTn id="55" dur="500"/>
                                        <p:tgtEl>
                                          <p:spTgt spid="24"/>
                                        </p:tgtEl>
                                        <p:attrNameLst>
                                          <p:attrName>ppt_x</p:attrName>
                                        </p:attrNameLst>
                                      </p:cBhvr>
                                      <p:tavLst>
                                        <p:tav tm="0">
                                          <p:val>
                                            <p:strVal val="ppt_x"/>
                                          </p:val>
                                        </p:tav>
                                        <p:tav tm="100000">
                                          <p:val>
                                            <p:strVal val="1+ppt_w/2"/>
                                          </p:val>
                                        </p:tav>
                                      </p:tavLst>
                                    </p:anim>
                                    <p:anim calcmode="lin" valueType="num">
                                      <p:cBhvr additive="base">
                                        <p:cTn id="56" dur="500"/>
                                        <p:tgtEl>
                                          <p:spTgt spid="24"/>
                                        </p:tgtEl>
                                        <p:attrNameLst>
                                          <p:attrName>ppt_y</p:attrName>
                                        </p:attrNameLst>
                                      </p:cBhvr>
                                      <p:tavLst>
                                        <p:tav tm="0">
                                          <p:val>
                                            <p:strVal val="ppt_y"/>
                                          </p:val>
                                        </p:tav>
                                        <p:tav tm="100000">
                                          <p:val>
                                            <p:strVal val="ppt_y"/>
                                          </p:val>
                                        </p:tav>
                                      </p:tavLst>
                                    </p:anim>
                                    <p:set>
                                      <p:cBhvr>
                                        <p:cTn id="57" dur="1" fill="hold">
                                          <p:stCondLst>
                                            <p:cond delay="499"/>
                                          </p:stCondLst>
                                        </p:cTn>
                                        <p:tgtEl>
                                          <p:spTgt spid="24"/>
                                        </p:tgtEl>
                                        <p:attrNameLst>
                                          <p:attrName>style.visibility</p:attrName>
                                        </p:attrNameLst>
                                      </p:cBhvr>
                                      <p:to>
                                        <p:strVal val="hidden"/>
                                      </p:to>
                                    </p:set>
                                  </p:childTnLst>
                                </p:cTn>
                              </p:par>
                              <p:par>
                                <p:cTn id="58" presetID="2" presetClass="exit" presetSubtype="2" fill="hold" grpId="1" nodeType="withEffect">
                                  <p:stCondLst>
                                    <p:cond delay="0"/>
                                  </p:stCondLst>
                                  <p:childTnLst>
                                    <p:anim calcmode="lin" valueType="num">
                                      <p:cBhvr additive="base">
                                        <p:cTn id="59" dur="500"/>
                                        <p:tgtEl>
                                          <p:spTgt spid="20"/>
                                        </p:tgtEl>
                                        <p:attrNameLst>
                                          <p:attrName>ppt_x</p:attrName>
                                        </p:attrNameLst>
                                      </p:cBhvr>
                                      <p:tavLst>
                                        <p:tav tm="0">
                                          <p:val>
                                            <p:strVal val="ppt_x"/>
                                          </p:val>
                                        </p:tav>
                                        <p:tav tm="100000">
                                          <p:val>
                                            <p:strVal val="1+ppt_w/2"/>
                                          </p:val>
                                        </p:tav>
                                      </p:tavLst>
                                    </p:anim>
                                    <p:anim calcmode="lin" valueType="num">
                                      <p:cBhvr additive="base">
                                        <p:cTn id="60" dur="500"/>
                                        <p:tgtEl>
                                          <p:spTgt spid="20"/>
                                        </p:tgtEl>
                                        <p:attrNameLst>
                                          <p:attrName>ppt_y</p:attrName>
                                        </p:attrNameLst>
                                      </p:cBhvr>
                                      <p:tavLst>
                                        <p:tav tm="0">
                                          <p:val>
                                            <p:strVal val="ppt_y"/>
                                          </p:val>
                                        </p:tav>
                                        <p:tav tm="100000">
                                          <p:val>
                                            <p:strVal val="ppt_y"/>
                                          </p:val>
                                        </p:tav>
                                      </p:tavLst>
                                    </p:anim>
                                    <p:set>
                                      <p:cBhvr>
                                        <p:cTn id="61" dur="1" fill="hold">
                                          <p:stCondLst>
                                            <p:cond delay="499"/>
                                          </p:stCondLst>
                                        </p:cTn>
                                        <p:tgtEl>
                                          <p:spTgt spid="20"/>
                                        </p:tgtEl>
                                        <p:attrNameLst>
                                          <p:attrName>style.visibility</p:attrName>
                                        </p:attrNameLst>
                                      </p:cBhvr>
                                      <p:to>
                                        <p:strVal val="hidden"/>
                                      </p:to>
                                    </p:set>
                                  </p:childTnLst>
                                </p:cTn>
                              </p:par>
                            </p:childTnLst>
                          </p:cTn>
                        </p:par>
                        <p:par>
                          <p:cTn id="62" fill="hold">
                            <p:stCondLst>
                              <p:cond delay="3500"/>
                            </p:stCondLst>
                            <p:childTnLst>
                              <p:par>
                                <p:cTn id="63" presetID="2" presetClass="exit" presetSubtype="2" fill="hold" grpId="1" nodeType="afterEffect">
                                  <p:stCondLst>
                                    <p:cond delay="0"/>
                                  </p:stCondLst>
                                  <p:childTnLst>
                                    <p:anim calcmode="lin" valueType="num">
                                      <p:cBhvr additive="base">
                                        <p:cTn id="64" dur="500"/>
                                        <p:tgtEl>
                                          <p:spTgt spid="19"/>
                                        </p:tgtEl>
                                        <p:attrNameLst>
                                          <p:attrName>ppt_x</p:attrName>
                                        </p:attrNameLst>
                                      </p:cBhvr>
                                      <p:tavLst>
                                        <p:tav tm="0">
                                          <p:val>
                                            <p:strVal val="ppt_x"/>
                                          </p:val>
                                        </p:tav>
                                        <p:tav tm="100000">
                                          <p:val>
                                            <p:strVal val="1+ppt_w/2"/>
                                          </p:val>
                                        </p:tav>
                                      </p:tavLst>
                                    </p:anim>
                                    <p:anim calcmode="lin" valueType="num">
                                      <p:cBhvr additive="base">
                                        <p:cTn id="65" dur="500"/>
                                        <p:tgtEl>
                                          <p:spTgt spid="19"/>
                                        </p:tgtEl>
                                        <p:attrNameLst>
                                          <p:attrName>ppt_y</p:attrName>
                                        </p:attrNameLst>
                                      </p:cBhvr>
                                      <p:tavLst>
                                        <p:tav tm="0">
                                          <p:val>
                                            <p:strVal val="ppt_y"/>
                                          </p:val>
                                        </p:tav>
                                        <p:tav tm="100000">
                                          <p:val>
                                            <p:strVal val="ppt_y"/>
                                          </p:val>
                                        </p:tav>
                                      </p:tavLst>
                                    </p:anim>
                                    <p:set>
                                      <p:cBhvr>
                                        <p:cTn id="66" dur="1" fill="hold">
                                          <p:stCondLst>
                                            <p:cond delay="499"/>
                                          </p:stCondLst>
                                        </p:cTn>
                                        <p:tgtEl>
                                          <p:spTgt spid="19"/>
                                        </p:tgtEl>
                                        <p:attrNameLst>
                                          <p:attrName>style.visibility</p:attrName>
                                        </p:attrNameLst>
                                      </p:cBhvr>
                                      <p:to>
                                        <p:strVal val="hidden"/>
                                      </p:to>
                                    </p:set>
                                  </p:childTnLst>
                                </p:cTn>
                              </p:par>
                              <p:par>
                                <p:cTn id="67" presetID="2" presetClass="exit" presetSubtype="2" fill="hold" grpId="1" nodeType="withEffect">
                                  <p:stCondLst>
                                    <p:cond delay="0"/>
                                  </p:stCondLst>
                                  <p:childTnLst>
                                    <p:anim calcmode="lin" valueType="num">
                                      <p:cBhvr additive="base">
                                        <p:cTn id="68" dur="500"/>
                                        <p:tgtEl>
                                          <p:spTgt spid="22"/>
                                        </p:tgtEl>
                                        <p:attrNameLst>
                                          <p:attrName>ppt_x</p:attrName>
                                        </p:attrNameLst>
                                      </p:cBhvr>
                                      <p:tavLst>
                                        <p:tav tm="0">
                                          <p:val>
                                            <p:strVal val="ppt_x"/>
                                          </p:val>
                                        </p:tav>
                                        <p:tav tm="100000">
                                          <p:val>
                                            <p:strVal val="1+ppt_w/2"/>
                                          </p:val>
                                        </p:tav>
                                      </p:tavLst>
                                    </p:anim>
                                    <p:anim calcmode="lin" valueType="num">
                                      <p:cBhvr additive="base">
                                        <p:cTn id="69" dur="500"/>
                                        <p:tgtEl>
                                          <p:spTgt spid="22"/>
                                        </p:tgtEl>
                                        <p:attrNameLst>
                                          <p:attrName>ppt_y</p:attrName>
                                        </p:attrNameLst>
                                      </p:cBhvr>
                                      <p:tavLst>
                                        <p:tav tm="0">
                                          <p:val>
                                            <p:strVal val="ppt_y"/>
                                          </p:val>
                                        </p:tav>
                                        <p:tav tm="100000">
                                          <p:val>
                                            <p:strVal val="ppt_y"/>
                                          </p:val>
                                        </p:tav>
                                      </p:tavLst>
                                    </p:anim>
                                    <p:set>
                                      <p:cBhvr>
                                        <p:cTn id="70"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20" grpId="0"/>
      <p:bldP spid="20" grpId="1"/>
      <p:bldP spid="21" grpId="0"/>
      <p:bldP spid="21" grpId="1"/>
      <p:bldP spid="22" grpId="0"/>
      <p:bldP spid="22" grpId="1"/>
      <p:bldP spid="23" grpId="0"/>
      <p:bldP spid="23" grpId="1"/>
      <p:bldP spid="24" grpId="0"/>
      <p:bldP spid="24"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a:xfrm>
            <a:off x="3505201" y="2175814"/>
            <a:ext cx="2400300" cy="2400300"/>
          </a:xfrm>
          <a:prstGeom prst="ellipse">
            <a:avLst/>
          </a:prstGeom>
          <a:solidFill>
            <a:srgbClr val="F29A1C">
              <a:alpha val="23000"/>
            </a:srgbClr>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5" name="椭圆 24"/>
          <p:cNvSpPr/>
          <p:nvPr/>
        </p:nvSpPr>
        <p:spPr>
          <a:xfrm>
            <a:off x="3140148" y="1810762"/>
            <a:ext cx="3130406" cy="3130406"/>
          </a:xfrm>
          <a:prstGeom prst="ellipse">
            <a:avLst/>
          </a:prstGeom>
          <a:noFill/>
          <a:ln w="3175" cap="flat" cmpd="sng" algn="ctr">
            <a:solidFill>
              <a:srgbClr val="F29A1C"/>
            </a:soli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26" name="组合 25"/>
          <p:cNvGrpSpPr/>
          <p:nvPr/>
        </p:nvGrpSpPr>
        <p:grpSpPr>
          <a:xfrm>
            <a:off x="6326927" y="1960910"/>
            <a:ext cx="2865073" cy="1156592"/>
            <a:chOff x="544923" y="2418093"/>
            <a:chExt cx="3820097" cy="1542122"/>
          </a:xfrm>
        </p:grpSpPr>
        <p:sp>
          <p:nvSpPr>
            <p:cNvPr id="27" name="矩形 26"/>
            <p:cNvSpPr/>
            <p:nvPr/>
          </p:nvSpPr>
          <p:spPr>
            <a:xfrm>
              <a:off x="544924" y="2729109"/>
              <a:ext cx="3820096" cy="1231106"/>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8" name="文本框 17"/>
            <p:cNvSpPr txBox="1"/>
            <p:nvPr/>
          </p:nvSpPr>
          <p:spPr>
            <a:xfrm>
              <a:off x="544923" y="2418093"/>
              <a:ext cx="1272143" cy="430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29" name="组合 28"/>
          <p:cNvGrpSpPr/>
          <p:nvPr/>
        </p:nvGrpSpPr>
        <p:grpSpPr>
          <a:xfrm>
            <a:off x="194111" y="3118823"/>
            <a:ext cx="2865072" cy="1126322"/>
            <a:chOff x="449775" y="2458453"/>
            <a:chExt cx="3820096" cy="1501762"/>
          </a:xfrm>
        </p:grpSpPr>
        <p:sp>
          <p:nvSpPr>
            <p:cNvPr id="30" name="矩形 29"/>
            <p:cNvSpPr/>
            <p:nvPr/>
          </p:nvSpPr>
          <p:spPr>
            <a:xfrm>
              <a:off x="449775" y="2729109"/>
              <a:ext cx="3820096" cy="1231106"/>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1" name="文本框 24"/>
            <p:cNvSpPr txBox="1"/>
            <p:nvPr/>
          </p:nvSpPr>
          <p:spPr>
            <a:xfrm>
              <a:off x="2512786" y="2458453"/>
              <a:ext cx="1272143" cy="430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32" name="组合 31"/>
          <p:cNvGrpSpPr/>
          <p:nvPr/>
        </p:nvGrpSpPr>
        <p:grpSpPr>
          <a:xfrm>
            <a:off x="3862391" y="2533002"/>
            <a:ext cx="1685925" cy="1685925"/>
            <a:chOff x="4862685" y="2533650"/>
            <a:chExt cx="2247900" cy="2247900"/>
          </a:xfrm>
        </p:grpSpPr>
        <p:sp>
          <p:nvSpPr>
            <p:cNvPr id="33" name="椭圆 32"/>
            <p:cNvSpPr/>
            <p:nvPr/>
          </p:nvSpPr>
          <p:spPr>
            <a:xfrm>
              <a:off x="4862685" y="2533650"/>
              <a:ext cx="2247900" cy="2247900"/>
            </a:xfrm>
            <a:prstGeom prst="ellipse">
              <a:avLst/>
            </a:prstGeom>
            <a:solidFill>
              <a:srgbClr val="F29A1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4" name="Freeform 7"/>
            <p:cNvSpPr>
              <a:spLocks noChangeAspect="1" noEditPoints="1"/>
            </p:cNvSpPr>
            <p:nvPr/>
          </p:nvSpPr>
          <p:spPr bwMode="auto">
            <a:xfrm>
              <a:off x="5600263" y="3172305"/>
              <a:ext cx="772742" cy="577230"/>
            </a:xfrm>
            <a:custGeom>
              <a:avLst/>
              <a:gdLst>
                <a:gd name="T0" fmla="*/ 485 w 527"/>
                <a:gd name="T1" fmla="*/ 294 h 394"/>
                <a:gd name="T2" fmla="*/ 42 w 527"/>
                <a:gd name="T3" fmla="*/ 294 h 394"/>
                <a:gd name="T4" fmla="*/ 9 w 527"/>
                <a:gd name="T5" fmla="*/ 359 h 394"/>
                <a:gd name="T6" fmla="*/ 518 w 527"/>
                <a:gd name="T7" fmla="*/ 359 h 394"/>
                <a:gd name="T8" fmla="*/ 485 w 527"/>
                <a:gd name="T9" fmla="*/ 294 h 394"/>
                <a:gd name="T10" fmla="*/ 208 w 527"/>
                <a:gd name="T11" fmla="*/ 343 h 394"/>
                <a:gd name="T12" fmla="*/ 222 w 527"/>
                <a:gd name="T13" fmla="*/ 317 h 394"/>
                <a:gd name="T14" fmla="*/ 307 w 527"/>
                <a:gd name="T15" fmla="*/ 317 h 394"/>
                <a:gd name="T16" fmla="*/ 319 w 527"/>
                <a:gd name="T17" fmla="*/ 343 h 394"/>
                <a:gd name="T18" fmla="*/ 208 w 527"/>
                <a:gd name="T19" fmla="*/ 343 h 394"/>
                <a:gd name="T20" fmla="*/ 478 w 527"/>
                <a:gd name="T21" fmla="*/ 280 h 394"/>
                <a:gd name="T22" fmla="*/ 478 w 527"/>
                <a:gd name="T23" fmla="*/ 278 h 394"/>
                <a:gd name="T24" fmla="*/ 478 w 527"/>
                <a:gd name="T25" fmla="*/ 277 h 394"/>
                <a:gd name="T26" fmla="*/ 478 w 527"/>
                <a:gd name="T27" fmla="*/ 12 h 394"/>
                <a:gd name="T28" fmla="*/ 465 w 527"/>
                <a:gd name="T29" fmla="*/ 0 h 394"/>
                <a:gd name="T30" fmla="*/ 62 w 527"/>
                <a:gd name="T31" fmla="*/ 0 h 394"/>
                <a:gd name="T32" fmla="*/ 49 w 527"/>
                <a:gd name="T33" fmla="*/ 12 h 394"/>
                <a:gd name="T34" fmla="*/ 49 w 527"/>
                <a:gd name="T35" fmla="*/ 277 h 394"/>
                <a:gd name="T36" fmla="*/ 50 w 527"/>
                <a:gd name="T37" fmla="*/ 278 h 394"/>
                <a:gd name="T38" fmla="*/ 49 w 527"/>
                <a:gd name="T39" fmla="*/ 280 h 394"/>
                <a:gd name="T40" fmla="*/ 49 w 527"/>
                <a:gd name="T41" fmla="*/ 280 h 394"/>
                <a:gd name="T42" fmla="*/ 478 w 527"/>
                <a:gd name="T43" fmla="*/ 280 h 394"/>
                <a:gd name="T44" fmla="*/ 447 w 527"/>
                <a:gd name="T45" fmla="*/ 259 h 394"/>
                <a:gd name="T46" fmla="*/ 80 w 527"/>
                <a:gd name="T47" fmla="*/ 259 h 394"/>
                <a:gd name="T48" fmla="*/ 80 w 527"/>
                <a:gd name="T49" fmla="*/ 30 h 394"/>
                <a:gd name="T50" fmla="*/ 447 w 527"/>
                <a:gd name="T51" fmla="*/ 30 h 394"/>
                <a:gd name="T52" fmla="*/ 447 w 527"/>
                <a:gd name="T53" fmla="*/ 259 h 394"/>
                <a:gd name="T54" fmla="*/ 526 w 527"/>
                <a:gd name="T55" fmla="*/ 373 h 394"/>
                <a:gd name="T56" fmla="*/ 1 w 527"/>
                <a:gd name="T57" fmla="*/ 373 h 394"/>
                <a:gd name="T58" fmla="*/ 0 w 527"/>
                <a:gd name="T59" fmla="*/ 376 h 394"/>
                <a:gd name="T60" fmla="*/ 12 w 527"/>
                <a:gd name="T61" fmla="*/ 394 h 394"/>
                <a:gd name="T62" fmla="*/ 515 w 527"/>
                <a:gd name="T63" fmla="*/ 394 h 394"/>
                <a:gd name="T64" fmla="*/ 527 w 527"/>
                <a:gd name="T65" fmla="*/ 376 h 394"/>
                <a:gd name="T66" fmla="*/ 526 w 527"/>
                <a:gd name="T67" fmla="*/ 373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7" h="394">
                  <a:moveTo>
                    <a:pt x="485" y="294"/>
                  </a:moveTo>
                  <a:cubicBezTo>
                    <a:pt x="42" y="294"/>
                    <a:pt x="42" y="294"/>
                    <a:pt x="42" y="294"/>
                  </a:cubicBezTo>
                  <a:cubicBezTo>
                    <a:pt x="9" y="359"/>
                    <a:pt x="9" y="359"/>
                    <a:pt x="9" y="359"/>
                  </a:cubicBezTo>
                  <a:cubicBezTo>
                    <a:pt x="518" y="359"/>
                    <a:pt x="518" y="359"/>
                    <a:pt x="518" y="359"/>
                  </a:cubicBezTo>
                  <a:lnTo>
                    <a:pt x="485" y="294"/>
                  </a:lnTo>
                  <a:close/>
                  <a:moveTo>
                    <a:pt x="208" y="343"/>
                  </a:moveTo>
                  <a:cubicBezTo>
                    <a:pt x="222" y="317"/>
                    <a:pt x="222" y="317"/>
                    <a:pt x="222" y="317"/>
                  </a:cubicBezTo>
                  <a:cubicBezTo>
                    <a:pt x="307" y="317"/>
                    <a:pt x="307" y="317"/>
                    <a:pt x="307" y="317"/>
                  </a:cubicBezTo>
                  <a:cubicBezTo>
                    <a:pt x="319" y="343"/>
                    <a:pt x="319" y="343"/>
                    <a:pt x="319" y="343"/>
                  </a:cubicBezTo>
                  <a:lnTo>
                    <a:pt x="208" y="343"/>
                  </a:lnTo>
                  <a:close/>
                  <a:moveTo>
                    <a:pt x="478" y="280"/>
                  </a:moveTo>
                  <a:cubicBezTo>
                    <a:pt x="478" y="279"/>
                    <a:pt x="478" y="279"/>
                    <a:pt x="478" y="278"/>
                  </a:cubicBezTo>
                  <a:cubicBezTo>
                    <a:pt x="478" y="278"/>
                    <a:pt x="478" y="278"/>
                    <a:pt x="478" y="277"/>
                  </a:cubicBezTo>
                  <a:cubicBezTo>
                    <a:pt x="478" y="12"/>
                    <a:pt x="478" y="12"/>
                    <a:pt x="478" y="12"/>
                  </a:cubicBezTo>
                  <a:cubicBezTo>
                    <a:pt x="478" y="5"/>
                    <a:pt x="472" y="0"/>
                    <a:pt x="465" y="0"/>
                  </a:cubicBezTo>
                  <a:cubicBezTo>
                    <a:pt x="62" y="0"/>
                    <a:pt x="62" y="0"/>
                    <a:pt x="62" y="0"/>
                  </a:cubicBezTo>
                  <a:cubicBezTo>
                    <a:pt x="55" y="0"/>
                    <a:pt x="49" y="5"/>
                    <a:pt x="49" y="12"/>
                  </a:cubicBezTo>
                  <a:cubicBezTo>
                    <a:pt x="49" y="277"/>
                    <a:pt x="49" y="277"/>
                    <a:pt x="49" y="277"/>
                  </a:cubicBezTo>
                  <a:cubicBezTo>
                    <a:pt x="49" y="278"/>
                    <a:pt x="50" y="278"/>
                    <a:pt x="50" y="278"/>
                  </a:cubicBezTo>
                  <a:cubicBezTo>
                    <a:pt x="50" y="279"/>
                    <a:pt x="49" y="279"/>
                    <a:pt x="49" y="280"/>
                  </a:cubicBezTo>
                  <a:cubicBezTo>
                    <a:pt x="49" y="280"/>
                    <a:pt x="49" y="280"/>
                    <a:pt x="49" y="280"/>
                  </a:cubicBezTo>
                  <a:cubicBezTo>
                    <a:pt x="478" y="280"/>
                    <a:pt x="478" y="280"/>
                    <a:pt x="478" y="280"/>
                  </a:cubicBezTo>
                  <a:close/>
                  <a:moveTo>
                    <a:pt x="447" y="259"/>
                  </a:moveTo>
                  <a:cubicBezTo>
                    <a:pt x="80" y="259"/>
                    <a:pt x="80" y="259"/>
                    <a:pt x="80" y="259"/>
                  </a:cubicBezTo>
                  <a:cubicBezTo>
                    <a:pt x="80" y="30"/>
                    <a:pt x="80" y="30"/>
                    <a:pt x="80" y="30"/>
                  </a:cubicBezTo>
                  <a:cubicBezTo>
                    <a:pt x="447" y="30"/>
                    <a:pt x="447" y="30"/>
                    <a:pt x="447" y="30"/>
                  </a:cubicBezTo>
                  <a:lnTo>
                    <a:pt x="447" y="259"/>
                  </a:lnTo>
                  <a:close/>
                  <a:moveTo>
                    <a:pt x="526" y="373"/>
                  </a:moveTo>
                  <a:cubicBezTo>
                    <a:pt x="1" y="373"/>
                    <a:pt x="1" y="373"/>
                    <a:pt x="1" y="373"/>
                  </a:cubicBezTo>
                  <a:cubicBezTo>
                    <a:pt x="0" y="376"/>
                    <a:pt x="0" y="376"/>
                    <a:pt x="0" y="376"/>
                  </a:cubicBezTo>
                  <a:cubicBezTo>
                    <a:pt x="0" y="382"/>
                    <a:pt x="6" y="394"/>
                    <a:pt x="12" y="394"/>
                  </a:cubicBezTo>
                  <a:cubicBezTo>
                    <a:pt x="515" y="394"/>
                    <a:pt x="515" y="394"/>
                    <a:pt x="515" y="394"/>
                  </a:cubicBezTo>
                  <a:cubicBezTo>
                    <a:pt x="521" y="394"/>
                    <a:pt x="527" y="382"/>
                    <a:pt x="527" y="376"/>
                  </a:cubicBezTo>
                  <a:lnTo>
                    <a:pt x="526" y="373"/>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783731"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64646"/>
                </a:solidFill>
                <a:effectLst/>
                <a:uLnTx/>
                <a:uFillTx/>
                <a:latin typeface="微软雅黑" pitchFamily="34" charset="-122"/>
                <a:ea typeface="微软雅黑" pitchFamily="34" charset="-122"/>
              </a:endParaRPr>
            </a:p>
          </p:txBody>
        </p:sp>
        <p:sp>
          <p:nvSpPr>
            <p:cNvPr id="35" name="文本框 16"/>
            <p:cNvSpPr txBox="1"/>
            <p:nvPr/>
          </p:nvSpPr>
          <p:spPr>
            <a:xfrm>
              <a:off x="5345272" y="3939754"/>
              <a:ext cx="1340537" cy="45140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添加标题</a:t>
              </a:r>
            </a:p>
          </p:txBody>
        </p:sp>
      </p:grpSp>
      <p:grpSp>
        <p:nvGrpSpPr>
          <p:cNvPr id="36" name="组合 35"/>
          <p:cNvGrpSpPr/>
          <p:nvPr/>
        </p:nvGrpSpPr>
        <p:grpSpPr>
          <a:xfrm>
            <a:off x="5608468" y="1577615"/>
            <a:ext cx="594066" cy="657008"/>
            <a:chOff x="7190791" y="1259800"/>
            <a:chExt cx="792088" cy="876010"/>
          </a:xfrm>
          <a:solidFill>
            <a:srgbClr val="8C8CBC"/>
          </a:solidFill>
        </p:grpSpPr>
        <p:grpSp>
          <p:nvGrpSpPr>
            <p:cNvPr id="37" name="组合 36"/>
            <p:cNvGrpSpPr/>
            <p:nvPr/>
          </p:nvGrpSpPr>
          <p:grpSpPr>
            <a:xfrm rot="1291582">
              <a:off x="7190791" y="1259800"/>
              <a:ext cx="792088" cy="876010"/>
              <a:chOff x="6744072" y="893003"/>
              <a:chExt cx="792088" cy="876010"/>
            </a:xfrm>
            <a:grpFill/>
          </p:grpSpPr>
          <p:sp>
            <p:nvSpPr>
              <p:cNvPr id="39" name="流程图: 联系 38"/>
              <p:cNvSpPr/>
              <p:nvPr/>
            </p:nvSpPr>
            <p:spPr>
              <a:xfrm>
                <a:off x="6744072" y="893003"/>
                <a:ext cx="792088" cy="792088"/>
              </a:xfrm>
              <a:prstGeom prst="flowChartConnector">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0" name="等腰三角形 39"/>
              <p:cNvSpPr/>
              <p:nvPr/>
            </p:nvSpPr>
            <p:spPr>
              <a:xfrm rot="11236714">
                <a:off x="6978736" y="1601169"/>
                <a:ext cx="216024" cy="167844"/>
              </a:xfrm>
              <a:prstGeom prst="triangle">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38" name="文本框 28"/>
            <p:cNvSpPr txBox="1"/>
            <p:nvPr/>
          </p:nvSpPr>
          <p:spPr>
            <a:xfrm>
              <a:off x="7423168" y="1475477"/>
              <a:ext cx="425757" cy="430886"/>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41" name="组合 40"/>
          <p:cNvGrpSpPr/>
          <p:nvPr/>
        </p:nvGrpSpPr>
        <p:grpSpPr>
          <a:xfrm>
            <a:off x="3064957" y="2651150"/>
            <a:ext cx="657008" cy="594066"/>
            <a:chOff x="3799443" y="2691181"/>
            <a:chExt cx="876010" cy="792088"/>
          </a:xfrm>
          <a:solidFill>
            <a:srgbClr val="89A845"/>
          </a:solidFill>
        </p:grpSpPr>
        <p:grpSp>
          <p:nvGrpSpPr>
            <p:cNvPr id="42" name="组合 41"/>
            <p:cNvGrpSpPr/>
            <p:nvPr/>
          </p:nvGrpSpPr>
          <p:grpSpPr>
            <a:xfrm rot="18172526">
              <a:off x="3841404" y="2649220"/>
              <a:ext cx="792088" cy="876010"/>
              <a:chOff x="6744072" y="893003"/>
              <a:chExt cx="792088" cy="876010"/>
            </a:xfrm>
            <a:grpFill/>
          </p:grpSpPr>
          <p:sp>
            <p:nvSpPr>
              <p:cNvPr id="44" name="流程图: 联系 43"/>
              <p:cNvSpPr/>
              <p:nvPr/>
            </p:nvSpPr>
            <p:spPr>
              <a:xfrm>
                <a:off x="6744072" y="893003"/>
                <a:ext cx="792088" cy="792088"/>
              </a:xfrm>
              <a:prstGeom prst="flowChartConnector">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5" name="等腰三角形 44"/>
              <p:cNvSpPr/>
              <p:nvPr/>
            </p:nvSpPr>
            <p:spPr>
              <a:xfrm rot="11236714">
                <a:off x="6978736" y="1601169"/>
                <a:ext cx="216024" cy="167844"/>
              </a:xfrm>
              <a:prstGeom prst="triangle">
                <a:avLst/>
              </a:pr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43" name="文本框 29"/>
            <p:cNvSpPr txBox="1"/>
            <p:nvPr/>
          </p:nvSpPr>
          <p:spPr>
            <a:xfrm>
              <a:off x="3975023" y="2864393"/>
              <a:ext cx="406522" cy="430887"/>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B</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300" fill="hold"/>
                                        <p:tgtEl>
                                          <p:spTgt spid="32"/>
                                        </p:tgtEl>
                                        <p:attrNameLst>
                                          <p:attrName>ppt_w</p:attrName>
                                        </p:attrNameLst>
                                      </p:cBhvr>
                                      <p:tavLst>
                                        <p:tav tm="0">
                                          <p:val>
                                            <p:fltVal val="0"/>
                                          </p:val>
                                        </p:tav>
                                        <p:tav tm="100000">
                                          <p:val>
                                            <p:strVal val="#ppt_w"/>
                                          </p:val>
                                        </p:tav>
                                      </p:tavLst>
                                    </p:anim>
                                    <p:anim calcmode="lin" valueType="num">
                                      <p:cBhvr>
                                        <p:cTn id="8" dur="300" fill="hold"/>
                                        <p:tgtEl>
                                          <p:spTgt spid="32"/>
                                        </p:tgtEl>
                                        <p:attrNameLst>
                                          <p:attrName>ppt_h</p:attrName>
                                        </p:attrNameLst>
                                      </p:cBhvr>
                                      <p:tavLst>
                                        <p:tav tm="0">
                                          <p:val>
                                            <p:fltVal val="0"/>
                                          </p:val>
                                        </p:tav>
                                        <p:tav tm="100000">
                                          <p:val>
                                            <p:strVal val="#ppt_h"/>
                                          </p:val>
                                        </p:tav>
                                      </p:tavLst>
                                    </p:anim>
                                    <p:animEffect transition="in" filter="fade">
                                      <p:cBhvr>
                                        <p:cTn id="9" dur="300"/>
                                        <p:tgtEl>
                                          <p:spTgt spid="32"/>
                                        </p:tgtEl>
                                      </p:cBhvr>
                                    </p:animEffect>
                                  </p:childTnLst>
                                </p:cTn>
                              </p:par>
                            </p:childTnLst>
                          </p:cTn>
                        </p:par>
                        <p:par>
                          <p:cTn id="10" fill="hold">
                            <p:stCondLst>
                              <p:cond delay="300"/>
                            </p:stCondLst>
                            <p:childTnLst>
                              <p:par>
                                <p:cTn id="11" presetID="53" presetClass="entr" presetSubtype="16"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300" fill="hold"/>
                                        <p:tgtEl>
                                          <p:spTgt spid="24"/>
                                        </p:tgtEl>
                                        <p:attrNameLst>
                                          <p:attrName>ppt_w</p:attrName>
                                        </p:attrNameLst>
                                      </p:cBhvr>
                                      <p:tavLst>
                                        <p:tav tm="0">
                                          <p:val>
                                            <p:fltVal val="0"/>
                                          </p:val>
                                        </p:tav>
                                        <p:tav tm="100000">
                                          <p:val>
                                            <p:strVal val="#ppt_w"/>
                                          </p:val>
                                        </p:tav>
                                      </p:tavLst>
                                    </p:anim>
                                    <p:anim calcmode="lin" valueType="num">
                                      <p:cBhvr>
                                        <p:cTn id="14" dur="300" fill="hold"/>
                                        <p:tgtEl>
                                          <p:spTgt spid="24"/>
                                        </p:tgtEl>
                                        <p:attrNameLst>
                                          <p:attrName>ppt_h</p:attrName>
                                        </p:attrNameLst>
                                      </p:cBhvr>
                                      <p:tavLst>
                                        <p:tav tm="0">
                                          <p:val>
                                            <p:fltVal val="0"/>
                                          </p:val>
                                        </p:tav>
                                        <p:tav tm="100000">
                                          <p:val>
                                            <p:strVal val="#ppt_h"/>
                                          </p:val>
                                        </p:tav>
                                      </p:tavLst>
                                    </p:anim>
                                    <p:animEffect transition="in" filter="fade">
                                      <p:cBhvr>
                                        <p:cTn id="15" dur="300"/>
                                        <p:tgtEl>
                                          <p:spTgt spid="24"/>
                                        </p:tgtEl>
                                      </p:cBhvr>
                                    </p:animEffect>
                                  </p:childTnLst>
                                </p:cTn>
                              </p:par>
                            </p:childTnLst>
                          </p:cTn>
                        </p:par>
                        <p:par>
                          <p:cTn id="16" fill="hold">
                            <p:stCondLst>
                              <p:cond delay="6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300" fill="hold"/>
                                        <p:tgtEl>
                                          <p:spTgt spid="25"/>
                                        </p:tgtEl>
                                        <p:attrNameLst>
                                          <p:attrName>ppt_w</p:attrName>
                                        </p:attrNameLst>
                                      </p:cBhvr>
                                      <p:tavLst>
                                        <p:tav tm="0">
                                          <p:val>
                                            <p:fltVal val="0"/>
                                          </p:val>
                                        </p:tav>
                                        <p:tav tm="100000">
                                          <p:val>
                                            <p:strVal val="#ppt_w"/>
                                          </p:val>
                                        </p:tav>
                                      </p:tavLst>
                                    </p:anim>
                                    <p:anim calcmode="lin" valueType="num">
                                      <p:cBhvr>
                                        <p:cTn id="20" dur="300" fill="hold"/>
                                        <p:tgtEl>
                                          <p:spTgt spid="25"/>
                                        </p:tgtEl>
                                        <p:attrNameLst>
                                          <p:attrName>ppt_h</p:attrName>
                                        </p:attrNameLst>
                                      </p:cBhvr>
                                      <p:tavLst>
                                        <p:tav tm="0">
                                          <p:val>
                                            <p:fltVal val="0"/>
                                          </p:val>
                                        </p:tav>
                                        <p:tav tm="100000">
                                          <p:val>
                                            <p:strVal val="#ppt_h"/>
                                          </p:val>
                                        </p:tav>
                                      </p:tavLst>
                                    </p:anim>
                                    <p:animEffect transition="in" filter="fade">
                                      <p:cBhvr>
                                        <p:cTn id="21" dur="300"/>
                                        <p:tgtEl>
                                          <p:spTgt spid="25"/>
                                        </p:tgtEl>
                                      </p:cBhvr>
                                    </p:animEffect>
                                  </p:childTnLst>
                                </p:cTn>
                              </p:par>
                            </p:childTnLst>
                          </p:cTn>
                        </p:par>
                        <p:par>
                          <p:cTn id="22" fill="hold">
                            <p:stCondLst>
                              <p:cond delay="900"/>
                            </p:stCondLst>
                            <p:childTnLst>
                              <p:par>
                                <p:cTn id="23" presetID="2" presetClass="entr" presetSubtype="3"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1+#ppt_w/2"/>
                                          </p:val>
                                        </p:tav>
                                        <p:tav tm="100000">
                                          <p:val>
                                            <p:strVal val="#ppt_x"/>
                                          </p:val>
                                        </p:tav>
                                      </p:tavLst>
                                    </p:anim>
                                    <p:anim calcmode="lin" valueType="num">
                                      <p:cBhvr additive="base">
                                        <p:cTn id="26" dur="500" fill="hold"/>
                                        <p:tgtEl>
                                          <p:spTgt spid="36"/>
                                        </p:tgtEl>
                                        <p:attrNameLst>
                                          <p:attrName>ppt_y</p:attrName>
                                        </p:attrNameLst>
                                      </p:cBhvr>
                                      <p:tavLst>
                                        <p:tav tm="0">
                                          <p:val>
                                            <p:strVal val="0-#ppt_h/2"/>
                                          </p:val>
                                        </p:tav>
                                        <p:tav tm="100000">
                                          <p:val>
                                            <p:strVal val="#ppt_y"/>
                                          </p:val>
                                        </p:tav>
                                      </p:tavLst>
                                    </p:anim>
                                  </p:childTnLst>
                                </p:cTn>
                              </p:par>
                              <p:par>
                                <p:cTn id="27" presetID="26" presetClass="emph" presetSubtype="0" fill="hold" nodeType="withEffect">
                                  <p:stCondLst>
                                    <p:cond delay="0"/>
                                  </p:stCondLst>
                                  <p:childTnLst>
                                    <p:animEffect transition="out" filter="fade">
                                      <p:cBhvr>
                                        <p:cTn id="28" dur="500" tmFilter="0, 0; .2, .5; .8, .5; 1, 0"/>
                                        <p:tgtEl>
                                          <p:spTgt spid="36"/>
                                        </p:tgtEl>
                                      </p:cBhvr>
                                    </p:animEffect>
                                    <p:animScale>
                                      <p:cBhvr>
                                        <p:cTn id="29" dur="250" autoRev="1" fill="hold"/>
                                        <p:tgtEl>
                                          <p:spTgt spid="36"/>
                                        </p:tgtEl>
                                      </p:cBhvr>
                                      <p:by x="105000" y="105000"/>
                                    </p:animScale>
                                  </p:childTnLst>
                                </p:cTn>
                              </p:par>
                              <p:par>
                                <p:cTn id="30" presetID="2" presetClass="entr" presetSubtype="2"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1+#ppt_w/2"/>
                                          </p:val>
                                        </p:tav>
                                        <p:tav tm="100000">
                                          <p:val>
                                            <p:strVal val="#ppt_x"/>
                                          </p:val>
                                        </p:tav>
                                      </p:tavLst>
                                    </p:anim>
                                    <p:anim calcmode="lin" valueType="num">
                                      <p:cBhvr additive="base">
                                        <p:cTn id="33" dur="500" fill="hold"/>
                                        <p:tgtEl>
                                          <p:spTgt spid="26"/>
                                        </p:tgtEl>
                                        <p:attrNameLst>
                                          <p:attrName>ppt_y</p:attrName>
                                        </p:attrNameLst>
                                      </p:cBhvr>
                                      <p:tavLst>
                                        <p:tav tm="0">
                                          <p:val>
                                            <p:strVal val="#ppt_y"/>
                                          </p:val>
                                        </p:tav>
                                        <p:tav tm="100000">
                                          <p:val>
                                            <p:strVal val="#ppt_y"/>
                                          </p:val>
                                        </p:tav>
                                      </p:tavLst>
                                    </p:anim>
                                  </p:childTnLst>
                                </p:cTn>
                              </p:par>
                            </p:childTnLst>
                          </p:cTn>
                        </p:par>
                        <p:par>
                          <p:cTn id="34" fill="hold">
                            <p:stCondLst>
                              <p:cond delay="1400"/>
                            </p:stCondLst>
                            <p:childTnLst>
                              <p:par>
                                <p:cTn id="35" presetID="2" presetClass="entr" presetSubtype="8"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500" fill="hold"/>
                                        <p:tgtEl>
                                          <p:spTgt spid="41"/>
                                        </p:tgtEl>
                                        <p:attrNameLst>
                                          <p:attrName>ppt_x</p:attrName>
                                        </p:attrNameLst>
                                      </p:cBhvr>
                                      <p:tavLst>
                                        <p:tav tm="0">
                                          <p:val>
                                            <p:strVal val="0-#ppt_w/2"/>
                                          </p:val>
                                        </p:tav>
                                        <p:tav tm="100000">
                                          <p:val>
                                            <p:strVal val="#ppt_x"/>
                                          </p:val>
                                        </p:tav>
                                      </p:tavLst>
                                    </p:anim>
                                    <p:anim calcmode="lin" valueType="num">
                                      <p:cBhvr additive="base">
                                        <p:cTn id="38" dur="500" fill="hold"/>
                                        <p:tgtEl>
                                          <p:spTgt spid="41"/>
                                        </p:tgtEl>
                                        <p:attrNameLst>
                                          <p:attrName>ppt_y</p:attrName>
                                        </p:attrNameLst>
                                      </p:cBhvr>
                                      <p:tavLst>
                                        <p:tav tm="0">
                                          <p:val>
                                            <p:strVal val="#ppt_y"/>
                                          </p:val>
                                        </p:tav>
                                        <p:tav tm="100000">
                                          <p:val>
                                            <p:strVal val="#ppt_y"/>
                                          </p:val>
                                        </p:tav>
                                      </p:tavLst>
                                    </p:anim>
                                  </p:childTnLst>
                                </p:cTn>
                              </p:par>
                              <p:par>
                                <p:cTn id="39" presetID="26" presetClass="emph" presetSubtype="0" fill="hold" nodeType="withEffect">
                                  <p:stCondLst>
                                    <p:cond delay="0"/>
                                  </p:stCondLst>
                                  <p:childTnLst>
                                    <p:animEffect transition="out" filter="fade">
                                      <p:cBhvr>
                                        <p:cTn id="40" dur="500" tmFilter="0, 0; .2, .5; .8, .5; 1, 0"/>
                                        <p:tgtEl>
                                          <p:spTgt spid="41"/>
                                        </p:tgtEl>
                                      </p:cBhvr>
                                    </p:animEffect>
                                    <p:animScale>
                                      <p:cBhvr>
                                        <p:cTn id="41" dur="250" autoRev="1" fill="hold"/>
                                        <p:tgtEl>
                                          <p:spTgt spid="41"/>
                                        </p:tgtEl>
                                      </p:cBhvr>
                                      <p:by x="105000" y="105000"/>
                                    </p:animScale>
                                  </p:childTnLst>
                                </p:cTn>
                              </p:par>
                              <p:par>
                                <p:cTn id="42" presetID="2" presetClass="entr" presetSubtype="8"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0-#ppt_w/2"/>
                                          </p:val>
                                        </p:tav>
                                        <p:tav tm="100000">
                                          <p:val>
                                            <p:strVal val="#ppt_x"/>
                                          </p:val>
                                        </p:tav>
                                      </p:tavLst>
                                    </p:anim>
                                    <p:anim calcmode="lin" valueType="num">
                                      <p:cBhvr additive="base">
                                        <p:cTn id="45"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22"/>
          <p:cNvSpPr/>
          <p:nvPr/>
        </p:nvSpPr>
        <p:spPr>
          <a:xfrm>
            <a:off x="819430" y="2027096"/>
            <a:ext cx="2363189" cy="2363189"/>
          </a:xfrm>
          <a:prstGeom prst="ellipse">
            <a:avLst/>
          </a:prstGeom>
          <a:solidFill>
            <a:srgbClr val="F29A1C"/>
          </a:solidFill>
          <a:ln w="12700" cap="flat" cmpd="dbl"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4" name="椭圆 23"/>
          <p:cNvSpPr/>
          <p:nvPr/>
        </p:nvSpPr>
        <p:spPr>
          <a:xfrm>
            <a:off x="704877" y="1912546"/>
            <a:ext cx="2592288" cy="2592288"/>
          </a:xfrm>
          <a:prstGeom prst="ellipse">
            <a:avLst/>
          </a:prstGeom>
          <a:noFill/>
          <a:ln w="12700" cap="flat" cmpd="sng" algn="ctr">
            <a:solidFill>
              <a:srgbClr val="F29A1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pic>
        <p:nvPicPr>
          <p:cNvPr id="25" name="图片 2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90414" y="2560619"/>
            <a:ext cx="914667" cy="1286251"/>
          </a:xfrm>
          <a:prstGeom prst="rect">
            <a:avLst/>
          </a:prstGeom>
        </p:spPr>
      </p:pic>
      <p:cxnSp>
        <p:nvCxnSpPr>
          <p:cNvPr id="26" name="直接连接符 25"/>
          <p:cNvCxnSpPr>
            <a:stCxn id="24" idx="0"/>
            <a:endCxn id="30" idx="2"/>
          </p:cNvCxnSpPr>
          <p:nvPr/>
        </p:nvCxnSpPr>
        <p:spPr>
          <a:xfrm>
            <a:off x="2001021" y="1912547"/>
            <a:ext cx="2073322" cy="1"/>
          </a:xfrm>
          <a:prstGeom prst="line">
            <a:avLst/>
          </a:prstGeom>
          <a:noFill/>
          <a:ln w="6350" cap="flat" cmpd="sng" algn="ctr">
            <a:solidFill>
              <a:srgbClr val="F29A1C"/>
            </a:solidFill>
            <a:prstDash val="solid"/>
            <a:miter lim="800000"/>
          </a:ln>
          <a:effectLst/>
        </p:spPr>
      </p:cxnSp>
      <p:cxnSp>
        <p:nvCxnSpPr>
          <p:cNvPr id="27" name="直接连接符 26"/>
          <p:cNvCxnSpPr>
            <a:stCxn id="24" idx="6"/>
            <a:endCxn id="33" idx="2"/>
          </p:cNvCxnSpPr>
          <p:nvPr/>
        </p:nvCxnSpPr>
        <p:spPr>
          <a:xfrm flipV="1">
            <a:off x="3297165" y="3203745"/>
            <a:ext cx="777180" cy="4946"/>
          </a:xfrm>
          <a:prstGeom prst="line">
            <a:avLst/>
          </a:prstGeom>
          <a:noFill/>
          <a:ln w="6350" cap="flat" cmpd="sng" algn="ctr">
            <a:solidFill>
              <a:srgbClr val="F29A1C"/>
            </a:solidFill>
            <a:prstDash val="solid"/>
            <a:miter lim="800000"/>
          </a:ln>
          <a:effectLst/>
        </p:spPr>
      </p:cxnSp>
      <p:cxnSp>
        <p:nvCxnSpPr>
          <p:cNvPr id="28" name="直接连接符 27"/>
          <p:cNvCxnSpPr>
            <a:stCxn id="24" idx="4"/>
            <a:endCxn id="36" idx="2"/>
          </p:cNvCxnSpPr>
          <p:nvPr/>
        </p:nvCxnSpPr>
        <p:spPr>
          <a:xfrm flipV="1">
            <a:off x="2001021" y="4504834"/>
            <a:ext cx="2073322" cy="1"/>
          </a:xfrm>
          <a:prstGeom prst="line">
            <a:avLst/>
          </a:prstGeom>
          <a:noFill/>
          <a:ln w="6350" cap="flat" cmpd="sng" algn="ctr">
            <a:solidFill>
              <a:srgbClr val="F29A1C"/>
            </a:solidFill>
            <a:prstDash val="solid"/>
            <a:miter lim="800000"/>
          </a:ln>
          <a:effectLst/>
        </p:spPr>
      </p:cxnSp>
      <p:grpSp>
        <p:nvGrpSpPr>
          <p:cNvPr id="29" name="组合 28"/>
          <p:cNvGrpSpPr/>
          <p:nvPr/>
        </p:nvGrpSpPr>
        <p:grpSpPr>
          <a:xfrm>
            <a:off x="4074343" y="1552507"/>
            <a:ext cx="720080" cy="720081"/>
            <a:chOff x="3995936" y="1495374"/>
            <a:chExt cx="720080" cy="720080"/>
          </a:xfrm>
        </p:grpSpPr>
        <p:sp>
          <p:nvSpPr>
            <p:cNvPr id="30" name="椭圆 29"/>
            <p:cNvSpPr/>
            <p:nvPr/>
          </p:nvSpPr>
          <p:spPr>
            <a:xfrm>
              <a:off x="3995936" y="1495374"/>
              <a:ext cx="720080" cy="720080"/>
            </a:xfrm>
            <a:prstGeom prst="ellipse">
              <a:avLst/>
            </a:prstGeom>
            <a:solidFill>
              <a:srgbClr val="8C8CB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1" name="TextBox 9"/>
            <p:cNvSpPr txBox="1"/>
            <p:nvPr/>
          </p:nvSpPr>
          <p:spPr>
            <a:xfrm>
              <a:off x="4061545" y="1624511"/>
              <a:ext cx="604653" cy="52321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01</a:t>
              </a:r>
              <a:endParaRPr kumimoji="0" lang="zh-CN" altLang="en-US" sz="2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4074345" y="2843704"/>
            <a:ext cx="720080" cy="720080"/>
            <a:chOff x="3995936" y="2786571"/>
            <a:chExt cx="720080" cy="720080"/>
          </a:xfrm>
        </p:grpSpPr>
        <p:sp>
          <p:nvSpPr>
            <p:cNvPr id="33" name="椭圆 32"/>
            <p:cNvSpPr/>
            <p:nvPr/>
          </p:nvSpPr>
          <p:spPr>
            <a:xfrm>
              <a:off x="3995936" y="2786571"/>
              <a:ext cx="720080" cy="720080"/>
            </a:xfrm>
            <a:prstGeom prst="ellipse">
              <a:avLst/>
            </a:prstGeom>
            <a:solidFill>
              <a:srgbClr val="89A84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4" name="TextBox 12"/>
            <p:cNvSpPr txBox="1"/>
            <p:nvPr/>
          </p:nvSpPr>
          <p:spPr>
            <a:xfrm>
              <a:off x="4061543" y="2920654"/>
              <a:ext cx="604653"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02</a:t>
              </a:r>
              <a:endParaRPr kumimoji="0" lang="zh-CN" altLang="en-US" sz="2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4074343" y="4144794"/>
            <a:ext cx="720080" cy="720080"/>
            <a:chOff x="3995936" y="4087662"/>
            <a:chExt cx="720080" cy="720080"/>
          </a:xfrm>
        </p:grpSpPr>
        <p:sp>
          <p:nvSpPr>
            <p:cNvPr id="36" name="椭圆 35"/>
            <p:cNvSpPr/>
            <p:nvPr/>
          </p:nvSpPr>
          <p:spPr>
            <a:xfrm>
              <a:off x="3995936" y="4087662"/>
              <a:ext cx="720080" cy="720080"/>
            </a:xfrm>
            <a:prstGeom prst="ellipse">
              <a:avLst/>
            </a:prstGeom>
            <a:solidFill>
              <a:srgbClr val="19A3C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7" name="TextBox 15"/>
            <p:cNvSpPr txBox="1"/>
            <p:nvPr/>
          </p:nvSpPr>
          <p:spPr>
            <a:xfrm>
              <a:off x="4061545" y="4216800"/>
              <a:ext cx="604653"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03</a:t>
              </a:r>
              <a:endParaRPr kumimoji="0" lang="zh-CN" altLang="en-US" sz="2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38" name="TextBox 16"/>
          <p:cNvSpPr txBox="1"/>
          <p:nvPr/>
        </p:nvSpPr>
        <p:spPr bwMode="auto">
          <a:xfrm>
            <a:off x="4980193" y="1840537"/>
            <a:ext cx="3546569" cy="646331"/>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矩形 38"/>
          <p:cNvSpPr/>
          <p:nvPr/>
        </p:nvSpPr>
        <p:spPr bwMode="auto">
          <a:xfrm>
            <a:off x="4994558" y="1474471"/>
            <a:ext cx="2020887" cy="338554"/>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添加标题一</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TextBox 18"/>
          <p:cNvSpPr txBox="1"/>
          <p:nvPr/>
        </p:nvSpPr>
        <p:spPr bwMode="auto">
          <a:xfrm>
            <a:off x="5007184" y="3070699"/>
            <a:ext cx="3546569" cy="646331"/>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矩形 40"/>
          <p:cNvSpPr/>
          <p:nvPr/>
        </p:nvSpPr>
        <p:spPr bwMode="auto">
          <a:xfrm>
            <a:off x="5021549" y="2704633"/>
            <a:ext cx="2020887" cy="338554"/>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添加标题二</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TextBox 20"/>
          <p:cNvSpPr txBox="1"/>
          <p:nvPr/>
        </p:nvSpPr>
        <p:spPr bwMode="auto">
          <a:xfrm>
            <a:off x="5025361" y="4366845"/>
            <a:ext cx="3546569" cy="646331"/>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3" name="矩形 42"/>
          <p:cNvSpPr/>
          <p:nvPr/>
        </p:nvSpPr>
        <p:spPr bwMode="auto">
          <a:xfrm>
            <a:off x="5039726" y="4000777"/>
            <a:ext cx="2020887" cy="338554"/>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添加标题三</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750"/>
                                        <p:tgtEl>
                                          <p:spTgt spid="25"/>
                                        </p:tgtEl>
                                      </p:cBhvr>
                                    </p:animEffect>
                                    <p:anim calcmode="lin" valueType="num">
                                      <p:cBhvr>
                                        <p:cTn id="19" dur="750" fill="hold"/>
                                        <p:tgtEl>
                                          <p:spTgt spid="25"/>
                                        </p:tgtEl>
                                        <p:attrNameLst>
                                          <p:attrName>ppt_x</p:attrName>
                                        </p:attrNameLst>
                                      </p:cBhvr>
                                      <p:tavLst>
                                        <p:tav tm="0">
                                          <p:val>
                                            <p:strVal val="#ppt_x"/>
                                          </p:val>
                                        </p:tav>
                                        <p:tav tm="100000">
                                          <p:val>
                                            <p:strVal val="#ppt_x"/>
                                          </p:val>
                                        </p:tav>
                                      </p:tavLst>
                                    </p:anim>
                                    <p:anim calcmode="lin" valueType="num">
                                      <p:cBhvr>
                                        <p:cTn id="20" dur="750" fill="hold"/>
                                        <p:tgtEl>
                                          <p:spTgt spid="25"/>
                                        </p:tgtEl>
                                        <p:attrNameLst>
                                          <p:attrName>ppt_y</p:attrName>
                                        </p:attrNameLst>
                                      </p:cBhvr>
                                      <p:tavLst>
                                        <p:tav tm="0">
                                          <p:val>
                                            <p:strVal val="#ppt_y+.1"/>
                                          </p:val>
                                        </p:tav>
                                        <p:tav tm="100000">
                                          <p:val>
                                            <p:strVal val="#ppt_y"/>
                                          </p:val>
                                        </p:tav>
                                      </p:tavLst>
                                    </p:anim>
                                  </p:childTnLst>
                                </p:cTn>
                              </p:par>
                            </p:childTnLst>
                          </p:cTn>
                        </p:par>
                        <p:par>
                          <p:cTn id="21" fill="hold">
                            <p:stCondLst>
                              <p:cond delay="1250"/>
                            </p:stCondLst>
                            <p:childTnLst>
                              <p:par>
                                <p:cTn id="22" presetID="22" presetClass="entr" presetSubtype="8"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4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childTnLst>
                          </p:cTn>
                        </p:par>
                        <p:par>
                          <p:cTn id="30" fill="hold">
                            <p:stCondLst>
                              <p:cond delay="500"/>
                            </p:stCondLst>
                            <p:childTnLst>
                              <p:par>
                                <p:cTn id="31" presetID="17" presetClass="entr" presetSubtype="1" fill="hold" grpId="0" nodeType="afterEffect">
                                  <p:stCondLst>
                                    <p:cond delay="0"/>
                                  </p:stCondLst>
                                  <p:iterate type="lt">
                                    <p:tmPct val="40000"/>
                                  </p:iterate>
                                  <p:childTnLst>
                                    <p:set>
                                      <p:cBhvr>
                                        <p:cTn id="32" dur="1" fill="hold">
                                          <p:stCondLst>
                                            <p:cond delay="0"/>
                                          </p:stCondLst>
                                        </p:cTn>
                                        <p:tgtEl>
                                          <p:spTgt spid="39"/>
                                        </p:tgtEl>
                                        <p:attrNameLst>
                                          <p:attrName>style.visibility</p:attrName>
                                        </p:attrNameLst>
                                      </p:cBhvr>
                                      <p:to>
                                        <p:strVal val="visible"/>
                                      </p:to>
                                    </p:set>
                                    <p:anim calcmode="lin" valueType="num">
                                      <p:cBhvr>
                                        <p:cTn id="33" dur="250" fill="hold"/>
                                        <p:tgtEl>
                                          <p:spTgt spid="39"/>
                                        </p:tgtEl>
                                        <p:attrNameLst>
                                          <p:attrName>ppt_x</p:attrName>
                                        </p:attrNameLst>
                                      </p:cBhvr>
                                      <p:tavLst>
                                        <p:tav tm="0">
                                          <p:val>
                                            <p:strVal val="#ppt_x"/>
                                          </p:val>
                                        </p:tav>
                                        <p:tav tm="100000">
                                          <p:val>
                                            <p:strVal val="#ppt_x"/>
                                          </p:val>
                                        </p:tav>
                                      </p:tavLst>
                                    </p:anim>
                                    <p:anim calcmode="lin" valueType="num">
                                      <p:cBhvr>
                                        <p:cTn id="34" dur="250" fill="hold"/>
                                        <p:tgtEl>
                                          <p:spTgt spid="39"/>
                                        </p:tgtEl>
                                        <p:attrNameLst>
                                          <p:attrName>ppt_y</p:attrName>
                                        </p:attrNameLst>
                                      </p:cBhvr>
                                      <p:tavLst>
                                        <p:tav tm="0">
                                          <p:val>
                                            <p:strVal val="#ppt_y-#ppt_h/2"/>
                                          </p:val>
                                        </p:tav>
                                        <p:tav tm="100000">
                                          <p:val>
                                            <p:strVal val="#ppt_y"/>
                                          </p:val>
                                        </p:tav>
                                      </p:tavLst>
                                    </p:anim>
                                    <p:anim calcmode="lin" valueType="num">
                                      <p:cBhvr>
                                        <p:cTn id="35" dur="250" fill="hold"/>
                                        <p:tgtEl>
                                          <p:spTgt spid="39"/>
                                        </p:tgtEl>
                                        <p:attrNameLst>
                                          <p:attrName>ppt_w</p:attrName>
                                        </p:attrNameLst>
                                      </p:cBhvr>
                                      <p:tavLst>
                                        <p:tav tm="0">
                                          <p:val>
                                            <p:strVal val="#ppt_w"/>
                                          </p:val>
                                        </p:tav>
                                        <p:tav tm="100000">
                                          <p:val>
                                            <p:strVal val="#ppt_w"/>
                                          </p:val>
                                        </p:tav>
                                      </p:tavLst>
                                    </p:anim>
                                    <p:anim calcmode="lin" valueType="num">
                                      <p:cBhvr>
                                        <p:cTn id="36" dur="250" fill="hold"/>
                                        <p:tgtEl>
                                          <p:spTgt spid="39"/>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wipe(left)">
                                      <p:cBhvr>
                                        <p:cTn id="41" dur="500"/>
                                        <p:tgtEl>
                                          <p:spTgt spid="38"/>
                                        </p:tgtEl>
                                      </p:cBhvr>
                                    </p:animEffect>
                                  </p:childTnLst>
                                </p:cTn>
                              </p:par>
                            </p:childTnLst>
                          </p:cTn>
                        </p:par>
                        <p:par>
                          <p:cTn id="42" fill="hold">
                            <p:stCondLst>
                              <p:cond delay="500"/>
                            </p:stCondLst>
                            <p:childTnLst>
                              <p:par>
                                <p:cTn id="43" presetID="22" presetClass="entr" presetSubtype="8"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400"/>
                                        <p:tgtEl>
                                          <p:spTgt spid="2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childTnLst>
                          </p:cTn>
                        </p:par>
                        <p:par>
                          <p:cTn id="51" fill="hold">
                            <p:stCondLst>
                              <p:cond delay="500"/>
                            </p:stCondLst>
                            <p:childTnLst>
                              <p:par>
                                <p:cTn id="52" presetID="17" presetClass="entr" presetSubtype="1" fill="hold" grpId="0" nodeType="afterEffect">
                                  <p:stCondLst>
                                    <p:cond delay="0"/>
                                  </p:stCondLst>
                                  <p:iterate type="lt">
                                    <p:tmPct val="40000"/>
                                  </p:iterate>
                                  <p:childTnLst>
                                    <p:set>
                                      <p:cBhvr>
                                        <p:cTn id="53" dur="1" fill="hold">
                                          <p:stCondLst>
                                            <p:cond delay="0"/>
                                          </p:stCondLst>
                                        </p:cTn>
                                        <p:tgtEl>
                                          <p:spTgt spid="41"/>
                                        </p:tgtEl>
                                        <p:attrNameLst>
                                          <p:attrName>style.visibility</p:attrName>
                                        </p:attrNameLst>
                                      </p:cBhvr>
                                      <p:to>
                                        <p:strVal val="visible"/>
                                      </p:to>
                                    </p:set>
                                    <p:anim calcmode="lin" valueType="num">
                                      <p:cBhvr>
                                        <p:cTn id="54" dur="250" fill="hold"/>
                                        <p:tgtEl>
                                          <p:spTgt spid="41"/>
                                        </p:tgtEl>
                                        <p:attrNameLst>
                                          <p:attrName>ppt_x</p:attrName>
                                        </p:attrNameLst>
                                      </p:cBhvr>
                                      <p:tavLst>
                                        <p:tav tm="0">
                                          <p:val>
                                            <p:strVal val="#ppt_x"/>
                                          </p:val>
                                        </p:tav>
                                        <p:tav tm="100000">
                                          <p:val>
                                            <p:strVal val="#ppt_x"/>
                                          </p:val>
                                        </p:tav>
                                      </p:tavLst>
                                    </p:anim>
                                    <p:anim calcmode="lin" valueType="num">
                                      <p:cBhvr>
                                        <p:cTn id="55" dur="250" fill="hold"/>
                                        <p:tgtEl>
                                          <p:spTgt spid="41"/>
                                        </p:tgtEl>
                                        <p:attrNameLst>
                                          <p:attrName>ppt_y</p:attrName>
                                        </p:attrNameLst>
                                      </p:cBhvr>
                                      <p:tavLst>
                                        <p:tav tm="0">
                                          <p:val>
                                            <p:strVal val="#ppt_y-#ppt_h/2"/>
                                          </p:val>
                                        </p:tav>
                                        <p:tav tm="100000">
                                          <p:val>
                                            <p:strVal val="#ppt_y"/>
                                          </p:val>
                                        </p:tav>
                                      </p:tavLst>
                                    </p:anim>
                                    <p:anim calcmode="lin" valueType="num">
                                      <p:cBhvr>
                                        <p:cTn id="56" dur="250" fill="hold"/>
                                        <p:tgtEl>
                                          <p:spTgt spid="41"/>
                                        </p:tgtEl>
                                        <p:attrNameLst>
                                          <p:attrName>ppt_w</p:attrName>
                                        </p:attrNameLst>
                                      </p:cBhvr>
                                      <p:tavLst>
                                        <p:tav tm="0">
                                          <p:val>
                                            <p:strVal val="#ppt_w"/>
                                          </p:val>
                                        </p:tav>
                                        <p:tav tm="100000">
                                          <p:val>
                                            <p:strVal val="#ppt_w"/>
                                          </p:val>
                                        </p:tav>
                                      </p:tavLst>
                                    </p:anim>
                                    <p:anim calcmode="lin" valueType="num">
                                      <p:cBhvr>
                                        <p:cTn id="57" dur="250" fill="hold"/>
                                        <p:tgtEl>
                                          <p:spTgt spid="41"/>
                                        </p:tgtEl>
                                        <p:attrNameLst>
                                          <p:attrName>ppt_h</p:attrName>
                                        </p:attrNameLst>
                                      </p:cBhvr>
                                      <p:tavLst>
                                        <p:tav tm="0">
                                          <p:val>
                                            <p:fltVal val="0"/>
                                          </p:val>
                                        </p:tav>
                                        <p:tav tm="100000">
                                          <p:val>
                                            <p:strVal val="#ppt_h"/>
                                          </p:val>
                                        </p:tav>
                                      </p:tavLst>
                                    </p:anim>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childTnLst>
                          </p:cTn>
                        </p:par>
                        <p:par>
                          <p:cTn id="63" fill="hold">
                            <p:stCondLst>
                              <p:cond delay="500"/>
                            </p:stCondLst>
                            <p:childTnLst>
                              <p:par>
                                <p:cTn id="64" presetID="22" presetClass="entr" presetSubtype="8" fill="hold"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wipe(left)">
                                      <p:cBhvr>
                                        <p:cTn id="66" dur="400"/>
                                        <p:tgtEl>
                                          <p:spTgt spid="28"/>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childTnLst>
                          </p:cTn>
                        </p:par>
                        <p:par>
                          <p:cTn id="72" fill="hold">
                            <p:stCondLst>
                              <p:cond delay="500"/>
                            </p:stCondLst>
                            <p:childTnLst>
                              <p:par>
                                <p:cTn id="73" presetID="17" presetClass="entr" presetSubtype="1" fill="hold" grpId="0" nodeType="afterEffect">
                                  <p:stCondLst>
                                    <p:cond delay="0"/>
                                  </p:stCondLst>
                                  <p:iterate type="lt">
                                    <p:tmPct val="40000"/>
                                  </p:iterate>
                                  <p:childTnLst>
                                    <p:set>
                                      <p:cBhvr>
                                        <p:cTn id="74" dur="1" fill="hold">
                                          <p:stCondLst>
                                            <p:cond delay="0"/>
                                          </p:stCondLst>
                                        </p:cTn>
                                        <p:tgtEl>
                                          <p:spTgt spid="43"/>
                                        </p:tgtEl>
                                        <p:attrNameLst>
                                          <p:attrName>style.visibility</p:attrName>
                                        </p:attrNameLst>
                                      </p:cBhvr>
                                      <p:to>
                                        <p:strVal val="visible"/>
                                      </p:to>
                                    </p:set>
                                    <p:anim calcmode="lin" valueType="num">
                                      <p:cBhvr>
                                        <p:cTn id="75" dur="250" fill="hold"/>
                                        <p:tgtEl>
                                          <p:spTgt spid="43"/>
                                        </p:tgtEl>
                                        <p:attrNameLst>
                                          <p:attrName>ppt_x</p:attrName>
                                        </p:attrNameLst>
                                      </p:cBhvr>
                                      <p:tavLst>
                                        <p:tav tm="0">
                                          <p:val>
                                            <p:strVal val="#ppt_x"/>
                                          </p:val>
                                        </p:tav>
                                        <p:tav tm="100000">
                                          <p:val>
                                            <p:strVal val="#ppt_x"/>
                                          </p:val>
                                        </p:tav>
                                      </p:tavLst>
                                    </p:anim>
                                    <p:anim calcmode="lin" valueType="num">
                                      <p:cBhvr>
                                        <p:cTn id="76" dur="250" fill="hold"/>
                                        <p:tgtEl>
                                          <p:spTgt spid="43"/>
                                        </p:tgtEl>
                                        <p:attrNameLst>
                                          <p:attrName>ppt_y</p:attrName>
                                        </p:attrNameLst>
                                      </p:cBhvr>
                                      <p:tavLst>
                                        <p:tav tm="0">
                                          <p:val>
                                            <p:strVal val="#ppt_y-#ppt_h/2"/>
                                          </p:val>
                                        </p:tav>
                                        <p:tav tm="100000">
                                          <p:val>
                                            <p:strVal val="#ppt_y"/>
                                          </p:val>
                                        </p:tav>
                                      </p:tavLst>
                                    </p:anim>
                                    <p:anim calcmode="lin" valueType="num">
                                      <p:cBhvr>
                                        <p:cTn id="77" dur="250" fill="hold"/>
                                        <p:tgtEl>
                                          <p:spTgt spid="43"/>
                                        </p:tgtEl>
                                        <p:attrNameLst>
                                          <p:attrName>ppt_w</p:attrName>
                                        </p:attrNameLst>
                                      </p:cBhvr>
                                      <p:tavLst>
                                        <p:tav tm="0">
                                          <p:val>
                                            <p:strVal val="#ppt_w"/>
                                          </p:val>
                                        </p:tav>
                                        <p:tav tm="100000">
                                          <p:val>
                                            <p:strVal val="#ppt_w"/>
                                          </p:val>
                                        </p:tav>
                                      </p:tavLst>
                                    </p:anim>
                                    <p:anim calcmode="lin" valueType="num">
                                      <p:cBhvr>
                                        <p:cTn id="78" dur="250" fill="hold"/>
                                        <p:tgtEl>
                                          <p:spTgt spid="43"/>
                                        </p:tgtEl>
                                        <p:attrNameLst>
                                          <p:attrName>ppt_h</p:attrName>
                                        </p:attrNameLst>
                                      </p:cBhvr>
                                      <p:tavLst>
                                        <p:tav tm="0">
                                          <p:val>
                                            <p:fltVal val="0"/>
                                          </p:val>
                                        </p:tav>
                                        <p:tav tm="100000">
                                          <p:val>
                                            <p:strVal val="#ppt_h"/>
                                          </p:val>
                                        </p:tav>
                                      </p:tavLst>
                                    </p:anim>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wipe(left)">
                                      <p:cBhvr>
                                        <p:cTn id="8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38" grpId="0"/>
      <p:bldP spid="39" grpId="0"/>
      <p:bldP spid="40" grpId="0"/>
      <p:bldP spid="41" grpId="0"/>
      <p:bldP spid="42" grpId="0"/>
      <p:bldP spid="4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83961" y="3449156"/>
            <a:ext cx="1106090" cy="502444"/>
            <a:chOff x="956073" y="3007519"/>
            <a:chExt cx="1106090" cy="502444"/>
          </a:xfrm>
        </p:grpSpPr>
        <p:sp>
          <p:nvSpPr>
            <p:cNvPr id="26" name="矩形 25"/>
            <p:cNvSpPr/>
            <p:nvPr/>
          </p:nvSpPr>
          <p:spPr>
            <a:xfrm>
              <a:off x="956073" y="3007519"/>
              <a:ext cx="1106090" cy="502444"/>
            </a:xfrm>
            <a:prstGeom prst="rect">
              <a:avLst/>
            </a:prstGeom>
            <a:solidFill>
              <a:srgbClr val="F29A1C"/>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矩形 31"/>
            <p:cNvSpPr>
              <a:spLocks noChangeArrowheads="1"/>
            </p:cNvSpPr>
            <p:nvPr/>
          </p:nvSpPr>
          <p:spPr bwMode="auto">
            <a:xfrm>
              <a:off x="1197312" y="310038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p>
          </p:txBody>
        </p:sp>
      </p:grpSp>
      <p:cxnSp>
        <p:nvCxnSpPr>
          <p:cNvPr id="28" name="直接箭头连接符 27"/>
          <p:cNvCxnSpPr>
            <a:stCxn id="33" idx="2"/>
            <a:endCxn id="26" idx="0"/>
          </p:cNvCxnSpPr>
          <p:nvPr/>
        </p:nvCxnSpPr>
        <p:spPr>
          <a:xfrm flipH="1">
            <a:off x="1637601" y="2196618"/>
            <a:ext cx="2476500" cy="1252538"/>
          </a:xfrm>
          <a:prstGeom prst="straightConnector1">
            <a:avLst/>
          </a:prstGeom>
          <a:noFill/>
          <a:ln w="6350" cap="flat" cmpd="sng" algn="ctr">
            <a:solidFill>
              <a:srgbClr val="FF6200"/>
            </a:solidFill>
            <a:prstDash val="solid"/>
            <a:miter lim="800000"/>
            <a:tailEnd type="triangle"/>
          </a:ln>
          <a:effectLst/>
        </p:spPr>
      </p:cxnSp>
      <p:cxnSp>
        <p:nvCxnSpPr>
          <p:cNvPr id="29" name="直接箭头连接符 28"/>
          <p:cNvCxnSpPr>
            <a:endCxn id="36" idx="0"/>
          </p:cNvCxnSpPr>
          <p:nvPr/>
        </p:nvCxnSpPr>
        <p:spPr>
          <a:xfrm flipH="1">
            <a:off x="3681906" y="2625243"/>
            <a:ext cx="691753" cy="823913"/>
          </a:xfrm>
          <a:prstGeom prst="straightConnector1">
            <a:avLst/>
          </a:prstGeom>
          <a:noFill/>
          <a:ln w="6350" cap="flat" cmpd="sng" algn="ctr">
            <a:solidFill>
              <a:srgbClr val="FF6200"/>
            </a:solidFill>
            <a:prstDash val="solid"/>
            <a:miter lim="800000"/>
            <a:tailEnd type="triangle"/>
          </a:ln>
          <a:effectLst/>
        </p:spPr>
      </p:cxnSp>
      <p:cxnSp>
        <p:nvCxnSpPr>
          <p:cNvPr id="30" name="直接箭头连接符 29"/>
          <p:cNvCxnSpPr/>
          <p:nvPr/>
        </p:nvCxnSpPr>
        <p:spPr>
          <a:xfrm>
            <a:off x="5097557" y="2196618"/>
            <a:ext cx="2476500" cy="1252538"/>
          </a:xfrm>
          <a:prstGeom prst="straightConnector1">
            <a:avLst/>
          </a:prstGeom>
          <a:noFill/>
          <a:ln w="6350" cap="flat" cmpd="sng" algn="ctr">
            <a:solidFill>
              <a:srgbClr val="FF6200"/>
            </a:solidFill>
            <a:prstDash val="solid"/>
            <a:miter lim="800000"/>
            <a:tailEnd type="triangle"/>
          </a:ln>
          <a:effectLst/>
        </p:spPr>
      </p:cxnSp>
      <p:cxnSp>
        <p:nvCxnSpPr>
          <p:cNvPr id="31" name="直接箭头连接符 30"/>
          <p:cNvCxnSpPr/>
          <p:nvPr/>
        </p:nvCxnSpPr>
        <p:spPr>
          <a:xfrm>
            <a:off x="4838000" y="2602622"/>
            <a:ext cx="691754" cy="823913"/>
          </a:xfrm>
          <a:prstGeom prst="straightConnector1">
            <a:avLst/>
          </a:prstGeom>
          <a:noFill/>
          <a:ln w="6350" cap="flat" cmpd="sng" algn="ctr">
            <a:solidFill>
              <a:srgbClr val="FF6200"/>
            </a:solidFill>
            <a:prstDash val="solid"/>
            <a:miter lim="800000"/>
            <a:tailEnd type="triangle"/>
          </a:ln>
          <a:effectLst/>
        </p:spPr>
      </p:cxnSp>
      <p:grpSp>
        <p:nvGrpSpPr>
          <p:cNvPr id="32" name="组合 31"/>
          <p:cNvGrpSpPr/>
          <p:nvPr/>
        </p:nvGrpSpPr>
        <p:grpSpPr>
          <a:xfrm>
            <a:off x="4114103" y="1704890"/>
            <a:ext cx="984647" cy="984647"/>
            <a:chOff x="3986213" y="1263253"/>
            <a:chExt cx="984647" cy="984647"/>
          </a:xfrm>
        </p:grpSpPr>
        <p:sp>
          <p:nvSpPr>
            <p:cNvPr id="33" name="椭圆 32"/>
            <p:cNvSpPr/>
            <p:nvPr/>
          </p:nvSpPr>
          <p:spPr>
            <a:xfrm>
              <a:off x="3986213" y="1263253"/>
              <a:ext cx="984647" cy="984647"/>
            </a:xfrm>
            <a:prstGeom prst="ellipse">
              <a:avLst/>
            </a:prstGeom>
            <a:solidFill>
              <a:srgbClr val="FF6200"/>
            </a:solidFill>
            <a:ln w="6350" cap="flat" cmpd="sng" algn="ctr">
              <a:solidFill>
                <a:srgbClr val="F9F9F9"/>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Freeform 24"/>
            <p:cNvSpPr>
              <a:spLocks noChangeArrowheads="1"/>
            </p:cNvSpPr>
            <p:nvPr/>
          </p:nvSpPr>
          <p:spPr bwMode="auto">
            <a:xfrm>
              <a:off x="4311254" y="1479947"/>
              <a:ext cx="333375" cy="551259"/>
            </a:xfrm>
            <a:custGeom>
              <a:avLst/>
              <a:gdLst>
                <a:gd name="T0" fmla="*/ 58 w 62"/>
                <a:gd name="T1" fmla="*/ 58 h 102"/>
                <a:gd name="T2" fmla="*/ 48 w 62"/>
                <a:gd name="T3" fmla="*/ 50 h 102"/>
                <a:gd name="T4" fmla="*/ 31 w 62"/>
                <a:gd name="T5" fmla="*/ 45 h 102"/>
                <a:gd name="T6" fmla="*/ 16 w 62"/>
                <a:gd name="T7" fmla="*/ 39 h 102"/>
                <a:gd name="T8" fmla="*/ 13 w 62"/>
                <a:gd name="T9" fmla="*/ 32 h 102"/>
                <a:gd name="T10" fmla="*/ 17 w 62"/>
                <a:gd name="T11" fmla="*/ 24 h 102"/>
                <a:gd name="T12" fmla="*/ 31 w 62"/>
                <a:gd name="T13" fmla="*/ 21 h 102"/>
                <a:gd name="T14" fmla="*/ 44 w 62"/>
                <a:gd name="T15" fmla="*/ 25 h 102"/>
                <a:gd name="T16" fmla="*/ 49 w 62"/>
                <a:gd name="T17" fmla="*/ 36 h 102"/>
                <a:gd name="T18" fmla="*/ 59 w 62"/>
                <a:gd name="T19" fmla="*/ 35 h 102"/>
                <a:gd name="T20" fmla="*/ 55 w 62"/>
                <a:gd name="T21" fmla="*/ 23 h 102"/>
                <a:gd name="T22" fmla="*/ 45 w 62"/>
                <a:gd name="T23" fmla="*/ 15 h 102"/>
                <a:gd name="T24" fmla="*/ 39 w 62"/>
                <a:gd name="T25" fmla="*/ 13 h 102"/>
                <a:gd name="T26" fmla="*/ 39 w 62"/>
                <a:gd name="T27" fmla="*/ 0 h 102"/>
                <a:gd name="T28" fmla="*/ 22 w 62"/>
                <a:gd name="T29" fmla="*/ 0 h 102"/>
                <a:gd name="T30" fmla="*/ 22 w 62"/>
                <a:gd name="T31" fmla="*/ 12 h 102"/>
                <a:gd name="T32" fmla="*/ 16 w 62"/>
                <a:gd name="T33" fmla="*/ 14 h 102"/>
                <a:gd name="T34" fmla="*/ 6 w 62"/>
                <a:gd name="T35" fmla="*/ 22 h 102"/>
                <a:gd name="T36" fmla="*/ 3 w 62"/>
                <a:gd name="T37" fmla="*/ 33 h 102"/>
                <a:gd name="T38" fmla="*/ 6 w 62"/>
                <a:gd name="T39" fmla="*/ 43 h 102"/>
                <a:gd name="T40" fmla="*/ 14 w 62"/>
                <a:gd name="T41" fmla="*/ 50 h 102"/>
                <a:gd name="T42" fmla="*/ 29 w 62"/>
                <a:gd name="T43" fmla="*/ 55 h 102"/>
                <a:gd name="T44" fmla="*/ 43 w 62"/>
                <a:gd name="T45" fmla="*/ 59 h 102"/>
                <a:gd name="T46" fmla="*/ 50 w 62"/>
                <a:gd name="T47" fmla="*/ 63 h 102"/>
                <a:gd name="T48" fmla="*/ 52 w 62"/>
                <a:gd name="T49" fmla="*/ 70 h 102"/>
                <a:gd name="T50" fmla="*/ 49 w 62"/>
                <a:gd name="T51" fmla="*/ 76 h 102"/>
                <a:gd name="T52" fmla="*/ 43 w 62"/>
                <a:gd name="T53" fmla="*/ 81 h 102"/>
                <a:gd name="T54" fmla="*/ 32 w 62"/>
                <a:gd name="T55" fmla="*/ 83 h 102"/>
                <a:gd name="T56" fmla="*/ 21 w 62"/>
                <a:gd name="T57" fmla="*/ 80 h 102"/>
                <a:gd name="T58" fmla="*/ 13 w 62"/>
                <a:gd name="T59" fmla="*/ 74 h 102"/>
                <a:gd name="T60" fmla="*/ 10 w 62"/>
                <a:gd name="T61" fmla="*/ 65 h 102"/>
                <a:gd name="T62" fmla="*/ 0 w 62"/>
                <a:gd name="T63" fmla="*/ 66 h 102"/>
                <a:gd name="T64" fmla="*/ 4 w 62"/>
                <a:gd name="T65" fmla="*/ 80 h 102"/>
                <a:gd name="T66" fmla="*/ 15 w 62"/>
                <a:gd name="T67" fmla="*/ 89 h 102"/>
                <a:gd name="T68" fmla="*/ 22 w 62"/>
                <a:gd name="T69" fmla="*/ 91 h 102"/>
                <a:gd name="T70" fmla="*/ 22 w 62"/>
                <a:gd name="T71" fmla="*/ 102 h 102"/>
                <a:gd name="T72" fmla="*/ 39 w 62"/>
                <a:gd name="T73" fmla="*/ 102 h 102"/>
                <a:gd name="T74" fmla="*/ 39 w 62"/>
                <a:gd name="T75" fmla="*/ 91 h 102"/>
                <a:gd name="T76" fmla="*/ 48 w 62"/>
                <a:gd name="T77" fmla="*/ 89 h 102"/>
                <a:gd name="T78" fmla="*/ 58 w 62"/>
                <a:gd name="T79" fmla="*/ 80 h 102"/>
                <a:gd name="T80" fmla="*/ 62 w 62"/>
                <a:gd name="T81" fmla="*/ 69 h 102"/>
                <a:gd name="T82" fmla="*/ 58 w 62"/>
                <a:gd name="T83" fmla="*/ 58 h 1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2"/>
                <a:gd name="T127" fmla="*/ 0 h 102"/>
                <a:gd name="T128" fmla="*/ 62 w 62"/>
                <a:gd name="T129" fmla="*/ 102 h 10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2" h="102">
                  <a:moveTo>
                    <a:pt x="58" y="58"/>
                  </a:moveTo>
                  <a:cubicBezTo>
                    <a:pt x="56" y="55"/>
                    <a:pt x="53" y="52"/>
                    <a:pt x="48" y="50"/>
                  </a:cubicBezTo>
                  <a:cubicBezTo>
                    <a:pt x="45" y="48"/>
                    <a:pt x="40" y="47"/>
                    <a:pt x="31" y="45"/>
                  </a:cubicBezTo>
                  <a:cubicBezTo>
                    <a:pt x="23" y="43"/>
                    <a:pt x="18" y="41"/>
                    <a:pt x="16" y="39"/>
                  </a:cubicBezTo>
                  <a:cubicBezTo>
                    <a:pt x="14" y="38"/>
                    <a:pt x="13" y="35"/>
                    <a:pt x="13" y="32"/>
                  </a:cubicBezTo>
                  <a:cubicBezTo>
                    <a:pt x="13" y="29"/>
                    <a:pt x="14" y="26"/>
                    <a:pt x="17" y="24"/>
                  </a:cubicBezTo>
                  <a:cubicBezTo>
                    <a:pt x="20" y="22"/>
                    <a:pt x="24" y="21"/>
                    <a:pt x="31" y="21"/>
                  </a:cubicBezTo>
                  <a:cubicBezTo>
                    <a:pt x="36" y="21"/>
                    <a:pt x="41" y="22"/>
                    <a:pt x="44" y="25"/>
                  </a:cubicBezTo>
                  <a:cubicBezTo>
                    <a:pt x="47" y="27"/>
                    <a:pt x="49" y="31"/>
                    <a:pt x="49" y="36"/>
                  </a:cubicBezTo>
                  <a:cubicBezTo>
                    <a:pt x="59" y="35"/>
                    <a:pt x="59" y="35"/>
                    <a:pt x="59" y="35"/>
                  </a:cubicBezTo>
                  <a:cubicBezTo>
                    <a:pt x="59" y="30"/>
                    <a:pt x="58" y="26"/>
                    <a:pt x="55" y="23"/>
                  </a:cubicBezTo>
                  <a:cubicBezTo>
                    <a:pt x="53" y="19"/>
                    <a:pt x="50" y="16"/>
                    <a:pt x="45" y="15"/>
                  </a:cubicBezTo>
                  <a:cubicBezTo>
                    <a:pt x="43" y="14"/>
                    <a:pt x="41" y="13"/>
                    <a:pt x="39" y="13"/>
                  </a:cubicBezTo>
                  <a:cubicBezTo>
                    <a:pt x="39" y="0"/>
                    <a:pt x="39" y="0"/>
                    <a:pt x="39" y="0"/>
                  </a:cubicBezTo>
                  <a:cubicBezTo>
                    <a:pt x="22" y="0"/>
                    <a:pt x="22" y="0"/>
                    <a:pt x="22" y="0"/>
                  </a:cubicBezTo>
                  <a:cubicBezTo>
                    <a:pt x="22" y="12"/>
                    <a:pt x="22" y="12"/>
                    <a:pt x="22" y="12"/>
                  </a:cubicBezTo>
                  <a:cubicBezTo>
                    <a:pt x="20" y="13"/>
                    <a:pt x="18" y="14"/>
                    <a:pt x="16" y="14"/>
                  </a:cubicBezTo>
                  <a:cubicBezTo>
                    <a:pt x="12" y="16"/>
                    <a:pt x="8" y="19"/>
                    <a:pt x="6" y="22"/>
                  </a:cubicBezTo>
                  <a:cubicBezTo>
                    <a:pt x="4" y="26"/>
                    <a:pt x="3" y="29"/>
                    <a:pt x="3" y="33"/>
                  </a:cubicBezTo>
                  <a:cubicBezTo>
                    <a:pt x="3" y="37"/>
                    <a:pt x="4" y="40"/>
                    <a:pt x="6" y="43"/>
                  </a:cubicBezTo>
                  <a:cubicBezTo>
                    <a:pt x="7" y="46"/>
                    <a:pt x="10" y="48"/>
                    <a:pt x="14" y="50"/>
                  </a:cubicBezTo>
                  <a:cubicBezTo>
                    <a:pt x="17" y="52"/>
                    <a:pt x="22" y="53"/>
                    <a:pt x="29" y="55"/>
                  </a:cubicBezTo>
                  <a:cubicBezTo>
                    <a:pt x="36" y="57"/>
                    <a:pt x="41" y="58"/>
                    <a:pt x="43" y="59"/>
                  </a:cubicBezTo>
                  <a:cubicBezTo>
                    <a:pt x="46" y="60"/>
                    <a:pt x="48" y="61"/>
                    <a:pt x="50" y="63"/>
                  </a:cubicBezTo>
                  <a:cubicBezTo>
                    <a:pt x="51" y="65"/>
                    <a:pt x="52" y="67"/>
                    <a:pt x="52" y="70"/>
                  </a:cubicBezTo>
                  <a:cubicBezTo>
                    <a:pt x="52" y="72"/>
                    <a:pt x="51" y="74"/>
                    <a:pt x="49" y="76"/>
                  </a:cubicBezTo>
                  <a:cubicBezTo>
                    <a:pt x="48" y="78"/>
                    <a:pt x="46" y="80"/>
                    <a:pt x="43" y="81"/>
                  </a:cubicBezTo>
                  <a:cubicBezTo>
                    <a:pt x="40" y="82"/>
                    <a:pt x="36" y="83"/>
                    <a:pt x="32" y="83"/>
                  </a:cubicBezTo>
                  <a:cubicBezTo>
                    <a:pt x="28" y="83"/>
                    <a:pt x="24" y="82"/>
                    <a:pt x="21" y="80"/>
                  </a:cubicBezTo>
                  <a:cubicBezTo>
                    <a:pt x="17" y="79"/>
                    <a:pt x="14" y="77"/>
                    <a:pt x="13" y="74"/>
                  </a:cubicBezTo>
                  <a:cubicBezTo>
                    <a:pt x="11" y="72"/>
                    <a:pt x="10" y="69"/>
                    <a:pt x="10" y="65"/>
                  </a:cubicBezTo>
                  <a:cubicBezTo>
                    <a:pt x="0" y="66"/>
                    <a:pt x="0" y="66"/>
                    <a:pt x="0" y="66"/>
                  </a:cubicBezTo>
                  <a:cubicBezTo>
                    <a:pt x="0" y="71"/>
                    <a:pt x="1" y="76"/>
                    <a:pt x="4" y="80"/>
                  </a:cubicBezTo>
                  <a:cubicBezTo>
                    <a:pt x="7" y="84"/>
                    <a:pt x="11" y="87"/>
                    <a:pt x="15" y="89"/>
                  </a:cubicBezTo>
                  <a:cubicBezTo>
                    <a:pt x="17" y="90"/>
                    <a:pt x="20" y="90"/>
                    <a:pt x="22" y="91"/>
                  </a:cubicBezTo>
                  <a:cubicBezTo>
                    <a:pt x="22" y="102"/>
                    <a:pt x="22" y="102"/>
                    <a:pt x="22" y="102"/>
                  </a:cubicBezTo>
                  <a:cubicBezTo>
                    <a:pt x="39" y="102"/>
                    <a:pt x="39" y="102"/>
                    <a:pt x="39" y="102"/>
                  </a:cubicBezTo>
                  <a:cubicBezTo>
                    <a:pt x="39" y="91"/>
                    <a:pt x="39" y="91"/>
                    <a:pt x="39" y="91"/>
                  </a:cubicBezTo>
                  <a:cubicBezTo>
                    <a:pt x="42" y="91"/>
                    <a:pt x="45" y="90"/>
                    <a:pt x="48" y="89"/>
                  </a:cubicBezTo>
                  <a:cubicBezTo>
                    <a:pt x="52" y="87"/>
                    <a:pt x="56" y="84"/>
                    <a:pt x="58" y="80"/>
                  </a:cubicBezTo>
                  <a:cubicBezTo>
                    <a:pt x="60" y="77"/>
                    <a:pt x="62" y="73"/>
                    <a:pt x="62" y="69"/>
                  </a:cubicBezTo>
                  <a:cubicBezTo>
                    <a:pt x="62" y="65"/>
                    <a:pt x="60" y="61"/>
                    <a:pt x="58" y="5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35" name="组合 34"/>
          <p:cNvGrpSpPr/>
          <p:nvPr/>
        </p:nvGrpSpPr>
        <p:grpSpPr>
          <a:xfrm>
            <a:off x="3128266" y="3449156"/>
            <a:ext cx="1107281" cy="502444"/>
            <a:chOff x="3000376" y="3007519"/>
            <a:chExt cx="1107281" cy="502444"/>
          </a:xfrm>
        </p:grpSpPr>
        <p:sp>
          <p:nvSpPr>
            <p:cNvPr id="36" name="矩形 35"/>
            <p:cNvSpPr/>
            <p:nvPr/>
          </p:nvSpPr>
          <p:spPr>
            <a:xfrm>
              <a:off x="3000376" y="3007519"/>
              <a:ext cx="1107281" cy="502444"/>
            </a:xfrm>
            <a:prstGeom prst="rect">
              <a:avLst/>
            </a:prstGeom>
            <a:solidFill>
              <a:srgbClr val="19A3C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7" name="矩形 38"/>
            <p:cNvSpPr>
              <a:spLocks noChangeArrowheads="1"/>
            </p:cNvSpPr>
            <p:nvPr/>
          </p:nvSpPr>
          <p:spPr bwMode="auto">
            <a:xfrm>
              <a:off x="3256498" y="310038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grpSp>
      <p:grpSp>
        <p:nvGrpSpPr>
          <p:cNvPr id="38" name="组合 37"/>
          <p:cNvGrpSpPr/>
          <p:nvPr/>
        </p:nvGrpSpPr>
        <p:grpSpPr>
          <a:xfrm>
            <a:off x="5172569" y="3449156"/>
            <a:ext cx="1107281" cy="502444"/>
            <a:chOff x="5044679" y="3007519"/>
            <a:chExt cx="1107281" cy="502444"/>
          </a:xfrm>
        </p:grpSpPr>
        <p:sp>
          <p:nvSpPr>
            <p:cNvPr id="39" name="矩形 38"/>
            <p:cNvSpPr/>
            <p:nvPr/>
          </p:nvSpPr>
          <p:spPr>
            <a:xfrm>
              <a:off x="5044679" y="3007519"/>
              <a:ext cx="1107281" cy="502444"/>
            </a:xfrm>
            <a:prstGeom prst="rect">
              <a:avLst/>
            </a:prstGeom>
            <a:solidFill>
              <a:srgbClr val="89A845"/>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0" name="矩形 39"/>
            <p:cNvSpPr>
              <a:spLocks noChangeArrowheads="1"/>
            </p:cNvSpPr>
            <p:nvPr/>
          </p:nvSpPr>
          <p:spPr bwMode="auto">
            <a:xfrm>
              <a:off x="5300801" y="310038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p>
          </p:txBody>
        </p:sp>
      </p:grpSp>
      <p:grpSp>
        <p:nvGrpSpPr>
          <p:cNvPr id="41" name="组合 40"/>
          <p:cNvGrpSpPr/>
          <p:nvPr/>
        </p:nvGrpSpPr>
        <p:grpSpPr>
          <a:xfrm>
            <a:off x="7218061" y="3449156"/>
            <a:ext cx="1106090" cy="502444"/>
            <a:chOff x="7090173" y="3007519"/>
            <a:chExt cx="1106090" cy="502444"/>
          </a:xfrm>
        </p:grpSpPr>
        <p:sp>
          <p:nvSpPr>
            <p:cNvPr id="42" name="矩形 41"/>
            <p:cNvSpPr/>
            <p:nvPr/>
          </p:nvSpPr>
          <p:spPr>
            <a:xfrm>
              <a:off x="7090173" y="3007519"/>
              <a:ext cx="1106090" cy="502444"/>
            </a:xfrm>
            <a:prstGeom prst="rect">
              <a:avLst/>
            </a:prstGeom>
            <a:solidFill>
              <a:srgbClr val="8C8CBC"/>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3" name="矩形 40"/>
            <p:cNvSpPr>
              <a:spLocks noChangeArrowheads="1"/>
            </p:cNvSpPr>
            <p:nvPr/>
          </p:nvSpPr>
          <p:spPr bwMode="auto">
            <a:xfrm>
              <a:off x="7345104" y="310038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p>
          </p:txBody>
        </p:sp>
      </p:grpSp>
      <p:sp>
        <p:nvSpPr>
          <p:cNvPr id="44" name="TextBox 57"/>
          <p:cNvSpPr txBox="1"/>
          <p:nvPr/>
        </p:nvSpPr>
        <p:spPr bwMode="auto">
          <a:xfrm>
            <a:off x="635096" y="4073042"/>
            <a:ext cx="2005013" cy="54906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5" name="TextBox 57"/>
          <p:cNvSpPr txBox="1"/>
          <p:nvPr/>
        </p:nvSpPr>
        <p:spPr bwMode="auto">
          <a:xfrm>
            <a:off x="2679400" y="4073042"/>
            <a:ext cx="2005013" cy="54906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6" name="TextBox 57"/>
          <p:cNvSpPr txBox="1"/>
          <p:nvPr/>
        </p:nvSpPr>
        <p:spPr bwMode="auto">
          <a:xfrm>
            <a:off x="4723702" y="4073042"/>
            <a:ext cx="2005013" cy="54906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TextBox 57"/>
          <p:cNvSpPr txBox="1"/>
          <p:nvPr/>
        </p:nvSpPr>
        <p:spPr bwMode="auto">
          <a:xfrm>
            <a:off x="6768006" y="4073042"/>
            <a:ext cx="2005013" cy="54906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ipe(up)">
                                      <p:cBhvr>
                                        <p:cTn id="13" dur="500"/>
                                        <p:tgtEl>
                                          <p:spTgt spid="28"/>
                                        </p:tgtEl>
                                      </p:cBhvr>
                                    </p:animEffect>
                                  </p:childTnLst>
                                </p:cTn>
                              </p:par>
                              <p:par>
                                <p:cTn id="14" presetID="22" presetClass="entr" presetSubtype="1"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up)">
                                      <p:cBhvr>
                                        <p:cTn id="16" dur="500"/>
                                        <p:tgtEl>
                                          <p:spTgt spid="29"/>
                                        </p:tgtEl>
                                      </p:cBhvr>
                                    </p:animEffect>
                                  </p:childTnLst>
                                </p:cTn>
                              </p:par>
                              <p:par>
                                <p:cTn id="17" presetID="22" presetClass="entr" presetSubtype="1"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par>
                                <p:cTn id="20" presetID="22" presetClass="entr" presetSubtype="1"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up)">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1000"/>
                                        <p:tgtEl>
                                          <p:spTgt spid="35"/>
                                        </p:tgtEl>
                                      </p:cBhvr>
                                    </p:animEffect>
                                    <p:anim calcmode="lin" valueType="num">
                                      <p:cBhvr>
                                        <p:cTn id="33" dur="1000" fill="hold"/>
                                        <p:tgtEl>
                                          <p:spTgt spid="35"/>
                                        </p:tgtEl>
                                        <p:attrNameLst>
                                          <p:attrName>ppt_x</p:attrName>
                                        </p:attrNameLst>
                                      </p:cBhvr>
                                      <p:tavLst>
                                        <p:tav tm="0">
                                          <p:val>
                                            <p:strVal val="#ppt_x"/>
                                          </p:val>
                                        </p:tav>
                                        <p:tav tm="100000">
                                          <p:val>
                                            <p:strVal val="#ppt_x"/>
                                          </p:val>
                                        </p:tav>
                                      </p:tavLst>
                                    </p:anim>
                                    <p:anim calcmode="lin" valueType="num">
                                      <p:cBhvr>
                                        <p:cTn id="34" dur="10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1000"/>
                                        <p:tgtEl>
                                          <p:spTgt spid="38"/>
                                        </p:tgtEl>
                                      </p:cBhvr>
                                    </p:animEffect>
                                    <p:anim calcmode="lin" valueType="num">
                                      <p:cBhvr>
                                        <p:cTn id="38" dur="1000" fill="hold"/>
                                        <p:tgtEl>
                                          <p:spTgt spid="38"/>
                                        </p:tgtEl>
                                        <p:attrNameLst>
                                          <p:attrName>ppt_x</p:attrName>
                                        </p:attrNameLst>
                                      </p:cBhvr>
                                      <p:tavLst>
                                        <p:tav tm="0">
                                          <p:val>
                                            <p:strVal val="#ppt_x"/>
                                          </p:val>
                                        </p:tav>
                                        <p:tav tm="100000">
                                          <p:val>
                                            <p:strVal val="#ppt_x"/>
                                          </p:val>
                                        </p:tav>
                                      </p:tavLst>
                                    </p:anim>
                                    <p:anim calcmode="lin" valueType="num">
                                      <p:cBhvr>
                                        <p:cTn id="39" dur="1000" fill="hold"/>
                                        <p:tgtEl>
                                          <p:spTgt spid="3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1000"/>
                                        <p:tgtEl>
                                          <p:spTgt spid="41"/>
                                        </p:tgtEl>
                                      </p:cBhvr>
                                    </p:animEffect>
                                    <p:anim calcmode="lin" valueType="num">
                                      <p:cBhvr>
                                        <p:cTn id="43" dur="1000" fill="hold"/>
                                        <p:tgtEl>
                                          <p:spTgt spid="41"/>
                                        </p:tgtEl>
                                        <p:attrNameLst>
                                          <p:attrName>ppt_x</p:attrName>
                                        </p:attrNameLst>
                                      </p:cBhvr>
                                      <p:tavLst>
                                        <p:tav tm="0">
                                          <p:val>
                                            <p:strVal val="#ppt_x"/>
                                          </p:val>
                                        </p:tav>
                                        <p:tav tm="100000">
                                          <p:val>
                                            <p:strVal val="#ppt_x"/>
                                          </p:val>
                                        </p:tav>
                                      </p:tavLst>
                                    </p:anim>
                                    <p:anim calcmode="lin" valueType="num">
                                      <p:cBhvr>
                                        <p:cTn id="4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1000"/>
                                        <p:tgtEl>
                                          <p:spTgt spid="45"/>
                                        </p:tgtEl>
                                      </p:cBhvr>
                                    </p:animEffect>
                                    <p:anim calcmode="lin" valueType="num">
                                      <p:cBhvr>
                                        <p:cTn id="50" dur="1000" fill="hold"/>
                                        <p:tgtEl>
                                          <p:spTgt spid="45"/>
                                        </p:tgtEl>
                                        <p:attrNameLst>
                                          <p:attrName>ppt_x</p:attrName>
                                        </p:attrNameLst>
                                      </p:cBhvr>
                                      <p:tavLst>
                                        <p:tav tm="0">
                                          <p:val>
                                            <p:strVal val="#ppt_x"/>
                                          </p:val>
                                        </p:tav>
                                        <p:tav tm="100000">
                                          <p:val>
                                            <p:strVal val="#ppt_x"/>
                                          </p:val>
                                        </p:tav>
                                      </p:tavLst>
                                    </p:anim>
                                    <p:anim calcmode="lin" valueType="num">
                                      <p:cBhvr>
                                        <p:cTn id="51" dur="1000" fill="hold"/>
                                        <p:tgtEl>
                                          <p:spTgt spid="4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1000"/>
                                        <p:tgtEl>
                                          <p:spTgt spid="44"/>
                                        </p:tgtEl>
                                      </p:cBhvr>
                                    </p:animEffect>
                                    <p:anim calcmode="lin" valueType="num">
                                      <p:cBhvr>
                                        <p:cTn id="55" dur="1000" fill="hold"/>
                                        <p:tgtEl>
                                          <p:spTgt spid="44"/>
                                        </p:tgtEl>
                                        <p:attrNameLst>
                                          <p:attrName>ppt_x</p:attrName>
                                        </p:attrNameLst>
                                      </p:cBhvr>
                                      <p:tavLst>
                                        <p:tav tm="0">
                                          <p:val>
                                            <p:strVal val="#ppt_x"/>
                                          </p:val>
                                        </p:tav>
                                        <p:tav tm="100000">
                                          <p:val>
                                            <p:strVal val="#ppt_x"/>
                                          </p:val>
                                        </p:tav>
                                      </p:tavLst>
                                    </p:anim>
                                    <p:anim calcmode="lin" valueType="num">
                                      <p:cBhvr>
                                        <p:cTn id="56" dur="1000" fill="hold"/>
                                        <p:tgtEl>
                                          <p:spTgt spid="4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1000"/>
                                        <p:tgtEl>
                                          <p:spTgt spid="46"/>
                                        </p:tgtEl>
                                      </p:cBhvr>
                                    </p:animEffect>
                                    <p:anim calcmode="lin" valueType="num">
                                      <p:cBhvr>
                                        <p:cTn id="60" dur="1000" fill="hold"/>
                                        <p:tgtEl>
                                          <p:spTgt spid="46"/>
                                        </p:tgtEl>
                                        <p:attrNameLst>
                                          <p:attrName>ppt_x</p:attrName>
                                        </p:attrNameLst>
                                      </p:cBhvr>
                                      <p:tavLst>
                                        <p:tav tm="0">
                                          <p:val>
                                            <p:strVal val="#ppt_x"/>
                                          </p:val>
                                        </p:tav>
                                        <p:tav tm="100000">
                                          <p:val>
                                            <p:strVal val="#ppt_x"/>
                                          </p:val>
                                        </p:tav>
                                      </p:tavLst>
                                    </p:anim>
                                    <p:anim calcmode="lin" valueType="num">
                                      <p:cBhvr>
                                        <p:cTn id="61" dur="1000" fill="hold"/>
                                        <p:tgtEl>
                                          <p:spTgt spid="46"/>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fade">
                                      <p:cBhvr>
                                        <p:cTn id="64" dur="1000"/>
                                        <p:tgtEl>
                                          <p:spTgt spid="47"/>
                                        </p:tgtEl>
                                      </p:cBhvr>
                                    </p:animEffect>
                                    <p:anim calcmode="lin" valueType="num">
                                      <p:cBhvr>
                                        <p:cTn id="65" dur="1000" fill="hold"/>
                                        <p:tgtEl>
                                          <p:spTgt spid="47"/>
                                        </p:tgtEl>
                                        <p:attrNameLst>
                                          <p:attrName>ppt_x</p:attrName>
                                        </p:attrNameLst>
                                      </p:cBhvr>
                                      <p:tavLst>
                                        <p:tav tm="0">
                                          <p:val>
                                            <p:strVal val="#ppt_x"/>
                                          </p:val>
                                        </p:tav>
                                        <p:tav tm="100000">
                                          <p:val>
                                            <p:strVal val="#ppt_x"/>
                                          </p:val>
                                        </p:tav>
                                      </p:tavLst>
                                    </p:anim>
                                    <p:anim calcmode="lin" valueType="num">
                                      <p:cBhvr>
                                        <p:cTn id="66"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26"/>
          <p:cNvGrpSpPr/>
          <p:nvPr/>
        </p:nvGrpSpPr>
        <p:grpSpPr>
          <a:xfrm>
            <a:off x="1361565" y="3997586"/>
            <a:ext cx="441722" cy="400050"/>
            <a:chOff x="1815420" y="4900367"/>
            <a:chExt cx="588963" cy="533400"/>
          </a:xfrm>
          <a:solidFill>
            <a:srgbClr val="89A845"/>
          </a:solidFill>
        </p:grpSpPr>
        <p:sp>
          <p:nvSpPr>
            <p:cNvPr id="57" name="Freeform 229"/>
            <p:cNvSpPr>
              <a:spLocks noEditPoints="1"/>
            </p:cNvSpPr>
            <p:nvPr/>
          </p:nvSpPr>
          <p:spPr bwMode="auto">
            <a:xfrm>
              <a:off x="1917020" y="5103567"/>
              <a:ext cx="388938" cy="330200"/>
            </a:xfrm>
            <a:custGeom>
              <a:avLst/>
              <a:gdLst>
                <a:gd name="T0" fmla="*/ 13 w 126"/>
                <a:gd name="T1" fmla="*/ 107 h 107"/>
                <a:gd name="T2" fmla="*/ 0 w 126"/>
                <a:gd name="T3" fmla="*/ 93 h 107"/>
                <a:gd name="T4" fmla="*/ 0 w 126"/>
                <a:gd name="T5" fmla="*/ 93 h 107"/>
                <a:gd name="T6" fmla="*/ 0 w 126"/>
                <a:gd name="T7" fmla="*/ 13 h 107"/>
                <a:gd name="T8" fmla="*/ 13 w 126"/>
                <a:gd name="T9" fmla="*/ 0 h 107"/>
                <a:gd name="T10" fmla="*/ 13 w 126"/>
                <a:gd name="T11" fmla="*/ 0 h 107"/>
                <a:gd name="T12" fmla="*/ 112 w 126"/>
                <a:gd name="T13" fmla="*/ 0 h 107"/>
                <a:gd name="T14" fmla="*/ 126 w 126"/>
                <a:gd name="T15" fmla="*/ 13 h 107"/>
                <a:gd name="T16" fmla="*/ 126 w 126"/>
                <a:gd name="T17" fmla="*/ 13 h 107"/>
                <a:gd name="T18" fmla="*/ 126 w 126"/>
                <a:gd name="T19" fmla="*/ 93 h 107"/>
                <a:gd name="T20" fmla="*/ 112 w 126"/>
                <a:gd name="T21" fmla="*/ 107 h 107"/>
                <a:gd name="T22" fmla="*/ 112 w 126"/>
                <a:gd name="T23" fmla="*/ 107 h 107"/>
                <a:gd name="T24" fmla="*/ 13 w 126"/>
                <a:gd name="T25" fmla="*/ 107 h 107"/>
                <a:gd name="T26" fmla="*/ 11 w 126"/>
                <a:gd name="T27" fmla="*/ 13 h 107"/>
                <a:gd name="T28" fmla="*/ 11 w 126"/>
                <a:gd name="T29" fmla="*/ 93 h 107"/>
                <a:gd name="T30" fmla="*/ 13 w 126"/>
                <a:gd name="T31" fmla="*/ 95 h 107"/>
                <a:gd name="T32" fmla="*/ 13 w 126"/>
                <a:gd name="T33" fmla="*/ 95 h 107"/>
                <a:gd name="T34" fmla="*/ 112 w 126"/>
                <a:gd name="T35" fmla="*/ 95 h 107"/>
                <a:gd name="T36" fmla="*/ 114 w 126"/>
                <a:gd name="T37" fmla="*/ 93 h 107"/>
                <a:gd name="T38" fmla="*/ 114 w 126"/>
                <a:gd name="T39" fmla="*/ 93 h 107"/>
                <a:gd name="T40" fmla="*/ 114 w 126"/>
                <a:gd name="T41" fmla="*/ 13 h 107"/>
                <a:gd name="T42" fmla="*/ 112 w 126"/>
                <a:gd name="T43" fmla="*/ 11 h 107"/>
                <a:gd name="T44" fmla="*/ 112 w 126"/>
                <a:gd name="T45" fmla="*/ 11 h 107"/>
                <a:gd name="T46" fmla="*/ 13 w 126"/>
                <a:gd name="T47" fmla="*/ 11 h 107"/>
                <a:gd name="T48" fmla="*/ 11 w 126"/>
                <a:gd name="T49" fmla="*/ 1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07">
                  <a:moveTo>
                    <a:pt x="13" y="107"/>
                  </a:moveTo>
                  <a:cubicBezTo>
                    <a:pt x="6" y="107"/>
                    <a:pt x="0" y="101"/>
                    <a:pt x="0" y="93"/>
                  </a:cubicBezTo>
                  <a:cubicBezTo>
                    <a:pt x="0" y="93"/>
                    <a:pt x="0" y="93"/>
                    <a:pt x="0" y="93"/>
                  </a:cubicBezTo>
                  <a:cubicBezTo>
                    <a:pt x="0" y="13"/>
                    <a:pt x="0" y="13"/>
                    <a:pt x="0" y="13"/>
                  </a:cubicBezTo>
                  <a:cubicBezTo>
                    <a:pt x="0" y="6"/>
                    <a:pt x="6" y="0"/>
                    <a:pt x="13" y="0"/>
                  </a:cubicBezTo>
                  <a:cubicBezTo>
                    <a:pt x="13" y="0"/>
                    <a:pt x="13" y="0"/>
                    <a:pt x="13" y="0"/>
                  </a:cubicBezTo>
                  <a:cubicBezTo>
                    <a:pt x="112" y="0"/>
                    <a:pt x="112" y="0"/>
                    <a:pt x="112" y="0"/>
                  </a:cubicBezTo>
                  <a:cubicBezTo>
                    <a:pt x="120" y="0"/>
                    <a:pt x="126" y="6"/>
                    <a:pt x="126" y="13"/>
                  </a:cubicBezTo>
                  <a:cubicBezTo>
                    <a:pt x="126" y="13"/>
                    <a:pt x="126" y="13"/>
                    <a:pt x="126" y="13"/>
                  </a:cubicBezTo>
                  <a:cubicBezTo>
                    <a:pt x="126" y="93"/>
                    <a:pt x="126" y="93"/>
                    <a:pt x="126" y="93"/>
                  </a:cubicBezTo>
                  <a:cubicBezTo>
                    <a:pt x="126" y="101"/>
                    <a:pt x="120" y="107"/>
                    <a:pt x="112" y="107"/>
                  </a:cubicBezTo>
                  <a:cubicBezTo>
                    <a:pt x="112" y="107"/>
                    <a:pt x="112" y="107"/>
                    <a:pt x="112" y="107"/>
                  </a:cubicBezTo>
                  <a:cubicBezTo>
                    <a:pt x="13" y="107"/>
                    <a:pt x="13" y="107"/>
                    <a:pt x="13" y="107"/>
                  </a:cubicBezTo>
                  <a:close/>
                  <a:moveTo>
                    <a:pt x="11" y="13"/>
                  </a:moveTo>
                  <a:cubicBezTo>
                    <a:pt x="11" y="93"/>
                    <a:pt x="11" y="93"/>
                    <a:pt x="11" y="93"/>
                  </a:cubicBezTo>
                  <a:cubicBezTo>
                    <a:pt x="11" y="94"/>
                    <a:pt x="12" y="95"/>
                    <a:pt x="13" y="95"/>
                  </a:cubicBezTo>
                  <a:cubicBezTo>
                    <a:pt x="13" y="95"/>
                    <a:pt x="13" y="95"/>
                    <a:pt x="13" y="95"/>
                  </a:cubicBezTo>
                  <a:cubicBezTo>
                    <a:pt x="112" y="95"/>
                    <a:pt x="112" y="95"/>
                    <a:pt x="112" y="95"/>
                  </a:cubicBezTo>
                  <a:cubicBezTo>
                    <a:pt x="113" y="95"/>
                    <a:pt x="114" y="94"/>
                    <a:pt x="114" y="93"/>
                  </a:cubicBezTo>
                  <a:cubicBezTo>
                    <a:pt x="114" y="93"/>
                    <a:pt x="114" y="93"/>
                    <a:pt x="114" y="93"/>
                  </a:cubicBezTo>
                  <a:cubicBezTo>
                    <a:pt x="114" y="13"/>
                    <a:pt x="114" y="13"/>
                    <a:pt x="114" y="13"/>
                  </a:cubicBezTo>
                  <a:cubicBezTo>
                    <a:pt x="114" y="12"/>
                    <a:pt x="113" y="11"/>
                    <a:pt x="112" y="11"/>
                  </a:cubicBezTo>
                  <a:cubicBezTo>
                    <a:pt x="112" y="11"/>
                    <a:pt x="112" y="11"/>
                    <a:pt x="112" y="11"/>
                  </a:cubicBezTo>
                  <a:cubicBezTo>
                    <a:pt x="13" y="11"/>
                    <a:pt x="13" y="11"/>
                    <a:pt x="13" y="11"/>
                  </a:cubicBezTo>
                  <a:cubicBezTo>
                    <a:pt x="12" y="11"/>
                    <a:pt x="11" y="12"/>
                    <a:pt x="11" y="13"/>
                  </a:cubicBezTo>
                  <a:close/>
                </a:path>
              </a:pathLst>
            </a:custGeom>
            <a:grpFill/>
            <a:ln w="9525">
              <a:noFill/>
              <a:round/>
            </a:ln>
          </p:spPr>
          <p:txBody>
            <a:bodyPr/>
            <a:lstStyle/>
            <a:p>
              <a:pPr algn="ctr" fontAlgn="auto">
                <a:spcBef>
                  <a:spcPts val="0"/>
                </a:spcBef>
                <a:spcAft>
                  <a:spcPts val="0"/>
                </a:spcAft>
                <a:defRPr/>
              </a:pPr>
              <a:endParaRPr lang="zh-CN" altLang="en-US" sz="1600">
                <a:latin typeface="HelveticaNeueLTPro-Lt" panose="020B0403020202020204" pitchFamily="34" charset="0"/>
                <a:ea typeface="+mn-ea"/>
              </a:endParaRPr>
            </a:p>
          </p:txBody>
        </p:sp>
        <p:sp>
          <p:nvSpPr>
            <p:cNvPr id="58" name="Freeform 230"/>
            <p:cNvSpPr>
              <a:spLocks noEditPoints="1"/>
            </p:cNvSpPr>
            <p:nvPr/>
          </p:nvSpPr>
          <p:spPr bwMode="auto">
            <a:xfrm>
              <a:off x="1815420" y="4900367"/>
              <a:ext cx="588963" cy="246063"/>
            </a:xfrm>
            <a:custGeom>
              <a:avLst/>
              <a:gdLst>
                <a:gd name="T0" fmla="*/ 7 w 191"/>
                <a:gd name="T1" fmla="*/ 80 h 80"/>
                <a:gd name="T2" fmla="*/ 7 w 191"/>
                <a:gd name="T3" fmla="*/ 74 h 80"/>
                <a:gd name="T4" fmla="*/ 10 w 191"/>
                <a:gd name="T5" fmla="*/ 78 h 80"/>
                <a:gd name="T6" fmla="*/ 7 w 191"/>
                <a:gd name="T7" fmla="*/ 74 h 80"/>
                <a:gd name="T8" fmla="*/ 7 w 191"/>
                <a:gd name="T9" fmla="*/ 80 h 80"/>
                <a:gd name="T10" fmla="*/ 1 w 191"/>
                <a:gd name="T11" fmla="*/ 76 h 80"/>
                <a:gd name="T12" fmla="*/ 1 w 191"/>
                <a:gd name="T13" fmla="*/ 76 h 80"/>
                <a:gd name="T14" fmla="*/ 3 w 191"/>
                <a:gd name="T15" fmla="*/ 69 h 80"/>
                <a:gd name="T16" fmla="*/ 3 w 191"/>
                <a:gd name="T17" fmla="*/ 69 h 80"/>
                <a:gd name="T18" fmla="*/ 92 w 191"/>
                <a:gd name="T19" fmla="*/ 1 h 80"/>
                <a:gd name="T20" fmla="*/ 99 w 191"/>
                <a:gd name="T21" fmla="*/ 1 h 80"/>
                <a:gd name="T22" fmla="*/ 99 w 191"/>
                <a:gd name="T23" fmla="*/ 1 h 80"/>
                <a:gd name="T24" fmla="*/ 188 w 191"/>
                <a:gd name="T25" fmla="*/ 69 h 80"/>
                <a:gd name="T26" fmla="*/ 190 w 191"/>
                <a:gd name="T27" fmla="*/ 76 h 80"/>
                <a:gd name="T28" fmla="*/ 190 w 191"/>
                <a:gd name="T29" fmla="*/ 76 h 80"/>
                <a:gd name="T30" fmla="*/ 185 w 191"/>
                <a:gd name="T31" fmla="*/ 80 h 80"/>
                <a:gd name="T32" fmla="*/ 185 w 191"/>
                <a:gd name="T33" fmla="*/ 80 h 80"/>
                <a:gd name="T34" fmla="*/ 7 w 191"/>
                <a:gd name="T35" fmla="*/ 80 h 80"/>
                <a:gd name="T36" fmla="*/ 168 w 191"/>
                <a:gd name="T37" fmla="*/ 68 h 80"/>
                <a:gd name="T38" fmla="*/ 96 w 191"/>
                <a:gd name="T39" fmla="*/ 13 h 80"/>
                <a:gd name="T40" fmla="*/ 24 w 191"/>
                <a:gd name="T41" fmla="*/ 68 h 80"/>
                <a:gd name="T42" fmla="*/ 168 w 191"/>
                <a:gd name="T43"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1" h="80">
                  <a:moveTo>
                    <a:pt x="7" y="80"/>
                  </a:moveTo>
                  <a:cubicBezTo>
                    <a:pt x="7" y="74"/>
                    <a:pt x="7" y="74"/>
                    <a:pt x="7" y="74"/>
                  </a:cubicBezTo>
                  <a:cubicBezTo>
                    <a:pt x="10" y="78"/>
                    <a:pt x="10" y="78"/>
                    <a:pt x="10" y="78"/>
                  </a:cubicBezTo>
                  <a:cubicBezTo>
                    <a:pt x="7" y="74"/>
                    <a:pt x="7" y="74"/>
                    <a:pt x="7" y="74"/>
                  </a:cubicBezTo>
                  <a:cubicBezTo>
                    <a:pt x="7" y="80"/>
                    <a:pt x="7" y="80"/>
                    <a:pt x="7" y="80"/>
                  </a:cubicBezTo>
                  <a:cubicBezTo>
                    <a:pt x="4" y="80"/>
                    <a:pt x="2" y="78"/>
                    <a:pt x="1" y="76"/>
                  </a:cubicBezTo>
                  <a:cubicBezTo>
                    <a:pt x="1" y="76"/>
                    <a:pt x="1" y="76"/>
                    <a:pt x="1" y="76"/>
                  </a:cubicBezTo>
                  <a:cubicBezTo>
                    <a:pt x="0" y="73"/>
                    <a:pt x="1" y="71"/>
                    <a:pt x="3" y="69"/>
                  </a:cubicBezTo>
                  <a:cubicBezTo>
                    <a:pt x="3" y="69"/>
                    <a:pt x="3" y="69"/>
                    <a:pt x="3" y="69"/>
                  </a:cubicBezTo>
                  <a:cubicBezTo>
                    <a:pt x="92" y="1"/>
                    <a:pt x="92" y="1"/>
                    <a:pt x="92" y="1"/>
                  </a:cubicBezTo>
                  <a:cubicBezTo>
                    <a:pt x="94" y="0"/>
                    <a:pt x="97" y="0"/>
                    <a:pt x="99" y="1"/>
                  </a:cubicBezTo>
                  <a:cubicBezTo>
                    <a:pt x="99" y="1"/>
                    <a:pt x="99" y="1"/>
                    <a:pt x="99" y="1"/>
                  </a:cubicBezTo>
                  <a:cubicBezTo>
                    <a:pt x="188" y="69"/>
                    <a:pt x="188" y="69"/>
                    <a:pt x="188" y="69"/>
                  </a:cubicBezTo>
                  <a:cubicBezTo>
                    <a:pt x="190" y="71"/>
                    <a:pt x="191" y="73"/>
                    <a:pt x="190" y="76"/>
                  </a:cubicBezTo>
                  <a:cubicBezTo>
                    <a:pt x="190" y="76"/>
                    <a:pt x="190" y="76"/>
                    <a:pt x="190" y="76"/>
                  </a:cubicBezTo>
                  <a:cubicBezTo>
                    <a:pt x="190" y="78"/>
                    <a:pt x="187" y="80"/>
                    <a:pt x="185" y="80"/>
                  </a:cubicBezTo>
                  <a:cubicBezTo>
                    <a:pt x="185" y="80"/>
                    <a:pt x="185" y="80"/>
                    <a:pt x="185" y="80"/>
                  </a:cubicBezTo>
                  <a:cubicBezTo>
                    <a:pt x="7" y="80"/>
                    <a:pt x="7" y="80"/>
                    <a:pt x="7" y="80"/>
                  </a:cubicBezTo>
                  <a:close/>
                  <a:moveTo>
                    <a:pt x="168" y="68"/>
                  </a:moveTo>
                  <a:cubicBezTo>
                    <a:pt x="96" y="13"/>
                    <a:pt x="96" y="13"/>
                    <a:pt x="96" y="13"/>
                  </a:cubicBezTo>
                  <a:cubicBezTo>
                    <a:pt x="24" y="68"/>
                    <a:pt x="24" y="68"/>
                    <a:pt x="24" y="68"/>
                  </a:cubicBezTo>
                  <a:cubicBezTo>
                    <a:pt x="168" y="68"/>
                    <a:pt x="168" y="68"/>
                    <a:pt x="168" y="68"/>
                  </a:cubicBezTo>
                  <a:close/>
                </a:path>
              </a:pathLst>
            </a:custGeom>
            <a:grpFill/>
            <a:ln w="9525">
              <a:noFill/>
              <a:round/>
            </a:ln>
          </p:spPr>
          <p:txBody>
            <a:bodyPr/>
            <a:lstStyle/>
            <a:p>
              <a:pPr algn="ctr" fontAlgn="auto">
                <a:spcBef>
                  <a:spcPts val="0"/>
                </a:spcBef>
                <a:spcAft>
                  <a:spcPts val="0"/>
                </a:spcAft>
                <a:defRPr/>
              </a:pPr>
              <a:endParaRPr lang="zh-CN" altLang="en-US" sz="1600">
                <a:latin typeface="HelveticaNeueLTPro-Lt" panose="020B0403020202020204" pitchFamily="34" charset="0"/>
                <a:ea typeface="+mn-ea"/>
              </a:endParaRPr>
            </a:p>
          </p:txBody>
        </p:sp>
        <p:sp>
          <p:nvSpPr>
            <p:cNvPr id="59" name="Freeform 231"/>
            <p:cNvSpPr>
              <a:spLocks noEditPoints="1"/>
            </p:cNvSpPr>
            <p:nvPr/>
          </p:nvSpPr>
          <p:spPr bwMode="auto">
            <a:xfrm>
              <a:off x="2071008" y="5243267"/>
              <a:ext cx="139700" cy="187325"/>
            </a:xfrm>
            <a:custGeom>
              <a:avLst/>
              <a:gdLst>
                <a:gd name="T0" fmla="*/ 12 w 45"/>
                <a:gd name="T1" fmla="*/ 61 h 61"/>
                <a:gd name="T2" fmla="*/ 0 w 45"/>
                <a:gd name="T3" fmla="*/ 49 h 61"/>
                <a:gd name="T4" fmla="*/ 0 w 45"/>
                <a:gd name="T5" fmla="*/ 49 h 61"/>
                <a:gd name="T6" fmla="*/ 0 w 45"/>
                <a:gd name="T7" fmla="*/ 11 h 61"/>
                <a:gd name="T8" fmla="*/ 12 w 45"/>
                <a:gd name="T9" fmla="*/ 0 h 61"/>
                <a:gd name="T10" fmla="*/ 12 w 45"/>
                <a:gd name="T11" fmla="*/ 0 h 61"/>
                <a:gd name="T12" fmla="*/ 34 w 45"/>
                <a:gd name="T13" fmla="*/ 0 h 61"/>
                <a:gd name="T14" fmla="*/ 45 w 45"/>
                <a:gd name="T15" fmla="*/ 11 h 61"/>
                <a:gd name="T16" fmla="*/ 45 w 45"/>
                <a:gd name="T17" fmla="*/ 11 h 61"/>
                <a:gd name="T18" fmla="*/ 45 w 45"/>
                <a:gd name="T19" fmla="*/ 49 h 61"/>
                <a:gd name="T20" fmla="*/ 34 w 45"/>
                <a:gd name="T21" fmla="*/ 61 h 61"/>
                <a:gd name="T22" fmla="*/ 34 w 45"/>
                <a:gd name="T23" fmla="*/ 61 h 61"/>
                <a:gd name="T24" fmla="*/ 12 w 45"/>
                <a:gd name="T25" fmla="*/ 61 h 61"/>
                <a:gd name="T26" fmla="*/ 8 w 45"/>
                <a:gd name="T27" fmla="*/ 49 h 61"/>
                <a:gd name="T28" fmla="*/ 12 w 45"/>
                <a:gd name="T29" fmla="*/ 53 h 61"/>
                <a:gd name="T30" fmla="*/ 12 w 45"/>
                <a:gd name="T31" fmla="*/ 53 h 61"/>
                <a:gd name="T32" fmla="*/ 34 w 45"/>
                <a:gd name="T33" fmla="*/ 53 h 61"/>
                <a:gd name="T34" fmla="*/ 38 w 45"/>
                <a:gd name="T35" fmla="*/ 49 h 61"/>
                <a:gd name="T36" fmla="*/ 38 w 45"/>
                <a:gd name="T37" fmla="*/ 49 h 61"/>
                <a:gd name="T38" fmla="*/ 38 w 45"/>
                <a:gd name="T39" fmla="*/ 11 h 61"/>
                <a:gd name="T40" fmla="*/ 34 w 45"/>
                <a:gd name="T41" fmla="*/ 7 h 61"/>
                <a:gd name="T42" fmla="*/ 34 w 45"/>
                <a:gd name="T43" fmla="*/ 7 h 61"/>
                <a:gd name="T44" fmla="*/ 12 w 45"/>
                <a:gd name="T45" fmla="*/ 7 h 61"/>
                <a:gd name="T46" fmla="*/ 8 w 45"/>
                <a:gd name="T47" fmla="*/ 11 h 61"/>
                <a:gd name="T48" fmla="*/ 8 w 45"/>
                <a:gd name="T49" fmla="*/ 11 h 61"/>
                <a:gd name="T50" fmla="*/ 8 w 45"/>
                <a:gd name="T51"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61">
                  <a:moveTo>
                    <a:pt x="12" y="61"/>
                  </a:moveTo>
                  <a:cubicBezTo>
                    <a:pt x="5" y="61"/>
                    <a:pt x="0" y="55"/>
                    <a:pt x="0" y="49"/>
                  </a:cubicBezTo>
                  <a:cubicBezTo>
                    <a:pt x="0" y="49"/>
                    <a:pt x="0" y="49"/>
                    <a:pt x="0" y="49"/>
                  </a:cubicBezTo>
                  <a:cubicBezTo>
                    <a:pt x="0" y="11"/>
                    <a:pt x="0" y="11"/>
                    <a:pt x="0" y="11"/>
                  </a:cubicBezTo>
                  <a:cubicBezTo>
                    <a:pt x="0" y="5"/>
                    <a:pt x="5" y="0"/>
                    <a:pt x="12" y="0"/>
                  </a:cubicBezTo>
                  <a:cubicBezTo>
                    <a:pt x="12" y="0"/>
                    <a:pt x="12" y="0"/>
                    <a:pt x="12" y="0"/>
                  </a:cubicBezTo>
                  <a:cubicBezTo>
                    <a:pt x="34" y="0"/>
                    <a:pt x="34" y="0"/>
                    <a:pt x="34" y="0"/>
                  </a:cubicBezTo>
                  <a:cubicBezTo>
                    <a:pt x="40" y="0"/>
                    <a:pt x="45" y="5"/>
                    <a:pt x="45" y="11"/>
                  </a:cubicBezTo>
                  <a:cubicBezTo>
                    <a:pt x="45" y="11"/>
                    <a:pt x="45" y="11"/>
                    <a:pt x="45" y="11"/>
                  </a:cubicBezTo>
                  <a:cubicBezTo>
                    <a:pt x="45" y="49"/>
                    <a:pt x="45" y="49"/>
                    <a:pt x="45" y="49"/>
                  </a:cubicBezTo>
                  <a:cubicBezTo>
                    <a:pt x="45" y="55"/>
                    <a:pt x="40" y="61"/>
                    <a:pt x="34" y="61"/>
                  </a:cubicBezTo>
                  <a:cubicBezTo>
                    <a:pt x="34" y="61"/>
                    <a:pt x="34" y="61"/>
                    <a:pt x="34" y="61"/>
                  </a:cubicBezTo>
                  <a:cubicBezTo>
                    <a:pt x="12" y="61"/>
                    <a:pt x="12" y="61"/>
                    <a:pt x="12" y="61"/>
                  </a:cubicBezTo>
                  <a:close/>
                  <a:moveTo>
                    <a:pt x="8" y="49"/>
                  </a:moveTo>
                  <a:cubicBezTo>
                    <a:pt x="8" y="51"/>
                    <a:pt x="10" y="53"/>
                    <a:pt x="12" y="53"/>
                  </a:cubicBezTo>
                  <a:cubicBezTo>
                    <a:pt x="12" y="53"/>
                    <a:pt x="12" y="53"/>
                    <a:pt x="12" y="53"/>
                  </a:cubicBezTo>
                  <a:cubicBezTo>
                    <a:pt x="34" y="53"/>
                    <a:pt x="34" y="53"/>
                    <a:pt x="34" y="53"/>
                  </a:cubicBezTo>
                  <a:cubicBezTo>
                    <a:pt x="36" y="53"/>
                    <a:pt x="38" y="51"/>
                    <a:pt x="38" y="49"/>
                  </a:cubicBezTo>
                  <a:cubicBezTo>
                    <a:pt x="38" y="49"/>
                    <a:pt x="38" y="49"/>
                    <a:pt x="38" y="49"/>
                  </a:cubicBezTo>
                  <a:cubicBezTo>
                    <a:pt x="38" y="11"/>
                    <a:pt x="38" y="11"/>
                    <a:pt x="38" y="11"/>
                  </a:cubicBezTo>
                  <a:cubicBezTo>
                    <a:pt x="38" y="9"/>
                    <a:pt x="36" y="7"/>
                    <a:pt x="34" y="7"/>
                  </a:cubicBezTo>
                  <a:cubicBezTo>
                    <a:pt x="34" y="7"/>
                    <a:pt x="34" y="7"/>
                    <a:pt x="34" y="7"/>
                  </a:cubicBezTo>
                  <a:cubicBezTo>
                    <a:pt x="12" y="7"/>
                    <a:pt x="12" y="7"/>
                    <a:pt x="12" y="7"/>
                  </a:cubicBezTo>
                  <a:cubicBezTo>
                    <a:pt x="10" y="7"/>
                    <a:pt x="8" y="9"/>
                    <a:pt x="8" y="11"/>
                  </a:cubicBezTo>
                  <a:cubicBezTo>
                    <a:pt x="8" y="11"/>
                    <a:pt x="8" y="11"/>
                    <a:pt x="8" y="11"/>
                  </a:cubicBezTo>
                  <a:cubicBezTo>
                    <a:pt x="8" y="49"/>
                    <a:pt x="8" y="49"/>
                    <a:pt x="8" y="49"/>
                  </a:cubicBezTo>
                  <a:close/>
                </a:path>
              </a:pathLst>
            </a:custGeom>
            <a:grpFill/>
            <a:ln w="9525">
              <a:noFill/>
              <a:round/>
            </a:ln>
          </p:spPr>
          <p:txBody>
            <a:bodyPr/>
            <a:lstStyle/>
            <a:p>
              <a:pPr algn="ctr" fontAlgn="auto">
                <a:spcBef>
                  <a:spcPts val="0"/>
                </a:spcBef>
                <a:spcAft>
                  <a:spcPts val="0"/>
                </a:spcAft>
                <a:defRPr/>
              </a:pPr>
              <a:endParaRPr lang="zh-CN" altLang="en-US" sz="1600">
                <a:latin typeface="HelveticaNeueLTPro-Lt" panose="020B0403020202020204" pitchFamily="34" charset="0"/>
                <a:ea typeface="+mn-ea"/>
              </a:endParaRPr>
            </a:p>
          </p:txBody>
        </p:sp>
      </p:grpSp>
      <p:grpSp>
        <p:nvGrpSpPr>
          <p:cNvPr id="60" name="组合 59"/>
          <p:cNvGrpSpPr/>
          <p:nvPr/>
        </p:nvGrpSpPr>
        <p:grpSpPr>
          <a:xfrm>
            <a:off x="1109662" y="2582117"/>
            <a:ext cx="985838" cy="1248966"/>
            <a:chOff x="1109662" y="2269331"/>
            <a:chExt cx="985838" cy="1248966"/>
          </a:xfrm>
          <a:solidFill>
            <a:srgbClr val="89A845"/>
          </a:solidFill>
        </p:grpSpPr>
        <p:sp>
          <p:nvSpPr>
            <p:cNvPr id="61" name="Freeform 234"/>
            <p:cNvSpPr/>
            <p:nvPr/>
          </p:nvSpPr>
          <p:spPr bwMode="auto">
            <a:xfrm>
              <a:off x="1109662" y="2269331"/>
              <a:ext cx="985838" cy="1248966"/>
            </a:xfrm>
            <a:custGeom>
              <a:avLst/>
              <a:gdLst>
                <a:gd name="T0" fmla="*/ 381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1 w 426"/>
                <a:gd name="T17" fmla="*/ 426 h 540"/>
                <a:gd name="T18" fmla="*/ 426 w 426"/>
                <a:gd name="T19" fmla="*/ 380 h 540"/>
                <a:gd name="T20" fmla="*/ 426 w 426"/>
                <a:gd name="T21" fmla="*/ 46 h 540"/>
                <a:gd name="T22" fmla="*/ 381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1"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1" y="426"/>
                    <a:pt x="381" y="426"/>
                    <a:pt x="381" y="426"/>
                  </a:cubicBezTo>
                  <a:cubicBezTo>
                    <a:pt x="406" y="426"/>
                    <a:pt x="426" y="405"/>
                    <a:pt x="426" y="380"/>
                  </a:cubicBezTo>
                  <a:cubicBezTo>
                    <a:pt x="426" y="46"/>
                    <a:pt x="426" y="46"/>
                    <a:pt x="426" y="46"/>
                  </a:cubicBezTo>
                  <a:cubicBezTo>
                    <a:pt x="426" y="20"/>
                    <a:pt x="406" y="0"/>
                    <a:pt x="381" y="0"/>
                  </a:cubicBezTo>
                  <a:close/>
                </a:path>
              </a:pathLst>
            </a:cu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TextBox 1"/>
            <p:cNvSpPr txBox="1">
              <a:spLocks noChangeArrowheads="1"/>
            </p:cNvSpPr>
            <p:nvPr/>
          </p:nvSpPr>
          <p:spPr bwMode="auto">
            <a:xfrm>
              <a:off x="1136360" y="2437210"/>
              <a:ext cx="930063"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anose="020B0806030902050204" pitchFamily="34" charset="0"/>
                  <a:ea typeface="宋体" panose="02010600030101010101" pitchFamily="2" charset="-122"/>
                </a:rPr>
                <a:t>30%</a:t>
              </a:r>
              <a:endParaRPr kumimoji="0" lang="zh-CN" altLang="en-US" sz="3200" b="0" i="0" u="none" strike="noStrike" kern="0" cap="none" spc="0" normalizeH="0" baseline="0" noProof="0" dirty="0">
                <a:ln>
                  <a:noFill/>
                </a:ln>
                <a:solidFill>
                  <a:sysClr val="window" lastClr="FFFFFF"/>
                </a:solidFill>
                <a:effectLst/>
                <a:uLnTx/>
                <a:uFillTx/>
                <a:latin typeface="Impact" panose="020B0806030902050204" pitchFamily="34" charset="0"/>
                <a:ea typeface="宋体" panose="02010600030101010101" pitchFamily="2" charset="-122"/>
              </a:endParaRPr>
            </a:p>
          </p:txBody>
        </p:sp>
      </p:grpSp>
      <p:sp>
        <p:nvSpPr>
          <p:cNvPr id="63" name="Freeform 232"/>
          <p:cNvSpPr>
            <a:spLocks noEditPoints="1" noChangeArrowheads="1"/>
          </p:cNvSpPr>
          <p:nvPr/>
        </p:nvSpPr>
        <p:spPr bwMode="auto">
          <a:xfrm>
            <a:off x="3349228" y="3978721"/>
            <a:ext cx="460772" cy="438150"/>
          </a:xfrm>
          <a:custGeom>
            <a:avLst/>
            <a:gdLst>
              <a:gd name="T0" fmla="*/ 124 w 387"/>
              <a:gd name="T1" fmla="*/ 300 h 368"/>
              <a:gd name="T2" fmla="*/ 262 w 387"/>
              <a:gd name="T3" fmla="*/ 300 h 368"/>
              <a:gd name="T4" fmla="*/ 262 w 387"/>
              <a:gd name="T5" fmla="*/ 257 h 368"/>
              <a:gd name="T6" fmla="*/ 124 w 387"/>
              <a:gd name="T7" fmla="*/ 257 h 368"/>
              <a:gd name="T8" fmla="*/ 124 w 387"/>
              <a:gd name="T9" fmla="*/ 300 h 368"/>
              <a:gd name="T10" fmla="*/ 124 w 387"/>
              <a:gd name="T11" fmla="*/ 241 h 368"/>
              <a:gd name="T12" fmla="*/ 262 w 387"/>
              <a:gd name="T13" fmla="*/ 241 h 368"/>
              <a:gd name="T14" fmla="*/ 262 w 387"/>
              <a:gd name="T15" fmla="*/ 199 h 368"/>
              <a:gd name="T16" fmla="*/ 124 w 387"/>
              <a:gd name="T17" fmla="*/ 199 h 368"/>
              <a:gd name="T18" fmla="*/ 124 w 387"/>
              <a:gd name="T19" fmla="*/ 241 h 368"/>
              <a:gd name="T20" fmla="*/ 381 w 387"/>
              <a:gd name="T21" fmla="*/ 148 h 368"/>
              <a:gd name="T22" fmla="*/ 373 w 387"/>
              <a:gd name="T23" fmla="*/ 140 h 368"/>
              <a:gd name="T24" fmla="*/ 192 w 387"/>
              <a:gd name="T25" fmla="*/ 0 h 368"/>
              <a:gd name="T26" fmla="*/ 14 w 387"/>
              <a:gd name="T27" fmla="*/ 140 h 368"/>
              <a:gd name="T28" fmla="*/ 6 w 387"/>
              <a:gd name="T29" fmla="*/ 148 h 368"/>
              <a:gd name="T30" fmla="*/ 0 w 387"/>
              <a:gd name="T31" fmla="*/ 152 h 368"/>
              <a:gd name="T32" fmla="*/ 0 w 387"/>
              <a:gd name="T33" fmla="*/ 187 h 368"/>
              <a:gd name="T34" fmla="*/ 31 w 387"/>
              <a:gd name="T35" fmla="*/ 187 h 368"/>
              <a:gd name="T36" fmla="*/ 31 w 387"/>
              <a:gd name="T37" fmla="*/ 368 h 368"/>
              <a:gd name="T38" fmla="*/ 356 w 387"/>
              <a:gd name="T39" fmla="*/ 368 h 368"/>
              <a:gd name="T40" fmla="*/ 356 w 387"/>
              <a:gd name="T41" fmla="*/ 187 h 368"/>
              <a:gd name="T42" fmla="*/ 387 w 387"/>
              <a:gd name="T43" fmla="*/ 187 h 368"/>
              <a:gd name="T44" fmla="*/ 387 w 387"/>
              <a:gd name="T45" fmla="*/ 152 h 368"/>
              <a:gd name="T46" fmla="*/ 381 w 387"/>
              <a:gd name="T47" fmla="*/ 148 h 368"/>
              <a:gd name="T48" fmla="*/ 313 w 387"/>
              <a:gd name="T49" fmla="*/ 325 h 368"/>
              <a:gd name="T50" fmla="*/ 72 w 387"/>
              <a:gd name="T51" fmla="*/ 325 h 368"/>
              <a:gd name="T52" fmla="*/ 72 w 387"/>
              <a:gd name="T53" fmla="*/ 148 h 368"/>
              <a:gd name="T54" fmla="*/ 192 w 387"/>
              <a:gd name="T55" fmla="*/ 53 h 368"/>
              <a:gd name="T56" fmla="*/ 313 w 387"/>
              <a:gd name="T57" fmla="*/ 148 h 368"/>
              <a:gd name="T58" fmla="*/ 313 w 387"/>
              <a:gd name="T59" fmla="*/ 325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87"/>
              <a:gd name="T91" fmla="*/ 0 h 368"/>
              <a:gd name="T92" fmla="*/ 387 w 387"/>
              <a:gd name="T93" fmla="*/ 368 h 36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87" h="368">
                <a:moveTo>
                  <a:pt x="124" y="300"/>
                </a:moveTo>
                <a:lnTo>
                  <a:pt x="262" y="300"/>
                </a:lnTo>
                <a:lnTo>
                  <a:pt x="262" y="257"/>
                </a:lnTo>
                <a:lnTo>
                  <a:pt x="124" y="257"/>
                </a:lnTo>
                <a:lnTo>
                  <a:pt x="124" y="300"/>
                </a:lnTo>
                <a:close/>
                <a:moveTo>
                  <a:pt x="124" y="241"/>
                </a:moveTo>
                <a:lnTo>
                  <a:pt x="262" y="241"/>
                </a:lnTo>
                <a:lnTo>
                  <a:pt x="262" y="199"/>
                </a:lnTo>
                <a:lnTo>
                  <a:pt x="124" y="199"/>
                </a:lnTo>
                <a:lnTo>
                  <a:pt x="124" y="241"/>
                </a:lnTo>
                <a:close/>
                <a:moveTo>
                  <a:pt x="381" y="148"/>
                </a:moveTo>
                <a:lnTo>
                  <a:pt x="373" y="140"/>
                </a:lnTo>
                <a:lnTo>
                  <a:pt x="192" y="0"/>
                </a:lnTo>
                <a:lnTo>
                  <a:pt x="14" y="140"/>
                </a:lnTo>
                <a:lnTo>
                  <a:pt x="6" y="148"/>
                </a:lnTo>
                <a:lnTo>
                  <a:pt x="0" y="152"/>
                </a:lnTo>
                <a:lnTo>
                  <a:pt x="0" y="187"/>
                </a:lnTo>
                <a:lnTo>
                  <a:pt x="31" y="187"/>
                </a:lnTo>
                <a:lnTo>
                  <a:pt x="31" y="368"/>
                </a:lnTo>
                <a:lnTo>
                  <a:pt x="356" y="368"/>
                </a:lnTo>
                <a:lnTo>
                  <a:pt x="356" y="187"/>
                </a:lnTo>
                <a:lnTo>
                  <a:pt x="387" y="187"/>
                </a:lnTo>
                <a:lnTo>
                  <a:pt x="387" y="152"/>
                </a:lnTo>
                <a:lnTo>
                  <a:pt x="381" y="148"/>
                </a:lnTo>
                <a:close/>
                <a:moveTo>
                  <a:pt x="313" y="325"/>
                </a:moveTo>
                <a:lnTo>
                  <a:pt x="72" y="325"/>
                </a:lnTo>
                <a:lnTo>
                  <a:pt x="72" y="148"/>
                </a:lnTo>
                <a:lnTo>
                  <a:pt x="192" y="53"/>
                </a:lnTo>
                <a:lnTo>
                  <a:pt x="313" y="148"/>
                </a:lnTo>
                <a:lnTo>
                  <a:pt x="313" y="325"/>
                </a:lnTo>
                <a:close/>
              </a:path>
            </a:pathLst>
          </a:custGeom>
          <a:solidFill>
            <a:srgbClr val="19A3CF"/>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nvGrpSpPr>
          <p:cNvPr id="64" name="组合 63"/>
          <p:cNvGrpSpPr/>
          <p:nvPr/>
        </p:nvGrpSpPr>
        <p:grpSpPr>
          <a:xfrm>
            <a:off x="3089672" y="2582117"/>
            <a:ext cx="985838" cy="1248966"/>
            <a:chOff x="3089672" y="2269331"/>
            <a:chExt cx="985838" cy="1248966"/>
          </a:xfrm>
          <a:solidFill>
            <a:srgbClr val="19A3CF"/>
          </a:solidFill>
        </p:grpSpPr>
        <p:sp>
          <p:nvSpPr>
            <p:cNvPr id="65" name="Freeform 235"/>
            <p:cNvSpPr/>
            <p:nvPr/>
          </p:nvSpPr>
          <p:spPr bwMode="auto">
            <a:xfrm>
              <a:off x="3089672" y="2269331"/>
              <a:ext cx="985838" cy="1248966"/>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6" name="TextBox 68"/>
            <p:cNvSpPr txBox="1">
              <a:spLocks noChangeArrowheads="1"/>
            </p:cNvSpPr>
            <p:nvPr/>
          </p:nvSpPr>
          <p:spPr bwMode="auto">
            <a:xfrm>
              <a:off x="3123101" y="2450306"/>
              <a:ext cx="933269"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anose="020B0806030902050204" pitchFamily="34" charset="0"/>
                  <a:ea typeface="宋体" panose="02010600030101010101" pitchFamily="2" charset="-122"/>
                </a:rPr>
                <a:t>50%</a:t>
              </a:r>
              <a:endParaRPr kumimoji="0" lang="zh-CN" altLang="en-US" sz="3200" b="0" i="0" u="none" strike="noStrike" kern="0" cap="none" spc="0" normalizeH="0" baseline="0" noProof="0" dirty="0">
                <a:ln>
                  <a:noFill/>
                </a:ln>
                <a:solidFill>
                  <a:sysClr val="window" lastClr="FFFFFF"/>
                </a:solidFill>
                <a:effectLst/>
                <a:uLnTx/>
                <a:uFillTx/>
                <a:latin typeface="Impact" panose="020B0806030902050204" pitchFamily="34" charset="0"/>
                <a:ea typeface="宋体" panose="02010600030101010101" pitchFamily="2" charset="-122"/>
              </a:endParaRPr>
            </a:p>
          </p:txBody>
        </p:sp>
      </p:grpSp>
      <p:sp>
        <p:nvSpPr>
          <p:cNvPr id="67" name="Freeform 233"/>
          <p:cNvSpPr>
            <a:spLocks noEditPoints="1" noChangeArrowheads="1"/>
          </p:cNvSpPr>
          <p:nvPr/>
        </p:nvSpPr>
        <p:spPr bwMode="auto">
          <a:xfrm>
            <a:off x="5417344" y="3958481"/>
            <a:ext cx="310754" cy="478631"/>
          </a:xfrm>
          <a:custGeom>
            <a:avLst/>
            <a:gdLst>
              <a:gd name="T0" fmla="*/ 120 w 134"/>
              <a:gd name="T1" fmla="*/ 97 h 207"/>
              <a:gd name="T2" fmla="*/ 121 w 134"/>
              <a:gd name="T3" fmla="*/ 81 h 207"/>
              <a:gd name="T4" fmla="*/ 121 w 134"/>
              <a:gd name="T5" fmla="*/ 66 h 207"/>
              <a:gd name="T6" fmla="*/ 104 w 134"/>
              <a:gd name="T7" fmla="*/ 16 h 207"/>
              <a:gd name="T8" fmla="*/ 66 w 134"/>
              <a:gd name="T9" fmla="*/ 0 h 207"/>
              <a:gd name="T10" fmla="*/ 28 w 134"/>
              <a:gd name="T11" fmla="*/ 16 h 207"/>
              <a:gd name="T12" fmla="*/ 13 w 134"/>
              <a:gd name="T13" fmla="*/ 53 h 207"/>
              <a:gd name="T14" fmla="*/ 13 w 134"/>
              <a:gd name="T15" fmla="*/ 97 h 207"/>
              <a:gd name="T16" fmla="*/ 0 w 134"/>
              <a:gd name="T17" fmla="*/ 106 h 207"/>
              <a:gd name="T18" fmla="*/ 0 w 134"/>
              <a:gd name="T19" fmla="*/ 198 h 207"/>
              <a:gd name="T20" fmla="*/ 3 w 134"/>
              <a:gd name="T21" fmla="*/ 204 h 207"/>
              <a:gd name="T22" fmla="*/ 9 w 134"/>
              <a:gd name="T23" fmla="*/ 207 h 207"/>
              <a:gd name="T24" fmla="*/ 125 w 134"/>
              <a:gd name="T25" fmla="*/ 207 h 207"/>
              <a:gd name="T26" fmla="*/ 131 w 134"/>
              <a:gd name="T27" fmla="*/ 204 h 207"/>
              <a:gd name="T28" fmla="*/ 134 w 134"/>
              <a:gd name="T29" fmla="*/ 198 h 207"/>
              <a:gd name="T30" fmla="*/ 134 w 134"/>
              <a:gd name="T31" fmla="*/ 106 h 207"/>
              <a:gd name="T32" fmla="*/ 120 w 134"/>
              <a:gd name="T33" fmla="*/ 97 h 207"/>
              <a:gd name="T34" fmla="*/ 33 w 134"/>
              <a:gd name="T35" fmla="*/ 54 h 207"/>
              <a:gd name="T36" fmla="*/ 43 w 134"/>
              <a:gd name="T37" fmla="*/ 30 h 207"/>
              <a:gd name="T38" fmla="*/ 66 w 134"/>
              <a:gd name="T39" fmla="*/ 21 h 207"/>
              <a:gd name="T40" fmla="*/ 90 w 134"/>
              <a:gd name="T41" fmla="*/ 30 h 207"/>
              <a:gd name="T42" fmla="*/ 99 w 134"/>
              <a:gd name="T43" fmla="*/ 54 h 207"/>
              <a:gd name="T44" fmla="*/ 99 w 134"/>
              <a:gd name="T45" fmla="*/ 97 h 207"/>
              <a:gd name="T46" fmla="*/ 33 w 134"/>
              <a:gd name="T47" fmla="*/ 97 h 207"/>
              <a:gd name="T48" fmla="*/ 33 w 134"/>
              <a:gd name="T49" fmla="*/ 54 h 20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4"/>
              <a:gd name="T76" fmla="*/ 0 h 207"/>
              <a:gd name="T77" fmla="*/ 134 w 134"/>
              <a:gd name="T78" fmla="*/ 207 h 20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4" h="207">
                <a:moveTo>
                  <a:pt x="120" y="97"/>
                </a:moveTo>
                <a:cubicBezTo>
                  <a:pt x="120" y="94"/>
                  <a:pt x="120" y="89"/>
                  <a:pt x="121" y="81"/>
                </a:cubicBezTo>
                <a:cubicBezTo>
                  <a:pt x="121" y="74"/>
                  <a:pt x="121" y="69"/>
                  <a:pt x="121" y="66"/>
                </a:cubicBezTo>
                <a:cubicBezTo>
                  <a:pt x="121" y="43"/>
                  <a:pt x="115" y="26"/>
                  <a:pt x="104" y="16"/>
                </a:cubicBezTo>
                <a:cubicBezTo>
                  <a:pt x="94" y="5"/>
                  <a:pt x="81" y="0"/>
                  <a:pt x="66" y="0"/>
                </a:cubicBezTo>
                <a:cubicBezTo>
                  <a:pt x="52" y="0"/>
                  <a:pt x="39" y="5"/>
                  <a:pt x="28" y="16"/>
                </a:cubicBezTo>
                <a:cubicBezTo>
                  <a:pt x="18" y="26"/>
                  <a:pt x="13" y="39"/>
                  <a:pt x="13" y="53"/>
                </a:cubicBezTo>
                <a:cubicBezTo>
                  <a:pt x="13" y="97"/>
                  <a:pt x="13" y="97"/>
                  <a:pt x="13" y="97"/>
                </a:cubicBezTo>
                <a:cubicBezTo>
                  <a:pt x="4" y="97"/>
                  <a:pt x="0" y="100"/>
                  <a:pt x="0" y="106"/>
                </a:cubicBezTo>
                <a:cubicBezTo>
                  <a:pt x="0" y="198"/>
                  <a:pt x="0" y="198"/>
                  <a:pt x="0" y="198"/>
                </a:cubicBezTo>
                <a:cubicBezTo>
                  <a:pt x="0" y="200"/>
                  <a:pt x="1" y="203"/>
                  <a:pt x="3" y="204"/>
                </a:cubicBezTo>
                <a:cubicBezTo>
                  <a:pt x="5" y="206"/>
                  <a:pt x="7" y="207"/>
                  <a:pt x="9" y="207"/>
                </a:cubicBezTo>
                <a:cubicBezTo>
                  <a:pt x="125" y="207"/>
                  <a:pt x="125" y="207"/>
                  <a:pt x="125" y="207"/>
                </a:cubicBezTo>
                <a:cubicBezTo>
                  <a:pt x="127" y="207"/>
                  <a:pt x="129" y="206"/>
                  <a:pt x="131" y="204"/>
                </a:cubicBezTo>
                <a:cubicBezTo>
                  <a:pt x="133" y="203"/>
                  <a:pt x="134" y="200"/>
                  <a:pt x="134" y="198"/>
                </a:cubicBezTo>
                <a:cubicBezTo>
                  <a:pt x="134" y="106"/>
                  <a:pt x="134" y="106"/>
                  <a:pt x="134" y="106"/>
                </a:cubicBezTo>
                <a:cubicBezTo>
                  <a:pt x="134" y="100"/>
                  <a:pt x="129" y="97"/>
                  <a:pt x="120" y="97"/>
                </a:cubicBezTo>
                <a:close/>
                <a:moveTo>
                  <a:pt x="33" y="54"/>
                </a:moveTo>
                <a:cubicBezTo>
                  <a:pt x="33" y="44"/>
                  <a:pt x="37" y="37"/>
                  <a:pt x="43" y="30"/>
                </a:cubicBezTo>
                <a:cubicBezTo>
                  <a:pt x="50" y="24"/>
                  <a:pt x="57" y="21"/>
                  <a:pt x="66" y="21"/>
                </a:cubicBezTo>
                <a:cubicBezTo>
                  <a:pt x="75" y="21"/>
                  <a:pt x="83" y="24"/>
                  <a:pt x="90" y="30"/>
                </a:cubicBezTo>
                <a:cubicBezTo>
                  <a:pt x="96" y="37"/>
                  <a:pt x="99" y="44"/>
                  <a:pt x="99" y="54"/>
                </a:cubicBezTo>
                <a:cubicBezTo>
                  <a:pt x="99" y="97"/>
                  <a:pt x="99" y="97"/>
                  <a:pt x="99" y="97"/>
                </a:cubicBezTo>
                <a:cubicBezTo>
                  <a:pt x="33" y="97"/>
                  <a:pt x="33" y="97"/>
                  <a:pt x="33" y="97"/>
                </a:cubicBezTo>
                <a:lnTo>
                  <a:pt x="33" y="54"/>
                </a:lnTo>
                <a:close/>
              </a:path>
            </a:pathLst>
          </a:custGeom>
          <a:solidFill>
            <a:srgbClr val="F29A1C"/>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nvGrpSpPr>
          <p:cNvPr id="68" name="组合 67"/>
          <p:cNvGrpSpPr/>
          <p:nvPr/>
        </p:nvGrpSpPr>
        <p:grpSpPr>
          <a:xfrm>
            <a:off x="5068491" y="2582117"/>
            <a:ext cx="985838" cy="1248966"/>
            <a:chOff x="5068491" y="2269331"/>
            <a:chExt cx="985838" cy="1248966"/>
          </a:xfrm>
          <a:solidFill>
            <a:srgbClr val="F29A1C"/>
          </a:solidFill>
        </p:grpSpPr>
        <p:sp>
          <p:nvSpPr>
            <p:cNvPr id="69" name="Freeform 236"/>
            <p:cNvSpPr/>
            <p:nvPr/>
          </p:nvSpPr>
          <p:spPr bwMode="auto">
            <a:xfrm>
              <a:off x="5068491" y="2269331"/>
              <a:ext cx="985838" cy="1248966"/>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TextBox 69"/>
            <p:cNvSpPr txBox="1">
              <a:spLocks noChangeArrowheads="1"/>
            </p:cNvSpPr>
            <p:nvPr/>
          </p:nvSpPr>
          <p:spPr bwMode="auto">
            <a:xfrm>
              <a:off x="5126630" y="2463404"/>
              <a:ext cx="870751"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anose="020B0806030902050204" pitchFamily="34" charset="0"/>
                  <a:ea typeface="宋体" panose="02010600030101010101" pitchFamily="2" charset="-122"/>
                </a:rPr>
                <a:t>70%</a:t>
              </a:r>
              <a:endParaRPr kumimoji="0" lang="zh-CN" altLang="en-US" sz="3200" b="0" i="0" u="none" strike="noStrike" kern="0" cap="none" spc="0" normalizeH="0" baseline="0" noProof="0" dirty="0">
                <a:ln>
                  <a:noFill/>
                </a:ln>
                <a:solidFill>
                  <a:sysClr val="window" lastClr="FFFFFF"/>
                </a:solidFill>
                <a:effectLst/>
                <a:uLnTx/>
                <a:uFillTx/>
                <a:latin typeface="Impact" panose="020B0806030902050204" pitchFamily="34" charset="0"/>
                <a:ea typeface="宋体" panose="02010600030101010101" pitchFamily="2" charset="-122"/>
              </a:endParaRPr>
            </a:p>
          </p:txBody>
        </p:sp>
      </p:grpSp>
      <p:grpSp>
        <p:nvGrpSpPr>
          <p:cNvPr id="71" name="组合 70"/>
          <p:cNvGrpSpPr/>
          <p:nvPr/>
        </p:nvGrpSpPr>
        <p:grpSpPr>
          <a:xfrm>
            <a:off x="7341396" y="3983483"/>
            <a:ext cx="446485" cy="446484"/>
            <a:chOff x="7341394" y="3670697"/>
            <a:chExt cx="446485" cy="446484"/>
          </a:xfrm>
          <a:solidFill>
            <a:srgbClr val="8C8CBC"/>
          </a:solidFill>
        </p:grpSpPr>
        <p:sp>
          <p:nvSpPr>
            <p:cNvPr id="72" name="Freeform 197"/>
            <p:cNvSpPr>
              <a:spLocks noEditPoints="1" noChangeArrowheads="1"/>
            </p:cNvSpPr>
            <p:nvPr/>
          </p:nvSpPr>
          <p:spPr bwMode="auto">
            <a:xfrm>
              <a:off x="7341394" y="3670697"/>
              <a:ext cx="446485" cy="446484"/>
            </a:xfrm>
            <a:custGeom>
              <a:avLst/>
              <a:gdLst>
                <a:gd name="T0" fmla="*/ 0 w 193"/>
                <a:gd name="T1" fmla="*/ 96 h 193"/>
                <a:gd name="T2" fmla="*/ 96 w 193"/>
                <a:gd name="T3" fmla="*/ 0 h 193"/>
                <a:gd name="T4" fmla="*/ 96 w 193"/>
                <a:gd name="T5" fmla="*/ 0 h 193"/>
                <a:gd name="T6" fmla="*/ 193 w 193"/>
                <a:gd name="T7" fmla="*/ 96 h 193"/>
                <a:gd name="T8" fmla="*/ 193 w 193"/>
                <a:gd name="T9" fmla="*/ 96 h 193"/>
                <a:gd name="T10" fmla="*/ 96 w 193"/>
                <a:gd name="T11" fmla="*/ 193 h 193"/>
                <a:gd name="T12" fmla="*/ 96 w 193"/>
                <a:gd name="T13" fmla="*/ 193 h 193"/>
                <a:gd name="T14" fmla="*/ 0 w 193"/>
                <a:gd name="T15" fmla="*/ 96 h 193"/>
                <a:gd name="T16" fmla="*/ 11 w 193"/>
                <a:gd name="T17" fmla="*/ 96 h 193"/>
                <a:gd name="T18" fmla="*/ 96 w 193"/>
                <a:gd name="T19" fmla="*/ 182 h 193"/>
                <a:gd name="T20" fmla="*/ 96 w 193"/>
                <a:gd name="T21" fmla="*/ 182 h 193"/>
                <a:gd name="T22" fmla="*/ 182 w 193"/>
                <a:gd name="T23" fmla="*/ 96 h 193"/>
                <a:gd name="T24" fmla="*/ 182 w 193"/>
                <a:gd name="T25" fmla="*/ 96 h 193"/>
                <a:gd name="T26" fmla="*/ 96 w 193"/>
                <a:gd name="T27" fmla="*/ 11 h 193"/>
                <a:gd name="T28" fmla="*/ 96 w 193"/>
                <a:gd name="T29" fmla="*/ 11 h 193"/>
                <a:gd name="T30" fmla="*/ 11 w 193"/>
                <a:gd name="T31" fmla="*/ 96 h 1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3"/>
                <a:gd name="T49" fmla="*/ 0 h 193"/>
                <a:gd name="T50" fmla="*/ 193 w 193"/>
                <a:gd name="T51" fmla="*/ 193 h 1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3" h="193">
                  <a:moveTo>
                    <a:pt x="0" y="96"/>
                  </a:moveTo>
                  <a:cubicBezTo>
                    <a:pt x="0" y="43"/>
                    <a:pt x="43" y="0"/>
                    <a:pt x="96" y="0"/>
                  </a:cubicBezTo>
                  <a:cubicBezTo>
                    <a:pt x="96" y="0"/>
                    <a:pt x="96" y="0"/>
                    <a:pt x="96" y="0"/>
                  </a:cubicBezTo>
                  <a:cubicBezTo>
                    <a:pt x="150" y="0"/>
                    <a:pt x="193" y="43"/>
                    <a:pt x="193" y="96"/>
                  </a:cubicBezTo>
                  <a:cubicBezTo>
                    <a:pt x="193" y="96"/>
                    <a:pt x="193" y="96"/>
                    <a:pt x="193" y="96"/>
                  </a:cubicBezTo>
                  <a:cubicBezTo>
                    <a:pt x="193" y="150"/>
                    <a:pt x="150" y="193"/>
                    <a:pt x="96" y="193"/>
                  </a:cubicBezTo>
                  <a:cubicBezTo>
                    <a:pt x="96" y="193"/>
                    <a:pt x="96" y="193"/>
                    <a:pt x="96" y="193"/>
                  </a:cubicBezTo>
                  <a:cubicBezTo>
                    <a:pt x="43" y="193"/>
                    <a:pt x="0" y="150"/>
                    <a:pt x="0" y="96"/>
                  </a:cubicBezTo>
                  <a:close/>
                  <a:moveTo>
                    <a:pt x="11" y="96"/>
                  </a:moveTo>
                  <a:cubicBezTo>
                    <a:pt x="11" y="143"/>
                    <a:pt x="49" y="182"/>
                    <a:pt x="96" y="182"/>
                  </a:cubicBezTo>
                  <a:cubicBezTo>
                    <a:pt x="96" y="182"/>
                    <a:pt x="96" y="182"/>
                    <a:pt x="96" y="182"/>
                  </a:cubicBezTo>
                  <a:cubicBezTo>
                    <a:pt x="144" y="182"/>
                    <a:pt x="182" y="143"/>
                    <a:pt x="182" y="96"/>
                  </a:cubicBezTo>
                  <a:cubicBezTo>
                    <a:pt x="182" y="96"/>
                    <a:pt x="182" y="96"/>
                    <a:pt x="182" y="96"/>
                  </a:cubicBezTo>
                  <a:cubicBezTo>
                    <a:pt x="182" y="49"/>
                    <a:pt x="144" y="11"/>
                    <a:pt x="96" y="11"/>
                  </a:cubicBezTo>
                  <a:cubicBezTo>
                    <a:pt x="96" y="11"/>
                    <a:pt x="96" y="11"/>
                    <a:pt x="96" y="11"/>
                  </a:cubicBezTo>
                  <a:cubicBezTo>
                    <a:pt x="49" y="11"/>
                    <a:pt x="11" y="49"/>
                    <a:pt x="11"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3" name="Freeform 198"/>
            <p:cNvSpPr>
              <a:spLocks noChangeArrowheads="1"/>
            </p:cNvSpPr>
            <p:nvPr/>
          </p:nvSpPr>
          <p:spPr bwMode="auto">
            <a:xfrm>
              <a:off x="7565231" y="3725466"/>
              <a:ext cx="0" cy="44053"/>
            </a:xfrm>
            <a:custGeom>
              <a:avLst/>
              <a:gdLst>
                <a:gd name="T0" fmla="*/ 0 w 1"/>
                <a:gd name="T1" fmla="*/ 0 h 37"/>
                <a:gd name="T2" fmla="*/ 0 w 1"/>
                <a:gd name="T3" fmla="*/ 37 h 37"/>
                <a:gd name="T4" fmla="*/ 0 w 1"/>
                <a:gd name="T5" fmla="*/ 0 h 37"/>
                <a:gd name="T6" fmla="*/ 0 60000 65536"/>
                <a:gd name="T7" fmla="*/ 0 60000 65536"/>
                <a:gd name="T8" fmla="*/ 0 60000 65536"/>
                <a:gd name="T9" fmla="*/ 0 w 1"/>
                <a:gd name="T10" fmla="*/ 0 h 37"/>
                <a:gd name="T11" fmla="*/ 0 w 1"/>
                <a:gd name="T12" fmla="*/ 37 h 37"/>
              </a:gdLst>
              <a:ahLst/>
              <a:cxnLst>
                <a:cxn ang="T6">
                  <a:pos x="T0" y="T1"/>
                </a:cxn>
                <a:cxn ang="T7">
                  <a:pos x="T2" y="T3"/>
                </a:cxn>
                <a:cxn ang="T8">
                  <a:pos x="T4" y="T5"/>
                </a:cxn>
              </a:cxnLst>
              <a:rect l="T9" t="T10" r="T11" b="T12"/>
              <a:pathLst>
                <a:path w="1" h="37">
                  <a:moveTo>
                    <a:pt x="0" y="0"/>
                  </a:moveTo>
                  <a:lnTo>
                    <a:pt x="0" y="3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4" name="Line 199"/>
            <p:cNvSpPr>
              <a:spLocks noChangeShapeType="1"/>
            </p:cNvSpPr>
            <p:nvPr/>
          </p:nvSpPr>
          <p:spPr bwMode="auto">
            <a:xfrm>
              <a:off x="7565231" y="3725466"/>
              <a:ext cx="0" cy="44053"/>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5" name="Freeform 200"/>
            <p:cNvSpPr>
              <a:spLocks noChangeArrowheads="1"/>
            </p:cNvSpPr>
            <p:nvPr/>
          </p:nvSpPr>
          <p:spPr bwMode="auto">
            <a:xfrm>
              <a:off x="7556898" y="3713560"/>
              <a:ext cx="15478" cy="67865"/>
            </a:xfrm>
            <a:custGeom>
              <a:avLst/>
              <a:gdLst>
                <a:gd name="T0" fmla="*/ 0 w 7"/>
                <a:gd name="T1" fmla="*/ 5 h 29"/>
                <a:gd name="T2" fmla="*/ 0 w 7"/>
                <a:gd name="T3" fmla="*/ 24 h 29"/>
                <a:gd name="T4" fmla="*/ 7 w 7"/>
                <a:gd name="T5" fmla="*/ 24 h 29"/>
                <a:gd name="T6" fmla="*/ 7 w 7"/>
                <a:gd name="T7" fmla="*/ 5 h 29"/>
                <a:gd name="T8" fmla="*/ 0 w 7"/>
                <a:gd name="T9" fmla="*/ 5 h 29"/>
                <a:gd name="T10" fmla="*/ 0 60000 65536"/>
                <a:gd name="T11" fmla="*/ 0 60000 65536"/>
                <a:gd name="T12" fmla="*/ 0 60000 65536"/>
                <a:gd name="T13" fmla="*/ 0 60000 65536"/>
                <a:gd name="T14" fmla="*/ 0 60000 65536"/>
                <a:gd name="T15" fmla="*/ 0 w 7"/>
                <a:gd name="T16" fmla="*/ 0 h 29"/>
                <a:gd name="T17" fmla="*/ 7 w 7"/>
                <a:gd name="T18" fmla="*/ 29 h 29"/>
              </a:gdLst>
              <a:ahLst/>
              <a:cxnLst>
                <a:cxn ang="T10">
                  <a:pos x="T0" y="T1"/>
                </a:cxn>
                <a:cxn ang="T11">
                  <a:pos x="T2" y="T3"/>
                </a:cxn>
                <a:cxn ang="T12">
                  <a:pos x="T4" y="T5"/>
                </a:cxn>
                <a:cxn ang="T13">
                  <a:pos x="T6" y="T7"/>
                </a:cxn>
                <a:cxn ang="T14">
                  <a:pos x="T8" y="T9"/>
                </a:cxn>
              </a:cxnLst>
              <a:rect l="T15" t="T16" r="T17" b="T18"/>
              <a:pathLst>
                <a:path w="7" h="29">
                  <a:moveTo>
                    <a:pt x="0" y="5"/>
                  </a:moveTo>
                  <a:cubicBezTo>
                    <a:pt x="0" y="11"/>
                    <a:pt x="0" y="18"/>
                    <a:pt x="0" y="24"/>
                  </a:cubicBezTo>
                  <a:cubicBezTo>
                    <a:pt x="0" y="29"/>
                    <a:pt x="7" y="29"/>
                    <a:pt x="7" y="24"/>
                  </a:cubicBezTo>
                  <a:cubicBezTo>
                    <a:pt x="7" y="18"/>
                    <a:pt x="7" y="11"/>
                    <a:pt x="7" y="5"/>
                  </a:cubicBezTo>
                  <a:cubicBezTo>
                    <a:pt x="7" y="0"/>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6" name="Freeform 201"/>
            <p:cNvSpPr>
              <a:spLocks noChangeArrowheads="1"/>
            </p:cNvSpPr>
            <p:nvPr/>
          </p:nvSpPr>
          <p:spPr bwMode="auto">
            <a:xfrm>
              <a:off x="7565231" y="4024312"/>
              <a:ext cx="0" cy="44054"/>
            </a:xfrm>
            <a:custGeom>
              <a:avLst/>
              <a:gdLst>
                <a:gd name="T0" fmla="*/ 0 w 1"/>
                <a:gd name="T1" fmla="*/ 0 h 37"/>
                <a:gd name="T2" fmla="*/ 0 w 1"/>
                <a:gd name="T3" fmla="*/ 37 h 37"/>
                <a:gd name="T4" fmla="*/ 0 w 1"/>
                <a:gd name="T5" fmla="*/ 0 h 37"/>
                <a:gd name="T6" fmla="*/ 0 60000 65536"/>
                <a:gd name="T7" fmla="*/ 0 60000 65536"/>
                <a:gd name="T8" fmla="*/ 0 60000 65536"/>
                <a:gd name="T9" fmla="*/ 0 w 1"/>
                <a:gd name="T10" fmla="*/ 0 h 37"/>
                <a:gd name="T11" fmla="*/ 0 w 1"/>
                <a:gd name="T12" fmla="*/ 37 h 37"/>
              </a:gdLst>
              <a:ahLst/>
              <a:cxnLst>
                <a:cxn ang="T6">
                  <a:pos x="T0" y="T1"/>
                </a:cxn>
                <a:cxn ang="T7">
                  <a:pos x="T2" y="T3"/>
                </a:cxn>
                <a:cxn ang="T8">
                  <a:pos x="T4" y="T5"/>
                </a:cxn>
              </a:cxnLst>
              <a:rect l="T9" t="T10" r="T11" b="T12"/>
              <a:pathLst>
                <a:path w="1" h="37">
                  <a:moveTo>
                    <a:pt x="0" y="0"/>
                  </a:moveTo>
                  <a:lnTo>
                    <a:pt x="0" y="3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7" name="Line 202"/>
            <p:cNvSpPr>
              <a:spLocks noChangeShapeType="1"/>
            </p:cNvSpPr>
            <p:nvPr/>
          </p:nvSpPr>
          <p:spPr bwMode="auto">
            <a:xfrm>
              <a:off x="7565231" y="4024312"/>
              <a:ext cx="0" cy="44054"/>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8" name="Freeform 203"/>
            <p:cNvSpPr>
              <a:spLocks noChangeArrowheads="1"/>
            </p:cNvSpPr>
            <p:nvPr/>
          </p:nvSpPr>
          <p:spPr bwMode="auto">
            <a:xfrm>
              <a:off x="7556898" y="4012406"/>
              <a:ext cx="15478" cy="66675"/>
            </a:xfrm>
            <a:custGeom>
              <a:avLst/>
              <a:gdLst>
                <a:gd name="T0" fmla="*/ 0 w 7"/>
                <a:gd name="T1" fmla="*/ 5 h 29"/>
                <a:gd name="T2" fmla="*/ 0 w 7"/>
                <a:gd name="T3" fmla="*/ 24 h 29"/>
                <a:gd name="T4" fmla="*/ 7 w 7"/>
                <a:gd name="T5" fmla="*/ 24 h 29"/>
                <a:gd name="T6" fmla="*/ 7 w 7"/>
                <a:gd name="T7" fmla="*/ 5 h 29"/>
                <a:gd name="T8" fmla="*/ 0 w 7"/>
                <a:gd name="T9" fmla="*/ 5 h 29"/>
                <a:gd name="T10" fmla="*/ 0 60000 65536"/>
                <a:gd name="T11" fmla="*/ 0 60000 65536"/>
                <a:gd name="T12" fmla="*/ 0 60000 65536"/>
                <a:gd name="T13" fmla="*/ 0 60000 65536"/>
                <a:gd name="T14" fmla="*/ 0 60000 65536"/>
                <a:gd name="T15" fmla="*/ 0 w 7"/>
                <a:gd name="T16" fmla="*/ 0 h 29"/>
                <a:gd name="T17" fmla="*/ 7 w 7"/>
                <a:gd name="T18" fmla="*/ 29 h 29"/>
              </a:gdLst>
              <a:ahLst/>
              <a:cxnLst>
                <a:cxn ang="T10">
                  <a:pos x="T0" y="T1"/>
                </a:cxn>
                <a:cxn ang="T11">
                  <a:pos x="T2" y="T3"/>
                </a:cxn>
                <a:cxn ang="T12">
                  <a:pos x="T4" y="T5"/>
                </a:cxn>
                <a:cxn ang="T13">
                  <a:pos x="T6" y="T7"/>
                </a:cxn>
                <a:cxn ang="T14">
                  <a:pos x="T8" y="T9"/>
                </a:cxn>
              </a:cxnLst>
              <a:rect l="T15" t="T16" r="T17" b="T18"/>
              <a:pathLst>
                <a:path w="7" h="29">
                  <a:moveTo>
                    <a:pt x="0" y="5"/>
                  </a:moveTo>
                  <a:cubicBezTo>
                    <a:pt x="0" y="11"/>
                    <a:pt x="0" y="17"/>
                    <a:pt x="0" y="24"/>
                  </a:cubicBezTo>
                  <a:cubicBezTo>
                    <a:pt x="0" y="29"/>
                    <a:pt x="7" y="29"/>
                    <a:pt x="7" y="24"/>
                  </a:cubicBezTo>
                  <a:cubicBezTo>
                    <a:pt x="7" y="17"/>
                    <a:pt x="7" y="11"/>
                    <a:pt x="7" y="5"/>
                  </a:cubicBezTo>
                  <a:cubicBezTo>
                    <a:pt x="7" y="0"/>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9" name="Freeform 204"/>
            <p:cNvSpPr>
              <a:spLocks noChangeArrowheads="1"/>
            </p:cNvSpPr>
            <p:nvPr/>
          </p:nvSpPr>
          <p:spPr bwMode="auto">
            <a:xfrm>
              <a:off x="7690248" y="3892154"/>
              <a:ext cx="44053" cy="0"/>
            </a:xfrm>
            <a:custGeom>
              <a:avLst/>
              <a:gdLst>
                <a:gd name="T0" fmla="*/ 37 w 37"/>
                <a:gd name="T1" fmla="*/ 0 h 1"/>
                <a:gd name="T2" fmla="*/ 0 w 37"/>
                <a:gd name="T3" fmla="*/ 0 h 1"/>
                <a:gd name="T4" fmla="*/ 37 w 37"/>
                <a:gd name="T5" fmla="*/ 0 h 1"/>
                <a:gd name="T6" fmla="*/ 0 60000 65536"/>
                <a:gd name="T7" fmla="*/ 0 60000 65536"/>
                <a:gd name="T8" fmla="*/ 0 60000 65536"/>
                <a:gd name="T9" fmla="*/ 0 w 37"/>
                <a:gd name="T10" fmla="*/ 0 h 1"/>
                <a:gd name="T11" fmla="*/ 37 w 37"/>
                <a:gd name="T12" fmla="*/ 0 h 1"/>
              </a:gdLst>
              <a:ahLst/>
              <a:cxnLst>
                <a:cxn ang="T6">
                  <a:pos x="T0" y="T1"/>
                </a:cxn>
                <a:cxn ang="T7">
                  <a:pos x="T2" y="T3"/>
                </a:cxn>
                <a:cxn ang="T8">
                  <a:pos x="T4" y="T5"/>
                </a:cxn>
              </a:cxnLst>
              <a:rect l="T9" t="T10" r="T11" b="T12"/>
              <a:pathLst>
                <a:path w="37" h="1">
                  <a:moveTo>
                    <a:pt x="37" y="0"/>
                  </a:moveTo>
                  <a:lnTo>
                    <a:pt x="0" y="0"/>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0" name="Line 205"/>
            <p:cNvSpPr>
              <a:spLocks noChangeShapeType="1"/>
            </p:cNvSpPr>
            <p:nvPr/>
          </p:nvSpPr>
          <p:spPr bwMode="auto">
            <a:xfrm flipH="1">
              <a:off x="7690248" y="3892154"/>
              <a:ext cx="44053"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1" name="Freeform 207"/>
            <p:cNvSpPr>
              <a:spLocks noChangeArrowheads="1"/>
            </p:cNvSpPr>
            <p:nvPr/>
          </p:nvSpPr>
          <p:spPr bwMode="auto">
            <a:xfrm>
              <a:off x="7683104" y="3874294"/>
              <a:ext cx="66675" cy="19050"/>
            </a:xfrm>
            <a:custGeom>
              <a:avLst/>
              <a:gdLst>
                <a:gd name="T0" fmla="*/ 24 w 29"/>
                <a:gd name="T1" fmla="*/ 0 h 8"/>
                <a:gd name="T2" fmla="*/ 5 w 29"/>
                <a:gd name="T3" fmla="*/ 0 h 8"/>
                <a:gd name="T4" fmla="*/ 5 w 29"/>
                <a:gd name="T5" fmla="*/ 8 h 8"/>
                <a:gd name="T6" fmla="*/ 24 w 29"/>
                <a:gd name="T7" fmla="*/ 8 h 8"/>
                <a:gd name="T8" fmla="*/ 24 w 29"/>
                <a:gd name="T9" fmla="*/ 0 h 8"/>
                <a:gd name="T10" fmla="*/ 0 60000 65536"/>
                <a:gd name="T11" fmla="*/ 0 60000 65536"/>
                <a:gd name="T12" fmla="*/ 0 60000 65536"/>
                <a:gd name="T13" fmla="*/ 0 60000 65536"/>
                <a:gd name="T14" fmla="*/ 0 60000 65536"/>
                <a:gd name="T15" fmla="*/ 0 w 29"/>
                <a:gd name="T16" fmla="*/ 0 h 8"/>
                <a:gd name="T17" fmla="*/ 29 w 29"/>
                <a:gd name="T18" fmla="*/ 8 h 8"/>
              </a:gdLst>
              <a:ahLst/>
              <a:cxnLst>
                <a:cxn ang="T10">
                  <a:pos x="T0" y="T1"/>
                </a:cxn>
                <a:cxn ang="T11">
                  <a:pos x="T2" y="T3"/>
                </a:cxn>
                <a:cxn ang="T12">
                  <a:pos x="T4" y="T5"/>
                </a:cxn>
                <a:cxn ang="T13">
                  <a:pos x="T6" y="T7"/>
                </a:cxn>
                <a:cxn ang="T14">
                  <a:pos x="T8" y="T9"/>
                </a:cxn>
              </a:cxnLst>
              <a:rect l="T15" t="T16" r="T17" b="T18"/>
              <a:pathLst>
                <a:path w="29" h="8">
                  <a:moveTo>
                    <a:pt x="24" y="0"/>
                  </a:moveTo>
                  <a:cubicBezTo>
                    <a:pt x="17" y="0"/>
                    <a:pt x="11" y="0"/>
                    <a:pt x="5" y="0"/>
                  </a:cubicBezTo>
                  <a:cubicBezTo>
                    <a:pt x="0" y="0"/>
                    <a:pt x="0" y="8"/>
                    <a:pt x="5" y="8"/>
                  </a:cubicBezTo>
                  <a:cubicBezTo>
                    <a:pt x="11" y="8"/>
                    <a:pt x="17" y="8"/>
                    <a:pt x="24" y="8"/>
                  </a:cubicBezTo>
                  <a:cubicBezTo>
                    <a:pt x="29" y="8"/>
                    <a:pt x="29"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2" name="Freeform 208"/>
            <p:cNvSpPr>
              <a:spLocks noChangeArrowheads="1"/>
            </p:cNvSpPr>
            <p:nvPr/>
          </p:nvSpPr>
          <p:spPr bwMode="auto">
            <a:xfrm>
              <a:off x="7396162" y="3883819"/>
              <a:ext cx="44054" cy="0"/>
            </a:xfrm>
            <a:custGeom>
              <a:avLst/>
              <a:gdLst>
                <a:gd name="T0" fmla="*/ 37 w 37"/>
                <a:gd name="T1" fmla="*/ 0 h 1"/>
                <a:gd name="T2" fmla="*/ 0 w 37"/>
                <a:gd name="T3" fmla="*/ 0 h 1"/>
                <a:gd name="T4" fmla="*/ 37 w 37"/>
                <a:gd name="T5" fmla="*/ 0 h 1"/>
                <a:gd name="T6" fmla="*/ 0 60000 65536"/>
                <a:gd name="T7" fmla="*/ 0 60000 65536"/>
                <a:gd name="T8" fmla="*/ 0 60000 65536"/>
                <a:gd name="T9" fmla="*/ 0 w 37"/>
                <a:gd name="T10" fmla="*/ 0 h 1"/>
                <a:gd name="T11" fmla="*/ 37 w 37"/>
                <a:gd name="T12" fmla="*/ 0 h 1"/>
              </a:gdLst>
              <a:ahLst/>
              <a:cxnLst>
                <a:cxn ang="T6">
                  <a:pos x="T0" y="T1"/>
                </a:cxn>
                <a:cxn ang="T7">
                  <a:pos x="T2" y="T3"/>
                </a:cxn>
                <a:cxn ang="T8">
                  <a:pos x="T4" y="T5"/>
                </a:cxn>
              </a:cxnLst>
              <a:rect l="T9" t="T10" r="T11" b="T12"/>
              <a:pathLst>
                <a:path w="37" h="1">
                  <a:moveTo>
                    <a:pt x="37" y="0"/>
                  </a:moveTo>
                  <a:lnTo>
                    <a:pt x="0" y="0"/>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3" name="Line 209"/>
            <p:cNvSpPr>
              <a:spLocks noChangeShapeType="1"/>
            </p:cNvSpPr>
            <p:nvPr/>
          </p:nvSpPr>
          <p:spPr bwMode="auto">
            <a:xfrm flipH="1">
              <a:off x="7396162" y="3883819"/>
              <a:ext cx="44054"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4" name="Freeform 210"/>
            <p:cNvSpPr>
              <a:spLocks noChangeArrowheads="1"/>
            </p:cNvSpPr>
            <p:nvPr/>
          </p:nvSpPr>
          <p:spPr bwMode="auto">
            <a:xfrm>
              <a:off x="7384256" y="3874294"/>
              <a:ext cx="66675" cy="19050"/>
            </a:xfrm>
            <a:custGeom>
              <a:avLst/>
              <a:gdLst>
                <a:gd name="T0" fmla="*/ 24 w 29"/>
                <a:gd name="T1" fmla="*/ 0 h 8"/>
                <a:gd name="T2" fmla="*/ 5 w 29"/>
                <a:gd name="T3" fmla="*/ 0 h 8"/>
                <a:gd name="T4" fmla="*/ 5 w 29"/>
                <a:gd name="T5" fmla="*/ 8 h 8"/>
                <a:gd name="T6" fmla="*/ 24 w 29"/>
                <a:gd name="T7" fmla="*/ 8 h 8"/>
                <a:gd name="T8" fmla="*/ 24 w 29"/>
                <a:gd name="T9" fmla="*/ 0 h 8"/>
                <a:gd name="T10" fmla="*/ 0 60000 65536"/>
                <a:gd name="T11" fmla="*/ 0 60000 65536"/>
                <a:gd name="T12" fmla="*/ 0 60000 65536"/>
                <a:gd name="T13" fmla="*/ 0 60000 65536"/>
                <a:gd name="T14" fmla="*/ 0 60000 65536"/>
                <a:gd name="T15" fmla="*/ 0 w 29"/>
                <a:gd name="T16" fmla="*/ 0 h 8"/>
                <a:gd name="T17" fmla="*/ 29 w 29"/>
                <a:gd name="T18" fmla="*/ 8 h 8"/>
              </a:gdLst>
              <a:ahLst/>
              <a:cxnLst>
                <a:cxn ang="T10">
                  <a:pos x="T0" y="T1"/>
                </a:cxn>
                <a:cxn ang="T11">
                  <a:pos x="T2" y="T3"/>
                </a:cxn>
                <a:cxn ang="T12">
                  <a:pos x="T4" y="T5"/>
                </a:cxn>
                <a:cxn ang="T13">
                  <a:pos x="T6" y="T7"/>
                </a:cxn>
                <a:cxn ang="T14">
                  <a:pos x="T8" y="T9"/>
                </a:cxn>
              </a:cxnLst>
              <a:rect l="T15" t="T16" r="T17" b="T18"/>
              <a:pathLst>
                <a:path w="29" h="8">
                  <a:moveTo>
                    <a:pt x="24" y="0"/>
                  </a:moveTo>
                  <a:cubicBezTo>
                    <a:pt x="18" y="0"/>
                    <a:pt x="11" y="0"/>
                    <a:pt x="5" y="0"/>
                  </a:cubicBezTo>
                  <a:cubicBezTo>
                    <a:pt x="0" y="0"/>
                    <a:pt x="0" y="8"/>
                    <a:pt x="5" y="8"/>
                  </a:cubicBezTo>
                  <a:cubicBezTo>
                    <a:pt x="11" y="8"/>
                    <a:pt x="18" y="8"/>
                    <a:pt x="24" y="8"/>
                  </a:cubicBezTo>
                  <a:cubicBezTo>
                    <a:pt x="29" y="8"/>
                    <a:pt x="29"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5" name="Freeform 211"/>
            <p:cNvSpPr>
              <a:spLocks noChangeArrowheads="1"/>
            </p:cNvSpPr>
            <p:nvPr/>
          </p:nvSpPr>
          <p:spPr bwMode="auto">
            <a:xfrm>
              <a:off x="7446169" y="3763567"/>
              <a:ext cx="30956" cy="29765"/>
            </a:xfrm>
            <a:custGeom>
              <a:avLst/>
              <a:gdLst>
                <a:gd name="T0" fmla="*/ 0 w 26"/>
                <a:gd name="T1" fmla="*/ 0 h 25"/>
                <a:gd name="T2" fmla="*/ 26 w 26"/>
                <a:gd name="T3" fmla="*/ 25 h 25"/>
                <a:gd name="T4" fmla="*/ 0 w 26"/>
                <a:gd name="T5" fmla="*/ 0 h 25"/>
                <a:gd name="T6" fmla="*/ 0 60000 65536"/>
                <a:gd name="T7" fmla="*/ 0 60000 65536"/>
                <a:gd name="T8" fmla="*/ 0 60000 65536"/>
                <a:gd name="T9" fmla="*/ 0 w 26"/>
                <a:gd name="T10" fmla="*/ 0 h 25"/>
                <a:gd name="T11" fmla="*/ 26 w 26"/>
                <a:gd name="T12" fmla="*/ 25 h 25"/>
              </a:gdLst>
              <a:ahLst/>
              <a:cxnLst>
                <a:cxn ang="T6">
                  <a:pos x="T0" y="T1"/>
                </a:cxn>
                <a:cxn ang="T7">
                  <a:pos x="T2" y="T3"/>
                </a:cxn>
                <a:cxn ang="T8">
                  <a:pos x="T4" y="T5"/>
                </a:cxn>
              </a:cxnLst>
              <a:rect l="T9" t="T10" r="T11" b="T12"/>
              <a:pathLst>
                <a:path w="26" h="25">
                  <a:moveTo>
                    <a:pt x="0" y="0"/>
                  </a:moveTo>
                  <a:lnTo>
                    <a:pt x="26" y="2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6" name="Line 212"/>
            <p:cNvSpPr>
              <a:spLocks noChangeShapeType="1"/>
            </p:cNvSpPr>
            <p:nvPr/>
          </p:nvSpPr>
          <p:spPr bwMode="auto">
            <a:xfrm>
              <a:off x="7446169" y="3763567"/>
              <a:ext cx="30956" cy="29765"/>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7" name="Freeform 213"/>
            <p:cNvSpPr>
              <a:spLocks noChangeArrowheads="1"/>
            </p:cNvSpPr>
            <p:nvPr/>
          </p:nvSpPr>
          <p:spPr bwMode="auto">
            <a:xfrm>
              <a:off x="7437835" y="3754041"/>
              <a:ext cx="45244" cy="46434"/>
            </a:xfrm>
            <a:custGeom>
              <a:avLst/>
              <a:gdLst>
                <a:gd name="T0" fmla="*/ 2 w 20"/>
                <a:gd name="T1" fmla="*/ 5 h 20"/>
                <a:gd name="T2" fmla="*/ 16 w 20"/>
                <a:gd name="T3" fmla="*/ 18 h 20"/>
                <a:gd name="T4" fmla="*/ 18 w 20"/>
                <a:gd name="T5" fmla="*/ 16 h 20"/>
                <a:gd name="T6" fmla="*/ 5 w 20"/>
                <a:gd name="T7" fmla="*/ 2 h 20"/>
                <a:gd name="T8" fmla="*/ 2 w 20"/>
                <a:gd name="T9" fmla="*/ 5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2" y="5"/>
                  </a:moveTo>
                  <a:cubicBezTo>
                    <a:pt x="7" y="9"/>
                    <a:pt x="11" y="14"/>
                    <a:pt x="16" y="18"/>
                  </a:cubicBezTo>
                  <a:cubicBezTo>
                    <a:pt x="17" y="20"/>
                    <a:pt x="20" y="17"/>
                    <a:pt x="18" y="16"/>
                  </a:cubicBezTo>
                  <a:cubicBezTo>
                    <a:pt x="14" y="11"/>
                    <a:pt x="9" y="7"/>
                    <a:pt x="5" y="2"/>
                  </a:cubicBezTo>
                  <a:cubicBezTo>
                    <a:pt x="3" y="0"/>
                    <a:pt x="0" y="3"/>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8" name="Freeform 214"/>
            <p:cNvSpPr>
              <a:spLocks noChangeArrowheads="1"/>
            </p:cNvSpPr>
            <p:nvPr/>
          </p:nvSpPr>
          <p:spPr bwMode="auto">
            <a:xfrm>
              <a:off x="7656910" y="3974306"/>
              <a:ext cx="29765" cy="29766"/>
            </a:xfrm>
            <a:custGeom>
              <a:avLst/>
              <a:gdLst>
                <a:gd name="T0" fmla="*/ 0 w 25"/>
                <a:gd name="T1" fmla="*/ 0 h 25"/>
                <a:gd name="T2" fmla="*/ 25 w 25"/>
                <a:gd name="T3" fmla="*/ 25 h 25"/>
                <a:gd name="T4" fmla="*/ 0 w 25"/>
                <a:gd name="T5" fmla="*/ 0 h 25"/>
                <a:gd name="T6" fmla="*/ 0 60000 65536"/>
                <a:gd name="T7" fmla="*/ 0 60000 65536"/>
                <a:gd name="T8" fmla="*/ 0 60000 65536"/>
                <a:gd name="T9" fmla="*/ 0 w 25"/>
                <a:gd name="T10" fmla="*/ 0 h 25"/>
                <a:gd name="T11" fmla="*/ 25 w 25"/>
                <a:gd name="T12" fmla="*/ 25 h 25"/>
              </a:gdLst>
              <a:ahLst/>
              <a:cxnLst>
                <a:cxn ang="T6">
                  <a:pos x="T0" y="T1"/>
                </a:cxn>
                <a:cxn ang="T7">
                  <a:pos x="T2" y="T3"/>
                </a:cxn>
                <a:cxn ang="T8">
                  <a:pos x="T4" y="T5"/>
                </a:cxn>
              </a:cxnLst>
              <a:rect l="T9" t="T10" r="T11" b="T12"/>
              <a:pathLst>
                <a:path w="25" h="25">
                  <a:moveTo>
                    <a:pt x="0" y="0"/>
                  </a:moveTo>
                  <a:lnTo>
                    <a:pt x="25" y="2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9" name="Line 215"/>
            <p:cNvSpPr>
              <a:spLocks noChangeShapeType="1"/>
            </p:cNvSpPr>
            <p:nvPr/>
          </p:nvSpPr>
          <p:spPr bwMode="auto">
            <a:xfrm>
              <a:off x="7656910" y="3974306"/>
              <a:ext cx="29765" cy="29766"/>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0" name="Freeform 216"/>
            <p:cNvSpPr>
              <a:spLocks noChangeArrowheads="1"/>
            </p:cNvSpPr>
            <p:nvPr/>
          </p:nvSpPr>
          <p:spPr bwMode="auto">
            <a:xfrm>
              <a:off x="7647385" y="3964782"/>
              <a:ext cx="46434" cy="46435"/>
            </a:xfrm>
            <a:custGeom>
              <a:avLst/>
              <a:gdLst>
                <a:gd name="T0" fmla="*/ 2 w 20"/>
                <a:gd name="T1" fmla="*/ 5 h 20"/>
                <a:gd name="T2" fmla="*/ 16 w 20"/>
                <a:gd name="T3" fmla="*/ 18 h 20"/>
                <a:gd name="T4" fmla="*/ 18 w 20"/>
                <a:gd name="T5" fmla="*/ 16 h 20"/>
                <a:gd name="T6" fmla="*/ 5 w 20"/>
                <a:gd name="T7" fmla="*/ 2 h 20"/>
                <a:gd name="T8" fmla="*/ 2 w 20"/>
                <a:gd name="T9" fmla="*/ 5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2" y="5"/>
                  </a:moveTo>
                  <a:cubicBezTo>
                    <a:pt x="7" y="9"/>
                    <a:pt x="11" y="14"/>
                    <a:pt x="16" y="18"/>
                  </a:cubicBezTo>
                  <a:cubicBezTo>
                    <a:pt x="17" y="20"/>
                    <a:pt x="20" y="17"/>
                    <a:pt x="18" y="16"/>
                  </a:cubicBezTo>
                  <a:cubicBezTo>
                    <a:pt x="14" y="11"/>
                    <a:pt x="10" y="7"/>
                    <a:pt x="5" y="2"/>
                  </a:cubicBezTo>
                  <a:cubicBezTo>
                    <a:pt x="3" y="0"/>
                    <a:pt x="0" y="3"/>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1" name="Freeform 217"/>
            <p:cNvSpPr>
              <a:spLocks noChangeArrowheads="1"/>
            </p:cNvSpPr>
            <p:nvPr/>
          </p:nvSpPr>
          <p:spPr bwMode="auto">
            <a:xfrm>
              <a:off x="7656910" y="3763567"/>
              <a:ext cx="29765" cy="29765"/>
            </a:xfrm>
            <a:custGeom>
              <a:avLst/>
              <a:gdLst>
                <a:gd name="T0" fmla="*/ 25 w 25"/>
                <a:gd name="T1" fmla="*/ 0 h 25"/>
                <a:gd name="T2" fmla="*/ 0 w 25"/>
                <a:gd name="T3" fmla="*/ 25 h 25"/>
                <a:gd name="T4" fmla="*/ 25 w 25"/>
                <a:gd name="T5" fmla="*/ 0 h 25"/>
                <a:gd name="T6" fmla="*/ 0 60000 65536"/>
                <a:gd name="T7" fmla="*/ 0 60000 65536"/>
                <a:gd name="T8" fmla="*/ 0 60000 65536"/>
                <a:gd name="T9" fmla="*/ 0 w 25"/>
                <a:gd name="T10" fmla="*/ 0 h 25"/>
                <a:gd name="T11" fmla="*/ 25 w 25"/>
                <a:gd name="T12" fmla="*/ 25 h 25"/>
              </a:gdLst>
              <a:ahLst/>
              <a:cxnLst>
                <a:cxn ang="T6">
                  <a:pos x="T0" y="T1"/>
                </a:cxn>
                <a:cxn ang="T7">
                  <a:pos x="T2" y="T3"/>
                </a:cxn>
                <a:cxn ang="T8">
                  <a:pos x="T4" y="T5"/>
                </a:cxn>
              </a:cxnLst>
              <a:rect l="T9" t="T10" r="T11" b="T12"/>
              <a:pathLst>
                <a:path w="25" h="25">
                  <a:moveTo>
                    <a:pt x="25" y="0"/>
                  </a:moveTo>
                  <a:lnTo>
                    <a:pt x="0" y="25"/>
                  </a:ln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2" name="Line 218"/>
            <p:cNvSpPr>
              <a:spLocks noChangeShapeType="1"/>
            </p:cNvSpPr>
            <p:nvPr/>
          </p:nvSpPr>
          <p:spPr bwMode="auto">
            <a:xfrm flipH="1">
              <a:off x="7656910" y="3763567"/>
              <a:ext cx="29765" cy="29765"/>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3" name="Freeform 219"/>
            <p:cNvSpPr>
              <a:spLocks noChangeArrowheads="1"/>
            </p:cNvSpPr>
            <p:nvPr/>
          </p:nvSpPr>
          <p:spPr bwMode="auto">
            <a:xfrm>
              <a:off x="7647385" y="3754041"/>
              <a:ext cx="46434" cy="46434"/>
            </a:xfrm>
            <a:custGeom>
              <a:avLst/>
              <a:gdLst>
                <a:gd name="T0" fmla="*/ 16 w 20"/>
                <a:gd name="T1" fmla="*/ 2 h 20"/>
                <a:gd name="T2" fmla="*/ 2 w 20"/>
                <a:gd name="T3" fmla="*/ 16 h 20"/>
                <a:gd name="T4" fmla="*/ 5 w 20"/>
                <a:gd name="T5" fmla="*/ 18 h 20"/>
                <a:gd name="T6" fmla="*/ 18 w 20"/>
                <a:gd name="T7" fmla="*/ 5 h 20"/>
                <a:gd name="T8" fmla="*/ 16 w 20"/>
                <a:gd name="T9" fmla="*/ 2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16" y="2"/>
                  </a:moveTo>
                  <a:cubicBezTo>
                    <a:pt x="11" y="7"/>
                    <a:pt x="7" y="11"/>
                    <a:pt x="2" y="16"/>
                  </a:cubicBezTo>
                  <a:cubicBezTo>
                    <a:pt x="0" y="17"/>
                    <a:pt x="3" y="20"/>
                    <a:pt x="5" y="18"/>
                  </a:cubicBezTo>
                  <a:cubicBezTo>
                    <a:pt x="10" y="14"/>
                    <a:pt x="14" y="9"/>
                    <a:pt x="18" y="5"/>
                  </a:cubicBezTo>
                  <a:cubicBezTo>
                    <a:pt x="20" y="3"/>
                    <a:pt x="17" y="0"/>
                    <a:pt x="1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4" name="Freeform 220"/>
            <p:cNvSpPr>
              <a:spLocks noChangeArrowheads="1"/>
            </p:cNvSpPr>
            <p:nvPr/>
          </p:nvSpPr>
          <p:spPr bwMode="auto">
            <a:xfrm>
              <a:off x="7446169" y="3974306"/>
              <a:ext cx="30956" cy="29766"/>
            </a:xfrm>
            <a:custGeom>
              <a:avLst/>
              <a:gdLst>
                <a:gd name="T0" fmla="*/ 26 w 26"/>
                <a:gd name="T1" fmla="*/ 0 h 25"/>
                <a:gd name="T2" fmla="*/ 0 w 26"/>
                <a:gd name="T3" fmla="*/ 25 h 25"/>
                <a:gd name="T4" fmla="*/ 26 w 26"/>
                <a:gd name="T5" fmla="*/ 0 h 25"/>
                <a:gd name="T6" fmla="*/ 0 60000 65536"/>
                <a:gd name="T7" fmla="*/ 0 60000 65536"/>
                <a:gd name="T8" fmla="*/ 0 60000 65536"/>
                <a:gd name="T9" fmla="*/ 0 w 26"/>
                <a:gd name="T10" fmla="*/ 0 h 25"/>
                <a:gd name="T11" fmla="*/ 26 w 26"/>
                <a:gd name="T12" fmla="*/ 25 h 25"/>
              </a:gdLst>
              <a:ahLst/>
              <a:cxnLst>
                <a:cxn ang="T6">
                  <a:pos x="T0" y="T1"/>
                </a:cxn>
                <a:cxn ang="T7">
                  <a:pos x="T2" y="T3"/>
                </a:cxn>
                <a:cxn ang="T8">
                  <a:pos x="T4" y="T5"/>
                </a:cxn>
              </a:cxnLst>
              <a:rect l="T9" t="T10" r="T11" b="T12"/>
              <a:pathLst>
                <a:path w="26" h="25">
                  <a:moveTo>
                    <a:pt x="26" y="0"/>
                  </a:moveTo>
                  <a:lnTo>
                    <a:pt x="0" y="25"/>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5" name="Line 221"/>
            <p:cNvSpPr>
              <a:spLocks noChangeShapeType="1"/>
            </p:cNvSpPr>
            <p:nvPr/>
          </p:nvSpPr>
          <p:spPr bwMode="auto">
            <a:xfrm flipH="1">
              <a:off x="7446169" y="3974306"/>
              <a:ext cx="30956" cy="29766"/>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6" name="Freeform 222"/>
            <p:cNvSpPr>
              <a:spLocks noChangeArrowheads="1"/>
            </p:cNvSpPr>
            <p:nvPr/>
          </p:nvSpPr>
          <p:spPr bwMode="auto">
            <a:xfrm>
              <a:off x="7437835" y="3964782"/>
              <a:ext cx="45244" cy="46435"/>
            </a:xfrm>
            <a:custGeom>
              <a:avLst/>
              <a:gdLst>
                <a:gd name="T0" fmla="*/ 16 w 20"/>
                <a:gd name="T1" fmla="*/ 2 h 20"/>
                <a:gd name="T2" fmla="*/ 2 w 20"/>
                <a:gd name="T3" fmla="*/ 16 h 20"/>
                <a:gd name="T4" fmla="*/ 5 w 20"/>
                <a:gd name="T5" fmla="*/ 18 h 20"/>
                <a:gd name="T6" fmla="*/ 18 w 20"/>
                <a:gd name="T7" fmla="*/ 5 h 20"/>
                <a:gd name="T8" fmla="*/ 16 w 20"/>
                <a:gd name="T9" fmla="*/ 2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16" y="2"/>
                  </a:moveTo>
                  <a:cubicBezTo>
                    <a:pt x="11" y="7"/>
                    <a:pt x="7" y="11"/>
                    <a:pt x="2" y="16"/>
                  </a:cubicBezTo>
                  <a:cubicBezTo>
                    <a:pt x="0" y="17"/>
                    <a:pt x="3" y="20"/>
                    <a:pt x="5" y="18"/>
                  </a:cubicBezTo>
                  <a:cubicBezTo>
                    <a:pt x="9" y="14"/>
                    <a:pt x="14" y="9"/>
                    <a:pt x="18" y="5"/>
                  </a:cubicBezTo>
                  <a:cubicBezTo>
                    <a:pt x="20" y="3"/>
                    <a:pt x="17" y="0"/>
                    <a:pt x="1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7" name="Freeform 223"/>
            <p:cNvSpPr>
              <a:spLocks noChangeArrowheads="1"/>
            </p:cNvSpPr>
            <p:nvPr/>
          </p:nvSpPr>
          <p:spPr bwMode="auto">
            <a:xfrm>
              <a:off x="7564041" y="3724275"/>
              <a:ext cx="46434" cy="166688"/>
            </a:xfrm>
            <a:custGeom>
              <a:avLst/>
              <a:gdLst>
                <a:gd name="T0" fmla="*/ 39 w 39"/>
                <a:gd name="T1" fmla="*/ 0 h 140"/>
                <a:gd name="T2" fmla="*/ 0 w 39"/>
                <a:gd name="T3" fmla="*/ 140 h 140"/>
                <a:gd name="T4" fmla="*/ 39 w 39"/>
                <a:gd name="T5" fmla="*/ 0 h 140"/>
                <a:gd name="T6" fmla="*/ 0 60000 65536"/>
                <a:gd name="T7" fmla="*/ 0 60000 65536"/>
                <a:gd name="T8" fmla="*/ 0 60000 65536"/>
                <a:gd name="T9" fmla="*/ 0 w 39"/>
                <a:gd name="T10" fmla="*/ 0 h 140"/>
                <a:gd name="T11" fmla="*/ 39 w 39"/>
                <a:gd name="T12" fmla="*/ 140 h 140"/>
              </a:gdLst>
              <a:ahLst/>
              <a:cxnLst>
                <a:cxn ang="T6">
                  <a:pos x="T0" y="T1"/>
                </a:cxn>
                <a:cxn ang="T7">
                  <a:pos x="T2" y="T3"/>
                </a:cxn>
                <a:cxn ang="T8">
                  <a:pos x="T4" y="T5"/>
                </a:cxn>
              </a:cxnLst>
              <a:rect l="T9" t="T10" r="T11" b="T12"/>
              <a:pathLst>
                <a:path w="39" h="140">
                  <a:moveTo>
                    <a:pt x="39" y="0"/>
                  </a:moveTo>
                  <a:lnTo>
                    <a:pt x="0" y="140"/>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8" name="Line 224"/>
            <p:cNvSpPr>
              <a:spLocks noChangeShapeType="1"/>
            </p:cNvSpPr>
            <p:nvPr/>
          </p:nvSpPr>
          <p:spPr bwMode="auto">
            <a:xfrm flipH="1">
              <a:off x="7564041" y="3724275"/>
              <a:ext cx="46434" cy="166688"/>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9" name="Freeform 225"/>
            <p:cNvSpPr>
              <a:spLocks noChangeArrowheads="1"/>
            </p:cNvSpPr>
            <p:nvPr/>
          </p:nvSpPr>
          <p:spPr bwMode="auto">
            <a:xfrm>
              <a:off x="7553325" y="3709987"/>
              <a:ext cx="71438" cy="195263"/>
            </a:xfrm>
            <a:custGeom>
              <a:avLst/>
              <a:gdLst>
                <a:gd name="T0" fmla="*/ 22 w 31"/>
                <a:gd name="T1" fmla="*/ 5 h 84"/>
                <a:gd name="T2" fmla="*/ 1 w 31"/>
                <a:gd name="T3" fmla="*/ 77 h 84"/>
                <a:gd name="T4" fmla="*/ 9 w 31"/>
                <a:gd name="T5" fmla="*/ 79 h 84"/>
                <a:gd name="T6" fmla="*/ 29 w 31"/>
                <a:gd name="T7" fmla="*/ 7 h 84"/>
                <a:gd name="T8" fmla="*/ 22 w 31"/>
                <a:gd name="T9" fmla="*/ 5 h 84"/>
                <a:gd name="T10" fmla="*/ 0 60000 65536"/>
                <a:gd name="T11" fmla="*/ 0 60000 65536"/>
                <a:gd name="T12" fmla="*/ 0 60000 65536"/>
                <a:gd name="T13" fmla="*/ 0 60000 65536"/>
                <a:gd name="T14" fmla="*/ 0 60000 65536"/>
                <a:gd name="T15" fmla="*/ 0 w 31"/>
                <a:gd name="T16" fmla="*/ 0 h 84"/>
                <a:gd name="T17" fmla="*/ 31 w 31"/>
                <a:gd name="T18" fmla="*/ 84 h 84"/>
              </a:gdLst>
              <a:ahLst/>
              <a:cxnLst>
                <a:cxn ang="T10">
                  <a:pos x="T0" y="T1"/>
                </a:cxn>
                <a:cxn ang="T11">
                  <a:pos x="T2" y="T3"/>
                </a:cxn>
                <a:cxn ang="T12">
                  <a:pos x="T4" y="T5"/>
                </a:cxn>
                <a:cxn ang="T13">
                  <a:pos x="T6" y="T7"/>
                </a:cxn>
                <a:cxn ang="T14">
                  <a:pos x="T8" y="T9"/>
                </a:cxn>
              </a:cxnLst>
              <a:rect l="T15" t="T16" r="T17" b="T18"/>
              <a:pathLst>
                <a:path w="31" h="84">
                  <a:moveTo>
                    <a:pt x="22" y="5"/>
                  </a:moveTo>
                  <a:cubicBezTo>
                    <a:pt x="15" y="29"/>
                    <a:pt x="8" y="53"/>
                    <a:pt x="1" y="77"/>
                  </a:cubicBezTo>
                  <a:cubicBezTo>
                    <a:pt x="0" y="82"/>
                    <a:pt x="7" y="84"/>
                    <a:pt x="9" y="79"/>
                  </a:cubicBezTo>
                  <a:cubicBezTo>
                    <a:pt x="16" y="55"/>
                    <a:pt x="22" y="31"/>
                    <a:pt x="29" y="7"/>
                  </a:cubicBezTo>
                  <a:cubicBezTo>
                    <a:pt x="31" y="2"/>
                    <a:pt x="23" y="0"/>
                    <a:pt x="2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00" name="Freeform 226"/>
            <p:cNvSpPr>
              <a:spLocks noChangeArrowheads="1"/>
            </p:cNvSpPr>
            <p:nvPr/>
          </p:nvSpPr>
          <p:spPr bwMode="auto">
            <a:xfrm>
              <a:off x="7564041" y="3890963"/>
              <a:ext cx="95250" cy="0"/>
            </a:xfrm>
            <a:custGeom>
              <a:avLst/>
              <a:gdLst>
                <a:gd name="T0" fmla="*/ 0 w 80"/>
                <a:gd name="T1" fmla="*/ 0 h 1"/>
                <a:gd name="T2" fmla="*/ 80 w 80"/>
                <a:gd name="T3" fmla="*/ 0 h 1"/>
                <a:gd name="T4" fmla="*/ 0 w 80"/>
                <a:gd name="T5" fmla="*/ 0 h 1"/>
                <a:gd name="T6" fmla="*/ 0 60000 65536"/>
                <a:gd name="T7" fmla="*/ 0 60000 65536"/>
                <a:gd name="T8" fmla="*/ 0 60000 65536"/>
                <a:gd name="T9" fmla="*/ 0 w 80"/>
                <a:gd name="T10" fmla="*/ 0 h 1"/>
                <a:gd name="T11" fmla="*/ 80 w 80"/>
                <a:gd name="T12" fmla="*/ 0 h 1"/>
              </a:gdLst>
              <a:ahLst/>
              <a:cxnLst>
                <a:cxn ang="T6">
                  <a:pos x="T0" y="T1"/>
                </a:cxn>
                <a:cxn ang="T7">
                  <a:pos x="T2" y="T3"/>
                </a:cxn>
                <a:cxn ang="T8">
                  <a:pos x="T4" y="T5"/>
                </a:cxn>
              </a:cxnLst>
              <a:rect l="T9" t="T10" r="T11" b="T12"/>
              <a:pathLst>
                <a:path w="80" h="1">
                  <a:moveTo>
                    <a:pt x="0" y="0"/>
                  </a:moveTo>
                  <a:lnTo>
                    <a:pt x="8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01" name="Line 227"/>
            <p:cNvSpPr>
              <a:spLocks noChangeShapeType="1"/>
            </p:cNvSpPr>
            <p:nvPr/>
          </p:nvSpPr>
          <p:spPr bwMode="auto">
            <a:xfrm>
              <a:off x="7564041" y="3890963"/>
              <a:ext cx="9525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02" name="Freeform 228"/>
            <p:cNvSpPr>
              <a:spLocks noChangeArrowheads="1"/>
            </p:cNvSpPr>
            <p:nvPr/>
          </p:nvSpPr>
          <p:spPr bwMode="auto">
            <a:xfrm>
              <a:off x="7553326" y="3881438"/>
              <a:ext cx="117872" cy="19050"/>
            </a:xfrm>
            <a:custGeom>
              <a:avLst/>
              <a:gdLst>
                <a:gd name="T0" fmla="*/ 5 w 51"/>
                <a:gd name="T1" fmla="*/ 8 h 8"/>
                <a:gd name="T2" fmla="*/ 46 w 51"/>
                <a:gd name="T3" fmla="*/ 8 h 8"/>
                <a:gd name="T4" fmla="*/ 46 w 51"/>
                <a:gd name="T5" fmla="*/ 0 h 8"/>
                <a:gd name="T6" fmla="*/ 5 w 51"/>
                <a:gd name="T7" fmla="*/ 0 h 8"/>
                <a:gd name="T8" fmla="*/ 5 w 51"/>
                <a:gd name="T9" fmla="*/ 8 h 8"/>
                <a:gd name="T10" fmla="*/ 0 60000 65536"/>
                <a:gd name="T11" fmla="*/ 0 60000 65536"/>
                <a:gd name="T12" fmla="*/ 0 60000 65536"/>
                <a:gd name="T13" fmla="*/ 0 60000 65536"/>
                <a:gd name="T14" fmla="*/ 0 60000 65536"/>
                <a:gd name="T15" fmla="*/ 0 w 51"/>
                <a:gd name="T16" fmla="*/ 0 h 8"/>
                <a:gd name="T17" fmla="*/ 51 w 51"/>
                <a:gd name="T18" fmla="*/ 8 h 8"/>
              </a:gdLst>
              <a:ahLst/>
              <a:cxnLst>
                <a:cxn ang="T10">
                  <a:pos x="T0" y="T1"/>
                </a:cxn>
                <a:cxn ang="T11">
                  <a:pos x="T2" y="T3"/>
                </a:cxn>
                <a:cxn ang="T12">
                  <a:pos x="T4" y="T5"/>
                </a:cxn>
                <a:cxn ang="T13">
                  <a:pos x="T6" y="T7"/>
                </a:cxn>
                <a:cxn ang="T14">
                  <a:pos x="T8" y="T9"/>
                </a:cxn>
              </a:cxnLst>
              <a:rect l="T15" t="T16" r="T17" b="T18"/>
              <a:pathLst>
                <a:path w="51" h="8">
                  <a:moveTo>
                    <a:pt x="5" y="8"/>
                  </a:moveTo>
                  <a:cubicBezTo>
                    <a:pt x="19" y="8"/>
                    <a:pt x="32" y="8"/>
                    <a:pt x="46" y="8"/>
                  </a:cubicBezTo>
                  <a:cubicBezTo>
                    <a:pt x="51" y="8"/>
                    <a:pt x="51" y="0"/>
                    <a:pt x="46" y="0"/>
                  </a:cubicBezTo>
                  <a:cubicBezTo>
                    <a:pt x="32" y="0"/>
                    <a:pt x="19" y="0"/>
                    <a:pt x="5" y="0"/>
                  </a:cubicBezTo>
                  <a:cubicBezTo>
                    <a:pt x="0" y="0"/>
                    <a:pt x="0" y="8"/>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nvGrpSpPr>
          <p:cNvPr id="103" name="组合 102"/>
          <p:cNvGrpSpPr/>
          <p:nvPr/>
        </p:nvGrpSpPr>
        <p:grpSpPr>
          <a:xfrm>
            <a:off x="7048500" y="2582117"/>
            <a:ext cx="985838" cy="1248966"/>
            <a:chOff x="7048500" y="2269331"/>
            <a:chExt cx="985838" cy="1248966"/>
          </a:xfrm>
          <a:solidFill>
            <a:srgbClr val="8C8CBC"/>
          </a:solidFill>
        </p:grpSpPr>
        <p:sp>
          <p:nvSpPr>
            <p:cNvPr id="104" name="Freeform 237"/>
            <p:cNvSpPr/>
            <p:nvPr/>
          </p:nvSpPr>
          <p:spPr bwMode="auto">
            <a:xfrm>
              <a:off x="7048500" y="2269331"/>
              <a:ext cx="985838" cy="1248966"/>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3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0" y="0"/>
                    <a:pt x="0" y="20"/>
                    <a:pt x="0" y="46"/>
                  </a:cubicBezTo>
                  <a:cubicBezTo>
                    <a:pt x="0" y="380"/>
                    <a:pt x="0" y="380"/>
                    <a:pt x="0" y="380"/>
                  </a:cubicBezTo>
                  <a:cubicBezTo>
                    <a:pt x="0" y="405"/>
                    <a:pt x="20" y="426"/>
                    <a:pt x="46" y="426"/>
                  </a:cubicBezTo>
                  <a:cubicBezTo>
                    <a:pt x="164" y="426"/>
                    <a:pt x="164" y="426"/>
                    <a:pt x="164" y="426"/>
                  </a:cubicBezTo>
                  <a:cubicBezTo>
                    <a:pt x="213" y="540"/>
                    <a:pt x="213" y="540"/>
                    <a:pt x="213" y="540"/>
                  </a:cubicBezTo>
                  <a:cubicBezTo>
                    <a:pt x="263" y="426"/>
                    <a:pt x="263" y="426"/>
                    <a:pt x="263" y="426"/>
                  </a:cubicBezTo>
                  <a:cubicBezTo>
                    <a:pt x="380" y="426"/>
                    <a:pt x="380" y="426"/>
                    <a:pt x="380" y="426"/>
                  </a:cubicBezTo>
                  <a:cubicBezTo>
                    <a:pt x="405" y="426"/>
                    <a:pt x="426" y="405"/>
                    <a:pt x="426" y="380"/>
                  </a:cubicBezTo>
                  <a:cubicBezTo>
                    <a:pt x="426" y="46"/>
                    <a:pt x="426" y="46"/>
                    <a:pt x="426" y="46"/>
                  </a:cubicBezTo>
                  <a:cubicBezTo>
                    <a:pt x="426" y="20"/>
                    <a:pt x="405" y="0"/>
                    <a:pt x="380" y="0"/>
                  </a:cubicBezTo>
                  <a:close/>
                </a:path>
              </a:pathLst>
            </a:cu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TextBox 70"/>
            <p:cNvSpPr txBox="1">
              <a:spLocks noChangeArrowheads="1"/>
            </p:cNvSpPr>
            <p:nvPr/>
          </p:nvSpPr>
          <p:spPr bwMode="auto">
            <a:xfrm>
              <a:off x="7076182" y="2463404"/>
              <a:ext cx="931665"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anose="020B0806030902050204" pitchFamily="34" charset="0"/>
                  <a:ea typeface="宋体" panose="02010600030101010101" pitchFamily="2" charset="-122"/>
                </a:rPr>
                <a:t>80%</a:t>
              </a:r>
              <a:endParaRPr kumimoji="0" lang="zh-CN" altLang="en-US" sz="3200" b="0" i="0" u="none" strike="noStrike" kern="0" cap="none" spc="0" normalizeH="0" baseline="0" noProof="0" dirty="0">
                <a:ln>
                  <a:noFill/>
                </a:ln>
                <a:solidFill>
                  <a:sysClr val="window" lastClr="FFFFFF"/>
                </a:solidFill>
                <a:effectLst/>
                <a:uLnTx/>
                <a:uFillTx/>
                <a:latin typeface="Impact" panose="020B0806030902050204" pitchFamily="34" charset="0"/>
                <a:ea typeface="宋体" panose="02010600030101010101" pitchFamily="2" charset="-122"/>
              </a:endParaRPr>
            </a:p>
          </p:txBody>
        </p:sp>
      </p:grpSp>
      <p:sp>
        <p:nvSpPr>
          <p:cNvPr id="106" name="TextBox 57"/>
          <p:cNvSpPr txBox="1"/>
          <p:nvPr/>
        </p:nvSpPr>
        <p:spPr bwMode="auto">
          <a:xfrm>
            <a:off x="598887" y="1785589"/>
            <a:ext cx="2005013" cy="54906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7" name="TextBox 57"/>
          <p:cNvSpPr txBox="1"/>
          <p:nvPr/>
        </p:nvSpPr>
        <p:spPr bwMode="auto">
          <a:xfrm>
            <a:off x="2587230" y="1785589"/>
            <a:ext cx="2005013" cy="54906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8" name="TextBox 107"/>
          <p:cNvSpPr txBox="1"/>
          <p:nvPr/>
        </p:nvSpPr>
        <p:spPr bwMode="auto">
          <a:xfrm>
            <a:off x="4558905" y="1785589"/>
            <a:ext cx="2005013" cy="54906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9" name="TextBox 57"/>
          <p:cNvSpPr txBox="1"/>
          <p:nvPr/>
        </p:nvSpPr>
        <p:spPr bwMode="auto">
          <a:xfrm>
            <a:off x="6538914" y="1785589"/>
            <a:ext cx="2005013" cy="54906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anim calcmode="lin" valueType="num">
                                      <p:cBhvr>
                                        <p:cTn id="8" dur="1000" fill="hold"/>
                                        <p:tgtEl>
                                          <p:spTgt spid="56"/>
                                        </p:tgtEl>
                                        <p:attrNameLst>
                                          <p:attrName>ppt_x</p:attrName>
                                        </p:attrNameLst>
                                      </p:cBhvr>
                                      <p:tavLst>
                                        <p:tav tm="0">
                                          <p:val>
                                            <p:strVal val="#ppt_x"/>
                                          </p:val>
                                        </p:tav>
                                        <p:tav tm="100000">
                                          <p:val>
                                            <p:strVal val="#ppt_x"/>
                                          </p:val>
                                        </p:tav>
                                      </p:tavLst>
                                    </p:anim>
                                    <p:anim calcmode="lin" valueType="num">
                                      <p:cBhvr>
                                        <p:cTn id="9" dur="1000" fill="hold"/>
                                        <p:tgtEl>
                                          <p:spTgt spid="5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fade">
                                      <p:cBhvr>
                                        <p:cTn id="12" dur="1000"/>
                                        <p:tgtEl>
                                          <p:spTgt spid="63"/>
                                        </p:tgtEl>
                                      </p:cBhvr>
                                    </p:animEffect>
                                    <p:anim calcmode="lin" valueType="num">
                                      <p:cBhvr>
                                        <p:cTn id="13" dur="1000" fill="hold"/>
                                        <p:tgtEl>
                                          <p:spTgt spid="63"/>
                                        </p:tgtEl>
                                        <p:attrNameLst>
                                          <p:attrName>ppt_x</p:attrName>
                                        </p:attrNameLst>
                                      </p:cBhvr>
                                      <p:tavLst>
                                        <p:tav tm="0">
                                          <p:val>
                                            <p:strVal val="#ppt_x"/>
                                          </p:val>
                                        </p:tav>
                                        <p:tav tm="100000">
                                          <p:val>
                                            <p:strVal val="#ppt_x"/>
                                          </p:val>
                                        </p:tav>
                                      </p:tavLst>
                                    </p:anim>
                                    <p:anim calcmode="lin" valueType="num">
                                      <p:cBhvr>
                                        <p:cTn id="14" dur="1000" fill="hold"/>
                                        <p:tgtEl>
                                          <p:spTgt spid="6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1000"/>
                                        <p:tgtEl>
                                          <p:spTgt spid="67"/>
                                        </p:tgtEl>
                                      </p:cBhvr>
                                    </p:animEffect>
                                    <p:anim calcmode="lin" valueType="num">
                                      <p:cBhvr>
                                        <p:cTn id="18" dur="1000" fill="hold"/>
                                        <p:tgtEl>
                                          <p:spTgt spid="67"/>
                                        </p:tgtEl>
                                        <p:attrNameLst>
                                          <p:attrName>ppt_x</p:attrName>
                                        </p:attrNameLst>
                                      </p:cBhvr>
                                      <p:tavLst>
                                        <p:tav tm="0">
                                          <p:val>
                                            <p:strVal val="#ppt_x"/>
                                          </p:val>
                                        </p:tav>
                                        <p:tav tm="100000">
                                          <p:val>
                                            <p:strVal val="#ppt_x"/>
                                          </p:val>
                                        </p:tav>
                                      </p:tavLst>
                                    </p:anim>
                                    <p:anim calcmode="lin" valueType="num">
                                      <p:cBhvr>
                                        <p:cTn id="19" dur="1000" fill="hold"/>
                                        <p:tgtEl>
                                          <p:spTgt spid="6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fade">
                                      <p:cBhvr>
                                        <p:cTn id="22" dur="1000"/>
                                        <p:tgtEl>
                                          <p:spTgt spid="71"/>
                                        </p:tgtEl>
                                      </p:cBhvr>
                                    </p:animEffect>
                                    <p:anim calcmode="lin" valueType="num">
                                      <p:cBhvr>
                                        <p:cTn id="23" dur="1000" fill="hold"/>
                                        <p:tgtEl>
                                          <p:spTgt spid="71"/>
                                        </p:tgtEl>
                                        <p:attrNameLst>
                                          <p:attrName>ppt_x</p:attrName>
                                        </p:attrNameLst>
                                      </p:cBhvr>
                                      <p:tavLst>
                                        <p:tav tm="0">
                                          <p:val>
                                            <p:strVal val="#ppt_x"/>
                                          </p:val>
                                        </p:tav>
                                        <p:tav tm="100000">
                                          <p:val>
                                            <p:strVal val="#ppt_x"/>
                                          </p:val>
                                        </p:tav>
                                      </p:tavLst>
                                    </p:anim>
                                    <p:anim calcmode="lin" valueType="num">
                                      <p:cBhvr>
                                        <p:cTn id="24"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60"/>
                                        </p:tgtEl>
                                        <p:attrNameLst>
                                          <p:attrName>style.visibility</p:attrName>
                                        </p:attrNameLst>
                                      </p:cBhvr>
                                      <p:to>
                                        <p:strVal val="visible"/>
                                      </p:to>
                                    </p:set>
                                    <p:animEffect transition="in" filter="wipe(down)">
                                      <p:cBhvr>
                                        <p:cTn id="29" dur="500"/>
                                        <p:tgtEl>
                                          <p:spTgt spid="60"/>
                                        </p:tgtEl>
                                      </p:cBhvr>
                                    </p:animEffect>
                                  </p:childTnLst>
                                </p:cTn>
                              </p:par>
                              <p:par>
                                <p:cTn id="30" presetID="22" presetClass="entr" presetSubtype="4" fill="hold" nodeType="with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wipe(down)">
                                      <p:cBhvr>
                                        <p:cTn id="32" dur="500"/>
                                        <p:tgtEl>
                                          <p:spTgt spid="64"/>
                                        </p:tgtEl>
                                      </p:cBhvr>
                                    </p:animEffect>
                                  </p:childTnLst>
                                </p:cTn>
                              </p:par>
                              <p:par>
                                <p:cTn id="33" presetID="22" presetClass="entr" presetSubtype="4" fill="hold" nodeType="withEffect">
                                  <p:stCondLst>
                                    <p:cond delay="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4" fill="hold" nodeType="with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wipe(down)">
                                      <p:cBhvr>
                                        <p:cTn id="38" dur="500"/>
                                        <p:tgtEl>
                                          <p:spTgt spid="103"/>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6"/>
                                        </p:tgtEl>
                                        <p:attrNameLst>
                                          <p:attrName>style.visibility</p:attrName>
                                        </p:attrNameLst>
                                      </p:cBhvr>
                                      <p:to>
                                        <p:strVal val="visible"/>
                                      </p:to>
                                    </p:set>
                                    <p:anim calcmode="lin" valueType="num">
                                      <p:cBhvr additive="base">
                                        <p:cTn id="43" dur="500" fill="hold"/>
                                        <p:tgtEl>
                                          <p:spTgt spid="106"/>
                                        </p:tgtEl>
                                        <p:attrNameLst>
                                          <p:attrName>ppt_x</p:attrName>
                                        </p:attrNameLst>
                                      </p:cBhvr>
                                      <p:tavLst>
                                        <p:tav tm="0">
                                          <p:val>
                                            <p:strVal val="0-#ppt_w/2"/>
                                          </p:val>
                                        </p:tav>
                                        <p:tav tm="100000">
                                          <p:val>
                                            <p:strVal val="#ppt_x"/>
                                          </p:val>
                                        </p:tav>
                                      </p:tavLst>
                                    </p:anim>
                                    <p:anim calcmode="lin" valueType="num">
                                      <p:cBhvr additive="base">
                                        <p:cTn id="44" dur="500" fill="hold"/>
                                        <p:tgtEl>
                                          <p:spTgt spid="10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additive="base">
                                        <p:cTn id="47" dur="500" fill="hold"/>
                                        <p:tgtEl>
                                          <p:spTgt spid="107"/>
                                        </p:tgtEl>
                                        <p:attrNameLst>
                                          <p:attrName>ppt_x</p:attrName>
                                        </p:attrNameLst>
                                      </p:cBhvr>
                                      <p:tavLst>
                                        <p:tav tm="0">
                                          <p:val>
                                            <p:strVal val="0-#ppt_w/2"/>
                                          </p:val>
                                        </p:tav>
                                        <p:tav tm="100000">
                                          <p:val>
                                            <p:strVal val="#ppt_x"/>
                                          </p:val>
                                        </p:tav>
                                      </p:tavLst>
                                    </p:anim>
                                    <p:anim calcmode="lin" valueType="num">
                                      <p:cBhvr additive="base">
                                        <p:cTn id="48" dur="500" fill="hold"/>
                                        <p:tgtEl>
                                          <p:spTgt spid="10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08"/>
                                        </p:tgtEl>
                                        <p:attrNameLst>
                                          <p:attrName>style.visibility</p:attrName>
                                        </p:attrNameLst>
                                      </p:cBhvr>
                                      <p:to>
                                        <p:strVal val="visible"/>
                                      </p:to>
                                    </p:set>
                                    <p:anim calcmode="lin" valueType="num">
                                      <p:cBhvr additive="base">
                                        <p:cTn id="51" dur="500" fill="hold"/>
                                        <p:tgtEl>
                                          <p:spTgt spid="108"/>
                                        </p:tgtEl>
                                        <p:attrNameLst>
                                          <p:attrName>ppt_x</p:attrName>
                                        </p:attrNameLst>
                                      </p:cBhvr>
                                      <p:tavLst>
                                        <p:tav tm="0">
                                          <p:val>
                                            <p:strVal val="0-#ppt_w/2"/>
                                          </p:val>
                                        </p:tav>
                                        <p:tav tm="100000">
                                          <p:val>
                                            <p:strVal val="#ppt_x"/>
                                          </p:val>
                                        </p:tav>
                                      </p:tavLst>
                                    </p:anim>
                                    <p:anim calcmode="lin" valueType="num">
                                      <p:cBhvr additive="base">
                                        <p:cTn id="52" dur="500" fill="hold"/>
                                        <p:tgtEl>
                                          <p:spTgt spid="108"/>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09"/>
                                        </p:tgtEl>
                                        <p:attrNameLst>
                                          <p:attrName>style.visibility</p:attrName>
                                        </p:attrNameLst>
                                      </p:cBhvr>
                                      <p:to>
                                        <p:strVal val="visible"/>
                                      </p:to>
                                    </p:set>
                                    <p:anim calcmode="lin" valueType="num">
                                      <p:cBhvr additive="base">
                                        <p:cTn id="55" dur="500" fill="hold"/>
                                        <p:tgtEl>
                                          <p:spTgt spid="109"/>
                                        </p:tgtEl>
                                        <p:attrNameLst>
                                          <p:attrName>ppt_x</p:attrName>
                                        </p:attrNameLst>
                                      </p:cBhvr>
                                      <p:tavLst>
                                        <p:tav tm="0">
                                          <p:val>
                                            <p:strVal val="0-#ppt_w/2"/>
                                          </p:val>
                                        </p:tav>
                                        <p:tav tm="100000">
                                          <p:val>
                                            <p:strVal val="#ppt_x"/>
                                          </p:val>
                                        </p:tav>
                                      </p:tavLst>
                                    </p:anim>
                                    <p:anim calcmode="lin" valueType="num">
                                      <p:cBhvr additive="base">
                                        <p:cTn id="56" dur="500" fill="hold"/>
                                        <p:tgtEl>
                                          <p:spTgt spid="1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7" grpId="0" animBg="1"/>
      <p:bldP spid="106" grpId="0"/>
      <p:bldP spid="107" grpId="0"/>
      <p:bldP spid="108" grpId="0"/>
      <p:bldP spid="10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42"/>
          <p:cNvSpPr>
            <a:spLocks noEditPoints="1" noChangeArrowheads="1"/>
          </p:cNvSpPr>
          <p:nvPr/>
        </p:nvSpPr>
        <p:spPr bwMode="auto">
          <a:xfrm>
            <a:off x="1009550" y="1944826"/>
            <a:ext cx="4957763" cy="2680097"/>
          </a:xfrm>
          <a:custGeom>
            <a:avLst/>
            <a:gdLst>
              <a:gd name="T0" fmla="*/ 956 w 3458"/>
              <a:gd name="T1" fmla="*/ 1719 h 1870"/>
              <a:gd name="T2" fmla="*/ 1032 w 3458"/>
              <a:gd name="T3" fmla="*/ 1643 h 1870"/>
              <a:gd name="T4" fmla="*/ 1865 w 3458"/>
              <a:gd name="T5" fmla="*/ 1567 h 1870"/>
              <a:gd name="T6" fmla="*/ 2928 w 3458"/>
              <a:gd name="T7" fmla="*/ 1491 h 1870"/>
              <a:gd name="T8" fmla="*/ 1789 w 3458"/>
              <a:gd name="T9" fmla="*/ 1491 h 1870"/>
              <a:gd name="T10" fmla="*/ 2852 w 3458"/>
              <a:gd name="T11" fmla="*/ 1413 h 1870"/>
              <a:gd name="T12" fmla="*/ 1184 w 3458"/>
              <a:gd name="T13" fmla="*/ 1413 h 1870"/>
              <a:gd name="T14" fmla="*/ 1941 w 3458"/>
              <a:gd name="T15" fmla="*/ 1338 h 1870"/>
              <a:gd name="T16" fmla="*/ 956 w 3458"/>
              <a:gd name="T17" fmla="*/ 1338 h 1870"/>
              <a:gd name="T18" fmla="*/ 2016 w 3458"/>
              <a:gd name="T19" fmla="*/ 1262 h 1870"/>
              <a:gd name="T20" fmla="*/ 1032 w 3458"/>
              <a:gd name="T21" fmla="*/ 1262 h 1870"/>
              <a:gd name="T22" fmla="*/ 2016 w 3458"/>
              <a:gd name="T23" fmla="*/ 1186 h 1870"/>
              <a:gd name="T24" fmla="*/ 1108 w 3458"/>
              <a:gd name="T25" fmla="*/ 1186 h 1870"/>
              <a:gd name="T26" fmla="*/ 2016 w 3458"/>
              <a:gd name="T27" fmla="*/ 1110 h 1870"/>
              <a:gd name="T28" fmla="*/ 1486 w 3458"/>
              <a:gd name="T29" fmla="*/ 1110 h 1870"/>
              <a:gd name="T30" fmla="*/ 2471 w 3458"/>
              <a:gd name="T31" fmla="*/ 1035 h 1870"/>
              <a:gd name="T32" fmla="*/ 1865 w 3458"/>
              <a:gd name="T33" fmla="*/ 1035 h 1870"/>
              <a:gd name="T34" fmla="*/ 729 w 3458"/>
              <a:gd name="T35" fmla="*/ 1035 h 1870"/>
              <a:gd name="T36" fmla="*/ 2395 w 3458"/>
              <a:gd name="T37" fmla="*/ 959 h 1870"/>
              <a:gd name="T38" fmla="*/ 1789 w 3458"/>
              <a:gd name="T39" fmla="*/ 959 h 1870"/>
              <a:gd name="T40" fmla="*/ 578 w 3458"/>
              <a:gd name="T41" fmla="*/ 959 h 1870"/>
              <a:gd name="T42" fmla="*/ 2395 w 3458"/>
              <a:gd name="T43" fmla="*/ 883 h 1870"/>
              <a:gd name="T44" fmla="*/ 1789 w 3458"/>
              <a:gd name="T45" fmla="*/ 883 h 1870"/>
              <a:gd name="T46" fmla="*/ 578 w 3458"/>
              <a:gd name="T47" fmla="*/ 883 h 1870"/>
              <a:gd name="T48" fmla="*/ 2547 w 3458"/>
              <a:gd name="T49" fmla="*/ 807 h 1870"/>
              <a:gd name="T50" fmla="*/ 2016 w 3458"/>
              <a:gd name="T51" fmla="*/ 807 h 1870"/>
              <a:gd name="T52" fmla="*/ 729 w 3458"/>
              <a:gd name="T53" fmla="*/ 807 h 1870"/>
              <a:gd name="T54" fmla="*/ 2776 w 3458"/>
              <a:gd name="T55" fmla="*/ 732 h 1870"/>
              <a:gd name="T56" fmla="*/ 2244 w 3458"/>
              <a:gd name="T57" fmla="*/ 732 h 1870"/>
              <a:gd name="T58" fmla="*/ 881 w 3458"/>
              <a:gd name="T59" fmla="*/ 732 h 1870"/>
              <a:gd name="T60" fmla="*/ 2928 w 3458"/>
              <a:gd name="T61" fmla="*/ 656 h 1870"/>
              <a:gd name="T62" fmla="*/ 2395 w 3458"/>
              <a:gd name="T63" fmla="*/ 656 h 1870"/>
              <a:gd name="T64" fmla="*/ 1865 w 3458"/>
              <a:gd name="T65" fmla="*/ 656 h 1870"/>
              <a:gd name="T66" fmla="*/ 881 w 3458"/>
              <a:gd name="T67" fmla="*/ 656 h 1870"/>
              <a:gd name="T68" fmla="*/ 3155 w 3458"/>
              <a:gd name="T69" fmla="*/ 578 h 1870"/>
              <a:gd name="T70" fmla="*/ 2547 w 3458"/>
              <a:gd name="T71" fmla="*/ 578 h 1870"/>
              <a:gd name="T72" fmla="*/ 2016 w 3458"/>
              <a:gd name="T73" fmla="*/ 578 h 1870"/>
              <a:gd name="T74" fmla="*/ 956 w 3458"/>
              <a:gd name="T75" fmla="*/ 578 h 1870"/>
              <a:gd name="T76" fmla="*/ 426 w 3458"/>
              <a:gd name="T77" fmla="*/ 578 h 1870"/>
              <a:gd name="T78" fmla="*/ 3003 w 3458"/>
              <a:gd name="T79" fmla="*/ 502 h 1870"/>
              <a:gd name="T80" fmla="*/ 2471 w 3458"/>
              <a:gd name="T81" fmla="*/ 502 h 1870"/>
              <a:gd name="T82" fmla="*/ 1941 w 3458"/>
              <a:gd name="T83" fmla="*/ 502 h 1870"/>
              <a:gd name="T84" fmla="*/ 729 w 3458"/>
              <a:gd name="T85" fmla="*/ 502 h 1870"/>
              <a:gd name="T86" fmla="*/ 123 w 3458"/>
              <a:gd name="T87" fmla="*/ 502 h 1870"/>
              <a:gd name="T88" fmla="*/ 3003 w 3458"/>
              <a:gd name="T89" fmla="*/ 426 h 1870"/>
              <a:gd name="T90" fmla="*/ 2471 w 3458"/>
              <a:gd name="T91" fmla="*/ 426 h 1870"/>
              <a:gd name="T92" fmla="*/ 1941 w 3458"/>
              <a:gd name="T93" fmla="*/ 426 h 1870"/>
              <a:gd name="T94" fmla="*/ 956 w 3458"/>
              <a:gd name="T95" fmla="*/ 426 h 1870"/>
              <a:gd name="T96" fmla="*/ 426 w 3458"/>
              <a:gd name="T97" fmla="*/ 426 h 1870"/>
              <a:gd name="T98" fmla="*/ 3306 w 3458"/>
              <a:gd name="T99" fmla="*/ 351 h 1870"/>
              <a:gd name="T100" fmla="*/ 2776 w 3458"/>
              <a:gd name="T101" fmla="*/ 351 h 1870"/>
              <a:gd name="T102" fmla="*/ 2244 w 3458"/>
              <a:gd name="T103" fmla="*/ 351 h 1870"/>
              <a:gd name="T104" fmla="*/ 1184 w 3458"/>
              <a:gd name="T105" fmla="*/ 351 h 1870"/>
              <a:gd name="T106" fmla="*/ 502 w 3458"/>
              <a:gd name="T107" fmla="*/ 351 h 1870"/>
              <a:gd name="T108" fmla="*/ 3079 w 3458"/>
              <a:gd name="T109" fmla="*/ 275 h 1870"/>
              <a:gd name="T110" fmla="*/ 2471 w 3458"/>
              <a:gd name="T111" fmla="*/ 275 h 1870"/>
              <a:gd name="T112" fmla="*/ 1184 w 3458"/>
              <a:gd name="T113" fmla="*/ 275 h 1870"/>
              <a:gd name="T114" fmla="*/ 426 w 3458"/>
              <a:gd name="T115" fmla="*/ 275 h 1870"/>
              <a:gd name="T116" fmla="*/ 1865 w 3458"/>
              <a:gd name="T117" fmla="*/ 199 h 1870"/>
              <a:gd name="T118" fmla="*/ 805 w 3458"/>
              <a:gd name="T119" fmla="*/ 199 h 1870"/>
              <a:gd name="T120" fmla="*/ 1789 w 3458"/>
              <a:gd name="T121" fmla="*/ 123 h 1870"/>
              <a:gd name="T122" fmla="*/ 881 w 3458"/>
              <a:gd name="T123" fmla="*/ 123 h 1870"/>
              <a:gd name="T124" fmla="*/ 1335 w 3458"/>
              <a:gd name="T125" fmla="*/ 48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458"/>
              <a:gd name="T190" fmla="*/ 0 h 1870"/>
              <a:gd name="T191" fmla="*/ 3458 w 3458"/>
              <a:gd name="T192" fmla="*/ 1870 h 187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rgbClr val="8C8CBC"/>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TextBox 57"/>
          <p:cNvSpPr txBox="1"/>
          <p:nvPr/>
        </p:nvSpPr>
        <p:spPr bwMode="auto">
          <a:xfrm>
            <a:off x="6311403" y="1873337"/>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 name="TextBox 57"/>
          <p:cNvSpPr txBox="1"/>
          <p:nvPr/>
        </p:nvSpPr>
        <p:spPr bwMode="auto">
          <a:xfrm>
            <a:off x="6311403" y="2630575"/>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 name="TextBox 57"/>
          <p:cNvSpPr txBox="1"/>
          <p:nvPr/>
        </p:nvSpPr>
        <p:spPr bwMode="auto">
          <a:xfrm>
            <a:off x="6311403" y="3387812"/>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 name="TextBox 57"/>
          <p:cNvSpPr txBox="1"/>
          <p:nvPr/>
        </p:nvSpPr>
        <p:spPr bwMode="auto">
          <a:xfrm>
            <a:off x="6311403" y="4145050"/>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17"/>
          <p:cNvSpPr/>
          <p:nvPr/>
        </p:nvSpPr>
        <p:spPr bwMode="auto">
          <a:xfrm>
            <a:off x="4308874" y="2396494"/>
            <a:ext cx="1560909" cy="1537097"/>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19A3CF"/>
          </a:solidFill>
          <a:ln w="3175" cap="flat" cmpd="sng" algn="ctr">
            <a:noFill/>
            <a:prstDash val="solid"/>
          </a:ln>
          <a:effectLst>
            <a:outerShdw blurRad="50800" dist="25400" dir="2700000" algn="tl" rotWithShape="0">
              <a:prstClr val="black">
                <a:alpha val="15000"/>
              </a:prstClr>
            </a:outerShdw>
          </a:effectLst>
        </p:spPr>
        <p:txBody>
          <a:bodyPr lIns="32400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Calibri"/>
                <a:ea typeface="宋体"/>
              </a:rPr>
              <a:t>03</a:t>
            </a:r>
            <a:endParaRPr kumimoji="0" lang="zh-CN" altLang="en-US" sz="2400" b="0" i="0" u="none" strike="noStrike" kern="0" cap="none" spc="0" normalizeH="0" baseline="0" noProof="0" dirty="0">
              <a:ln>
                <a:noFill/>
              </a:ln>
              <a:solidFill>
                <a:srgbClr val="FFFFFF"/>
              </a:solidFill>
              <a:effectLst/>
              <a:uLnTx/>
              <a:uFillTx/>
              <a:latin typeface="Calibri"/>
              <a:ea typeface="宋体"/>
            </a:endParaRPr>
          </a:p>
        </p:txBody>
      </p:sp>
      <p:sp>
        <p:nvSpPr>
          <p:cNvPr id="24" name="Freeform 18"/>
          <p:cNvSpPr/>
          <p:nvPr/>
        </p:nvSpPr>
        <p:spPr bwMode="auto">
          <a:xfrm>
            <a:off x="2884885" y="2497697"/>
            <a:ext cx="1364456" cy="1333500"/>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8C8CBC"/>
          </a:solidFill>
          <a:ln w="3175" cap="flat" cmpd="sng" algn="ctr">
            <a:noFill/>
            <a:prstDash val="solid"/>
          </a:ln>
          <a:effectLst>
            <a:outerShdw blurRad="50800" dist="25400" dir="2700000" algn="tl" rotWithShape="0">
              <a:prstClr val="black">
                <a:alpha val="15000"/>
              </a:prstClr>
            </a:outerShdw>
          </a:effectLst>
        </p:spPr>
        <p:txBody>
          <a:bodyPr lIns="21600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Calibri"/>
                <a:ea typeface="宋体"/>
              </a:rPr>
              <a:t>02</a:t>
            </a:r>
            <a:endParaRPr kumimoji="0" lang="zh-CN" altLang="en-US" sz="2400" b="0" i="0" u="none" strike="noStrike" kern="0" cap="none" spc="0" normalizeH="0" baseline="0" noProof="0" dirty="0">
              <a:ln>
                <a:noFill/>
              </a:ln>
              <a:solidFill>
                <a:srgbClr val="FFFFFF"/>
              </a:solidFill>
              <a:effectLst/>
              <a:uLnTx/>
              <a:uFillTx/>
              <a:latin typeface="Calibri"/>
              <a:ea typeface="宋体"/>
            </a:endParaRPr>
          </a:p>
        </p:txBody>
      </p:sp>
      <p:sp>
        <p:nvSpPr>
          <p:cNvPr id="25" name="Freeform 19"/>
          <p:cNvSpPr/>
          <p:nvPr/>
        </p:nvSpPr>
        <p:spPr bwMode="auto">
          <a:xfrm>
            <a:off x="1753792" y="2615570"/>
            <a:ext cx="1083469" cy="1097756"/>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F29A1C"/>
          </a:solidFill>
          <a:ln w="3175" cap="flat" cmpd="sng" algn="ctr">
            <a:noFill/>
            <a:prstDash val="solid"/>
          </a:ln>
          <a:effectLst>
            <a:outerShdw blurRad="50800" dist="25400" dir="2700000" algn="tl" rotWithShape="0">
              <a:prstClr val="black">
                <a:alpha val="1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Calibri"/>
                <a:ea typeface="宋体"/>
              </a:rPr>
              <a:t>01</a:t>
            </a:r>
            <a:endParaRPr kumimoji="0" lang="zh-CN" altLang="en-US" sz="2400" b="0" i="0" u="none" strike="noStrike" kern="0" cap="none" spc="0" normalizeH="0" baseline="0" noProof="0" dirty="0">
              <a:ln>
                <a:noFill/>
              </a:ln>
              <a:solidFill>
                <a:srgbClr val="FFFFFF"/>
              </a:solidFill>
              <a:effectLst/>
              <a:uLnTx/>
              <a:uFillTx/>
              <a:latin typeface="Calibri"/>
              <a:ea typeface="宋体"/>
            </a:endParaRPr>
          </a:p>
        </p:txBody>
      </p:sp>
      <p:sp>
        <p:nvSpPr>
          <p:cNvPr id="26" name="Freeform 17"/>
          <p:cNvSpPr/>
          <p:nvPr/>
        </p:nvSpPr>
        <p:spPr bwMode="auto">
          <a:xfrm>
            <a:off x="5653088" y="2196471"/>
            <a:ext cx="1965722" cy="1934765"/>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89A845"/>
          </a:solidFill>
          <a:ln w="3175" cap="flat" cmpd="sng" algn="ctr">
            <a:noFill/>
            <a:prstDash val="solid"/>
          </a:ln>
          <a:effectLst>
            <a:outerShdw blurRad="50800" dist="25400" dir="2700000" algn="tl" rotWithShape="0">
              <a:prstClr val="black">
                <a:alpha val="15000"/>
              </a:prstClr>
            </a:outerShdw>
          </a:effectLst>
        </p:spPr>
        <p:txBody>
          <a:bodyPr lIns="40500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Calibri"/>
                <a:ea typeface="宋体"/>
              </a:rPr>
              <a:t>04</a:t>
            </a:r>
            <a:endParaRPr kumimoji="0" lang="zh-CN" altLang="en-US" sz="2400" b="0" i="0" u="none" strike="noStrike" kern="0" cap="none" spc="0" normalizeH="0" baseline="0" noProof="0" dirty="0">
              <a:ln>
                <a:noFill/>
              </a:ln>
              <a:solidFill>
                <a:srgbClr val="FFFFFF"/>
              </a:solidFill>
              <a:effectLst/>
              <a:uLnTx/>
              <a:uFillTx/>
              <a:latin typeface="Calibri"/>
              <a:ea typeface="宋体"/>
            </a:endParaRPr>
          </a:p>
        </p:txBody>
      </p:sp>
      <p:grpSp>
        <p:nvGrpSpPr>
          <p:cNvPr id="27" name="组合 26"/>
          <p:cNvGrpSpPr/>
          <p:nvPr/>
        </p:nvGrpSpPr>
        <p:grpSpPr>
          <a:xfrm>
            <a:off x="2021682" y="2096458"/>
            <a:ext cx="117872" cy="727471"/>
            <a:chOff x="2021682" y="1663304"/>
            <a:chExt cx="117872" cy="727471"/>
          </a:xfrm>
        </p:grpSpPr>
        <p:cxnSp>
          <p:nvCxnSpPr>
            <p:cNvPr id="28" name="直接箭头连接符 27"/>
            <p:cNvCxnSpPr/>
            <p:nvPr/>
          </p:nvCxnSpPr>
          <p:spPr>
            <a:xfrm flipV="1">
              <a:off x="2072879" y="1663304"/>
              <a:ext cx="0" cy="609600"/>
            </a:xfrm>
            <a:prstGeom prst="straightConnector1">
              <a:avLst/>
            </a:prstGeom>
            <a:noFill/>
            <a:ln w="12700" cap="flat" cmpd="sng" algn="ctr">
              <a:solidFill>
                <a:srgbClr val="F29A1C"/>
              </a:solidFill>
              <a:prstDash val="sysDash"/>
              <a:miter lim="800000"/>
              <a:tailEnd type="triangle"/>
            </a:ln>
            <a:effectLst/>
          </p:spPr>
        </p:cxnSp>
        <p:sp>
          <p:nvSpPr>
            <p:cNvPr id="29" name="椭圆 28"/>
            <p:cNvSpPr/>
            <p:nvPr/>
          </p:nvSpPr>
          <p:spPr>
            <a:xfrm>
              <a:off x="2021682" y="2272903"/>
              <a:ext cx="117872" cy="117872"/>
            </a:xfrm>
            <a:prstGeom prst="ellipse">
              <a:avLst/>
            </a:prstGeom>
            <a:solidFill>
              <a:sysClr val="window" lastClr="FFFFFF"/>
            </a:solidFill>
            <a:ln w="12700" cap="flat" cmpd="sng" algn="ctr">
              <a:solidFill>
                <a:srgbClr val="F29A1C"/>
              </a:solidFill>
              <a:prstDash val="solid"/>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宋体"/>
                <a:cs typeface="+mn-cs"/>
              </a:endParaRPr>
            </a:p>
          </p:txBody>
        </p:sp>
      </p:grpSp>
      <p:grpSp>
        <p:nvGrpSpPr>
          <p:cNvPr id="30" name="组合 29"/>
          <p:cNvGrpSpPr/>
          <p:nvPr/>
        </p:nvGrpSpPr>
        <p:grpSpPr>
          <a:xfrm>
            <a:off x="2961085" y="3619266"/>
            <a:ext cx="117872" cy="696516"/>
            <a:chOff x="2961085" y="3186113"/>
            <a:chExt cx="117872" cy="696516"/>
          </a:xfrm>
        </p:grpSpPr>
        <p:cxnSp>
          <p:nvCxnSpPr>
            <p:cNvPr id="31" name="直接箭头连接符 30"/>
            <p:cNvCxnSpPr/>
            <p:nvPr/>
          </p:nvCxnSpPr>
          <p:spPr>
            <a:xfrm>
              <a:off x="3018235" y="3274219"/>
              <a:ext cx="0" cy="608410"/>
            </a:xfrm>
            <a:prstGeom prst="straightConnector1">
              <a:avLst/>
            </a:prstGeom>
            <a:noFill/>
            <a:ln w="12700" cap="flat" cmpd="sng" algn="ctr">
              <a:solidFill>
                <a:srgbClr val="8C8CBC"/>
              </a:solidFill>
              <a:prstDash val="sysDash"/>
              <a:miter lim="800000"/>
              <a:tailEnd type="triangle"/>
            </a:ln>
            <a:effectLst/>
          </p:spPr>
        </p:cxnSp>
        <p:sp>
          <p:nvSpPr>
            <p:cNvPr id="32" name="椭圆 31"/>
            <p:cNvSpPr/>
            <p:nvPr/>
          </p:nvSpPr>
          <p:spPr>
            <a:xfrm>
              <a:off x="2961085" y="3186113"/>
              <a:ext cx="117872" cy="117872"/>
            </a:xfrm>
            <a:prstGeom prst="ellipse">
              <a:avLst/>
            </a:prstGeom>
            <a:solidFill>
              <a:sysClr val="window" lastClr="FFFFFF"/>
            </a:solidFill>
            <a:ln w="12700" cap="flat" cmpd="sng" algn="ctr">
              <a:solidFill>
                <a:srgbClr val="8C8CBC"/>
              </a:solidFill>
              <a:prstDash val="solid"/>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宋体"/>
                <a:cs typeface="+mn-cs"/>
              </a:endParaRPr>
            </a:p>
          </p:txBody>
        </p:sp>
      </p:grpSp>
      <p:grpSp>
        <p:nvGrpSpPr>
          <p:cNvPr id="33" name="组合 32"/>
          <p:cNvGrpSpPr/>
          <p:nvPr/>
        </p:nvGrpSpPr>
        <p:grpSpPr>
          <a:xfrm>
            <a:off x="4681539" y="1916673"/>
            <a:ext cx="119063" cy="702469"/>
            <a:chOff x="4681537" y="1483519"/>
            <a:chExt cx="119063" cy="702469"/>
          </a:xfrm>
        </p:grpSpPr>
        <p:cxnSp>
          <p:nvCxnSpPr>
            <p:cNvPr id="34" name="直接箭头连接符 33"/>
            <p:cNvCxnSpPr/>
            <p:nvPr/>
          </p:nvCxnSpPr>
          <p:spPr>
            <a:xfrm flipV="1">
              <a:off x="4741069" y="1483519"/>
              <a:ext cx="0" cy="609600"/>
            </a:xfrm>
            <a:prstGeom prst="straightConnector1">
              <a:avLst/>
            </a:prstGeom>
            <a:noFill/>
            <a:ln w="12700" cap="flat" cmpd="sng" algn="ctr">
              <a:solidFill>
                <a:srgbClr val="19A3CF"/>
              </a:solidFill>
              <a:prstDash val="sysDash"/>
              <a:miter lim="800000"/>
              <a:tailEnd type="triangle"/>
            </a:ln>
            <a:effectLst/>
          </p:spPr>
        </p:cxnSp>
        <p:sp>
          <p:nvSpPr>
            <p:cNvPr id="35" name="椭圆 34"/>
            <p:cNvSpPr/>
            <p:nvPr/>
          </p:nvSpPr>
          <p:spPr>
            <a:xfrm>
              <a:off x="4681537" y="2068116"/>
              <a:ext cx="119063" cy="117872"/>
            </a:xfrm>
            <a:prstGeom prst="ellipse">
              <a:avLst/>
            </a:prstGeom>
            <a:solidFill>
              <a:sysClr val="window" lastClr="FFFFFF"/>
            </a:solidFill>
            <a:ln w="12700" cap="flat" cmpd="sng" algn="ctr">
              <a:solidFill>
                <a:srgbClr val="19A3CF"/>
              </a:solidFill>
              <a:prstDash val="solid"/>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宋体"/>
                <a:cs typeface="+mn-cs"/>
              </a:endParaRPr>
            </a:p>
          </p:txBody>
        </p:sp>
      </p:grpSp>
      <p:grpSp>
        <p:nvGrpSpPr>
          <p:cNvPr id="36" name="组合 35"/>
          <p:cNvGrpSpPr/>
          <p:nvPr/>
        </p:nvGrpSpPr>
        <p:grpSpPr>
          <a:xfrm>
            <a:off x="5732860" y="3934782"/>
            <a:ext cx="117872" cy="647701"/>
            <a:chOff x="5732860" y="3501628"/>
            <a:chExt cx="117872" cy="647701"/>
          </a:xfrm>
        </p:grpSpPr>
        <p:cxnSp>
          <p:nvCxnSpPr>
            <p:cNvPr id="37" name="直接箭头连接符 36"/>
            <p:cNvCxnSpPr/>
            <p:nvPr/>
          </p:nvCxnSpPr>
          <p:spPr>
            <a:xfrm>
              <a:off x="5790010" y="3542110"/>
              <a:ext cx="0" cy="607219"/>
            </a:xfrm>
            <a:prstGeom prst="straightConnector1">
              <a:avLst/>
            </a:prstGeom>
            <a:noFill/>
            <a:ln w="12700" cap="flat" cmpd="sng" algn="ctr">
              <a:solidFill>
                <a:srgbClr val="89A845"/>
              </a:solidFill>
              <a:prstDash val="sysDash"/>
              <a:miter lim="800000"/>
              <a:tailEnd type="triangle"/>
            </a:ln>
            <a:effectLst/>
          </p:spPr>
        </p:cxnSp>
        <p:sp>
          <p:nvSpPr>
            <p:cNvPr id="38" name="椭圆 37"/>
            <p:cNvSpPr/>
            <p:nvPr/>
          </p:nvSpPr>
          <p:spPr>
            <a:xfrm>
              <a:off x="5732860" y="3501628"/>
              <a:ext cx="117872" cy="119063"/>
            </a:xfrm>
            <a:prstGeom prst="ellipse">
              <a:avLst/>
            </a:prstGeom>
            <a:solidFill>
              <a:sysClr val="window" lastClr="FFFFFF"/>
            </a:solidFill>
            <a:ln w="12700" cap="flat" cmpd="sng" algn="ctr">
              <a:solidFill>
                <a:srgbClr val="89A845"/>
              </a:solidFill>
              <a:prstDash val="solid"/>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宋体"/>
                <a:cs typeface="+mn-cs"/>
              </a:endParaRPr>
            </a:p>
          </p:txBody>
        </p:sp>
      </p:grpSp>
      <p:sp>
        <p:nvSpPr>
          <p:cNvPr id="39" name="TextBox 57"/>
          <p:cNvSpPr txBox="1"/>
          <p:nvPr/>
        </p:nvSpPr>
        <p:spPr bwMode="auto">
          <a:xfrm>
            <a:off x="1077516" y="1311834"/>
            <a:ext cx="2005013" cy="62517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TextBox 57"/>
          <p:cNvSpPr txBox="1"/>
          <p:nvPr/>
        </p:nvSpPr>
        <p:spPr bwMode="auto">
          <a:xfrm>
            <a:off x="2021681" y="4505090"/>
            <a:ext cx="2005013" cy="62517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41" name="TextBox 57"/>
          <p:cNvSpPr txBox="1"/>
          <p:nvPr/>
        </p:nvSpPr>
        <p:spPr bwMode="auto">
          <a:xfrm>
            <a:off x="3736183" y="1311834"/>
            <a:ext cx="2005013" cy="62517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TextBox 57"/>
          <p:cNvSpPr txBox="1"/>
          <p:nvPr/>
        </p:nvSpPr>
        <p:spPr bwMode="auto">
          <a:xfrm>
            <a:off x="4867277" y="4505090"/>
            <a:ext cx="2005013" cy="62517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3" name="TextBox 57"/>
          <p:cNvSpPr txBox="1"/>
          <p:nvPr/>
        </p:nvSpPr>
        <p:spPr bwMode="auto">
          <a:xfrm>
            <a:off x="2021682" y="4505090"/>
            <a:ext cx="2005013" cy="625171"/>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down)">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ppt_x"/>
                                          </p:val>
                                        </p:tav>
                                        <p:tav tm="100000">
                                          <p:val>
                                            <p:strVal val="#ppt_x"/>
                                          </p:val>
                                        </p:tav>
                                      </p:tavLst>
                                    </p:anim>
                                    <p:anim calcmode="lin" valueType="num">
                                      <p:cBhvr additive="base">
                                        <p:cTn id="20" dur="500" fill="hold"/>
                                        <p:tgtEl>
                                          <p:spTgt spid="39"/>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up)">
                                      <p:cBhvr>
                                        <p:cTn id="32" dur="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down)">
                                      <p:cBhvr>
                                        <p:cTn id="50" dur="500"/>
                                        <p:tgtEl>
                                          <p:spTgt spid="33"/>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ppt_x"/>
                                          </p:val>
                                        </p:tav>
                                        <p:tav tm="100000">
                                          <p:val>
                                            <p:strVal val="#ppt_x"/>
                                          </p:val>
                                        </p:tav>
                                      </p:tavLst>
                                    </p:anim>
                                    <p:anim calcmode="lin" valueType="num">
                                      <p:cBhvr additive="base">
                                        <p:cTn id="56" dur="500" fill="hold"/>
                                        <p:tgtEl>
                                          <p:spTgt spid="41"/>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1000"/>
                                        <p:tgtEl>
                                          <p:spTgt spid="26"/>
                                        </p:tgtEl>
                                      </p:cBhvr>
                                    </p:animEffect>
                                    <p:anim calcmode="lin" valueType="num">
                                      <p:cBhvr>
                                        <p:cTn id="62" dur="1000" fill="hold"/>
                                        <p:tgtEl>
                                          <p:spTgt spid="26"/>
                                        </p:tgtEl>
                                        <p:attrNameLst>
                                          <p:attrName>ppt_x</p:attrName>
                                        </p:attrNameLst>
                                      </p:cBhvr>
                                      <p:tavLst>
                                        <p:tav tm="0">
                                          <p:val>
                                            <p:strVal val="#ppt_x"/>
                                          </p:val>
                                        </p:tav>
                                        <p:tav tm="100000">
                                          <p:val>
                                            <p:strVal val="#ppt_x"/>
                                          </p:val>
                                        </p:tav>
                                      </p:tavLst>
                                    </p:anim>
                                    <p:anim calcmode="lin" valueType="num">
                                      <p:cBhvr>
                                        <p:cTn id="6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nodeType="click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wipe(up)">
                                      <p:cBhvr>
                                        <p:cTn id="68" dur="500"/>
                                        <p:tgtEl>
                                          <p:spTgt spid="36"/>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2"/>
                                        </p:tgtEl>
                                        <p:attrNameLst>
                                          <p:attrName>style.visibility</p:attrName>
                                        </p:attrNameLst>
                                      </p:cBhvr>
                                      <p:to>
                                        <p:strVal val="visible"/>
                                      </p:to>
                                    </p:set>
                                    <p:anim calcmode="lin" valueType="num">
                                      <p:cBhvr additive="base">
                                        <p:cTn id="73" dur="500" fill="hold"/>
                                        <p:tgtEl>
                                          <p:spTgt spid="42"/>
                                        </p:tgtEl>
                                        <p:attrNameLst>
                                          <p:attrName>ppt_x</p:attrName>
                                        </p:attrNameLst>
                                      </p:cBhvr>
                                      <p:tavLst>
                                        <p:tav tm="0">
                                          <p:val>
                                            <p:strVal val="#ppt_x"/>
                                          </p:val>
                                        </p:tav>
                                        <p:tav tm="100000">
                                          <p:val>
                                            <p:strVal val="#ppt_x"/>
                                          </p:val>
                                        </p:tav>
                                      </p:tavLst>
                                    </p:anim>
                                    <p:anim calcmode="lin" valueType="num">
                                      <p:cBhvr additive="base">
                                        <p:cTn id="74"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500" fill="hold"/>
                                        <p:tgtEl>
                                          <p:spTgt spid="43"/>
                                        </p:tgtEl>
                                        <p:attrNameLst>
                                          <p:attrName>ppt_x</p:attrName>
                                        </p:attrNameLst>
                                      </p:cBhvr>
                                      <p:tavLst>
                                        <p:tav tm="0">
                                          <p:val>
                                            <p:strVal val="#ppt_x"/>
                                          </p:val>
                                        </p:tav>
                                        <p:tav tm="100000">
                                          <p:val>
                                            <p:strVal val="#ppt_x"/>
                                          </p:val>
                                        </p:tav>
                                      </p:tavLst>
                                    </p:anim>
                                    <p:anim calcmode="lin" valueType="num">
                                      <p:cBhvr additive="base">
                                        <p:cTn id="8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39" grpId="0"/>
      <p:bldP spid="40" grpId="0"/>
      <p:bldP spid="41" grpId="0"/>
      <p:bldP spid="42" grpId="0"/>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301605" y="2052242"/>
            <a:ext cx="1243013" cy="1749028"/>
            <a:chOff x="3301603" y="1549004"/>
            <a:chExt cx="1243013" cy="1749028"/>
          </a:xfrm>
          <a:solidFill>
            <a:srgbClr val="89A845"/>
          </a:solidFill>
        </p:grpSpPr>
        <p:sp>
          <p:nvSpPr>
            <p:cNvPr id="19" name="Freeform 7"/>
            <p:cNvSpPr>
              <a:spLocks noChangeArrowheads="1"/>
            </p:cNvSpPr>
            <p:nvPr/>
          </p:nvSpPr>
          <p:spPr bwMode="auto">
            <a:xfrm>
              <a:off x="3301603" y="1549004"/>
              <a:ext cx="1243013" cy="1749028"/>
            </a:xfrm>
            <a:custGeom>
              <a:avLst/>
              <a:gdLst>
                <a:gd name="T0" fmla="*/ 0 w 1467"/>
                <a:gd name="T1" fmla="*/ 1497 h 2068"/>
                <a:gd name="T2" fmla="*/ 0 w 1467"/>
                <a:gd name="T3" fmla="*/ 159 h 2068"/>
                <a:gd name="T4" fmla="*/ 158 w 1467"/>
                <a:gd name="T5" fmla="*/ 0 h 2068"/>
                <a:gd name="T6" fmla="*/ 743 w 1467"/>
                <a:gd name="T7" fmla="*/ 0 h 2068"/>
                <a:gd name="T8" fmla="*/ 901 w 1467"/>
                <a:gd name="T9" fmla="*/ 159 h 2068"/>
                <a:gd name="T10" fmla="*/ 901 w 1467"/>
                <a:gd name="T11" fmla="*/ 1497 h 2068"/>
                <a:gd name="T12" fmla="*/ 902 w 1467"/>
                <a:gd name="T13" fmla="*/ 1506 h 2068"/>
                <a:gd name="T14" fmla="*/ 1464 w 1467"/>
                <a:gd name="T15" fmla="*/ 2067 h 2068"/>
                <a:gd name="T16" fmla="*/ 1467 w 1467"/>
                <a:gd name="T17" fmla="*/ 2068 h 2068"/>
                <a:gd name="T18" fmla="*/ 571 w 1467"/>
                <a:gd name="T19" fmla="*/ 2068 h 2068"/>
                <a:gd name="T20" fmla="*/ 0 w 1467"/>
                <a:gd name="T21" fmla="*/ 149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矩形 28"/>
            <p:cNvSpPr>
              <a:spLocks noChangeArrowheads="1"/>
            </p:cNvSpPr>
            <p:nvPr/>
          </p:nvSpPr>
          <p:spPr bwMode="auto">
            <a:xfrm>
              <a:off x="3499247" y="1790700"/>
              <a:ext cx="43152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ea typeface="Malgun Gothic" panose="020B0503020000020004" pitchFamily="34" charset="-127"/>
                </a:rPr>
                <a:t>01</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a typeface="Adobe Naskh Medium"/>
                <a:cs typeface="Adobe Naskh Medium"/>
              </a:endParaRPr>
            </a:p>
          </p:txBody>
        </p:sp>
      </p:grpSp>
      <p:grpSp>
        <p:nvGrpSpPr>
          <p:cNvPr id="21" name="组合 20"/>
          <p:cNvGrpSpPr/>
          <p:nvPr/>
        </p:nvGrpSpPr>
        <p:grpSpPr>
          <a:xfrm>
            <a:off x="4082654" y="2041526"/>
            <a:ext cx="1749028" cy="1241822"/>
            <a:chOff x="4082654" y="1538288"/>
            <a:chExt cx="1749028" cy="1241822"/>
          </a:xfrm>
          <a:solidFill>
            <a:srgbClr val="19A3CF"/>
          </a:solidFill>
        </p:grpSpPr>
        <p:sp>
          <p:nvSpPr>
            <p:cNvPr id="22" name="Freeform 6"/>
            <p:cNvSpPr>
              <a:spLocks noChangeArrowheads="1"/>
            </p:cNvSpPr>
            <p:nvPr/>
          </p:nvSpPr>
          <p:spPr bwMode="auto">
            <a:xfrm>
              <a:off x="4082654" y="1538288"/>
              <a:ext cx="1749028" cy="1241822"/>
            </a:xfrm>
            <a:custGeom>
              <a:avLst/>
              <a:gdLst>
                <a:gd name="T0" fmla="*/ 571 w 2067"/>
                <a:gd name="T1" fmla="*/ 0 h 1468"/>
                <a:gd name="T2" fmla="*/ 1909 w 2067"/>
                <a:gd name="T3" fmla="*/ 0 h 1468"/>
                <a:gd name="T4" fmla="*/ 2067 w 2067"/>
                <a:gd name="T5" fmla="*/ 159 h 1468"/>
                <a:gd name="T6" fmla="*/ 2067 w 2067"/>
                <a:gd name="T7" fmla="*/ 743 h 1468"/>
                <a:gd name="T8" fmla="*/ 1909 w 2067"/>
                <a:gd name="T9" fmla="*/ 902 h 1468"/>
                <a:gd name="T10" fmla="*/ 571 w 2067"/>
                <a:gd name="T11" fmla="*/ 902 h 1468"/>
                <a:gd name="T12" fmla="*/ 562 w 2067"/>
                <a:gd name="T13" fmla="*/ 902 h 1468"/>
                <a:gd name="T14" fmla="*/ 1 w 2067"/>
                <a:gd name="T15" fmla="*/ 1464 h 1468"/>
                <a:gd name="T16" fmla="*/ 0 w 2067"/>
                <a:gd name="T17" fmla="*/ 1468 h 1468"/>
                <a:gd name="T18" fmla="*/ 0 w 2067"/>
                <a:gd name="T19" fmla="*/ 571 h 1468"/>
                <a:gd name="T20" fmla="*/ 571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7"/>
                <a:gd name="T34" fmla="*/ 0 h 1468"/>
                <a:gd name="T35" fmla="*/ 2067 w 2067"/>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矩形 29"/>
            <p:cNvSpPr>
              <a:spLocks noChangeArrowheads="1"/>
            </p:cNvSpPr>
            <p:nvPr/>
          </p:nvSpPr>
          <p:spPr bwMode="auto">
            <a:xfrm>
              <a:off x="5324475" y="172878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ea typeface="Malgun Gothic" panose="020B0503020000020004" pitchFamily="34" charset="-127"/>
                </a:rPr>
                <a:t>02</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a typeface="Adobe Naskh Medium"/>
                <a:cs typeface="Adobe Naskh Medium"/>
              </a:endParaRPr>
            </a:p>
          </p:txBody>
        </p:sp>
      </p:grpSp>
      <p:grpSp>
        <p:nvGrpSpPr>
          <p:cNvPr id="24" name="组合 23"/>
          <p:cNvGrpSpPr/>
          <p:nvPr/>
        </p:nvGrpSpPr>
        <p:grpSpPr>
          <a:xfrm>
            <a:off x="4599387" y="2820195"/>
            <a:ext cx="1243013" cy="1750219"/>
            <a:chOff x="4599385" y="2316957"/>
            <a:chExt cx="1243013" cy="1750219"/>
          </a:xfrm>
          <a:solidFill>
            <a:srgbClr val="F29A1C"/>
          </a:solidFill>
        </p:grpSpPr>
        <p:sp>
          <p:nvSpPr>
            <p:cNvPr id="25" name="Freeform 5"/>
            <p:cNvSpPr>
              <a:spLocks noChangeArrowheads="1"/>
            </p:cNvSpPr>
            <p:nvPr/>
          </p:nvSpPr>
          <p:spPr bwMode="auto">
            <a:xfrm>
              <a:off x="4599385" y="2316957"/>
              <a:ext cx="1243013" cy="1750219"/>
            </a:xfrm>
            <a:custGeom>
              <a:avLst/>
              <a:gdLst>
                <a:gd name="T0" fmla="*/ 1467 w 1467"/>
                <a:gd name="T1" fmla="*/ 571 h 2068"/>
                <a:gd name="T2" fmla="*/ 1467 w 1467"/>
                <a:gd name="T3" fmla="*/ 1909 h 2068"/>
                <a:gd name="T4" fmla="*/ 1309 w 1467"/>
                <a:gd name="T5" fmla="*/ 2068 h 2068"/>
                <a:gd name="T6" fmla="*/ 724 w 1467"/>
                <a:gd name="T7" fmla="*/ 2068 h 2068"/>
                <a:gd name="T8" fmla="*/ 566 w 1467"/>
                <a:gd name="T9" fmla="*/ 1909 h 2068"/>
                <a:gd name="T10" fmla="*/ 566 w 1467"/>
                <a:gd name="T11" fmla="*/ 571 h 2068"/>
                <a:gd name="T12" fmla="*/ 566 w 1467"/>
                <a:gd name="T13" fmla="*/ 562 h 2068"/>
                <a:gd name="T14" fmla="*/ 3 w 1467"/>
                <a:gd name="T15" fmla="*/ 1 h 2068"/>
                <a:gd name="T16" fmla="*/ 0 w 1467"/>
                <a:gd name="T17" fmla="*/ 0 h 2068"/>
                <a:gd name="T18" fmla="*/ 896 w 1467"/>
                <a:gd name="T19" fmla="*/ 0 h 2068"/>
                <a:gd name="T20" fmla="*/ 1467 w 1467"/>
                <a:gd name="T21" fmla="*/ 571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6" name="矩形 30"/>
            <p:cNvSpPr>
              <a:spLocks noChangeArrowheads="1"/>
            </p:cNvSpPr>
            <p:nvPr/>
          </p:nvSpPr>
          <p:spPr bwMode="auto">
            <a:xfrm>
              <a:off x="5272088" y="3558778"/>
              <a:ext cx="471604"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Impact" panose="020B0806030902050204" pitchFamily="34" charset="0"/>
                  <a:ea typeface="Malgun Gothic" panose="020B0503020000020004" pitchFamily="34" charset="-127"/>
                </a:rPr>
                <a:t>03</a:t>
              </a:r>
              <a:endParaRPr kumimoji="0" lang="zh-CN" altLang="en-US" sz="2100" b="0" i="0" u="none" strike="noStrike" kern="0" cap="none" spc="0" normalizeH="0" baseline="0" noProof="0" dirty="0">
                <a:ln>
                  <a:noFill/>
                </a:ln>
                <a:solidFill>
                  <a:sysClr val="window" lastClr="FFFFFF"/>
                </a:solidFill>
                <a:effectLst/>
                <a:uLnTx/>
                <a:uFillTx/>
                <a:latin typeface="Impact" panose="020B0806030902050204" pitchFamily="34" charset="0"/>
                <a:ea typeface="Adobe Naskh Medium"/>
                <a:cs typeface="Adobe Naskh Medium"/>
              </a:endParaRPr>
            </a:p>
          </p:txBody>
        </p:sp>
      </p:grpSp>
      <p:grpSp>
        <p:nvGrpSpPr>
          <p:cNvPr id="27" name="组合 26"/>
          <p:cNvGrpSpPr/>
          <p:nvPr/>
        </p:nvGrpSpPr>
        <p:grpSpPr>
          <a:xfrm>
            <a:off x="3313512" y="3339306"/>
            <a:ext cx="1750219" cy="1241822"/>
            <a:chOff x="3313510" y="2836069"/>
            <a:chExt cx="1750219" cy="1241822"/>
          </a:xfrm>
          <a:solidFill>
            <a:srgbClr val="8C8CBC"/>
          </a:solidFill>
        </p:grpSpPr>
        <p:sp>
          <p:nvSpPr>
            <p:cNvPr id="28" name="Freeform 8"/>
            <p:cNvSpPr>
              <a:spLocks noChangeArrowheads="1"/>
            </p:cNvSpPr>
            <p:nvPr/>
          </p:nvSpPr>
          <p:spPr bwMode="auto">
            <a:xfrm>
              <a:off x="3313510" y="2836069"/>
              <a:ext cx="1750219" cy="1241822"/>
            </a:xfrm>
            <a:custGeom>
              <a:avLst/>
              <a:gdLst>
                <a:gd name="T0" fmla="*/ 1497 w 2068"/>
                <a:gd name="T1" fmla="*/ 1468 h 1468"/>
                <a:gd name="T2" fmla="*/ 158 w 2068"/>
                <a:gd name="T3" fmla="*/ 1468 h 1468"/>
                <a:gd name="T4" fmla="*/ 0 w 2068"/>
                <a:gd name="T5" fmla="*/ 1309 h 1468"/>
                <a:gd name="T6" fmla="*/ 0 w 2068"/>
                <a:gd name="T7" fmla="*/ 725 h 1468"/>
                <a:gd name="T8" fmla="*/ 158 w 2068"/>
                <a:gd name="T9" fmla="*/ 566 h 1468"/>
                <a:gd name="T10" fmla="*/ 1497 w 2068"/>
                <a:gd name="T11" fmla="*/ 566 h 1468"/>
                <a:gd name="T12" fmla="*/ 1506 w 2068"/>
                <a:gd name="T13" fmla="*/ 566 h 1468"/>
                <a:gd name="T14" fmla="*/ 2067 w 2068"/>
                <a:gd name="T15" fmla="*/ 4 h 1468"/>
                <a:gd name="T16" fmla="*/ 2068 w 2068"/>
                <a:gd name="T17" fmla="*/ 0 h 1468"/>
                <a:gd name="T18" fmla="*/ 2068 w 2068"/>
                <a:gd name="T19" fmla="*/ 897 h 1468"/>
                <a:gd name="T20" fmla="*/ 1497 w 2068"/>
                <a:gd name="T21" fmla="*/ 1468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8"/>
                <a:gd name="T34" fmla="*/ 0 h 1468"/>
                <a:gd name="T35" fmla="*/ 2068 w 2068"/>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矩形 31"/>
            <p:cNvSpPr>
              <a:spLocks noChangeArrowheads="1"/>
            </p:cNvSpPr>
            <p:nvPr/>
          </p:nvSpPr>
          <p:spPr bwMode="auto">
            <a:xfrm>
              <a:off x="3467100" y="349924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a:ln>
                    <a:noFill/>
                  </a:ln>
                  <a:solidFill>
                    <a:sysClr val="window" lastClr="FFFFFF"/>
                  </a:solidFill>
                  <a:effectLst/>
                  <a:uLnTx/>
                  <a:uFillTx/>
                  <a:latin typeface="Impact" panose="020B0806030902050204" pitchFamily="34" charset="0"/>
                  <a:ea typeface="Malgun Gothic" panose="020B0503020000020004" pitchFamily="34" charset="-127"/>
                </a:rPr>
                <a:t>04</a:t>
              </a:r>
              <a:endParaRPr kumimoji="0" lang="zh-CN" altLang="en-US" sz="2100" b="0" i="0" u="none" strike="noStrike" kern="0" cap="none" spc="0" normalizeH="0" baseline="0" noProof="0">
                <a:ln>
                  <a:noFill/>
                </a:ln>
                <a:solidFill>
                  <a:sysClr val="window" lastClr="FFFFFF"/>
                </a:solidFill>
                <a:effectLst/>
                <a:uLnTx/>
                <a:uFillTx/>
                <a:latin typeface="Impact" panose="020B0806030902050204" pitchFamily="34" charset="0"/>
                <a:ea typeface="Adobe Naskh Medium"/>
                <a:cs typeface="Adobe Naskh Medium"/>
              </a:endParaRPr>
            </a:p>
          </p:txBody>
        </p:sp>
      </p:grpSp>
      <p:sp>
        <p:nvSpPr>
          <p:cNvPr id="30" name="TextBox 57"/>
          <p:cNvSpPr txBox="1"/>
          <p:nvPr/>
        </p:nvSpPr>
        <p:spPr bwMode="auto">
          <a:xfrm>
            <a:off x="1098949" y="2105818"/>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1" name="TextBox 57"/>
          <p:cNvSpPr txBox="1"/>
          <p:nvPr/>
        </p:nvSpPr>
        <p:spPr bwMode="auto">
          <a:xfrm>
            <a:off x="6029327" y="2105818"/>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TextBox 57"/>
          <p:cNvSpPr txBox="1"/>
          <p:nvPr/>
        </p:nvSpPr>
        <p:spPr bwMode="auto">
          <a:xfrm>
            <a:off x="1098949" y="3919140"/>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3" name="TextBox 57"/>
          <p:cNvSpPr txBox="1"/>
          <p:nvPr/>
        </p:nvSpPr>
        <p:spPr bwMode="auto">
          <a:xfrm>
            <a:off x="6029327" y="3919140"/>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up)">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right)">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1000"/>
                                        <p:tgtEl>
                                          <p:spTgt spid="32"/>
                                        </p:tgtEl>
                                      </p:cBhvr>
                                    </p:animEffect>
                                    <p:anim calcmode="lin" valueType="num">
                                      <p:cBhvr>
                                        <p:cTn id="43" dur="1000" fill="hold"/>
                                        <p:tgtEl>
                                          <p:spTgt spid="32"/>
                                        </p:tgtEl>
                                        <p:attrNameLst>
                                          <p:attrName>ppt_x</p:attrName>
                                        </p:attrNameLst>
                                      </p:cBhvr>
                                      <p:tavLst>
                                        <p:tav tm="0">
                                          <p:val>
                                            <p:strVal val="#ppt_x"/>
                                          </p:val>
                                        </p:tav>
                                        <p:tav tm="100000">
                                          <p:val>
                                            <p:strVal val="#ppt_x"/>
                                          </p:val>
                                        </p:tav>
                                      </p:tavLst>
                                    </p:anim>
                                    <p:anim calcmode="lin" valueType="num">
                                      <p:cBhvr>
                                        <p:cTn id="4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cstate="screen">
            <a:duotone>
              <a:prstClr val="black"/>
              <a:srgbClr val="89A845">
                <a:tint val="45000"/>
                <a:satMod val="400000"/>
              </a:srgbClr>
            </a:duotone>
            <a:extLst>
              <a:ext uri="{28A0092B-C50C-407E-A947-70E740481C1C}">
                <a14:useLocalDpi xmlns:a14="http://schemas.microsoft.com/office/drawing/2010/main"/>
              </a:ext>
            </a:extLst>
          </a:blip>
          <a:srcRect/>
          <a:stretch/>
        </p:blipFill>
        <p:spPr>
          <a:xfrm flipH="1">
            <a:off x="4340403" y="1545526"/>
            <a:ext cx="34289" cy="3467650"/>
          </a:xfrm>
          <a:prstGeom prst="rect">
            <a:avLst/>
          </a:prstGeom>
          <a:solidFill>
            <a:srgbClr val="8C8CBC"/>
          </a:solidFill>
          <a:effectLst>
            <a:outerShdw blurRad="76200" dist="50800" dir="4140000" sx="99000" sy="99000" algn="ctr" rotWithShape="0">
              <a:srgbClr val="000000">
                <a:alpha val="94000"/>
              </a:srgbClr>
            </a:outerShdw>
          </a:effectLst>
        </p:spPr>
      </p:pic>
      <p:grpSp>
        <p:nvGrpSpPr>
          <p:cNvPr id="13" name="组合 12"/>
          <p:cNvGrpSpPr/>
          <p:nvPr/>
        </p:nvGrpSpPr>
        <p:grpSpPr>
          <a:xfrm>
            <a:off x="971600" y="3060062"/>
            <a:ext cx="2525485" cy="388020"/>
            <a:chOff x="7047666" y="1942356"/>
            <a:chExt cx="3367313" cy="517360"/>
          </a:xfrm>
        </p:grpSpPr>
        <p:grpSp>
          <p:nvGrpSpPr>
            <p:cNvPr id="14" name="组合 13"/>
            <p:cNvGrpSpPr/>
            <p:nvPr/>
          </p:nvGrpSpPr>
          <p:grpSpPr>
            <a:xfrm>
              <a:off x="7047666" y="1942356"/>
              <a:ext cx="551542" cy="517360"/>
              <a:chOff x="4519974" y="1762722"/>
              <a:chExt cx="551542" cy="517360"/>
            </a:xfrm>
          </p:grpSpPr>
          <p:sp>
            <p:nvSpPr>
              <p:cNvPr id="16" name="圆角矩形 15"/>
              <p:cNvSpPr/>
              <p:nvPr/>
            </p:nvSpPr>
            <p:spPr>
              <a:xfrm>
                <a:off x="4519974" y="1830139"/>
                <a:ext cx="551542" cy="449943"/>
              </a:xfrm>
              <a:prstGeom prst="roundRect">
                <a:avLst/>
              </a:prstGeom>
              <a:solidFill>
                <a:srgbClr val="89A845"/>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文本框 8"/>
              <p:cNvSpPr txBox="1"/>
              <p:nvPr/>
            </p:nvSpPr>
            <p:spPr>
              <a:xfrm>
                <a:off x="4576775" y="1762722"/>
                <a:ext cx="425757"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15" name="圆角矩形 14"/>
            <p:cNvSpPr/>
            <p:nvPr/>
          </p:nvSpPr>
          <p:spPr>
            <a:xfrm>
              <a:off x="7845950" y="2009773"/>
              <a:ext cx="2569029" cy="449943"/>
            </a:xfrm>
            <a:prstGeom prst="roundRect">
              <a:avLst/>
            </a:prstGeom>
            <a:solidFill>
              <a:srgbClr val="89A845"/>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单击添加标题</a:t>
              </a:r>
              <a:endPar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18" name="文本框 9"/>
          <p:cNvSpPr txBox="1"/>
          <p:nvPr/>
        </p:nvSpPr>
        <p:spPr>
          <a:xfrm flipH="1">
            <a:off x="6179700" y="2522589"/>
            <a:ext cx="1269755"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w="0"/>
                <a:solidFill>
                  <a:srgbClr val="89A845"/>
                </a:solidFill>
                <a:effectLst>
                  <a:reflection blurRad="6350" stA="53000" endA="300" endPos="35500" dir="5400000" sy="-90000" algn="bl" rotWithShape="0"/>
                </a:effectLst>
                <a:uLnTx/>
                <a:uFillTx/>
                <a:latin typeface="微软雅黑" pitchFamily="34" charset="-122"/>
                <a:ea typeface="微软雅黑" pitchFamily="34" charset="-122"/>
              </a:rPr>
              <a:t>Part</a:t>
            </a:r>
            <a:endParaRPr kumimoji="0" lang="zh-CN" altLang="en-US" sz="3600" b="1" i="0" u="none" strike="noStrike" kern="0" cap="none" spc="0" normalizeH="0" baseline="0" noProof="0" dirty="0">
              <a:ln w="0"/>
              <a:solidFill>
                <a:srgbClr val="89A845"/>
              </a:solidFill>
              <a:effectLst>
                <a:reflection blurRad="6350" stA="53000" endA="300" endPos="35500" dir="5400000" sy="-90000" algn="bl" rotWithShape="0"/>
              </a:effectLst>
              <a:uLnTx/>
              <a:uFillTx/>
              <a:latin typeface="微软雅黑" pitchFamily="34" charset="-122"/>
              <a:ea typeface="微软雅黑" pitchFamily="34" charset="-122"/>
            </a:endParaRPr>
          </a:p>
        </p:txBody>
      </p:sp>
      <p:sp>
        <p:nvSpPr>
          <p:cNvPr id="19" name="文本框 10"/>
          <p:cNvSpPr txBox="1"/>
          <p:nvPr/>
        </p:nvSpPr>
        <p:spPr>
          <a:xfrm flipH="1">
            <a:off x="6452228" y="3060061"/>
            <a:ext cx="791204"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w="0"/>
                <a:solidFill>
                  <a:srgbClr val="89A845"/>
                </a:solidFill>
                <a:effectLst>
                  <a:reflection blurRad="6350" stA="53000" endA="300" endPos="35500" dir="5400000" sy="-90000" algn="bl" rotWithShape="0"/>
                </a:effectLst>
                <a:uLnTx/>
                <a:uFillTx/>
                <a:latin typeface="微软雅黑" pitchFamily="34" charset="-122"/>
                <a:ea typeface="微软雅黑" pitchFamily="34" charset="-122"/>
              </a:rPr>
              <a:t>02</a:t>
            </a:r>
            <a:endParaRPr kumimoji="0" lang="zh-CN" altLang="en-US" sz="3600" b="1" i="0" u="none" strike="noStrike" kern="0" cap="none" spc="0" normalizeH="0" baseline="0" noProof="0" dirty="0">
              <a:ln w="0"/>
              <a:solidFill>
                <a:srgbClr val="89A845"/>
              </a:solidFill>
              <a:effectLst>
                <a:reflection blurRad="6350" stA="53000" endA="300" endPos="35500" dir="5400000" sy="-90000" algn="bl" rotWithShape="0"/>
              </a:effectLst>
              <a:uLnTx/>
              <a:uFillTx/>
              <a:latin typeface="微软雅黑" pitchFamily="34" charset="-122"/>
              <a:ea typeface="微软雅黑" pitchFamily="34" charset="-122"/>
            </a:endParaRPr>
          </a:p>
        </p:txBody>
      </p:sp>
      <p:sp>
        <p:nvSpPr>
          <p:cNvPr id="20" name="椭圆 19"/>
          <p:cNvSpPr/>
          <p:nvPr/>
        </p:nvSpPr>
        <p:spPr>
          <a:xfrm>
            <a:off x="5218007" y="1676294"/>
            <a:ext cx="2944860" cy="2944860"/>
          </a:xfrm>
          <a:prstGeom prst="ellipse">
            <a:avLst/>
          </a:prstGeom>
          <a:noFill/>
          <a:ln w="57150" cap="flat" cmpd="sng" algn="ctr">
            <a:solidFill>
              <a:srgbClr val="89A84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椭圆 20"/>
          <p:cNvSpPr/>
          <p:nvPr/>
        </p:nvSpPr>
        <p:spPr>
          <a:xfrm>
            <a:off x="5472584" y="1930871"/>
            <a:ext cx="2435706" cy="2435706"/>
          </a:xfrm>
          <a:prstGeom prst="ellipse">
            <a:avLst/>
          </a:prstGeom>
          <a:noFill/>
          <a:ln w="57150" cap="flat" cmpd="sng" algn="ctr">
            <a:solidFill>
              <a:srgbClr val="89A84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rgbClr val="89A845"/>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0153412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strVal val="(6*min(max(#ppt_w*#ppt_h,.3),1)-7.4)/-.7*#ppt_w"/>
                                              </p:val>
                                            </p:tav>
                                            <p:tav tm="100000">
                                              <p:val>
                                                <p:strVal val="#ppt_w"/>
                                              </p:val>
                                            </p:tav>
                                          </p:tavLst>
                                        </p:anim>
                                        <p:anim calcmode="lin" valueType="num">
                                          <p:cBhvr>
                                            <p:cTn id="15" dur="500" fill="hold"/>
                                            <p:tgtEl>
                                              <p:spTgt spid="18"/>
                                            </p:tgtEl>
                                            <p:attrNameLst>
                                              <p:attrName>ppt_h</p:attrName>
                                            </p:attrNameLst>
                                          </p:cBhvr>
                                          <p:tavLst>
                                            <p:tav tm="0">
                                              <p:val>
                                                <p:strVal val="(6*min(max(#ppt_w*#ppt_h,.3),1)-7.4)/-.7*#ppt_h"/>
                                              </p:val>
                                            </p:tav>
                                            <p:tav tm="100000">
                                              <p:val>
                                                <p:strVal val="#ppt_h"/>
                                              </p:val>
                                            </p:tav>
                                          </p:tavLst>
                                        </p:anim>
                                        <p:anim calcmode="lin" valueType="num">
                                          <p:cBhvr>
                                            <p:cTn id="16" dur="500" fill="hold"/>
                                            <p:tgtEl>
                                              <p:spTgt spid="18"/>
                                            </p:tgtEl>
                                            <p:attrNameLst>
                                              <p:attrName>ppt_x</p:attrName>
                                            </p:attrNameLst>
                                          </p:cBhvr>
                                          <p:tavLst>
                                            <p:tav tm="0">
                                              <p:val>
                                                <p:fltVal val="0.5"/>
                                              </p:val>
                                            </p:tav>
                                            <p:tav tm="100000">
                                              <p:val>
                                                <p:strVal val="#ppt_x"/>
                                              </p:val>
                                            </p:tav>
                                          </p:tavLst>
                                        </p:anim>
                                        <p:anim calcmode="lin" valueType="num">
                                          <p:cBhvr>
                                            <p:cTn id="17"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8"/>
                                            </p:tgtEl>
                                          </p:cBhvr>
                                        </p:animEffect>
                                        <p:animScale>
                                          <p:cBhvr>
                                            <p:cTn id="22" dur="500" autoRev="1" fill="hold"/>
                                            <p:tgtEl>
                                              <p:spTgt spid="18"/>
                                            </p:tgtEl>
                                          </p:cBhvr>
                                          <p:by x="105000" y="105000"/>
                                        </p:animScale>
                                      </p:childTnLst>
                                    </p:cTn>
                                  </p:par>
                                </p:childTnLst>
                              </p:cTn>
                            </p:par>
                            <p:par>
                              <p:cTn id="23" fill="hold">
                                <p:stCondLst>
                                  <p:cond delay="1000"/>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strVal val="(6*min(max(#ppt_w*#ppt_h,.3),1)-7.4)/-.7*#ppt_w"/>
                                              </p:val>
                                            </p:tav>
                                            <p:tav tm="100000">
                                              <p:val>
                                                <p:strVal val="#ppt_w"/>
                                              </p:val>
                                            </p:tav>
                                          </p:tavLst>
                                        </p:anim>
                                        <p:anim calcmode="lin" valueType="num">
                                          <p:cBhvr>
                                            <p:cTn id="27" dur="500" fill="hold"/>
                                            <p:tgtEl>
                                              <p:spTgt spid="19"/>
                                            </p:tgtEl>
                                            <p:attrNameLst>
                                              <p:attrName>ppt_h</p:attrName>
                                            </p:attrNameLst>
                                          </p:cBhvr>
                                          <p:tavLst>
                                            <p:tav tm="0">
                                              <p:val>
                                                <p:strVal val="(6*min(max(#ppt_w*#ppt_h,.3),1)-7.4)/-.7*#ppt_h"/>
                                              </p:val>
                                            </p:tav>
                                            <p:tav tm="100000">
                                              <p:val>
                                                <p:strVal val="#ppt_h"/>
                                              </p:val>
                                            </p:tav>
                                          </p:tavLst>
                                        </p:anim>
                                        <p:anim calcmode="lin" valueType="num">
                                          <p:cBhvr>
                                            <p:cTn id="28" dur="500" fill="hold"/>
                                            <p:tgtEl>
                                              <p:spTgt spid="19"/>
                                            </p:tgtEl>
                                            <p:attrNameLst>
                                              <p:attrName>ppt_x</p:attrName>
                                            </p:attrNameLst>
                                          </p:cBhvr>
                                          <p:tavLst>
                                            <p:tav tm="0">
                                              <p:val>
                                                <p:fltVal val="0.5"/>
                                              </p:val>
                                            </p:tav>
                                            <p:tav tm="100000">
                                              <p:val>
                                                <p:strVal val="#ppt_x"/>
                                              </p:val>
                                            </p:tav>
                                          </p:tavLst>
                                        </p:anim>
                                        <p:anim calcmode="lin" valueType="num">
                                          <p:cBhvr>
                                            <p:cTn id="29"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9"/>
                                            </p:tgtEl>
                                          </p:cBhvr>
                                        </p:animEffect>
                                        <p:animScale>
                                          <p:cBhvr>
                                            <p:cTn id="34" dur="500" autoRev="1" fill="hold"/>
                                            <p:tgtEl>
                                              <p:spTgt spid="19"/>
                                            </p:tgtEl>
                                          </p:cBhvr>
                                          <p:by x="105000" y="105000"/>
                                        </p:animScale>
                                      </p:childTnLst>
                                    </p:cTn>
                                  </p:par>
                                </p:childTnLst>
                              </p:cTn>
                            </p:par>
                            <p:par>
                              <p:cTn id="35" fill="hold">
                                <p:stCondLst>
                                  <p:cond delay="1000"/>
                                </p:stCondLst>
                                <p:childTnLst>
                                  <p:par>
                                    <p:cTn id="36" presetID="22" presetClass="entr" presetSubtype="1"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75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14:presetBounceEnd="56000">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14:bounceEnd="56000">
                                          <p:cBhvr additive="base">
                                            <p:cTn id="43" dur="750" fill="hold"/>
                                            <p:tgtEl>
                                              <p:spTgt spid="13"/>
                                            </p:tgtEl>
                                            <p:attrNameLst>
                                              <p:attrName>ppt_x</p:attrName>
                                            </p:attrNameLst>
                                          </p:cBhvr>
                                          <p:tavLst>
                                            <p:tav tm="0">
                                              <p:val>
                                                <p:strVal val="1+#ppt_w/2"/>
                                              </p:val>
                                            </p:tav>
                                            <p:tav tm="100000">
                                              <p:val>
                                                <p:strVal val="#ppt_x"/>
                                              </p:val>
                                            </p:tav>
                                          </p:tavLst>
                                        </p:anim>
                                        <p:anim calcmode="lin" valueType="num" p14:bounceEnd="56000">
                                          <p:cBhvr additive="base">
                                            <p:cTn id="44"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animBg="1"/>
          <p:bldP spid="21"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strVal val="(6*min(max(#ppt_w*#ppt_h,.3),1)-7.4)/-.7*#ppt_w"/>
                                              </p:val>
                                            </p:tav>
                                            <p:tav tm="100000">
                                              <p:val>
                                                <p:strVal val="#ppt_w"/>
                                              </p:val>
                                            </p:tav>
                                          </p:tavLst>
                                        </p:anim>
                                        <p:anim calcmode="lin" valueType="num">
                                          <p:cBhvr>
                                            <p:cTn id="15" dur="500" fill="hold"/>
                                            <p:tgtEl>
                                              <p:spTgt spid="18"/>
                                            </p:tgtEl>
                                            <p:attrNameLst>
                                              <p:attrName>ppt_h</p:attrName>
                                            </p:attrNameLst>
                                          </p:cBhvr>
                                          <p:tavLst>
                                            <p:tav tm="0">
                                              <p:val>
                                                <p:strVal val="(6*min(max(#ppt_w*#ppt_h,.3),1)-7.4)/-.7*#ppt_h"/>
                                              </p:val>
                                            </p:tav>
                                            <p:tav tm="100000">
                                              <p:val>
                                                <p:strVal val="#ppt_h"/>
                                              </p:val>
                                            </p:tav>
                                          </p:tavLst>
                                        </p:anim>
                                        <p:anim calcmode="lin" valueType="num">
                                          <p:cBhvr>
                                            <p:cTn id="16" dur="500" fill="hold"/>
                                            <p:tgtEl>
                                              <p:spTgt spid="18"/>
                                            </p:tgtEl>
                                            <p:attrNameLst>
                                              <p:attrName>ppt_x</p:attrName>
                                            </p:attrNameLst>
                                          </p:cBhvr>
                                          <p:tavLst>
                                            <p:tav tm="0">
                                              <p:val>
                                                <p:fltVal val="0.5"/>
                                              </p:val>
                                            </p:tav>
                                            <p:tav tm="100000">
                                              <p:val>
                                                <p:strVal val="#ppt_x"/>
                                              </p:val>
                                            </p:tav>
                                          </p:tavLst>
                                        </p:anim>
                                        <p:anim calcmode="lin" valueType="num">
                                          <p:cBhvr>
                                            <p:cTn id="17"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8"/>
                                            </p:tgtEl>
                                          </p:cBhvr>
                                        </p:animEffect>
                                        <p:animScale>
                                          <p:cBhvr>
                                            <p:cTn id="22" dur="500" autoRev="1" fill="hold"/>
                                            <p:tgtEl>
                                              <p:spTgt spid="18"/>
                                            </p:tgtEl>
                                          </p:cBhvr>
                                          <p:by x="105000" y="105000"/>
                                        </p:animScale>
                                      </p:childTnLst>
                                    </p:cTn>
                                  </p:par>
                                </p:childTnLst>
                              </p:cTn>
                            </p:par>
                            <p:par>
                              <p:cTn id="23" fill="hold">
                                <p:stCondLst>
                                  <p:cond delay="1000"/>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strVal val="(6*min(max(#ppt_w*#ppt_h,.3),1)-7.4)/-.7*#ppt_w"/>
                                              </p:val>
                                            </p:tav>
                                            <p:tav tm="100000">
                                              <p:val>
                                                <p:strVal val="#ppt_w"/>
                                              </p:val>
                                            </p:tav>
                                          </p:tavLst>
                                        </p:anim>
                                        <p:anim calcmode="lin" valueType="num">
                                          <p:cBhvr>
                                            <p:cTn id="27" dur="500" fill="hold"/>
                                            <p:tgtEl>
                                              <p:spTgt spid="19"/>
                                            </p:tgtEl>
                                            <p:attrNameLst>
                                              <p:attrName>ppt_h</p:attrName>
                                            </p:attrNameLst>
                                          </p:cBhvr>
                                          <p:tavLst>
                                            <p:tav tm="0">
                                              <p:val>
                                                <p:strVal val="(6*min(max(#ppt_w*#ppt_h,.3),1)-7.4)/-.7*#ppt_h"/>
                                              </p:val>
                                            </p:tav>
                                            <p:tav tm="100000">
                                              <p:val>
                                                <p:strVal val="#ppt_h"/>
                                              </p:val>
                                            </p:tav>
                                          </p:tavLst>
                                        </p:anim>
                                        <p:anim calcmode="lin" valueType="num">
                                          <p:cBhvr>
                                            <p:cTn id="28" dur="500" fill="hold"/>
                                            <p:tgtEl>
                                              <p:spTgt spid="19"/>
                                            </p:tgtEl>
                                            <p:attrNameLst>
                                              <p:attrName>ppt_x</p:attrName>
                                            </p:attrNameLst>
                                          </p:cBhvr>
                                          <p:tavLst>
                                            <p:tav tm="0">
                                              <p:val>
                                                <p:fltVal val="0.5"/>
                                              </p:val>
                                            </p:tav>
                                            <p:tav tm="100000">
                                              <p:val>
                                                <p:strVal val="#ppt_x"/>
                                              </p:val>
                                            </p:tav>
                                          </p:tavLst>
                                        </p:anim>
                                        <p:anim calcmode="lin" valueType="num">
                                          <p:cBhvr>
                                            <p:cTn id="29"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9"/>
                                            </p:tgtEl>
                                          </p:cBhvr>
                                        </p:animEffect>
                                        <p:animScale>
                                          <p:cBhvr>
                                            <p:cTn id="34" dur="500" autoRev="1" fill="hold"/>
                                            <p:tgtEl>
                                              <p:spTgt spid="19"/>
                                            </p:tgtEl>
                                          </p:cBhvr>
                                          <p:by x="105000" y="105000"/>
                                        </p:animScale>
                                      </p:childTnLst>
                                    </p:cTn>
                                  </p:par>
                                </p:childTnLst>
                              </p:cTn>
                            </p:par>
                            <p:par>
                              <p:cTn id="35" fill="hold">
                                <p:stCondLst>
                                  <p:cond delay="1000"/>
                                </p:stCondLst>
                                <p:childTnLst>
                                  <p:par>
                                    <p:cTn id="36" presetID="22" presetClass="entr" presetSubtype="1"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75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1+#ppt_w/2"/>
                                              </p:val>
                                            </p:tav>
                                            <p:tav tm="100000">
                                              <p:val>
                                                <p:strVal val="#ppt_x"/>
                                              </p:val>
                                            </p:tav>
                                          </p:tavLst>
                                        </p:anim>
                                        <p:anim calcmode="lin" valueType="num">
                                          <p:cBhvr additive="base">
                                            <p:cTn id="44"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animBg="1"/>
          <p:bldP spid="21"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19"/>
          <p:cNvSpPr>
            <a:spLocks noChangeArrowheads="1"/>
          </p:cNvSpPr>
          <p:nvPr/>
        </p:nvSpPr>
        <p:spPr bwMode="auto">
          <a:xfrm>
            <a:off x="1032273" y="1556149"/>
            <a:ext cx="1556147" cy="1554956"/>
          </a:xfrm>
          <a:prstGeom prst="ellipse">
            <a:avLst/>
          </a:prstGeom>
          <a:solidFill>
            <a:srgbClr val="8C8CB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5" name="椭圆 20"/>
          <p:cNvSpPr>
            <a:spLocks noChangeArrowheads="1"/>
          </p:cNvSpPr>
          <p:nvPr/>
        </p:nvSpPr>
        <p:spPr bwMode="auto">
          <a:xfrm>
            <a:off x="2874169" y="1556149"/>
            <a:ext cx="1554956" cy="1554956"/>
          </a:xfrm>
          <a:prstGeom prst="ellipse">
            <a:avLst/>
          </a:prstGeom>
          <a:solidFill>
            <a:srgbClr val="F29A1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6" name="椭圆 21"/>
          <p:cNvSpPr>
            <a:spLocks noChangeArrowheads="1"/>
          </p:cNvSpPr>
          <p:nvPr/>
        </p:nvSpPr>
        <p:spPr bwMode="auto">
          <a:xfrm>
            <a:off x="4714876" y="1556149"/>
            <a:ext cx="1554956" cy="1554956"/>
          </a:xfrm>
          <a:prstGeom prst="ellipse">
            <a:avLst/>
          </a:prstGeom>
          <a:solidFill>
            <a:srgbClr val="19A3CF"/>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7" name="椭圆 22"/>
          <p:cNvSpPr>
            <a:spLocks noChangeArrowheads="1"/>
          </p:cNvSpPr>
          <p:nvPr/>
        </p:nvSpPr>
        <p:spPr bwMode="auto">
          <a:xfrm>
            <a:off x="6555584" y="1556149"/>
            <a:ext cx="1556147" cy="1554956"/>
          </a:xfrm>
          <a:prstGeom prst="ellipse">
            <a:avLst/>
          </a:prstGeom>
          <a:solidFill>
            <a:srgbClr val="89A845"/>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28" name="Group 4"/>
          <p:cNvGrpSpPr>
            <a:grpSpLocks/>
          </p:cNvGrpSpPr>
          <p:nvPr/>
        </p:nvGrpSpPr>
        <p:grpSpPr bwMode="auto">
          <a:xfrm>
            <a:off x="1457327" y="2002632"/>
            <a:ext cx="706041" cy="661988"/>
            <a:chOff x="0" y="0"/>
            <a:chExt cx="796" cy="747"/>
          </a:xfrm>
        </p:grpSpPr>
        <p:sp>
          <p:nvSpPr>
            <p:cNvPr id="29" name="Line 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0" name="Freeform 6"/>
            <p:cNvSpPr>
              <a:spLocks noEditPoints="1"/>
            </p:cNvSpPr>
            <p:nvPr/>
          </p:nvSpPr>
          <p:spPr bwMode="auto">
            <a:xfrm>
              <a:off x="0" y="50"/>
              <a:ext cx="796" cy="697"/>
            </a:xfrm>
            <a:custGeom>
              <a:avLst/>
              <a:gdLst>
                <a:gd name="T0" fmla="*/ 796 w 796"/>
                <a:gd name="T1" fmla="*/ 597 h 697"/>
                <a:gd name="T2" fmla="*/ 796 w 796"/>
                <a:gd name="T3" fmla="*/ 0 h 697"/>
                <a:gd name="T4" fmla="*/ 0 w 796"/>
                <a:gd name="T5" fmla="*/ 0 h 697"/>
                <a:gd name="T6" fmla="*/ 0 w 796"/>
                <a:gd name="T7" fmla="*/ 597 h 697"/>
                <a:gd name="T8" fmla="*/ 348 w 796"/>
                <a:gd name="T9" fmla="*/ 597 h 697"/>
                <a:gd name="T10" fmla="*/ 348 w 796"/>
                <a:gd name="T11" fmla="*/ 647 h 697"/>
                <a:gd name="T12" fmla="*/ 200 w 796"/>
                <a:gd name="T13" fmla="*/ 647 h 697"/>
                <a:gd name="T14" fmla="*/ 200 w 796"/>
                <a:gd name="T15" fmla="*/ 697 h 697"/>
                <a:gd name="T16" fmla="*/ 599 w 796"/>
                <a:gd name="T17" fmla="*/ 697 h 697"/>
                <a:gd name="T18" fmla="*/ 599 w 796"/>
                <a:gd name="T19" fmla="*/ 647 h 697"/>
                <a:gd name="T20" fmla="*/ 448 w 796"/>
                <a:gd name="T21" fmla="*/ 647 h 697"/>
                <a:gd name="T22" fmla="*/ 448 w 796"/>
                <a:gd name="T23" fmla="*/ 597 h 697"/>
                <a:gd name="T24" fmla="*/ 796 w 796"/>
                <a:gd name="T25" fmla="*/ 597 h 697"/>
                <a:gd name="T26" fmla="*/ 100 w 796"/>
                <a:gd name="T27" fmla="*/ 101 h 697"/>
                <a:gd name="T28" fmla="*/ 696 w 796"/>
                <a:gd name="T29" fmla="*/ 101 h 697"/>
                <a:gd name="T30" fmla="*/ 696 w 796"/>
                <a:gd name="T31" fmla="*/ 499 h 697"/>
                <a:gd name="T32" fmla="*/ 100 w 796"/>
                <a:gd name="T33" fmla="*/ 499 h 697"/>
                <a:gd name="T34" fmla="*/ 100 w 796"/>
                <a:gd name="T35" fmla="*/ 101 h 69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6" h="697">
                  <a:moveTo>
                    <a:pt x="796" y="597"/>
                  </a:moveTo>
                  <a:lnTo>
                    <a:pt x="796" y="0"/>
                  </a:lnTo>
                  <a:lnTo>
                    <a:pt x="0" y="0"/>
                  </a:lnTo>
                  <a:lnTo>
                    <a:pt x="0" y="597"/>
                  </a:lnTo>
                  <a:lnTo>
                    <a:pt x="348" y="597"/>
                  </a:lnTo>
                  <a:lnTo>
                    <a:pt x="348" y="647"/>
                  </a:lnTo>
                  <a:lnTo>
                    <a:pt x="200" y="647"/>
                  </a:lnTo>
                  <a:lnTo>
                    <a:pt x="200" y="697"/>
                  </a:lnTo>
                  <a:lnTo>
                    <a:pt x="599" y="697"/>
                  </a:lnTo>
                  <a:lnTo>
                    <a:pt x="599" y="647"/>
                  </a:lnTo>
                  <a:lnTo>
                    <a:pt x="448" y="647"/>
                  </a:lnTo>
                  <a:lnTo>
                    <a:pt x="448" y="597"/>
                  </a:lnTo>
                  <a:lnTo>
                    <a:pt x="796" y="597"/>
                  </a:lnTo>
                  <a:close/>
                  <a:moveTo>
                    <a:pt x="100" y="101"/>
                  </a:moveTo>
                  <a:lnTo>
                    <a:pt x="696" y="101"/>
                  </a:lnTo>
                  <a:lnTo>
                    <a:pt x="696" y="499"/>
                  </a:lnTo>
                  <a:lnTo>
                    <a:pt x="100" y="499"/>
                  </a:lnTo>
                  <a:lnTo>
                    <a:pt x="100" y="10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31" name="Group 9"/>
          <p:cNvGrpSpPr>
            <a:grpSpLocks/>
          </p:cNvGrpSpPr>
          <p:nvPr/>
        </p:nvGrpSpPr>
        <p:grpSpPr bwMode="auto">
          <a:xfrm>
            <a:off x="3328988" y="1895475"/>
            <a:ext cx="803672" cy="711994"/>
            <a:chOff x="0" y="0"/>
            <a:chExt cx="741" cy="656"/>
          </a:xfrm>
        </p:grpSpPr>
        <p:sp>
          <p:nvSpPr>
            <p:cNvPr id="32" name="Line 10"/>
            <p:cNvSpPr>
              <a:spLocks noChangeShapeType="1"/>
            </p:cNvSpPr>
            <p:nvPr/>
          </p:nvSpPr>
          <p:spPr bwMode="auto">
            <a:xfrm>
              <a:off x="741"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3"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34" name="Group 14"/>
          <p:cNvGrpSpPr>
            <a:grpSpLocks/>
          </p:cNvGrpSpPr>
          <p:nvPr/>
        </p:nvGrpSpPr>
        <p:grpSpPr bwMode="auto">
          <a:xfrm>
            <a:off x="5194699" y="2016919"/>
            <a:ext cx="595313" cy="634604"/>
            <a:chOff x="0" y="0"/>
            <a:chExt cx="550" cy="587"/>
          </a:xfrm>
        </p:grpSpPr>
        <p:sp>
          <p:nvSpPr>
            <p:cNvPr id="35" name="Line 1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6" name="Freeform 16"/>
            <p:cNvSpPr>
              <a:spLocks noEditPoints="1"/>
            </p:cNvSpPr>
            <p:nvPr/>
          </p:nvSpPr>
          <p:spPr bwMode="auto">
            <a:xfrm>
              <a:off x="36" y="0"/>
              <a:ext cx="514" cy="587"/>
            </a:xfrm>
            <a:custGeom>
              <a:avLst/>
              <a:gdLst>
                <a:gd name="T0" fmla="*/ 74 w 514"/>
                <a:gd name="T1" fmla="*/ 587 h 587"/>
                <a:gd name="T2" fmla="*/ 439 w 514"/>
                <a:gd name="T3" fmla="*/ 587 h 587"/>
                <a:gd name="T4" fmla="*/ 478 w 514"/>
                <a:gd name="T5" fmla="*/ 185 h 587"/>
                <a:gd name="T6" fmla="*/ 38 w 514"/>
                <a:gd name="T7" fmla="*/ 185 h 587"/>
                <a:gd name="T8" fmla="*/ 74 w 514"/>
                <a:gd name="T9" fmla="*/ 587 h 587"/>
                <a:gd name="T10" fmla="*/ 330 w 514"/>
                <a:gd name="T11" fmla="*/ 74 h 587"/>
                <a:gd name="T12" fmla="*/ 330 w 514"/>
                <a:gd name="T13" fmla="*/ 0 h 587"/>
                <a:gd name="T14" fmla="*/ 184 w 514"/>
                <a:gd name="T15" fmla="*/ 0 h 587"/>
                <a:gd name="T16" fmla="*/ 184 w 514"/>
                <a:gd name="T17" fmla="*/ 74 h 587"/>
                <a:gd name="T18" fmla="*/ 0 w 514"/>
                <a:gd name="T19" fmla="*/ 74 h 587"/>
                <a:gd name="T20" fmla="*/ 0 w 514"/>
                <a:gd name="T21" fmla="*/ 185 h 587"/>
                <a:gd name="T22" fmla="*/ 38 w 514"/>
                <a:gd name="T23" fmla="*/ 146 h 587"/>
                <a:gd name="T24" fmla="*/ 478 w 514"/>
                <a:gd name="T25" fmla="*/ 146 h 587"/>
                <a:gd name="T26" fmla="*/ 514 w 514"/>
                <a:gd name="T27" fmla="*/ 185 h 587"/>
                <a:gd name="T28" fmla="*/ 514 w 514"/>
                <a:gd name="T29" fmla="*/ 74 h 587"/>
                <a:gd name="T30" fmla="*/ 330 w 514"/>
                <a:gd name="T31" fmla="*/ 74 h 587"/>
                <a:gd name="T32" fmla="*/ 294 w 514"/>
                <a:gd name="T33" fmla="*/ 74 h 587"/>
                <a:gd name="T34" fmla="*/ 220 w 514"/>
                <a:gd name="T35" fmla="*/ 74 h 587"/>
                <a:gd name="T36" fmla="*/ 220 w 514"/>
                <a:gd name="T37" fmla="*/ 36 h 587"/>
                <a:gd name="T38" fmla="*/ 294 w 514"/>
                <a:gd name="T39" fmla="*/ 36 h 587"/>
                <a:gd name="T40" fmla="*/ 294 w 514"/>
                <a:gd name="T41" fmla="*/ 74 h 5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4" h="587">
                  <a:moveTo>
                    <a:pt x="74" y="587"/>
                  </a:moveTo>
                  <a:lnTo>
                    <a:pt x="439" y="587"/>
                  </a:lnTo>
                  <a:lnTo>
                    <a:pt x="478" y="185"/>
                  </a:lnTo>
                  <a:lnTo>
                    <a:pt x="38" y="185"/>
                  </a:lnTo>
                  <a:lnTo>
                    <a:pt x="74" y="587"/>
                  </a:lnTo>
                  <a:close/>
                  <a:moveTo>
                    <a:pt x="330" y="74"/>
                  </a:moveTo>
                  <a:lnTo>
                    <a:pt x="330" y="0"/>
                  </a:lnTo>
                  <a:lnTo>
                    <a:pt x="184" y="0"/>
                  </a:lnTo>
                  <a:lnTo>
                    <a:pt x="184" y="74"/>
                  </a:lnTo>
                  <a:lnTo>
                    <a:pt x="0" y="74"/>
                  </a:lnTo>
                  <a:lnTo>
                    <a:pt x="0" y="185"/>
                  </a:lnTo>
                  <a:lnTo>
                    <a:pt x="38" y="146"/>
                  </a:lnTo>
                  <a:lnTo>
                    <a:pt x="478" y="146"/>
                  </a:lnTo>
                  <a:lnTo>
                    <a:pt x="514" y="185"/>
                  </a:lnTo>
                  <a:lnTo>
                    <a:pt x="514" y="74"/>
                  </a:lnTo>
                  <a:lnTo>
                    <a:pt x="330" y="74"/>
                  </a:lnTo>
                  <a:close/>
                  <a:moveTo>
                    <a:pt x="294" y="74"/>
                  </a:moveTo>
                  <a:lnTo>
                    <a:pt x="220" y="74"/>
                  </a:lnTo>
                  <a:lnTo>
                    <a:pt x="220" y="36"/>
                  </a:lnTo>
                  <a:lnTo>
                    <a:pt x="294" y="36"/>
                  </a:lnTo>
                  <a:lnTo>
                    <a:pt x="294" y="74"/>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pic>
        <p:nvPicPr>
          <p:cNvPr id="37" name="Group 1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54442" y="1952626"/>
            <a:ext cx="64889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文本框 44"/>
          <p:cNvSpPr txBox="1">
            <a:spLocks noChangeArrowheads="1"/>
          </p:cNvSpPr>
          <p:nvPr/>
        </p:nvSpPr>
        <p:spPr bwMode="auto">
          <a:xfrm>
            <a:off x="1378744" y="3328700"/>
            <a:ext cx="8834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标题内容</a:t>
            </a:r>
          </a:p>
        </p:txBody>
      </p:sp>
      <p:sp>
        <p:nvSpPr>
          <p:cNvPr id="39" name="文本框 45"/>
          <p:cNvSpPr txBox="1">
            <a:spLocks noChangeArrowheads="1"/>
          </p:cNvSpPr>
          <p:nvPr/>
        </p:nvSpPr>
        <p:spPr bwMode="auto">
          <a:xfrm>
            <a:off x="1135859" y="3822139"/>
            <a:ext cx="135016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这里填具体描述这里填具体描述</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这里填具体描述</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这里填具体描述</a:t>
            </a:r>
          </a:p>
        </p:txBody>
      </p:sp>
      <p:sp>
        <p:nvSpPr>
          <p:cNvPr id="40" name="文本框 46"/>
          <p:cNvSpPr txBox="1">
            <a:spLocks noChangeArrowheads="1"/>
          </p:cNvSpPr>
          <p:nvPr/>
        </p:nvSpPr>
        <p:spPr bwMode="auto">
          <a:xfrm>
            <a:off x="3202784" y="3328700"/>
            <a:ext cx="88463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标题内容</a:t>
            </a:r>
          </a:p>
        </p:txBody>
      </p:sp>
      <p:sp>
        <p:nvSpPr>
          <p:cNvPr id="41" name="文本框 47"/>
          <p:cNvSpPr txBox="1">
            <a:spLocks noChangeArrowheads="1"/>
          </p:cNvSpPr>
          <p:nvPr/>
        </p:nvSpPr>
        <p:spPr bwMode="auto">
          <a:xfrm>
            <a:off x="2961085" y="3822139"/>
            <a:ext cx="134897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这里填具体描述这里填具体描述</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这里填具体描述</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这里填具体描述</a:t>
            </a:r>
          </a:p>
        </p:txBody>
      </p:sp>
      <p:sp>
        <p:nvSpPr>
          <p:cNvPr id="42" name="文本框 48"/>
          <p:cNvSpPr txBox="1">
            <a:spLocks noChangeArrowheads="1"/>
          </p:cNvSpPr>
          <p:nvPr/>
        </p:nvSpPr>
        <p:spPr bwMode="auto">
          <a:xfrm>
            <a:off x="5168504" y="3328700"/>
            <a:ext cx="8834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标题内容</a:t>
            </a:r>
          </a:p>
        </p:txBody>
      </p:sp>
      <p:sp>
        <p:nvSpPr>
          <p:cNvPr id="43" name="文本框 49"/>
          <p:cNvSpPr txBox="1">
            <a:spLocks noChangeArrowheads="1"/>
          </p:cNvSpPr>
          <p:nvPr/>
        </p:nvSpPr>
        <p:spPr bwMode="auto">
          <a:xfrm>
            <a:off x="4925616" y="3822139"/>
            <a:ext cx="134897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这里填具体描述这里填具体描述</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这里填具体描述</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这里填具体描述</a:t>
            </a:r>
          </a:p>
        </p:txBody>
      </p:sp>
      <p:sp>
        <p:nvSpPr>
          <p:cNvPr id="44" name="文本框 50"/>
          <p:cNvSpPr txBox="1">
            <a:spLocks noChangeArrowheads="1"/>
          </p:cNvSpPr>
          <p:nvPr/>
        </p:nvSpPr>
        <p:spPr bwMode="auto">
          <a:xfrm>
            <a:off x="6909198" y="3328700"/>
            <a:ext cx="8834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标题内容</a:t>
            </a:r>
          </a:p>
        </p:txBody>
      </p:sp>
      <p:sp>
        <p:nvSpPr>
          <p:cNvPr id="45" name="文本框 51"/>
          <p:cNvSpPr txBox="1">
            <a:spLocks noChangeArrowheads="1"/>
          </p:cNvSpPr>
          <p:nvPr/>
        </p:nvSpPr>
        <p:spPr bwMode="auto">
          <a:xfrm>
            <a:off x="6666312" y="3822139"/>
            <a:ext cx="135016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这里填具体描述这里填具体描述</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这里填具体描述</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rPr>
              <a:t>这里填具体描述</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1000"/>
                                        <p:tgtEl>
                                          <p:spTgt spid="38"/>
                                        </p:tgtEl>
                                      </p:cBhvr>
                                    </p:animEffect>
                                    <p:anim calcmode="lin" valueType="num">
                                      <p:cBhvr>
                                        <p:cTn id="18" dur="1000" fill="hold"/>
                                        <p:tgtEl>
                                          <p:spTgt spid="38"/>
                                        </p:tgtEl>
                                        <p:attrNameLst>
                                          <p:attrName>ppt_x</p:attrName>
                                        </p:attrNameLst>
                                      </p:cBhvr>
                                      <p:tavLst>
                                        <p:tav tm="0">
                                          <p:val>
                                            <p:strVal val="#ppt_x"/>
                                          </p:val>
                                        </p:tav>
                                        <p:tav tm="100000">
                                          <p:val>
                                            <p:strVal val="#ppt_x"/>
                                          </p:val>
                                        </p:tav>
                                      </p:tavLst>
                                    </p:anim>
                                    <p:anim calcmode="lin" valueType="num">
                                      <p:cBhvr>
                                        <p:cTn id="19" dur="1000" fill="hold"/>
                                        <p:tgtEl>
                                          <p:spTgt spid="3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1000"/>
                                        <p:tgtEl>
                                          <p:spTgt spid="39"/>
                                        </p:tgtEl>
                                      </p:cBhvr>
                                    </p:animEffect>
                                    <p:anim calcmode="lin" valueType="num">
                                      <p:cBhvr>
                                        <p:cTn id="23" dur="1000" fill="hold"/>
                                        <p:tgtEl>
                                          <p:spTgt spid="39"/>
                                        </p:tgtEl>
                                        <p:attrNameLst>
                                          <p:attrName>ppt_x</p:attrName>
                                        </p:attrNameLst>
                                      </p:cBhvr>
                                      <p:tavLst>
                                        <p:tav tm="0">
                                          <p:val>
                                            <p:strVal val="#ppt_x"/>
                                          </p:val>
                                        </p:tav>
                                        <p:tav tm="100000">
                                          <p:val>
                                            <p:strVal val="#ppt_x"/>
                                          </p:val>
                                        </p:tav>
                                      </p:tavLst>
                                    </p:anim>
                                    <p:anim calcmode="lin" valueType="num">
                                      <p:cBhvr>
                                        <p:cTn id="24" dur="1000" fill="hold"/>
                                        <p:tgtEl>
                                          <p:spTgt spid="39"/>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1000"/>
                                        <p:tgtEl>
                                          <p:spTgt spid="31"/>
                                        </p:tgtEl>
                                      </p:cBhvr>
                                    </p:animEffect>
                                    <p:anim calcmode="lin" valueType="num">
                                      <p:cBhvr>
                                        <p:cTn id="29" dur="1000" fill="hold"/>
                                        <p:tgtEl>
                                          <p:spTgt spid="31"/>
                                        </p:tgtEl>
                                        <p:attrNameLst>
                                          <p:attrName>ppt_x</p:attrName>
                                        </p:attrNameLst>
                                      </p:cBhvr>
                                      <p:tavLst>
                                        <p:tav tm="0">
                                          <p:val>
                                            <p:strVal val="#ppt_x"/>
                                          </p:val>
                                        </p:tav>
                                        <p:tav tm="100000">
                                          <p:val>
                                            <p:strVal val="#ppt_x"/>
                                          </p:val>
                                        </p:tav>
                                      </p:tavLst>
                                    </p:anim>
                                    <p:anim calcmode="lin" valueType="num">
                                      <p:cBhvr>
                                        <p:cTn id="30" dur="1000" fill="hold"/>
                                        <p:tgtEl>
                                          <p:spTgt spid="3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anim calcmode="lin" valueType="num">
                                      <p:cBhvr>
                                        <p:cTn id="34" dur="1000" fill="hold"/>
                                        <p:tgtEl>
                                          <p:spTgt spid="25"/>
                                        </p:tgtEl>
                                        <p:attrNameLst>
                                          <p:attrName>ppt_x</p:attrName>
                                        </p:attrNameLst>
                                      </p:cBhvr>
                                      <p:tavLst>
                                        <p:tav tm="0">
                                          <p:val>
                                            <p:strVal val="#ppt_x"/>
                                          </p:val>
                                        </p:tav>
                                        <p:tav tm="100000">
                                          <p:val>
                                            <p:strVal val="#ppt_x"/>
                                          </p:val>
                                        </p:tav>
                                      </p:tavLst>
                                    </p:anim>
                                    <p:anim calcmode="lin" valueType="num">
                                      <p:cBhvr>
                                        <p:cTn id="35" dur="1000" fill="hold"/>
                                        <p:tgtEl>
                                          <p:spTgt spid="2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1000"/>
                                        <p:tgtEl>
                                          <p:spTgt spid="40"/>
                                        </p:tgtEl>
                                      </p:cBhvr>
                                    </p:animEffect>
                                    <p:anim calcmode="lin" valueType="num">
                                      <p:cBhvr>
                                        <p:cTn id="39" dur="1000" fill="hold"/>
                                        <p:tgtEl>
                                          <p:spTgt spid="40"/>
                                        </p:tgtEl>
                                        <p:attrNameLst>
                                          <p:attrName>ppt_x</p:attrName>
                                        </p:attrNameLst>
                                      </p:cBhvr>
                                      <p:tavLst>
                                        <p:tav tm="0">
                                          <p:val>
                                            <p:strVal val="#ppt_x"/>
                                          </p:val>
                                        </p:tav>
                                        <p:tav tm="100000">
                                          <p:val>
                                            <p:strVal val="#ppt_x"/>
                                          </p:val>
                                        </p:tav>
                                      </p:tavLst>
                                    </p:anim>
                                    <p:anim calcmode="lin" valueType="num">
                                      <p:cBhvr>
                                        <p:cTn id="40" dur="1000" fill="hold"/>
                                        <p:tgtEl>
                                          <p:spTgt spid="4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1000"/>
                                        <p:tgtEl>
                                          <p:spTgt spid="41"/>
                                        </p:tgtEl>
                                      </p:cBhvr>
                                    </p:animEffect>
                                    <p:anim calcmode="lin" valueType="num">
                                      <p:cBhvr>
                                        <p:cTn id="44" dur="1000" fill="hold"/>
                                        <p:tgtEl>
                                          <p:spTgt spid="41"/>
                                        </p:tgtEl>
                                        <p:attrNameLst>
                                          <p:attrName>ppt_x</p:attrName>
                                        </p:attrNameLst>
                                      </p:cBhvr>
                                      <p:tavLst>
                                        <p:tav tm="0">
                                          <p:val>
                                            <p:strVal val="#ppt_x"/>
                                          </p:val>
                                        </p:tav>
                                        <p:tav tm="100000">
                                          <p:val>
                                            <p:strVal val="#ppt_x"/>
                                          </p:val>
                                        </p:tav>
                                      </p:tavLst>
                                    </p:anim>
                                    <p:anim calcmode="lin" valueType="num">
                                      <p:cBhvr>
                                        <p:cTn id="45" dur="1000" fill="hold"/>
                                        <p:tgtEl>
                                          <p:spTgt spid="41"/>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1000"/>
                                        <p:tgtEl>
                                          <p:spTgt spid="34"/>
                                        </p:tgtEl>
                                      </p:cBhvr>
                                    </p:animEffect>
                                    <p:anim calcmode="lin" valueType="num">
                                      <p:cBhvr>
                                        <p:cTn id="50" dur="1000" fill="hold"/>
                                        <p:tgtEl>
                                          <p:spTgt spid="34"/>
                                        </p:tgtEl>
                                        <p:attrNameLst>
                                          <p:attrName>ppt_x</p:attrName>
                                        </p:attrNameLst>
                                      </p:cBhvr>
                                      <p:tavLst>
                                        <p:tav tm="0">
                                          <p:val>
                                            <p:strVal val="#ppt_x"/>
                                          </p:val>
                                        </p:tav>
                                        <p:tav tm="100000">
                                          <p:val>
                                            <p:strVal val="#ppt_x"/>
                                          </p:val>
                                        </p:tav>
                                      </p:tavLst>
                                    </p:anim>
                                    <p:anim calcmode="lin" valueType="num">
                                      <p:cBhvr>
                                        <p:cTn id="51" dur="1000" fill="hold"/>
                                        <p:tgtEl>
                                          <p:spTgt spid="34"/>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1000"/>
                                        <p:tgtEl>
                                          <p:spTgt spid="26"/>
                                        </p:tgtEl>
                                      </p:cBhvr>
                                    </p:animEffect>
                                    <p:anim calcmode="lin" valueType="num">
                                      <p:cBhvr>
                                        <p:cTn id="55" dur="1000" fill="hold"/>
                                        <p:tgtEl>
                                          <p:spTgt spid="26"/>
                                        </p:tgtEl>
                                        <p:attrNameLst>
                                          <p:attrName>ppt_x</p:attrName>
                                        </p:attrNameLst>
                                      </p:cBhvr>
                                      <p:tavLst>
                                        <p:tav tm="0">
                                          <p:val>
                                            <p:strVal val="#ppt_x"/>
                                          </p:val>
                                        </p:tav>
                                        <p:tav tm="100000">
                                          <p:val>
                                            <p:strVal val="#ppt_x"/>
                                          </p:val>
                                        </p:tav>
                                      </p:tavLst>
                                    </p:anim>
                                    <p:anim calcmode="lin" valueType="num">
                                      <p:cBhvr>
                                        <p:cTn id="56" dur="1000" fill="hold"/>
                                        <p:tgtEl>
                                          <p:spTgt spid="2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1000"/>
                                        <p:tgtEl>
                                          <p:spTgt spid="42"/>
                                        </p:tgtEl>
                                      </p:cBhvr>
                                    </p:animEffect>
                                    <p:anim calcmode="lin" valueType="num">
                                      <p:cBhvr>
                                        <p:cTn id="60" dur="1000" fill="hold"/>
                                        <p:tgtEl>
                                          <p:spTgt spid="42"/>
                                        </p:tgtEl>
                                        <p:attrNameLst>
                                          <p:attrName>ppt_x</p:attrName>
                                        </p:attrNameLst>
                                      </p:cBhvr>
                                      <p:tavLst>
                                        <p:tav tm="0">
                                          <p:val>
                                            <p:strVal val="#ppt_x"/>
                                          </p:val>
                                        </p:tav>
                                        <p:tav tm="100000">
                                          <p:val>
                                            <p:strVal val="#ppt_x"/>
                                          </p:val>
                                        </p:tav>
                                      </p:tavLst>
                                    </p:anim>
                                    <p:anim calcmode="lin" valueType="num">
                                      <p:cBhvr>
                                        <p:cTn id="61" dur="1000" fill="hold"/>
                                        <p:tgtEl>
                                          <p:spTgt spid="42"/>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fade">
                                      <p:cBhvr>
                                        <p:cTn id="64" dur="1000"/>
                                        <p:tgtEl>
                                          <p:spTgt spid="43"/>
                                        </p:tgtEl>
                                      </p:cBhvr>
                                    </p:animEffect>
                                    <p:anim calcmode="lin" valueType="num">
                                      <p:cBhvr>
                                        <p:cTn id="65" dur="1000" fill="hold"/>
                                        <p:tgtEl>
                                          <p:spTgt spid="43"/>
                                        </p:tgtEl>
                                        <p:attrNameLst>
                                          <p:attrName>ppt_x</p:attrName>
                                        </p:attrNameLst>
                                      </p:cBhvr>
                                      <p:tavLst>
                                        <p:tav tm="0">
                                          <p:val>
                                            <p:strVal val="#ppt_x"/>
                                          </p:val>
                                        </p:tav>
                                        <p:tav tm="100000">
                                          <p:val>
                                            <p:strVal val="#ppt_x"/>
                                          </p:val>
                                        </p:tav>
                                      </p:tavLst>
                                    </p:anim>
                                    <p:anim calcmode="lin" valueType="num">
                                      <p:cBhvr>
                                        <p:cTn id="66" dur="1000" fill="hold"/>
                                        <p:tgtEl>
                                          <p:spTgt spid="43"/>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42" presetClass="entr" presetSubtype="0" fill="hold" nodeType="after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1000"/>
                                        <p:tgtEl>
                                          <p:spTgt spid="37"/>
                                        </p:tgtEl>
                                      </p:cBhvr>
                                    </p:animEffect>
                                    <p:anim calcmode="lin" valueType="num">
                                      <p:cBhvr>
                                        <p:cTn id="71" dur="1000" fill="hold"/>
                                        <p:tgtEl>
                                          <p:spTgt spid="37"/>
                                        </p:tgtEl>
                                        <p:attrNameLst>
                                          <p:attrName>ppt_x</p:attrName>
                                        </p:attrNameLst>
                                      </p:cBhvr>
                                      <p:tavLst>
                                        <p:tav tm="0">
                                          <p:val>
                                            <p:strVal val="#ppt_x"/>
                                          </p:val>
                                        </p:tav>
                                        <p:tav tm="100000">
                                          <p:val>
                                            <p:strVal val="#ppt_x"/>
                                          </p:val>
                                        </p:tav>
                                      </p:tavLst>
                                    </p:anim>
                                    <p:anim calcmode="lin" valueType="num">
                                      <p:cBhvr>
                                        <p:cTn id="72" dur="1000" fill="hold"/>
                                        <p:tgtEl>
                                          <p:spTgt spid="37"/>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1000"/>
                                        <p:tgtEl>
                                          <p:spTgt spid="27"/>
                                        </p:tgtEl>
                                      </p:cBhvr>
                                    </p:animEffect>
                                    <p:anim calcmode="lin" valueType="num">
                                      <p:cBhvr>
                                        <p:cTn id="76" dur="1000" fill="hold"/>
                                        <p:tgtEl>
                                          <p:spTgt spid="27"/>
                                        </p:tgtEl>
                                        <p:attrNameLst>
                                          <p:attrName>ppt_x</p:attrName>
                                        </p:attrNameLst>
                                      </p:cBhvr>
                                      <p:tavLst>
                                        <p:tav tm="0">
                                          <p:val>
                                            <p:strVal val="#ppt_x"/>
                                          </p:val>
                                        </p:tav>
                                        <p:tav tm="100000">
                                          <p:val>
                                            <p:strVal val="#ppt_x"/>
                                          </p:val>
                                        </p:tav>
                                      </p:tavLst>
                                    </p:anim>
                                    <p:anim calcmode="lin" valueType="num">
                                      <p:cBhvr>
                                        <p:cTn id="77" dur="1000" fill="hold"/>
                                        <p:tgtEl>
                                          <p:spTgt spid="27"/>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1000"/>
                                        <p:tgtEl>
                                          <p:spTgt spid="44"/>
                                        </p:tgtEl>
                                      </p:cBhvr>
                                    </p:animEffect>
                                    <p:anim calcmode="lin" valueType="num">
                                      <p:cBhvr>
                                        <p:cTn id="81" dur="1000" fill="hold"/>
                                        <p:tgtEl>
                                          <p:spTgt spid="44"/>
                                        </p:tgtEl>
                                        <p:attrNameLst>
                                          <p:attrName>ppt_x</p:attrName>
                                        </p:attrNameLst>
                                      </p:cBhvr>
                                      <p:tavLst>
                                        <p:tav tm="0">
                                          <p:val>
                                            <p:strVal val="#ppt_x"/>
                                          </p:val>
                                        </p:tav>
                                        <p:tav tm="100000">
                                          <p:val>
                                            <p:strVal val="#ppt_x"/>
                                          </p:val>
                                        </p:tav>
                                      </p:tavLst>
                                    </p:anim>
                                    <p:anim calcmode="lin" valueType="num">
                                      <p:cBhvr>
                                        <p:cTn id="82" dur="1000" fill="hold"/>
                                        <p:tgtEl>
                                          <p:spTgt spid="44"/>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1000"/>
                                        <p:tgtEl>
                                          <p:spTgt spid="45"/>
                                        </p:tgtEl>
                                      </p:cBhvr>
                                    </p:animEffect>
                                    <p:anim calcmode="lin" valueType="num">
                                      <p:cBhvr>
                                        <p:cTn id="86" dur="1000" fill="hold"/>
                                        <p:tgtEl>
                                          <p:spTgt spid="45"/>
                                        </p:tgtEl>
                                        <p:attrNameLst>
                                          <p:attrName>ppt_x</p:attrName>
                                        </p:attrNameLst>
                                      </p:cBhvr>
                                      <p:tavLst>
                                        <p:tav tm="0">
                                          <p:val>
                                            <p:strVal val="#ppt_x"/>
                                          </p:val>
                                        </p:tav>
                                        <p:tav tm="100000">
                                          <p:val>
                                            <p:strVal val="#ppt_x"/>
                                          </p:val>
                                        </p:tav>
                                      </p:tavLst>
                                    </p:anim>
                                    <p:anim calcmode="lin" valueType="num">
                                      <p:cBhvr>
                                        <p:cTn id="8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autoUpdateAnimBg="0"/>
      <p:bldP spid="25" grpId="0" animBg="1" autoUpdateAnimBg="0"/>
      <p:bldP spid="26" grpId="0" animBg="1" autoUpdateAnimBg="0"/>
      <p:bldP spid="27" grpId="0" animBg="1" autoUpdateAnimBg="0"/>
      <p:bldP spid="38" grpId="0" autoUpdateAnimBg="0"/>
      <p:bldP spid="39" grpId="0" autoUpdateAnimBg="0"/>
      <p:bldP spid="40" grpId="0" autoUpdateAnimBg="0"/>
      <p:bldP spid="41" grpId="0" autoUpdateAnimBg="0"/>
      <p:bldP spid="42" grpId="0" autoUpdateAnimBg="0"/>
      <p:bldP spid="43" grpId="0" autoUpdateAnimBg="0"/>
      <p:bldP spid="44" grpId="0" autoUpdateAnimBg="0"/>
      <p:bldP spid="45" grpId="0" autoUpdateAnimBg="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23083</TotalTime>
  <Words>1726</Words>
  <Application>Microsoft Office PowerPoint</Application>
  <PresentationFormat>全屏显示(4:3)</PresentationFormat>
  <Paragraphs>298</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1380</cp:revision>
  <dcterms:created xsi:type="dcterms:W3CDTF">2009-02-11T05:37:22Z</dcterms:created>
  <dcterms:modified xsi:type="dcterms:W3CDTF">2017-05-11T06:20:51Z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