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27"/>
  </p:notesMasterIdLst>
  <p:handoutMasterIdLst>
    <p:handoutMasterId r:id="rId28"/>
  </p:handoutMasterIdLst>
  <p:sldIdLst>
    <p:sldId id="427" r:id="rId3"/>
    <p:sldId id="428" r:id="rId4"/>
    <p:sldId id="429" r:id="rId5"/>
    <p:sldId id="430" r:id="rId6"/>
    <p:sldId id="431" r:id="rId7"/>
    <p:sldId id="432" r:id="rId8"/>
    <p:sldId id="433" r:id="rId9"/>
    <p:sldId id="434" r:id="rId10"/>
    <p:sldId id="435" r:id="rId11"/>
    <p:sldId id="436" r:id="rId12"/>
    <p:sldId id="437" r:id="rId13"/>
    <p:sldId id="438" r:id="rId14"/>
    <p:sldId id="439" r:id="rId15"/>
    <p:sldId id="442" r:id="rId16"/>
    <p:sldId id="441" r:id="rId17"/>
    <p:sldId id="440" r:id="rId18"/>
    <p:sldId id="443" r:id="rId19"/>
    <p:sldId id="444" r:id="rId20"/>
    <p:sldId id="445" r:id="rId21"/>
    <p:sldId id="446" r:id="rId22"/>
    <p:sldId id="447" r:id="rId23"/>
    <p:sldId id="448" r:id="rId24"/>
    <p:sldId id="449" r:id="rId25"/>
    <p:sldId id="359" r:id="rId26"/>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570" autoAdjust="0"/>
    <p:restoredTop sz="95672" autoAdjust="0"/>
  </p:normalViewPr>
  <p:slideViewPr>
    <p:cSldViewPr>
      <p:cViewPr>
        <p:scale>
          <a:sx n="75" d="100"/>
          <a:sy n="75" d="100"/>
        </p:scale>
        <p:origin x="-930" y="-1086"/>
      </p:cViewPr>
      <p:guideLst>
        <p:guide orient="horz" pos="2160"/>
        <p:guide pos="2880"/>
      </p:guideLst>
    </p:cSldViewPr>
  </p:slideViewPr>
  <p:notesTextViewPr>
    <p:cViewPr>
      <p:scale>
        <a:sx n="100" d="100"/>
        <a:sy n="100" d="100"/>
      </p:scale>
      <p:origin x="0" y="0"/>
    </p:cViewPr>
  </p:notesTextViewPr>
  <p:sorterViewPr>
    <p:cViewPr>
      <p:scale>
        <a:sx n="110" d="100"/>
        <a:sy n="110" d="100"/>
      </p:scale>
      <p:origin x="0" y="0"/>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2017/5/10</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2017/5/10</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sp>
        <p:nvSpPr>
          <p:cNvPr id="12" name="矩形 11"/>
          <p:cNvSpPr/>
          <p:nvPr userDrawn="1"/>
        </p:nvSpPr>
        <p:spPr bwMode="auto">
          <a:xfrm>
            <a:off x="-8625" y="801569"/>
            <a:ext cx="9180511" cy="5372360"/>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5" name="矩形 4"/>
          <p:cNvSpPr/>
          <p:nvPr userDrawn="1"/>
        </p:nvSpPr>
        <p:spPr bwMode="auto">
          <a:xfrm>
            <a:off x="-6351" y="-14288"/>
            <a:ext cx="9178237" cy="87153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17251" y="836712"/>
            <a:ext cx="9180511" cy="5372360"/>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7" name="矩形 6"/>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2654"/>
            <a:ext cx="785794" cy="785794"/>
          </a:xfrm>
          <a:prstGeom prst="rect">
            <a:avLst/>
          </a:prstGeom>
          <a:noFill/>
          <a:ln w="9525">
            <a:noFill/>
            <a:miter lim="800000"/>
            <a:headEnd/>
            <a:tailEnd/>
          </a:ln>
        </p:spPr>
      </p:pic>
      <p:sp>
        <p:nvSpPr>
          <p:cNvPr id="9" name="矩形 8"/>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3314578" y="6345218"/>
            <a:ext cx="5829300" cy="276225"/>
          </a:xfrm>
          <a:prstGeom prst="rect">
            <a:avLst/>
          </a:prstGeom>
          <a:noFill/>
          <a:ln w="9525">
            <a:noFill/>
            <a:miter lim="800000"/>
            <a:headEnd/>
            <a:tailEnd/>
          </a:ln>
        </p:spPr>
      </p:pic>
      <p:sp>
        <p:nvSpPr>
          <p:cNvPr id="12" name="TextBox 11"/>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7E97B707-22D4-4B06-9A8A-89EF284804D8}" type="datetimeFigureOut">
              <a:rPr lang="zh-CN" altLang="en-US"/>
              <a:pPr>
                <a:defRPr/>
              </a:pPr>
              <a:t>2017/5/10</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charset="-122"/>
        </a:defRPr>
      </a:lvl2pPr>
      <a:lvl3pPr algn="ctr" rtl="0" eaLnBrk="0" fontAlgn="base" hangingPunct="0">
        <a:spcBef>
          <a:spcPct val="0"/>
        </a:spcBef>
        <a:spcAft>
          <a:spcPct val="0"/>
        </a:spcAft>
        <a:defRPr sz="4400">
          <a:solidFill>
            <a:schemeClr val="tx1"/>
          </a:solidFill>
          <a:latin typeface="Calibri" pitchFamily="34" charset="0"/>
          <a:ea typeface="宋体" charset="-122"/>
        </a:defRPr>
      </a:lvl3pPr>
      <a:lvl4pPr algn="ctr" rtl="0" eaLnBrk="0" fontAlgn="base" hangingPunct="0">
        <a:spcBef>
          <a:spcPct val="0"/>
        </a:spcBef>
        <a:spcAft>
          <a:spcPct val="0"/>
        </a:spcAft>
        <a:defRPr sz="4400">
          <a:solidFill>
            <a:schemeClr val="tx1"/>
          </a:solidFill>
          <a:latin typeface="Calibri" pitchFamily="34" charset="0"/>
          <a:ea typeface="宋体" charset="-122"/>
        </a:defRPr>
      </a:lvl4pPr>
      <a:lvl5pPr algn="ctr" rtl="0" eaLnBrk="0" fontAlgn="base" hangingPunct="0">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2017/5/10</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18.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20.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19.png"/></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journey.yanj.cn/" TargetMode="External"/><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11.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474106" y="1628800"/>
            <a:ext cx="8274358" cy="3740463"/>
          </a:xfrm>
          <a:prstGeom prst="rect">
            <a:avLst/>
          </a:prstGeom>
          <a:solidFill>
            <a:schemeClr val="bg1">
              <a:alpha val="78000"/>
            </a:schemeClr>
          </a:solidFill>
          <a:effectLst>
            <a:outerShdw blurRad="139700" sx="102000" sy="102000" algn="ctr" rotWithShape="0">
              <a:prstClr val="black">
                <a:alpha val="20000"/>
              </a:prstClr>
            </a:outerShdw>
          </a:effectLst>
        </p:spPr>
        <p:txBody>
          <a:bodyPr wrap="square" lIns="121758" tIns="60879" rIns="121758" bIns="60879" rtlCol="0" anchor="ctr">
            <a:spAutoFit/>
          </a:bodyPr>
          <a:lstStyle/>
          <a:p>
            <a:pPr algn="ctr" defTabSz="1243700"/>
            <a:endParaRPr lang="zh-CN" altLang="en-US" sz="4300" b="1" dirty="0">
              <a:solidFill>
                <a:srgbClr val="FF3300"/>
              </a:solidFill>
              <a:latin typeface="微软雅黑" panose="020B0503020204020204" pitchFamily="34" charset="-122"/>
              <a:ea typeface="微软雅黑" panose="020B0503020204020204" pitchFamily="34" charset="-122"/>
            </a:endParaRPr>
          </a:p>
        </p:txBody>
      </p:sp>
      <p:sp>
        <p:nvSpPr>
          <p:cNvPr id="9" name="矩形 8"/>
          <p:cNvSpPr/>
          <p:nvPr/>
        </p:nvSpPr>
        <p:spPr>
          <a:xfrm>
            <a:off x="4271243" y="1968843"/>
            <a:ext cx="4307199" cy="2548372"/>
          </a:xfrm>
          <a:prstGeom prst="rect">
            <a:avLst/>
          </a:prstGeom>
        </p:spPr>
        <p:txBody>
          <a:bodyPr wrap="square" lIns="91424" tIns="45711" rIns="91424" bIns="45711">
            <a:spAutoFit/>
          </a:bodyPr>
          <a:lstStyle/>
          <a:p>
            <a:pPr>
              <a:lnSpc>
                <a:spcPct val="140000"/>
              </a:lnSpc>
            </a:pPr>
            <a:r>
              <a:rPr lang="zh-CN" altLang="en-US" b="1" dirty="0" smtClean="0">
                <a:solidFill>
                  <a:srgbClr val="9A2222"/>
                </a:solidFill>
                <a:latin typeface="微软雅黑" panose="020B0503020204020204" pitchFamily="34" charset="-122"/>
                <a:ea typeface="微软雅黑" panose="020B0503020204020204" pitchFamily="34" charset="-122"/>
              </a:rPr>
              <a:t>回顾  </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前期</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这段时间以来，我们</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取得了骄人</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的成绩</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建立了公司网络销售渠道，产品得到用户的广泛认可，效果甚好，但期间也发现了部分工作中存在的问题，主要反应在工作时时间管理欠佳，部分项目计划安排未能落实等方面，展望未来，我们将继续努力前行，力争各项工作更上一个新台阶</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pic>
        <p:nvPicPr>
          <p:cNvPr id="11" name="Picture 3"/>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927495" y="2302265"/>
            <a:ext cx="3032666" cy="2545884"/>
          </a:xfrm>
          <a:prstGeom prst="rect">
            <a:avLst/>
          </a:prstGeom>
          <a:ln>
            <a:noFill/>
          </a:ln>
          <a:effectLst>
            <a:outerShdw blurRad="292100" dist="139700" dir="2700000" algn="tl" rotWithShape="0">
              <a:srgbClr val="333333">
                <a:alpha val="65000"/>
              </a:srgbClr>
            </a:outerShdw>
          </a:effectLst>
          <a:extLs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9438314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098478" y="2953114"/>
            <a:ext cx="928809" cy="861774"/>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2800" b="1" dirty="0">
                <a:solidFill>
                  <a:schemeClr val="tx1">
                    <a:lumMod val="65000"/>
                    <a:lumOff val="35000"/>
                  </a:schemeClr>
                </a:solidFill>
              </a:rPr>
              <a:t>完成情况</a:t>
            </a:r>
          </a:p>
        </p:txBody>
      </p:sp>
      <p:grpSp>
        <p:nvGrpSpPr>
          <p:cNvPr id="3" name="组合 2"/>
          <p:cNvGrpSpPr/>
          <p:nvPr/>
        </p:nvGrpSpPr>
        <p:grpSpPr>
          <a:xfrm>
            <a:off x="3223887" y="2024428"/>
            <a:ext cx="1338996" cy="1345320"/>
            <a:chOff x="3325813" y="1949271"/>
            <a:chExt cx="1193800" cy="1196975"/>
          </a:xfrm>
          <a:solidFill>
            <a:srgbClr val="7B1B1B"/>
          </a:solidFill>
        </p:grpSpPr>
        <p:sp>
          <p:nvSpPr>
            <p:cNvPr id="4" name="Freeform 6"/>
            <p:cNvSpPr>
              <a:spLocks/>
            </p:cNvSpPr>
            <p:nvPr/>
          </p:nvSpPr>
          <p:spPr bwMode="auto">
            <a:xfrm>
              <a:off x="3325813" y="1949271"/>
              <a:ext cx="1193800" cy="1196975"/>
            </a:xfrm>
            <a:custGeom>
              <a:avLst/>
              <a:gdLst>
                <a:gd name="T0" fmla="*/ 986 w 4497"/>
                <a:gd name="T1" fmla="*/ 1809 h 4497"/>
                <a:gd name="T2" fmla="*/ 986 w 4497"/>
                <a:gd name="T3" fmla="*/ 986 h 4497"/>
                <a:gd name="T4" fmla="*/ 1809 w 4497"/>
                <a:gd name="T5" fmla="*/ 986 h 4497"/>
                <a:gd name="T6" fmla="*/ 4497 w 4497"/>
                <a:gd name="T7" fmla="*/ 0 h 4497"/>
                <a:gd name="T8" fmla="*/ 4497 w 4497"/>
                <a:gd name="T9" fmla="*/ 1861 h 4497"/>
                <a:gd name="T10" fmla="*/ 2659 w 4497"/>
                <a:gd name="T11" fmla="*/ 2659 h 4497"/>
                <a:gd name="T12" fmla="*/ 1861 w 4497"/>
                <a:gd name="T13" fmla="*/ 4497 h 4497"/>
                <a:gd name="T14" fmla="*/ 0 w 4497"/>
                <a:gd name="T15" fmla="*/ 4497 h 4497"/>
                <a:gd name="T16" fmla="*/ 986 w 4497"/>
                <a:gd name="T17" fmla="*/ 1809 h 4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97" h="4497">
                  <a:moveTo>
                    <a:pt x="986" y="1809"/>
                  </a:moveTo>
                  <a:lnTo>
                    <a:pt x="986" y="986"/>
                  </a:lnTo>
                  <a:lnTo>
                    <a:pt x="1809" y="986"/>
                  </a:lnTo>
                  <a:cubicBezTo>
                    <a:pt x="2601" y="369"/>
                    <a:pt x="3544" y="40"/>
                    <a:pt x="4497" y="0"/>
                  </a:cubicBezTo>
                  <a:lnTo>
                    <a:pt x="4497" y="1861"/>
                  </a:lnTo>
                  <a:cubicBezTo>
                    <a:pt x="3824" y="1887"/>
                    <a:pt x="3165" y="2152"/>
                    <a:pt x="2659" y="2659"/>
                  </a:cubicBezTo>
                  <a:cubicBezTo>
                    <a:pt x="2152" y="3165"/>
                    <a:pt x="1887" y="3824"/>
                    <a:pt x="1861" y="4497"/>
                  </a:cubicBezTo>
                  <a:lnTo>
                    <a:pt x="0" y="4497"/>
                  </a:lnTo>
                  <a:cubicBezTo>
                    <a:pt x="40" y="3544"/>
                    <a:pt x="369" y="2601"/>
                    <a:pt x="986" y="180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sz="1400"/>
            </a:p>
          </p:txBody>
        </p:sp>
        <p:grpSp>
          <p:nvGrpSpPr>
            <p:cNvPr id="5" name="组合 4"/>
            <p:cNvGrpSpPr/>
            <p:nvPr/>
          </p:nvGrpSpPr>
          <p:grpSpPr>
            <a:xfrm>
              <a:off x="3683368" y="2318392"/>
              <a:ext cx="351046" cy="351046"/>
              <a:chOff x="3683368" y="2342383"/>
              <a:chExt cx="351046" cy="351046"/>
            </a:xfrm>
            <a:grpFill/>
          </p:grpSpPr>
          <p:sp>
            <p:nvSpPr>
              <p:cNvPr id="6" name="椭圆 5"/>
              <p:cNvSpPr/>
              <p:nvPr/>
            </p:nvSpPr>
            <p:spPr>
              <a:xfrm>
                <a:off x="3683368" y="2342383"/>
                <a:ext cx="351046" cy="3510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7" name="TextBox 6"/>
              <p:cNvSpPr txBox="1"/>
              <p:nvPr/>
            </p:nvSpPr>
            <p:spPr>
              <a:xfrm>
                <a:off x="3786883" y="2348629"/>
                <a:ext cx="144016" cy="328607"/>
              </a:xfrm>
              <a:prstGeom prst="rect">
                <a:avLst/>
              </a:prstGeom>
              <a:grpFill/>
            </p:spPr>
            <p:txBody>
              <a:bodyPr wrap="square" lIns="0" tIns="0" rIns="0" bIns="0" rtlCol="0">
                <a:spAutoFit/>
              </a:bodyPr>
              <a:lstStyle/>
              <a:p>
                <a:pPr algn="ctr"/>
                <a:r>
                  <a:rPr lang="en-US" altLang="zh-CN" sz="2400" b="1" dirty="0">
                    <a:solidFill>
                      <a:schemeClr val="bg1"/>
                    </a:solidFill>
                    <a:latin typeface="微软雅黑" pitchFamily="34" charset="-122"/>
                    <a:ea typeface="微软雅黑" pitchFamily="34" charset="-122"/>
                  </a:rPr>
                  <a:t>1</a:t>
                </a:r>
                <a:endParaRPr lang="zh-CN" altLang="en-US" sz="2400" b="1" dirty="0">
                  <a:solidFill>
                    <a:schemeClr val="bg1"/>
                  </a:solidFill>
                  <a:latin typeface="微软雅黑" pitchFamily="34" charset="-122"/>
                  <a:ea typeface="微软雅黑" pitchFamily="34" charset="-122"/>
                </a:endParaRPr>
              </a:p>
            </p:txBody>
          </p:sp>
        </p:grpSp>
      </p:grpSp>
      <p:grpSp>
        <p:nvGrpSpPr>
          <p:cNvPr id="8" name="组合 7"/>
          <p:cNvGrpSpPr/>
          <p:nvPr/>
        </p:nvGrpSpPr>
        <p:grpSpPr>
          <a:xfrm>
            <a:off x="4680401" y="2024428"/>
            <a:ext cx="1338996" cy="1345320"/>
            <a:chOff x="4624388" y="1949271"/>
            <a:chExt cx="1193800" cy="1196975"/>
          </a:xfrm>
          <a:solidFill>
            <a:schemeClr val="tx1">
              <a:lumMod val="75000"/>
              <a:lumOff val="25000"/>
            </a:schemeClr>
          </a:solidFill>
        </p:grpSpPr>
        <p:sp>
          <p:nvSpPr>
            <p:cNvPr id="9" name="Freeform 8"/>
            <p:cNvSpPr>
              <a:spLocks/>
            </p:cNvSpPr>
            <p:nvPr/>
          </p:nvSpPr>
          <p:spPr bwMode="auto">
            <a:xfrm>
              <a:off x="4624388" y="1949271"/>
              <a:ext cx="1193800" cy="1196975"/>
            </a:xfrm>
            <a:custGeom>
              <a:avLst/>
              <a:gdLst>
                <a:gd name="T0" fmla="*/ 3511 w 4497"/>
                <a:gd name="T1" fmla="*/ 1809 h 4497"/>
                <a:gd name="T2" fmla="*/ 4497 w 4497"/>
                <a:gd name="T3" fmla="*/ 4497 h 4497"/>
                <a:gd name="T4" fmla="*/ 2624 w 4497"/>
                <a:gd name="T5" fmla="*/ 4497 h 4497"/>
                <a:gd name="T6" fmla="*/ 1776 w 4497"/>
                <a:gd name="T7" fmla="*/ 2721 h 4497"/>
                <a:gd name="T8" fmla="*/ 0 w 4497"/>
                <a:gd name="T9" fmla="*/ 1873 h 4497"/>
                <a:gd name="T10" fmla="*/ 0 w 4497"/>
                <a:gd name="T11" fmla="*/ 0 h 4497"/>
                <a:gd name="T12" fmla="*/ 2687 w 4497"/>
                <a:gd name="T13" fmla="*/ 986 h 4497"/>
                <a:gd name="T14" fmla="*/ 3511 w 4497"/>
                <a:gd name="T15" fmla="*/ 986 h 4497"/>
                <a:gd name="T16" fmla="*/ 3511 w 4497"/>
                <a:gd name="T17" fmla="*/ 1809 h 4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97" h="4497">
                  <a:moveTo>
                    <a:pt x="3511" y="1809"/>
                  </a:moveTo>
                  <a:cubicBezTo>
                    <a:pt x="4128" y="2601"/>
                    <a:pt x="4457" y="3544"/>
                    <a:pt x="4497" y="4497"/>
                  </a:cubicBezTo>
                  <a:lnTo>
                    <a:pt x="2624" y="4497"/>
                  </a:lnTo>
                  <a:cubicBezTo>
                    <a:pt x="2558" y="3853"/>
                    <a:pt x="2275" y="3221"/>
                    <a:pt x="1776" y="2721"/>
                  </a:cubicBezTo>
                  <a:cubicBezTo>
                    <a:pt x="1276" y="2222"/>
                    <a:pt x="644" y="1938"/>
                    <a:pt x="0" y="1873"/>
                  </a:cubicBezTo>
                  <a:lnTo>
                    <a:pt x="0" y="0"/>
                  </a:lnTo>
                  <a:cubicBezTo>
                    <a:pt x="953" y="40"/>
                    <a:pt x="1896" y="369"/>
                    <a:pt x="2687" y="986"/>
                  </a:cubicBezTo>
                  <a:lnTo>
                    <a:pt x="3511" y="986"/>
                  </a:lnTo>
                  <a:lnTo>
                    <a:pt x="3511" y="1809"/>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sz="1400"/>
            </a:p>
          </p:txBody>
        </p:sp>
        <p:grpSp>
          <p:nvGrpSpPr>
            <p:cNvPr id="10" name="组合 9"/>
            <p:cNvGrpSpPr/>
            <p:nvPr/>
          </p:nvGrpSpPr>
          <p:grpSpPr>
            <a:xfrm>
              <a:off x="5148064" y="2318392"/>
              <a:ext cx="351046" cy="351046"/>
              <a:chOff x="3683368" y="2342383"/>
              <a:chExt cx="351046" cy="351046"/>
            </a:xfrm>
            <a:grpFill/>
          </p:grpSpPr>
          <p:sp>
            <p:nvSpPr>
              <p:cNvPr id="11" name="椭圆 10"/>
              <p:cNvSpPr/>
              <p:nvPr/>
            </p:nvSpPr>
            <p:spPr>
              <a:xfrm>
                <a:off x="3683368" y="2342383"/>
                <a:ext cx="351046" cy="3510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12" name="TextBox 11"/>
              <p:cNvSpPr txBox="1"/>
              <p:nvPr/>
            </p:nvSpPr>
            <p:spPr>
              <a:xfrm>
                <a:off x="3786883" y="2348629"/>
                <a:ext cx="144016" cy="328607"/>
              </a:xfrm>
              <a:prstGeom prst="rect">
                <a:avLst/>
              </a:prstGeom>
              <a:grpFill/>
            </p:spPr>
            <p:txBody>
              <a:bodyPr wrap="square" lIns="0" tIns="0" rIns="0" bIns="0" rtlCol="0">
                <a:spAutoFit/>
              </a:bodyPr>
              <a:lstStyle/>
              <a:p>
                <a:pPr algn="ctr"/>
                <a:r>
                  <a:rPr lang="en-US" altLang="zh-CN" sz="2400" b="1" dirty="0">
                    <a:solidFill>
                      <a:schemeClr val="bg1"/>
                    </a:solidFill>
                    <a:latin typeface="微软雅黑" pitchFamily="34" charset="-122"/>
                    <a:ea typeface="微软雅黑" pitchFamily="34" charset="-122"/>
                  </a:rPr>
                  <a:t>2</a:t>
                </a:r>
                <a:endParaRPr lang="zh-CN" altLang="en-US" sz="2400" b="1" dirty="0">
                  <a:solidFill>
                    <a:schemeClr val="bg1"/>
                  </a:solidFill>
                  <a:latin typeface="微软雅黑" pitchFamily="34" charset="-122"/>
                  <a:ea typeface="微软雅黑" pitchFamily="34" charset="-122"/>
                </a:endParaRPr>
              </a:p>
            </p:txBody>
          </p:sp>
        </p:grpSp>
      </p:grpSp>
      <p:grpSp>
        <p:nvGrpSpPr>
          <p:cNvPr id="13" name="组合 12"/>
          <p:cNvGrpSpPr/>
          <p:nvPr/>
        </p:nvGrpSpPr>
        <p:grpSpPr>
          <a:xfrm>
            <a:off x="3223887" y="3489292"/>
            <a:ext cx="1338996" cy="1347105"/>
            <a:chOff x="3325813" y="3252609"/>
            <a:chExt cx="1193800" cy="1198563"/>
          </a:xfrm>
          <a:solidFill>
            <a:schemeClr val="tx1">
              <a:lumMod val="75000"/>
              <a:lumOff val="25000"/>
            </a:schemeClr>
          </a:solidFill>
        </p:grpSpPr>
        <p:sp>
          <p:nvSpPr>
            <p:cNvPr id="14" name="Freeform 5"/>
            <p:cNvSpPr>
              <a:spLocks/>
            </p:cNvSpPr>
            <p:nvPr/>
          </p:nvSpPr>
          <p:spPr bwMode="auto">
            <a:xfrm>
              <a:off x="3325813" y="3252609"/>
              <a:ext cx="1193800" cy="1198563"/>
            </a:xfrm>
            <a:custGeom>
              <a:avLst/>
              <a:gdLst>
                <a:gd name="T0" fmla="*/ 1809 w 4497"/>
                <a:gd name="T1" fmla="*/ 3511 h 4497"/>
                <a:gd name="T2" fmla="*/ 986 w 4497"/>
                <a:gd name="T3" fmla="*/ 3511 h 4497"/>
                <a:gd name="T4" fmla="*/ 986 w 4497"/>
                <a:gd name="T5" fmla="*/ 2687 h 4497"/>
                <a:gd name="T6" fmla="*/ 0 w 4497"/>
                <a:gd name="T7" fmla="*/ 0 h 4497"/>
                <a:gd name="T8" fmla="*/ 1873 w 4497"/>
                <a:gd name="T9" fmla="*/ 0 h 4497"/>
                <a:gd name="T10" fmla="*/ 2721 w 4497"/>
                <a:gd name="T11" fmla="*/ 1776 h 4497"/>
                <a:gd name="T12" fmla="*/ 4497 w 4497"/>
                <a:gd name="T13" fmla="*/ 2624 h 4497"/>
                <a:gd name="T14" fmla="*/ 4497 w 4497"/>
                <a:gd name="T15" fmla="*/ 4497 h 4497"/>
                <a:gd name="T16" fmla="*/ 1809 w 4497"/>
                <a:gd name="T17" fmla="*/ 3511 h 4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97" h="4497">
                  <a:moveTo>
                    <a:pt x="1809" y="3511"/>
                  </a:moveTo>
                  <a:lnTo>
                    <a:pt x="986" y="3511"/>
                  </a:lnTo>
                  <a:lnTo>
                    <a:pt x="986" y="2687"/>
                  </a:lnTo>
                  <a:cubicBezTo>
                    <a:pt x="369" y="1896"/>
                    <a:pt x="40" y="953"/>
                    <a:pt x="0" y="0"/>
                  </a:cubicBezTo>
                  <a:lnTo>
                    <a:pt x="1873" y="0"/>
                  </a:lnTo>
                  <a:cubicBezTo>
                    <a:pt x="1938" y="644"/>
                    <a:pt x="2222" y="1276"/>
                    <a:pt x="2721" y="1776"/>
                  </a:cubicBezTo>
                  <a:cubicBezTo>
                    <a:pt x="3221" y="2275"/>
                    <a:pt x="3853" y="2558"/>
                    <a:pt x="4497" y="2624"/>
                  </a:cubicBezTo>
                  <a:lnTo>
                    <a:pt x="4497" y="4497"/>
                  </a:lnTo>
                  <a:cubicBezTo>
                    <a:pt x="3544" y="4457"/>
                    <a:pt x="2601" y="4128"/>
                    <a:pt x="1809" y="3511"/>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sz="1400"/>
            </a:p>
          </p:txBody>
        </p:sp>
        <p:grpSp>
          <p:nvGrpSpPr>
            <p:cNvPr id="15" name="组合 14"/>
            <p:cNvGrpSpPr/>
            <p:nvPr/>
          </p:nvGrpSpPr>
          <p:grpSpPr>
            <a:xfrm>
              <a:off x="3683368" y="3737557"/>
              <a:ext cx="351046" cy="351046"/>
              <a:chOff x="3683368" y="2342383"/>
              <a:chExt cx="351046" cy="351046"/>
            </a:xfrm>
            <a:grpFill/>
          </p:grpSpPr>
          <p:sp>
            <p:nvSpPr>
              <p:cNvPr id="16" name="椭圆 15"/>
              <p:cNvSpPr/>
              <p:nvPr/>
            </p:nvSpPr>
            <p:spPr>
              <a:xfrm>
                <a:off x="3683368" y="2342383"/>
                <a:ext cx="351046" cy="3510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17" name="TextBox 16"/>
              <p:cNvSpPr txBox="1"/>
              <p:nvPr/>
            </p:nvSpPr>
            <p:spPr>
              <a:xfrm>
                <a:off x="3786883" y="2348629"/>
                <a:ext cx="144016" cy="328607"/>
              </a:xfrm>
              <a:prstGeom prst="rect">
                <a:avLst/>
              </a:prstGeom>
              <a:grpFill/>
            </p:spPr>
            <p:txBody>
              <a:bodyPr wrap="square" lIns="0" tIns="0" rIns="0" bIns="0" rtlCol="0">
                <a:spAutoFit/>
              </a:bodyPr>
              <a:lstStyle/>
              <a:p>
                <a:pPr algn="ctr"/>
                <a:r>
                  <a:rPr lang="en-US" altLang="zh-CN" sz="2400" b="1" dirty="0">
                    <a:solidFill>
                      <a:schemeClr val="bg1"/>
                    </a:solidFill>
                    <a:latin typeface="微软雅黑" pitchFamily="34" charset="-122"/>
                    <a:ea typeface="微软雅黑" pitchFamily="34" charset="-122"/>
                  </a:rPr>
                  <a:t>4</a:t>
                </a:r>
                <a:endParaRPr lang="zh-CN" altLang="en-US" sz="2400" b="1" dirty="0">
                  <a:solidFill>
                    <a:schemeClr val="bg1"/>
                  </a:solidFill>
                  <a:latin typeface="微软雅黑" pitchFamily="34" charset="-122"/>
                  <a:ea typeface="微软雅黑" pitchFamily="34" charset="-122"/>
                </a:endParaRPr>
              </a:p>
            </p:txBody>
          </p:sp>
        </p:grpSp>
      </p:grpSp>
      <p:grpSp>
        <p:nvGrpSpPr>
          <p:cNvPr id="18" name="组合 17"/>
          <p:cNvGrpSpPr/>
          <p:nvPr/>
        </p:nvGrpSpPr>
        <p:grpSpPr>
          <a:xfrm>
            <a:off x="4680401" y="3489292"/>
            <a:ext cx="1338996" cy="1347105"/>
            <a:chOff x="4624388" y="3252609"/>
            <a:chExt cx="1193800" cy="1198563"/>
          </a:xfrm>
          <a:solidFill>
            <a:srgbClr val="7B1B1B"/>
          </a:solidFill>
        </p:grpSpPr>
        <p:sp>
          <p:nvSpPr>
            <p:cNvPr id="19" name="Freeform 7"/>
            <p:cNvSpPr>
              <a:spLocks/>
            </p:cNvSpPr>
            <p:nvPr/>
          </p:nvSpPr>
          <p:spPr bwMode="auto">
            <a:xfrm>
              <a:off x="4624388" y="3252609"/>
              <a:ext cx="1193800" cy="1198563"/>
            </a:xfrm>
            <a:custGeom>
              <a:avLst/>
              <a:gdLst>
                <a:gd name="T0" fmla="*/ 3511 w 4497"/>
                <a:gd name="T1" fmla="*/ 3511 h 4497"/>
                <a:gd name="T2" fmla="*/ 2687 w 4497"/>
                <a:gd name="T3" fmla="*/ 3511 h 4497"/>
                <a:gd name="T4" fmla="*/ 0 w 4497"/>
                <a:gd name="T5" fmla="*/ 4497 h 4497"/>
                <a:gd name="T6" fmla="*/ 0 w 4497"/>
                <a:gd name="T7" fmla="*/ 2636 h 4497"/>
                <a:gd name="T8" fmla="*/ 1838 w 4497"/>
                <a:gd name="T9" fmla="*/ 1838 h 4497"/>
                <a:gd name="T10" fmla="*/ 2636 w 4497"/>
                <a:gd name="T11" fmla="*/ 0 h 4497"/>
                <a:gd name="T12" fmla="*/ 4497 w 4497"/>
                <a:gd name="T13" fmla="*/ 0 h 4497"/>
                <a:gd name="T14" fmla="*/ 3511 w 4497"/>
                <a:gd name="T15" fmla="*/ 2687 h 4497"/>
                <a:gd name="T16" fmla="*/ 3511 w 4497"/>
                <a:gd name="T17" fmla="*/ 3511 h 4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97" h="4497">
                  <a:moveTo>
                    <a:pt x="3511" y="3511"/>
                  </a:moveTo>
                  <a:lnTo>
                    <a:pt x="2687" y="3511"/>
                  </a:lnTo>
                  <a:cubicBezTo>
                    <a:pt x="1896" y="4128"/>
                    <a:pt x="953" y="4457"/>
                    <a:pt x="0" y="4497"/>
                  </a:cubicBezTo>
                  <a:lnTo>
                    <a:pt x="0" y="2636"/>
                  </a:lnTo>
                  <a:cubicBezTo>
                    <a:pt x="673" y="2610"/>
                    <a:pt x="1332" y="2345"/>
                    <a:pt x="1838" y="1838"/>
                  </a:cubicBezTo>
                  <a:cubicBezTo>
                    <a:pt x="2345" y="1332"/>
                    <a:pt x="2610" y="673"/>
                    <a:pt x="2636" y="0"/>
                  </a:cubicBezTo>
                  <a:lnTo>
                    <a:pt x="4497" y="0"/>
                  </a:lnTo>
                  <a:cubicBezTo>
                    <a:pt x="4457" y="953"/>
                    <a:pt x="4128" y="1896"/>
                    <a:pt x="3511" y="2687"/>
                  </a:cubicBezTo>
                  <a:lnTo>
                    <a:pt x="3511" y="3511"/>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sz="1400"/>
            </a:p>
          </p:txBody>
        </p:sp>
        <p:grpSp>
          <p:nvGrpSpPr>
            <p:cNvPr id="20" name="组合 19"/>
            <p:cNvGrpSpPr/>
            <p:nvPr/>
          </p:nvGrpSpPr>
          <p:grpSpPr>
            <a:xfrm>
              <a:off x="5148064" y="3737557"/>
              <a:ext cx="351046" cy="351046"/>
              <a:chOff x="3683368" y="2342383"/>
              <a:chExt cx="351046" cy="351046"/>
            </a:xfrm>
            <a:grpFill/>
          </p:grpSpPr>
          <p:sp>
            <p:nvSpPr>
              <p:cNvPr id="21" name="椭圆 20"/>
              <p:cNvSpPr/>
              <p:nvPr/>
            </p:nvSpPr>
            <p:spPr>
              <a:xfrm>
                <a:off x="3683368" y="2342383"/>
                <a:ext cx="351046" cy="3510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22" name="TextBox 21"/>
              <p:cNvSpPr txBox="1"/>
              <p:nvPr/>
            </p:nvSpPr>
            <p:spPr>
              <a:xfrm>
                <a:off x="3786883" y="2348629"/>
                <a:ext cx="144016" cy="328607"/>
              </a:xfrm>
              <a:prstGeom prst="rect">
                <a:avLst/>
              </a:prstGeom>
              <a:grpFill/>
            </p:spPr>
            <p:txBody>
              <a:bodyPr wrap="square" lIns="0" tIns="0" rIns="0" bIns="0" rtlCol="0">
                <a:spAutoFit/>
              </a:bodyPr>
              <a:lstStyle/>
              <a:p>
                <a:pPr algn="ctr"/>
                <a:r>
                  <a:rPr lang="en-US" altLang="zh-CN" sz="2400" b="1" dirty="0">
                    <a:solidFill>
                      <a:schemeClr val="bg1"/>
                    </a:solidFill>
                    <a:latin typeface="微软雅黑" pitchFamily="34" charset="-122"/>
                    <a:ea typeface="微软雅黑" pitchFamily="34" charset="-122"/>
                  </a:rPr>
                  <a:t>3</a:t>
                </a:r>
                <a:endParaRPr lang="zh-CN" altLang="en-US" sz="2400" b="1" dirty="0">
                  <a:solidFill>
                    <a:schemeClr val="bg1"/>
                  </a:solidFill>
                  <a:latin typeface="微软雅黑" pitchFamily="34" charset="-122"/>
                  <a:ea typeface="微软雅黑" pitchFamily="34" charset="-122"/>
                </a:endParaRPr>
              </a:p>
            </p:txBody>
          </p:sp>
        </p:grpSp>
      </p:grpSp>
      <p:grpSp>
        <p:nvGrpSpPr>
          <p:cNvPr id="23" name="组合 22"/>
          <p:cNvGrpSpPr/>
          <p:nvPr/>
        </p:nvGrpSpPr>
        <p:grpSpPr>
          <a:xfrm>
            <a:off x="179512" y="1477656"/>
            <a:ext cx="2712018" cy="1434607"/>
            <a:chOff x="611560" y="1462793"/>
            <a:chExt cx="2417936" cy="1276416"/>
          </a:xfrm>
        </p:grpSpPr>
        <p:sp>
          <p:nvSpPr>
            <p:cNvPr id="24" name="TextBox 23"/>
            <p:cNvSpPr txBox="1"/>
            <p:nvPr/>
          </p:nvSpPr>
          <p:spPr>
            <a:xfrm>
              <a:off x="611560" y="1753389"/>
              <a:ext cx="2417936" cy="985820"/>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fontAlgn="base">
                <a:lnSpc>
                  <a:spcPct val="100000"/>
                </a:lnSpc>
                <a:spcBef>
                  <a:spcPct val="0"/>
                </a:spcBef>
                <a:spcAft>
                  <a:spcPct val="0"/>
                </a:spcAft>
              </a:pPr>
              <a:r>
                <a:rPr lang="zh-CN" altLang="en-US" sz="1200" dirty="0">
                  <a:solidFill>
                    <a:prstClr val="black"/>
                  </a:solidFill>
                  <a:cs typeface="方正兰亭纤黑简体"/>
                </a:rPr>
                <a:t>单击此处添加文字阐述，添加简短问题说明文字，具体说明文字在此处添加此处。单击此处添加文字阐述，添加简短问题说明文字，具体说明文字在此处添加此处。</a:t>
              </a:r>
            </a:p>
            <a:p>
              <a:pPr lvl="0" fontAlgn="base">
                <a:lnSpc>
                  <a:spcPct val="100000"/>
                </a:lnSpc>
                <a:spcBef>
                  <a:spcPct val="0"/>
                </a:spcBef>
                <a:spcAft>
                  <a:spcPct val="0"/>
                </a:spcAft>
              </a:pPr>
              <a:endParaRPr lang="zh-CN" altLang="en-US" sz="1200" dirty="0">
                <a:solidFill>
                  <a:prstClr val="black"/>
                </a:solidFill>
                <a:cs typeface="方正兰亭纤黑简体"/>
              </a:endParaRPr>
            </a:p>
          </p:txBody>
        </p:sp>
        <p:sp>
          <p:nvSpPr>
            <p:cNvPr id="25" name="TextBox 24"/>
            <p:cNvSpPr txBox="1"/>
            <p:nvPr/>
          </p:nvSpPr>
          <p:spPr>
            <a:xfrm>
              <a:off x="1475656" y="1462793"/>
              <a:ext cx="1553840" cy="219071"/>
            </a:xfrm>
            <a:prstGeom prst="rect">
              <a:avLst/>
            </a:prstGeom>
            <a:noFill/>
          </p:spPr>
          <p:txBody>
            <a:bodyPr wrap="square" lIns="0" tIns="0" rIns="0" bIns="0" rtlCol="0">
              <a:spAutoFit/>
            </a:bodyPr>
            <a:lstStyle/>
            <a:p>
              <a:pPr algn="r"/>
              <a:r>
                <a:rPr lang="zh-CN" altLang="en-US" sz="1600" b="1" dirty="0">
                  <a:latin typeface="微软雅黑" pitchFamily="34" charset="-122"/>
                  <a:ea typeface="微软雅黑" pitchFamily="34" charset="-122"/>
                </a:rPr>
                <a:t>此处添加文本标题</a:t>
              </a:r>
            </a:p>
          </p:txBody>
        </p:sp>
      </p:grpSp>
      <p:grpSp>
        <p:nvGrpSpPr>
          <p:cNvPr id="26" name="组合 25"/>
          <p:cNvGrpSpPr/>
          <p:nvPr/>
        </p:nvGrpSpPr>
        <p:grpSpPr>
          <a:xfrm>
            <a:off x="179512" y="3662253"/>
            <a:ext cx="2712018" cy="1429629"/>
            <a:chOff x="611560" y="3406497"/>
            <a:chExt cx="2417936" cy="1271987"/>
          </a:xfrm>
        </p:grpSpPr>
        <p:sp>
          <p:nvSpPr>
            <p:cNvPr id="27" name="TextBox 26"/>
            <p:cNvSpPr txBox="1"/>
            <p:nvPr/>
          </p:nvSpPr>
          <p:spPr>
            <a:xfrm>
              <a:off x="611560" y="3692664"/>
              <a:ext cx="2417936" cy="985820"/>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fontAlgn="base">
                <a:lnSpc>
                  <a:spcPct val="100000"/>
                </a:lnSpc>
                <a:spcBef>
                  <a:spcPct val="0"/>
                </a:spcBef>
                <a:spcAft>
                  <a:spcPct val="0"/>
                </a:spcAft>
              </a:pPr>
              <a:r>
                <a:rPr lang="zh-CN" altLang="en-US" sz="1200" dirty="0">
                  <a:solidFill>
                    <a:prstClr val="black"/>
                  </a:solidFill>
                  <a:cs typeface="方正兰亭纤黑简体"/>
                </a:rPr>
                <a:t>单击此处添加文字阐述，添加简短问题说明文字，具体说明文字在此处添加此处。单击此处添加文字阐述，添加简短问题说明文字，具体说明文字在此处添加此处。</a:t>
              </a:r>
            </a:p>
            <a:p>
              <a:pPr lvl="0" fontAlgn="base">
                <a:lnSpc>
                  <a:spcPct val="100000"/>
                </a:lnSpc>
                <a:spcBef>
                  <a:spcPct val="0"/>
                </a:spcBef>
                <a:spcAft>
                  <a:spcPct val="0"/>
                </a:spcAft>
              </a:pPr>
              <a:endParaRPr lang="zh-CN" altLang="en-US" sz="1200" dirty="0">
                <a:solidFill>
                  <a:prstClr val="black"/>
                </a:solidFill>
                <a:cs typeface="方正兰亭纤黑简体"/>
              </a:endParaRPr>
            </a:p>
          </p:txBody>
        </p:sp>
        <p:sp>
          <p:nvSpPr>
            <p:cNvPr id="28" name="TextBox 27"/>
            <p:cNvSpPr txBox="1"/>
            <p:nvPr/>
          </p:nvSpPr>
          <p:spPr>
            <a:xfrm>
              <a:off x="1187624" y="3406497"/>
              <a:ext cx="1819992" cy="219071"/>
            </a:xfrm>
            <a:prstGeom prst="rect">
              <a:avLst/>
            </a:prstGeom>
            <a:noFill/>
          </p:spPr>
          <p:txBody>
            <a:bodyPr wrap="square" lIns="0" tIns="0" rIns="0" bIns="0" rtlCol="0">
              <a:spAutoFit/>
            </a:bodyPr>
            <a:lstStyle/>
            <a:p>
              <a:pPr algn="r"/>
              <a:r>
                <a:rPr lang="zh-CN" altLang="en-US" sz="1600" b="1" dirty="0">
                  <a:latin typeface="微软雅黑" pitchFamily="34" charset="-122"/>
                  <a:ea typeface="微软雅黑" pitchFamily="34" charset="-122"/>
                </a:rPr>
                <a:t>此处添加文本标题</a:t>
              </a:r>
            </a:p>
          </p:txBody>
        </p:sp>
      </p:grpSp>
      <p:grpSp>
        <p:nvGrpSpPr>
          <p:cNvPr id="29" name="组合 28"/>
          <p:cNvGrpSpPr/>
          <p:nvPr/>
        </p:nvGrpSpPr>
        <p:grpSpPr>
          <a:xfrm>
            <a:off x="6317727" y="1477656"/>
            <a:ext cx="2665277" cy="1434607"/>
            <a:chOff x="6084168" y="1462793"/>
            <a:chExt cx="2376264" cy="1276416"/>
          </a:xfrm>
        </p:grpSpPr>
        <p:sp>
          <p:nvSpPr>
            <p:cNvPr id="30" name="TextBox 29"/>
            <p:cNvSpPr txBox="1"/>
            <p:nvPr/>
          </p:nvSpPr>
          <p:spPr>
            <a:xfrm>
              <a:off x="6084168" y="1753389"/>
              <a:ext cx="2376264" cy="985820"/>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fontAlgn="base">
                <a:lnSpc>
                  <a:spcPct val="100000"/>
                </a:lnSpc>
                <a:spcBef>
                  <a:spcPct val="0"/>
                </a:spcBef>
                <a:spcAft>
                  <a:spcPct val="0"/>
                </a:spcAft>
              </a:pPr>
              <a:r>
                <a:rPr lang="zh-CN" altLang="en-US" sz="1200" dirty="0">
                  <a:solidFill>
                    <a:prstClr val="black"/>
                  </a:solidFill>
                  <a:cs typeface="方正兰亭纤黑简体"/>
                </a:rPr>
                <a:t>单击此处添加文字阐述，添加简短问题说明文字，具体说明文字在此处添加此处。单击此处添加文字阐述，添加简短问题说明文字，具体说明文字在此处添加此处。</a:t>
              </a:r>
            </a:p>
            <a:p>
              <a:pPr lvl="0" fontAlgn="base">
                <a:lnSpc>
                  <a:spcPct val="100000"/>
                </a:lnSpc>
                <a:spcBef>
                  <a:spcPct val="0"/>
                </a:spcBef>
                <a:spcAft>
                  <a:spcPct val="0"/>
                </a:spcAft>
              </a:pPr>
              <a:endParaRPr lang="zh-CN" altLang="en-US" sz="1200" dirty="0">
                <a:solidFill>
                  <a:prstClr val="black"/>
                </a:solidFill>
                <a:cs typeface="方正兰亭纤黑简体"/>
              </a:endParaRPr>
            </a:p>
          </p:txBody>
        </p:sp>
        <p:sp>
          <p:nvSpPr>
            <p:cNvPr id="31" name="TextBox 30"/>
            <p:cNvSpPr txBox="1"/>
            <p:nvPr/>
          </p:nvSpPr>
          <p:spPr>
            <a:xfrm>
              <a:off x="6084168" y="1462793"/>
              <a:ext cx="1728192" cy="219071"/>
            </a:xfrm>
            <a:prstGeom prst="rect">
              <a:avLst/>
            </a:prstGeom>
            <a:noFill/>
          </p:spPr>
          <p:txBody>
            <a:bodyPr wrap="square" lIns="0" tIns="0" rIns="0" bIns="0" rtlCol="0">
              <a:spAutoFit/>
            </a:bodyPr>
            <a:lstStyle/>
            <a:p>
              <a:r>
                <a:rPr lang="zh-CN" altLang="en-US" sz="1600" b="1" dirty="0">
                  <a:latin typeface="微软雅黑" pitchFamily="34" charset="-122"/>
                  <a:ea typeface="微软雅黑" pitchFamily="34" charset="-122"/>
                </a:rPr>
                <a:t>此处添加文本标题</a:t>
              </a:r>
            </a:p>
          </p:txBody>
        </p:sp>
      </p:grpSp>
      <p:grpSp>
        <p:nvGrpSpPr>
          <p:cNvPr id="32" name="组合 31"/>
          <p:cNvGrpSpPr/>
          <p:nvPr/>
        </p:nvGrpSpPr>
        <p:grpSpPr>
          <a:xfrm>
            <a:off x="6317727" y="3672543"/>
            <a:ext cx="2746043" cy="1234668"/>
            <a:chOff x="6084168" y="3415656"/>
            <a:chExt cx="2448272" cy="1098524"/>
          </a:xfrm>
        </p:grpSpPr>
        <p:sp>
          <p:nvSpPr>
            <p:cNvPr id="33" name="TextBox 32"/>
            <p:cNvSpPr txBox="1"/>
            <p:nvPr/>
          </p:nvSpPr>
          <p:spPr>
            <a:xfrm>
              <a:off x="6084168" y="3692664"/>
              <a:ext cx="2448272" cy="821516"/>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fontAlgn="base">
                <a:lnSpc>
                  <a:spcPct val="100000"/>
                </a:lnSpc>
                <a:spcBef>
                  <a:spcPct val="0"/>
                </a:spcBef>
                <a:spcAft>
                  <a:spcPct val="0"/>
                </a:spcAft>
              </a:pPr>
              <a:r>
                <a:rPr lang="zh-CN" altLang="en-US" sz="1200" dirty="0">
                  <a:solidFill>
                    <a:prstClr val="black"/>
                  </a:solidFill>
                  <a:cs typeface="方正兰亭纤黑简体"/>
                </a:rPr>
                <a:t>单击此处添加文字阐述，添加简短问题说明文字，具体说明文字在此处添加此处。单击此处添加文字阐述，添加简短问题说明文字，具体说明文字在此处添加此处。</a:t>
              </a:r>
            </a:p>
            <a:p>
              <a:pPr lvl="0" fontAlgn="base">
                <a:lnSpc>
                  <a:spcPct val="100000"/>
                </a:lnSpc>
                <a:spcBef>
                  <a:spcPct val="0"/>
                </a:spcBef>
                <a:spcAft>
                  <a:spcPct val="0"/>
                </a:spcAft>
              </a:pPr>
              <a:endParaRPr lang="zh-CN" altLang="en-US" sz="1200" dirty="0">
                <a:solidFill>
                  <a:prstClr val="black"/>
                </a:solidFill>
                <a:cs typeface="方正兰亭纤黑简体"/>
              </a:endParaRPr>
            </a:p>
          </p:txBody>
        </p:sp>
        <p:sp>
          <p:nvSpPr>
            <p:cNvPr id="34" name="TextBox 33"/>
            <p:cNvSpPr txBox="1"/>
            <p:nvPr/>
          </p:nvSpPr>
          <p:spPr>
            <a:xfrm>
              <a:off x="6084168" y="3415656"/>
              <a:ext cx="1728192" cy="219071"/>
            </a:xfrm>
            <a:prstGeom prst="rect">
              <a:avLst/>
            </a:prstGeom>
            <a:noFill/>
          </p:spPr>
          <p:txBody>
            <a:bodyPr wrap="square" lIns="0" tIns="0" rIns="0" bIns="0" rtlCol="0">
              <a:spAutoFit/>
            </a:bodyPr>
            <a:lstStyle/>
            <a:p>
              <a:r>
                <a:rPr lang="zh-CN" altLang="en-US" sz="1600" b="1" dirty="0">
                  <a:latin typeface="微软雅黑" pitchFamily="34" charset="-122"/>
                  <a:ea typeface="微软雅黑" pitchFamily="34" charset="-122"/>
                </a:rPr>
                <a:t>此处添加文本标题</a:t>
              </a:r>
            </a:p>
          </p:txBody>
        </p:sp>
      </p:grpSp>
    </p:spTree>
    <p:extLst>
      <p:ext uri="{BB962C8B-B14F-4D97-AF65-F5344CB8AC3E}">
        <p14:creationId xmlns:p14="http://schemas.microsoft.com/office/powerpoint/2010/main" val="367164893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p:nvPr/>
        </p:nvSpPr>
        <p:spPr>
          <a:xfrm>
            <a:off x="467552" y="2270834"/>
            <a:ext cx="4568058" cy="1022251"/>
          </a:xfrm>
          <a:prstGeom prst="rect">
            <a:avLst/>
          </a:prstGeom>
          <a:noFill/>
        </p:spPr>
        <p:txBody>
          <a:bodyPr lIns="121711" tIns="60857" rIns="121711" bIns="60857">
            <a:spAutoFit/>
          </a:bodyPr>
          <a:lstStyle/>
          <a:p>
            <a:pPr>
              <a:lnSpc>
                <a:spcPct val="125000"/>
              </a:lnSpc>
              <a:defRPr/>
            </a:pPr>
            <a:r>
              <a:rPr lang="zh-CN" altLang="en-US" sz="1600" dirty="0">
                <a:solidFill>
                  <a:schemeClr val="bg2">
                    <a:lumMod val="10000"/>
                  </a:schemeClr>
                </a:solidFill>
                <a:latin typeface="Calibri"/>
                <a:ea typeface="微软雅黑"/>
              </a:rPr>
              <a:t>添加文本说明内容添加文本说明内容添加文本说明内容添加文本说明内容添加文本说明内容添加文本说明内容添加文本说明内容添加内容</a:t>
            </a:r>
          </a:p>
        </p:txBody>
      </p:sp>
      <p:sp>
        <p:nvSpPr>
          <p:cNvPr id="3" name="TextBox 6"/>
          <p:cNvSpPr txBox="1"/>
          <p:nvPr/>
        </p:nvSpPr>
        <p:spPr>
          <a:xfrm>
            <a:off x="467544" y="3679498"/>
            <a:ext cx="4267594" cy="822197"/>
          </a:xfrm>
          <a:prstGeom prst="rect">
            <a:avLst/>
          </a:prstGeom>
          <a:noFill/>
        </p:spPr>
        <p:txBody>
          <a:bodyPr lIns="121711" tIns="60857" rIns="121711" bIns="60857">
            <a:spAutoFit/>
          </a:bodyPr>
          <a:lstStyle/>
          <a:p>
            <a:pPr>
              <a:lnSpc>
                <a:spcPct val="150000"/>
              </a:lnSpc>
              <a:defRPr/>
            </a:pPr>
            <a:r>
              <a:rPr lang="zh-CN" altLang="en-US" sz="1600" dirty="0">
                <a:solidFill>
                  <a:schemeClr val="bg2">
                    <a:lumMod val="10000"/>
                  </a:schemeClr>
                </a:solidFill>
                <a:latin typeface="Calibri"/>
                <a:ea typeface="微软雅黑"/>
              </a:rPr>
              <a:t>添加文本说明内容添加文本说明内容添加文本</a:t>
            </a:r>
          </a:p>
        </p:txBody>
      </p:sp>
      <p:sp>
        <p:nvSpPr>
          <p:cNvPr id="4" name="对角圆角矩形 3"/>
          <p:cNvSpPr/>
          <p:nvPr/>
        </p:nvSpPr>
        <p:spPr>
          <a:xfrm>
            <a:off x="541842" y="1932854"/>
            <a:ext cx="1482514" cy="358818"/>
          </a:xfrm>
          <a:prstGeom prst="round2DiagRect">
            <a:avLst>
              <a:gd name="adj1" fmla="val 30205"/>
              <a:gd name="adj2" fmla="val 0"/>
            </a:avLst>
          </a:prstGeom>
          <a:solidFill>
            <a:srgbClr val="7B1B1B"/>
          </a:solidFill>
          <a:ln>
            <a:noFill/>
          </a:ln>
        </p:spPr>
        <p:style>
          <a:lnRef idx="2">
            <a:schemeClr val="accent1">
              <a:shade val="50000"/>
            </a:schemeClr>
          </a:lnRef>
          <a:fillRef idx="1">
            <a:schemeClr val="accent1"/>
          </a:fillRef>
          <a:effectRef idx="0">
            <a:schemeClr val="accent1"/>
          </a:effectRef>
          <a:fontRef idx="minor">
            <a:schemeClr val="lt1"/>
          </a:fontRef>
        </p:style>
        <p:txBody>
          <a:bodyPr lIns="121711" tIns="60857" rIns="121711" bIns="60857" anchor="ctr"/>
          <a:lstStyle/>
          <a:p>
            <a:pPr algn="ctr">
              <a:defRPr/>
            </a:pPr>
            <a:r>
              <a:rPr lang="zh-CN" altLang="en-US" sz="1400" b="1" dirty="0">
                <a:solidFill>
                  <a:schemeClr val="bg1">
                    <a:lumMod val="95000"/>
                  </a:schemeClr>
                </a:solidFill>
                <a:latin typeface="微软雅黑" pitchFamily="34" charset="-122"/>
                <a:ea typeface="微软雅黑" pitchFamily="34" charset="-122"/>
              </a:rPr>
              <a:t>标题一</a:t>
            </a:r>
          </a:p>
        </p:txBody>
      </p:sp>
      <p:sp>
        <p:nvSpPr>
          <p:cNvPr id="5" name="对角圆角矩形 4"/>
          <p:cNvSpPr/>
          <p:nvPr/>
        </p:nvSpPr>
        <p:spPr>
          <a:xfrm>
            <a:off x="541842" y="3363857"/>
            <a:ext cx="1482514" cy="357330"/>
          </a:xfrm>
          <a:prstGeom prst="round2DiagRect">
            <a:avLst>
              <a:gd name="adj1" fmla="val 30205"/>
              <a:gd name="adj2" fmla="val 0"/>
            </a:avLst>
          </a:prstGeom>
          <a:solidFill>
            <a:srgbClr val="7B1B1B"/>
          </a:solidFill>
          <a:ln>
            <a:noFill/>
          </a:ln>
        </p:spPr>
        <p:style>
          <a:lnRef idx="2">
            <a:schemeClr val="accent1">
              <a:shade val="50000"/>
            </a:schemeClr>
          </a:lnRef>
          <a:fillRef idx="1">
            <a:schemeClr val="accent1"/>
          </a:fillRef>
          <a:effectRef idx="0">
            <a:schemeClr val="accent1"/>
          </a:effectRef>
          <a:fontRef idx="minor">
            <a:schemeClr val="lt1"/>
          </a:fontRef>
        </p:style>
        <p:txBody>
          <a:bodyPr lIns="121711" tIns="60857" rIns="121711" bIns="60857" anchor="ctr"/>
          <a:lstStyle/>
          <a:p>
            <a:pPr algn="ctr">
              <a:defRPr/>
            </a:pPr>
            <a:r>
              <a:rPr lang="zh-CN" altLang="en-US" sz="1400" b="1" dirty="0">
                <a:solidFill>
                  <a:schemeClr val="bg1">
                    <a:lumMod val="95000"/>
                  </a:schemeClr>
                </a:solidFill>
                <a:latin typeface="微软雅黑" pitchFamily="34" charset="-122"/>
                <a:ea typeface="微软雅黑" pitchFamily="34" charset="-122"/>
              </a:rPr>
              <a:t>标题二</a:t>
            </a:r>
          </a:p>
        </p:txBody>
      </p:sp>
      <p:sp>
        <p:nvSpPr>
          <p:cNvPr id="6" name="对角圆角矩形 5"/>
          <p:cNvSpPr/>
          <p:nvPr/>
        </p:nvSpPr>
        <p:spPr>
          <a:xfrm>
            <a:off x="541842" y="4280598"/>
            <a:ext cx="1482514" cy="357330"/>
          </a:xfrm>
          <a:prstGeom prst="round2DiagRect">
            <a:avLst>
              <a:gd name="adj1" fmla="val 30205"/>
              <a:gd name="adj2" fmla="val 0"/>
            </a:avLst>
          </a:prstGeom>
          <a:solidFill>
            <a:srgbClr val="7B1B1B"/>
          </a:solidFill>
          <a:ln>
            <a:noFill/>
          </a:ln>
        </p:spPr>
        <p:style>
          <a:lnRef idx="2">
            <a:schemeClr val="accent1">
              <a:shade val="50000"/>
            </a:schemeClr>
          </a:lnRef>
          <a:fillRef idx="1">
            <a:schemeClr val="accent1"/>
          </a:fillRef>
          <a:effectRef idx="0">
            <a:schemeClr val="accent1"/>
          </a:effectRef>
          <a:fontRef idx="minor">
            <a:schemeClr val="lt1"/>
          </a:fontRef>
        </p:style>
        <p:txBody>
          <a:bodyPr lIns="121711" tIns="60857" rIns="121711" bIns="60857" anchor="ctr"/>
          <a:lstStyle/>
          <a:p>
            <a:pPr algn="ctr">
              <a:defRPr/>
            </a:pPr>
            <a:r>
              <a:rPr lang="zh-CN" altLang="en-US" sz="1400" b="1" dirty="0">
                <a:solidFill>
                  <a:schemeClr val="bg1">
                    <a:lumMod val="95000"/>
                  </a:schemeClr>
                </a:solidFill>
                <a:latin typeface="微软雅黑" pitchFamily="34" charset="-122"/>
                <a:ea typeface="微软雅黑" pitchFamily="34" charset="-122"/>
              </a:rPr>
              <a:t>标题三</a:t>
            </a:r>
          </a:p>
        </p:txBody>
      </p:sp>
      <p:sp>
        <p:nvSpPr>
          <p:cNvPr id="7" name="TextBox 6"/>
          <p:cNvSpPr txBox="1"/>
          <p:nvPr/>
        </p:nvSpPr>
        <p:spPr>
          <a:xfrm>
            <a:off x="467552" y="4627511"/>
            <a:ext cx="4568058" cy="529681"/>
          </a:xfrm>
          <a:prstGeom prst="rect">
            <a:avLst/>
          </a:prstGeom>
          <a:noFill/>
        </p:spPr>
        <p:txBody>
          <a:bodyPr lIns="121711" tIns="60857" rIns="121711" bIns="60857">
            <a:spAutoFit/>
          </a:bodyPr>
          <a:lstStyle>
            <a:defPPr>
              <a:defRPr lang="zh-CN"/>
            </a:defPPr>
            <a:lvl1pPr fontAlgn="auto">
              <a:lnSpc>
                <a:spcPct val="125000"/>
              </a:lnSpc>
              <a:spcBef>
                <a:spcPts val="0"/>
              </a:spcBef>
              <a:spcAft>
                <a:spcPts val="0"/>
              </a:spcAft>
              <a:defRPr sz="1400">
                <a:solidFill>
                  <a:schemeClr val="bg1"/>
                </a:solidFill>
                <a:latin typeface="Calibri"/>
                <a:ea typeface="微软雅黑"/>
              </a:defRPr>
            </a:lvl1pPr>
          </a:lstStyle>
          <a:p>
            <a:pPr>
              <a:defRPr/>
            </a:pPr>
            <a:r>
              <a:rPr lang="zh-CN" altLang="en-US" sz="1100" dirty="0">
                <a:solidFill>
                  <a:schemeClr val="bg2">
                    <a:lumMod val="10000"/>
                  </a:schemeClr>
                </a:solidFill>
              </a:rPr>
              <a:t>添加文本说明内容添加文本说明内容添加文本说明内容添加文本说明内容添加内容</a:t>
            </a:r>
          </a:p>
        </p:txBody>
      </p:sp>
      <p:pic>
        <p:nvPicPr>
          <p:cNvPr id="8" name="Picture 2"/>
          <p:cNvPicPr>
            <a:picLocks noChangeAspect="1" noChangeArrowheads="1"/>
          </p:cNvPicPr>
          <p:nvPr/>
        </p:nvPicPr>
        <p:blipFill>
          <a:blip r:embed="rId2" cstate="screen">
            <a:extLst>
              <a:ext uri="{28A0092B-C50C-407E-A947-70E740481C1C}">
                <a14:useLocalDpi xmlns:a14="http://schemas.microsoft.com/office/drawing/2010/main"/>
              </a:ext>
            </a:extLst>
          </a:blip>
          <a:stretch>
            <a:fillRect/>
          </a:stretch>
        </p:blipFill>
        <p:spPr bwMode="auto">
          <a:xfrm>
            <a:off x="5622288" y="2067321"/>
            <a:ext cx="2179461" cy="1456675"/>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pic>
        <p:nvPicPr>
          <p:cNvPr id="9" name="Picture 4"/>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rot="422593">
            <a:off x="6252734" y="2722888"/>
            <a:ext cx="2441395" cy="1635905"/>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pic>
        <p:nvPicPr>
          <p:cNvPr id="10" name="Picture 6"/>
          <p:cNvPicPr>
            <a:picLocks noChangeAspect="1" noChangeArrowheads="1"/>
          </p:cNvPicPr>
          <p:nvPr/>
        </p:nvPicPr>
        <p:blipFill>
          <a:blip r:embed="rId4">
            <a:extLst>
              <a:ext uri="{28A0092B-C50C-407E-A947-70E740481C1C}">
                <a14:useLocalDpi xmlns:a14="http://schemas.microsoft.com/office/drawing/2010/main"/>
              </a:ext>
            </a:extLst>
          </a:blip>
          <a:stretch>
            <a:fillRect/>
          </a:stretch>
        </p:blipFill>
        <p:spPr bwMode="auto">
          <a:xfrm rot="854817">
            <a:off x="5772526" y="3553170"/>
            <a:ext cx="2246216" cy="1505121"/>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spTree>
    <p:extLst>
      <p:ext uri="{BB962C8B-B14F-4D97-AF65-F5344CB8AC3E}">
        <p14:creationId xmlns:p14="http://schemas.microsoft.com/office/powerpoint/2010/main" val="399423787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2"/>
          <p:cNvSpPr txBox="1">
            <a:spLocks/>
          </p:cNvSpPr>
          <p:nvPr/>
        </p:nvSpPr>
        <p:spPr>
          <a:xfrm>
            <a:off x="5776624" y="1837384"/>
            <a:ext cx="3109630" cy="918531"/>
          </a:xfrm>
          <a:prstGeom prst="rect">
            <a:avLst/>
          </a:prstGeom>
        </p:spPr>
        <p:txBody>
          <a:bodyPr vert="horz" lIns="121758" tIns="60879" rIns="121758" bIns="60879" rtlCol="0" anchor="ctr">
            <a:noAutofit/>
          </a:bodyPr>
          <a:lstStyle>
            <a:lvl1pPr marL="177800" indent="-177800" algn="l" defTabSz="685800" rtl="0" eaLnBrk="1" latinLnBrk="0" hangingPunct="1">
              <a:lnSpc>
                <a:spcPct val="90000"/>
              </a:lnSpc>
              <a:spcBef>
                <a:spcPts val="750"/>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1pPr>
            <a:lvl2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2pPr>
            <a:lvl3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3pPr>
            <a:lvl4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4pPr>
            <a:lvl5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30000"/>
              </a:lnSpc>
              <a:spcBef>
                <a:spcPts val="0"/>
              </a:spcBef>
              <a:spcAft>
                <a:spcPts val="799"/>
              </a:spcAft>
              <a:buNone/>
            </a:pPr>
            <a:r>
              <a:rPr lang="zh-CN" altLang="en-US" sz="1400" dirty="0" smtClean="0">
                <a:solidFill>
                  <a:prstClr val="black"/>
                </a:solidFill>
                <a:cs typeface="方正兰亭纤黑简体"/>
              </a:rPr>
              <a:t>单击</a:t>
            </a:r>
            <a:r>
              <a:rPr lang="zh-CN" altLang="en-US" sz="1400" dirty="0">
                <a:solidFill>
                  <a:prstClr val="black"/>
                </a:solidFill>
                <a:cs typeface="方正兰亭纤黑简体"/>
              </a:rPr>
              <a:t>此处添加文字阐述，添加简短问题说明文字，具体说明文字在此处添加此处。单击此处添加文字阐述，添加简短问题说明文字，具体说明文字在此处添加此处。</a:t>
            </a:r>
          </a:p>
        </p:txBody>
      </p:sp>
      <p:sp>
        <p:nvSpPr>
          <p:cNvPr id="3" name="内容占位符 2"/>
          <p:cNvSpPr txBox="1">
            <a:spLocks/>
          </p:cNvSpPr>
          <p:nvPr/>
        </p:nvSpPr>
        <p:spPr>
          <a:xfrm>
            <a:off x="395536" y="2713612"/>
            <a:ext cx="3109630" cy="918531"/>
          </a:xfrm>
          <a:prstGeom prst="rect">
            <a:avLst/>
          </a:prstGeom>
        </p:spPr>
        <p:txBody>
          <a:bodyPr vert="horz" lIns="121758" tIns="60879" rIns="121758" bIns="60879" rtlCol="0" anchor="ctr">
            <a:noAutofit/>
          </a:bodyPr>
          <a:lstStyle>
            <a:lvl1pPr marL="177800" indent="-177800" algn="l" defTabSz="685800" rtl="0" eaLnBrk="1" latinLnBrk="0" hangingPunct="1">
              <a:lnSpc>
                <a:spcPct val="90000"/>
              </a:lnSpc>
              <a:spcBef>
                <a:spcPts val="750"/>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1pPr>
            <a:lvl2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2pPr>
            <a:lvl3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3pPr>
            <a:lvl4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4pPr>
            <a:lvl5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30000"/>
              </a:lnSpc>
              <a:spcBef>
                <a:spcPts val="0"/>
              </a:spcBef>
              <a:spcAft>
                <a:spcPts val="799"/>
              </a:spcAft>
              <a:buNone/>
            </a:pPr>
            <a:r>
              <a:rPr lang="zh-CN" altLang="en-US" sz="1400" b="1" dirty="0">
                <a:solidFill>
                  <a:schemeClr val="tx1"/>
                </a:solidFill>
              </a:rPr>
              <a:t>在此输入您的文字标题</a:t>
            </a:r>
            <a:endParaRPr lang="en-US" altLang="zh-CN" sz="1400" b="1" dirty="0">
              <a:solidFill>
                <a:schemeClr val="tx1"/>
              </a:solidFill>
            </a:endParaRPr>
          </a:p>
          <a:p>
            <a:pPr marL="0" indent="0" algn="just" defTabSz="1217591" fontAlgn="base">
              <a:spcBef>
                <a:spcPct val="0"/>
              </a:spcBef>
              <a:spcAft>
                <a:spcPct val="0"/>
              </a:spcAft>
              <a:buNone/>
            </a:pPr>
            <a:r>
              <a:rPr lang="zh-CN" altLang="en-US" sz="1400" dirty="0">
                <a:solidFill>
                  <a:prstClr val="black"/>
                </a:solidFill>
                <a:cs typeface="方正兰亭纤黑简体"/>
              </a:rPr>
              <a:t>单击此处添加文字阐述，添加简短问题说明文字，具体说明文字在此处添加此处。单击此处添加文字阐述，添加简短问题说明文字，具体说明文字在此处添加此处。</a:t>
            </a:r>
          </a:p>
          <a:p>
            <a:pPr algn="just" defTabSz="1217591" fontAlgn="base">
              <a:spcBef>
                <a:spcPct val="0"/>
              </a:spcBef>
              <a:spcAft>
                <a:spcPct val="0"/>
              </a:spcAft>
            </a:pPr>
            <a:endParaRPr lang="zh-CN" altLang="en-US" sz="1400" dirty="0">
              <a:solidFill>
                <a:prstClr val="black"/>
              </a:solidFill>
              <a:cs typeface="方正兰亭纤黑简体"/>
            </a:endParaRPr>
          </a:p>
        </p:txBody>
      </p:sp>
      <p:sp>
        <p:nvSpPr>
          <p:cNvPr id="4" name="内容占位符 2"/>
          <p:cNvSpPr txBox="1">
            <a:spLocks/>
          </p:cNvSpPr>
          <p:nvPr/>
        </p:nvSpPr>
        <p:spPr>
          <a:xfrm>
            <a:off x="5776624" y="3589839"/>
            <a:ext cx="3109630" cy="918531"/>
          </a:xfrm>
          <a:prstGeom prst="rect">
            <a:avLst/>
          </a:prstGeom>
        </p:spPr>
        <p:txBody>
          <a:bodyPr vert="horz" lIns="121758" tIns="60879" rIns="121758" bIns="60879" rtlCol="0" anchor="ctr">
            <a:noAutofit/>
          </a:bodyPr>
          <a:lstStyle>
            <a:lvl1pPr marL="177800" indent="-177800" algn="l" defTabSz="685800" rtl="0" eaLnBrk="1" latinLnBrk="0" hangingPunct="1">
              <a:lnSpc>
                <a:spcPct val="90000"/>
              </a:lnSpc>
              <a:spcBef>
                <a:spcPts val="750"/>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1pPr>
            <a:lvl2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2pPr>
            <a:lvl3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3pPr>
            <a:lvl4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4pPr>
            <a:lvl5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30000"/>
              </a:lnSpc>
              <a:spcBef>
                <a:spcPts val="0"/>
              </a:spcBef>
              <a:spcAft>
                <a:spcPts val="799"/>
              </a:spcAft>
              <a:buNone/>
            </a:pPr>
            <a:r>
              <a:rPr lang="zh-CN" altLang="en-US" sz="1400" b="1" dirty="0">
                <a:solidFill>
                  <a:schemeClr val="tx1"/>
                </a:solidFill>
              </a:rPr>
              <a:t>在此输入您的文字标题</a:t>
            </a:r>
            <a:endParaRPr lang="en-US" altLang="zh-CN" sz="1400" b="1" dirty="0">
              <a:solidFill>
                <a:schemeClr val="tx1"/>
              </a:solidFill>
            </a:endParaRPr>
          </a:p>
          <a:p>
            <a:pPr marL="0" indent="0" algn="just" defTabSz="1217591" fontAlgn="base">
              <a:spcBef>
                <a:spcPct val="0"/>
              </a:spcBef>
              <a:spcAft>
                <a:spcPct val="0"/>
              </a:spcAft>
              <a:buNone/>
            </a:pPr>
            <a:r>
              <a:rPr lang="zh-CN" altLang="en-US" sz="1400" dirty="0">
                <a:solidFill>
                  <a:prstClr val="black"/>
                </a:solidFill>
                <a:cs typeface="方正兰亭纤黑简体"/>
              </a:rPr>
              <a:t>单击此处添加文字阐述，添加简短问题说明文字，具体说明文字在此处添加此处。单击此处添加文字阐述，添加简短问题说明文字，具体说明文字在此处添加此处。</a:t>
            </a:r>
          </a:p>
        </p:txBody>
      </p:sp>
      <p:sp>
        <p:nvSpPr>
          <p:cNvPr id="5" name="内容占位符 2"/>
          <p:cNvSpPr txBox="1">
            <a:spLocks/>
          </p:cNvSpPr>
          <p:nvPr/>
        </p:nvSpPr>
        <p:spPr>
          <a:xfrm>
            <a:off x="395536" y="4466070"/>
            <a:ext cx="3109630" cy="918531"/>
          </a:xfrm>
          <a:prstGeom prst="rect">
            <a:avLst/>
          </a:prstGeom>
        </p:spPr>
        <p:txBody>
          <a:bodyPr vert="horz" lIns="121758" tIns="60879" rIns="121758" bIns="60879" rtlCol="0" anchor="ctr">
            <a:noAutofit/>
          </a:bodyPr>
          <a:lstStyle>
            <a:lvl1pPr marL="177800" indent="-177800" algn="l" defTabSz="685800" rtl="0" eaLnBrk="1" latinLnBrk="0" hangingPunct="1">
              <a:lnSpc>
                <a:spcPct val="90000"/>
              </a:lnSpc>
              <a:spcBef>
                <a:spcPts val="750"/>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1pPr>
            <a:lvl2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2pPr>
            <a:lvl3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3pPr>
            <a:lvl4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4pPr>
            <a:lvl5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30000"/>
              </a:lnSpc>
              <a:spcBef>
                <a:spcPts val="0"/>
              </a:spcBef>
              <a:spcAft>
                <a:spcPts val="799"/>
              </a:spcAft>
              <a:buNone/>
            </a:pPr>
            <a:r>
              <a:rPr lang="zh-CN" altLang="en-US" sz="1400" b="1" dirty="0">
                <a:solidFill>
                  <a:schemeClr val="tx1"/>
                </a:solidFill>
              </a:rPr>
              <a:t>在此输入您的文字标题</a:t>
            </a:r>
            <a:endParaRPr lang="en-US" altLang="zh-CN" sz="1400" b="1" dirty="0">
              <a:solidFill>
                <a:schemeClr val="tx1"/>
              </a:solidFill>
            </a:endParaRPr>
          </a:p>
          <a:p>
            <a:pPr marL="0" indent="0" algn="just" defTabSz="1217591" fontAlgn="base">
              <a:spcBef>
                <a:spcPct val="0"/>
              </a:spcBef>
              <a:spcAft>
                <a:spcPct val="0"/>
              </a:spcAft>
              <a:buNone/>
            </a:pPr>
            <a:r>
              <a:rPr lang="zh-CN" altLang="en-US" sz="1400" dirty="0">
                <a:solidFill>
                  <a:prstClr val="black"/>
                </a:solidFill>
                <a:cs typeface="方正兰亭纤黑简体"/>
              </a:rPr>
              <a:t>单击此处添加文字阐述，添加简短问题说明文字，具体说明文字在此处添加此处。单击此处添加文字阐述，添加简短问题说明文字，具体说明文字在此处添加此处。</a:t>
            </a:r>
          </a:p>
        </p:txBody>
      </p:sp>
      <p:grpSp>
        <p:nvGrpSpPr>
          <p:cNvPr id="6" name="组合 5"/>
          <p:cNvGrpSpPr/>
          <p:nvPr/>
        </p:nvGrpSpPr>
        <p:grpSpPr>
          <a:xfrm>
            <a:off x="4986089" y="1891327"/>
            <a:ext cx="739549" cy="741071"/>
            <a:chOff x="4898207" y="1070431"/>
            <a:chExt cx="703944" cy="703944"/>
          </a:xfrm>
          <a:solidFill>
            <a:srgbClr val="7B1B1B"/>
          </a:solidFill>
        </p:grpSpPr>
        <p:sp>
          <p:nvSpPr>
            <p:cNvPr id="7" name="泪滴形 6"/>
            <p:cNvSpPr/>
            <p:nvPr/>
          </p:nvSpPr>
          <p:spPr>
            <a:xfrm rot="13500000">
              <a:off x="4898207" y="1070431"/>
              <a:ext cx="703944" cy="703944"/>
            </a:xfrm>
            <a:prstGeom prst="teardrop">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bg1">
                    <a:lumMod val="95000"/>
                  </a:schemeClr>
                </a:solidFill>
              </a:endParaRPr>
            </a:p>
          </p:txBody>
        </p:sp>
        <p:sp>
          <p:nvSpPr>
            <p:cNvPr id="8" name="矩形 7"/>
            <p:cNvSpPr/>
            <p:nvPr/>
          </p:nvSpPr>
          <p:spPr>
            <a:xfrm>
              <a:off x="4941046" y="1268515"/>
              <a:ext cx="618266" cy="292358"/>
            </a:xfrm>
            <a:prstGeom prst="rect">
              <a:avLst/>
            </a:prstGeom>
            <a:grpFill/>
          </p:spPr>
          <p:txBody>
            <a:bodyPr wrap="none">
              <a:spAutoFit/>
            </a:bodyPr>
            <a:lstStyle/>
            <a:p>
              <a:pPr algn="ctr"/>
              <a:r>
                <a:rPr lang="en-US" altLang="zh-CN" sz="1400" dirty="0">
                  <a:solidFill>
                    <a:schemeClr val="bg1">
                      <a:lumMod val="95000"/>
                    </a:schemeClr>
                  </a:solidFill>
                  <a:latin typeface="微软雅黑" panose="020B0503020204020204" pitchFamily="34" charset="-122"/>
                  <a:ea typeface="微软雅黑" panose="020B0503020204020204" pitchFamily="34" charset="-122"/>
                </a:rPr>
                <a:t>1</a:t>
              </a:r>
              <a:r>
                <a:rPr lang="zh-CN" altLang="en-US" sz="1400" dirty="0">
                  <a:solidFill>
                    <a:schemeClr val="bg1">
                      <a:lumMod val="95000"/>
                    </a:schemeClr>
                  </a:solidFill>
                  <a:latin typeface="微软雅黑" panose="020B0503020204020204" pitchFamily="34" charset="-122"/>
                  <a:ea typeface="微软雅黑" panose="020B0503020204020204" pitchFamily="34" charset="-122"/>
                </a:rPr>
                <a:t>月份</a:t>
              </a:r>
            </a:p>
          </p:txBody>
        </p:sp>
      </p:grpSp>
      <p:grpSp>
        <p:nvGrpSpPr>
          <p:cNvPr id="9" name="组合 8"/>
          <p:cNvGrpSpPr/>
          <p:nvPr/>
        </p:nvGrpSpPr>
        <p:grpSpPr>
          <a:xfrm>
            <a:off x="3565260" y="2779779"/>
            <a:ext cx="739549" cy="741071"/>
            <a:chOff x="3545783" y="1914373"/>
            <a:chExt cx="703944" cy="703944"/>
          </a:xfrm>
          <a:solidFill>
            <a:schemeClr val="tx1">
              <a:lumMod val="75000"/>
              <a:lumOff val="25000"/>
            </a:schemeClr>
          </a:solidFill>
        </p:grpSpPr>
        <p:sp>
          <p:nvSpPr>
            <p:cNvPr id="10" name="泪滴形 9"/>
            <p:cNvSpPr/>
            <p:nvPr/>
          </p:nvSpPr>
          <p:spPr>
            <a:xfrm rot="8100000" flipH="1">
              <a:off x="3545783" y="1914373"/>
              <a:ext cx="703944" cy="703944"/>
            </a:xfrm>
            <a:prstGeom prst="teardrop">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bg1">
                    <a:lumMod val="95000"/>
                  </a:schemeClr>
                </a:solidFill>
              </a:endParaRPr>
            </a:p>
          </p:txBody>
        </p:sp>
        <p:sp>
          <p:nvSpPr>
            <p:cNvPr id="11" name="矩形 10"/>
            <p:cNvSpPr/>
            <p:nvPr/>
          </p:nvSpPr>
          <p:spPr>
            <a:xfrm>
              <a:off x="3588622" y="2112457"/>
              <a:ext cx="618266" cy="292358"/>
            </a:xfrm>
            <a:prstGeom prst="rect">
              <a:avLst/>
            </a:prstGeom>
            <a:grpFill/>
          </p:spPr>
          <p:txBody>
            <a:bodyPr wrap="none">
              <a:spAutoFit/>
            </a:bodyPr>
            <a:lstStyle/>
            <a:p>
              <a:pPr algn="ctr"/>
              <a:r>
                <a:rPr lang="en-US" altLang="zh-CN" sz="1400" dirty="0">
                  <a:solidFill>
                    <a:schemeClr val="bg1">
                      <a:lumMod val="95000"/>
                    </a:schemeClr>
                  </a:solidFill>
                  <a:latin typeface="微软雅黑" panose="020B0503020204020204" pitchFamily="34" charset="-122"/>
                  <a:ea typeface="微软雅黑" panose="020B0503020204020204" pitchFamily="34" charset="-122"/>
                </a:rPr>
                <a:t>2</a:t>
              </a:r>
              <a:r>
                <a:rPr lang="zh-CN" altLang="en-US" sz="1400" dirty="0">
                  <a:solidFill>
                    <a:schemeClr val="bg1">
                      <a:lumMod val="95000"/>
                    </a:schemeClr>
                  </a:solidFill>
                  <a:latin typeface="微软雅黑" panose="020B0503020204020204" pitchFamily="34" charset="-122"/>
                  <a:ea typeface="微软雅黑" panose="020B0503020204020204" pitchFamily="34" charset="-122"/>
                </a:rPr>
                <a:t>月份</a:t>
              </a:r>
            </a:p>
          </p:txBody>
        </p:sp>
      </p:grpSp>
      <p:grpSp>
        <p:nvGrpSpPr>
          <p:cNvPr id="12" name="组合 11"/>
          <p:cNvGrpSpPr/>
          <p:nvPr/>
        </p:nvGrpSpPr>
        <p:grpSpPr>
          <a:xfrm>
            <a:off x="4986089" y="3657032"/>
            <a:ext cx="739549" cy="741071"/>
            <a:chOff x="4898207" y="2747676"/>
            <a:chExt cx="703944" cy="703944"/>
          </a:xfrm>
          <a:solidFill>
            <a:srgbClr val="7B1B1B"/>
          </a:solidFill>
        </p:grpSpPr>
        <p:sp>
          <p:nvSpPr>
            <p:cNvPr id="13" name="泪滴形 12"/>
            <p:cNvSpPr/>
            <p:nvPr/>
          </p:nvSpPr>
          <p:spPr>
            <a:xfrm rot="13500000">
              <a:off x="4898207" y="2747676"/>
              <a:ext cx="703944" cy="703944"/>
            </a:xfrm>
            <a:prstGeom prst="teardrop">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bg1">
                    <a:lumMod val="95000"/>
                  </a:schemeClr>
                </a:solidFill>
              </a:endParaRPr>
            </a:p>
          </p:txBody>
        </p:sp>
        <p:sp>
          <p:nvSpPr>
            <p:cNvPr id="14" name="矩形 13"/>
            <p:cNvSpPr/>
            <p:nvPr/>
          </p:nvSpPr>
          <p:spPr>
            <a:xfrm>
              <a:off x="4934374" y="2945760"/>
              <a:ext cx="618266" cy="292358"/>
            </a:xfrm>
            <a:prstGeom prst="rect">
              <a:avLst/>
            </a:prstGeom>
            <a:grpFill/>
          </p:spPr>
          <p:txBody>
            <a:bodyPr wrap="none">
              <a:spAutoFit/>
            </a:bodyPr>
            <a:lstStyle/>
            <a:p>
              <a:pPr algn="ctr"/>
              <a:r>
                <a:rPr lang="en-US" altLang="zh-CN" sz="1400" dirty="0">
                  <a:solidFill>
                    <a:schemeClr val="bg1">
                      <a:lumMod val="95000"/>
                    </a:schemeClr>
                  </a:solidFill>
                  <a:latin typeface="微软雅黑" panose="020B0503020204020204" pitchFamily="34" charset="-122"/>
                  <a:ea typeface="微软雅黑" panose="020B0503020204020204" pitchFamily="34" charset="-122"/>
                </a:rPr>
                <a:t>3</a:t>
              </a:r>
              <a:r>
                <a:rPr lang="zh-CN" altLang="en-US" sz="1400" dirty="0">
                  <a:solidFill>
                    <a:schemeClr val="bg1">
                      <a:lumMod val="95000"/>
                    </a:schemeClr>
                  </a:solidFill>
                  <a:latin typeface="微软雅黑" panose="020B0503020204020204" pitchFamily="34" charset="-122"/>
                  <a:ea typeface="微软雅黑" panose="020B0503020204020204" pitchFamily="34" charset="-122"/>
                </a:rPr>
                <a:t>月份</a:t>
              </a:r>
            </a:p>
          </p:txBody>
        </p:sp>
      </p:grpSp>
      <p:grpSp>
        <p:nvGrpSpPr>
          <p:cNvPr id="15" name="组合 14"/>
          <p:cNvGrpSpPr/>
          <p:nvPr/>
        </p:nvGrpSpPr>
        <p:grpSpPr>
          <a:xfrm>
            <a:off x="3565260" y="4545487"/>
            <a:ext cx="739549" cy="741071"/>
            <a:chOff x="3545783" y="3591618"/>
            <a:chExt cx="703944" cy="703944"/>
          </a:xfrm>
          <a:solidFill>
            <a:schemeClr val="tx1">
              <a:lumMod val="75000"/>
              <a:lumOff val="25000"/>
            </a:schemeClr>
          </a:solidFill>
        </p:grpSpPr>
        <p:sp>
          <p:nvSpPr>
            <p:cNvPr id="16" name="泪滴形 15"/>
            <p:cNvSpPr/>
            <p:nvPr/>
          </p:nvSpPr>
          <p:spPr>
            <a:xfrm rot="8100000" flipH="1">
              <a:off x="3545783" y="3591618"/>
              <a:ext cx="703944" cy="703944"/>
            </a:xfrm>
            <a:prstGeom prst="teardrop">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bg1">
                    <a:lumMod val="95000"/>
                  </a:schemeClr>
                </a:solidFill>
              </a:endParaRPr>
            </a:p>
          </p:txBody>
        </p:sp>
        <p:sp>
          <p:nvSpPr>
            <p:cNvPr id="17" name="矩形 16"/>
            <p:cNvSpPr/>
            <p:nvPr/>
          </p:nvSpPr>
          <p:spPr>
            <a:xfrm>
              <a:off x="3588622" y="3789702"/>
              <a:ext cx="618266" cy="292358"/>
            </a:xfrm>
            <a:prstGeom prst="rect">
              <a:avLst/>
            </a:prstGeom>
            <a:grpFill/>
          </p:spPr>
          <p:txBody>
            <a:bodyPr wrap="none">
              <a:spAutoFit/>
            </a:bodyPr>
            <a:lstStyle/>
            <a:p>
              <a:pPr algn="ctr"/>
              <a:r>
                <a:rPr lang="en-US" altLang="zh-CN" sz="1400" dirty="0">
                  <a:solidFill>
                    <a:schemeClr val="bg1">
                      <a:lumMod val="95000"/>
                    </a:schemeClr>
                  </a:solidFill>
                  <a:latin typeface="微软雅黑" panose="020B0503020204020204" pitchFamily="34" charset="-122"/>
                  <a:ea typeface="微软雅黑" panose="020B0503020204020204" pitchFamily="34" charset="-122"/>
                </a:rPr>
                <a:t>4</a:t>
              </a:r>
              <a:r>
                <a:rPr lang="zh-CN" altLang="en-US" sz="1400" dirty="0">
                  <a:solidFill>
                    <a:schemeClr val="bg1">
                      <a:lumMod val="95000"/>
                    </a:schemeClr>
                  </a:solidFill>
                  <a:latin typeface="微软雅黑" panose="020B0503020204020204" pitchFamily="34" charset="-122"/>
                  <a:ea typeface="微软雅黑" panose="020B0503020204020204" pitchFamily="34" charset="-122"/>
                </a:rPr>
                <a:t>月份</a:t>
              </a:r>
            </a:p>
          </p:txBody>
        </p:sp>
      </p:grpSp>
      <p:sp>
        <p:nvSpPr>
          <p:cNvPr id="18" name="椭圆 17"/>
          <p:cNvSpPr/>
          <p:nvPr/>
        </p:nvSpPr>
        <p:spPr>
          <a:xfrm>
            <a:off x="4548831" y="2146885"/>
            <a:ext cx="189105" cy="189494"/>
          </a:xfrm>
          <a:prstGeom prst="ellipse">
            <a:avLst/>
          </a:prstGeom>
          <a:solidFill>
            <a:srgbClr val="7B1B1B"/>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121758" tIns="60879" rIns="121758" bIns="60879" rtlCol="0" anchor="ctr"/>
          <a:lstStyle/>
          <a:p>
            <a:pPr algn="ctr"/>
            <a:endParaRPr lang="zh-CN" altLang="en-US" sz="1200"/>
          </a:p>
        </p:txBody>
      </p:sp>
      <p:sp>
        <p:nvSpPr>
          <p:cNvPr id="19" name="椭圆 18"/>
          <p:cNvSpPr/>
          <p:nvPr/>
        </p:nvSpPr>
        <p:spPr>
          <a:xfrm>
            <a:off x="4548831" y="3036816"/>
            <a:ext cx="189105" cy="189494"/>
          </a:xfrm>
          <a:prstGeom prst="ellipse">
            <a:avLst/>
          </a:prstGeom>
          <a:solidFill>
            <a:schemeClr val="tx1">
              <a:lumMod val="75000"/>
              <a:lumOff val="2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121758" tIns="60879" rIns="121758" bIns="60879" rtlCol="0" anchor="ctr"/>
          <a:lstStyle/>
          <a:p>
            <a:pPr algn="ctr"/>
            <a:endParaRPr lang="zh-CN" altLang="en-US" sz="1200"/>
          </a:p>
        </p:txBody>
      </p:sp>
      <p:sp>
        <p:nvSpPr>
          <p:cNvPr id="20" name="椭圆 19"/>
          <p:cNvSpPr/>
          <p:nvPr/>
        </p:nvSpPr>
        <p:spPr>
          <a:xfrm>
            <a:off x="4567734" y="3926747"/>
            <a:ext cx="189105" cy="189494"/>
          </a:xfrm>
          <a:prstGeom prst="ellipse">
            <a:avLst/>
          </a:prstGeom>
          <a:solidFill>
            <a:srgbClr val="7B1B1B"/>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121758" tIns="60879" rIns="121758" bIns="60879" rtlCol="0" anchor="ctr"/>
          <a:lstStyle/>
          <a:p>
            <a:pPr algn="ctr"/>
            <a:endParaRPr lang="zh-CN" altLang="en-US" sz="1200"/>
          </a:p>
        </p:txBody>
      </p:sp>
      <p:sp>
        <p:nvSpPr>
          <p:cNvPr id="21" name="椭圆 20"/>
          <p:cNvSpPr/>
          <p:nvPr/>
        </p:nvSpPr>
        <p:spPr>
          <a:xfrm>
            <a:off x="4548831" y="4816677"/>
            <a:ext cx="189105" cy="189494"/>
          </a:xfrm>
          <a:prstGeom prst="ellipse">
            <a:avLst/>
          </a:prstGeom>
          <a:solidFill>
            <a:schemeClr val="tx1">
              <a:lumMod val="75000"/>
              <a:lumOff val="2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121758" tIns="60879" rIns="121758" bIns="60879" rtlCol="0" anchor="ctr"/>
          <a:lstStyle/>
          <a:p>
            <a:pPr algn="ctr"/>
            <a:endParaRPr lang="zh-CN" altLang="en-US" sz="1200"/>
          </a:p>
        </p:txBody>
      </p:sp>
      <p:sp>
        <p:nvSpPr>
          <p:cNvPr id="22" name="同侧圆角矩形 21"/>
          <p:cNvSpPr/>
          <p:nvPr/>
        </p:nvSpPr>
        <p:spPr>
          <a:xfrm rot="10800000">
            <a:off x="4605562" y="1446448"/>
            <a:ext cx="75642" cy="653406"/>
          </a:xfrm>
          <a:prstGeom prst="round2SameRect">
            <a:avLst>
              <a:gd name="adj1" fmla="val 50000"/>
              <a:gd name="adj2" fmla="val 0"/>
            </a:avLst>
          </a:prstGeom>
          <a:solidFill>
            <a:srgbClr val="7B1B1B"/>
          </a:solidFill>
          <a:ln>
            <a:noFill/>
          </a:ln>
        </p:spPr>
        <p:style>
          <a:lnRef idx="2">
            <a:schemeClr val="accent1">
              <a:shade val="50000"/>
            </a:schemeClr>
          </a:lnRef>
          <a:fillRef idx="1">
            <a:schemeClr val="accent1"/>
          </a:fillRef>
          <a:effectRef idx="0">
            <a:schemeClr val="accent1"/>
          </a:effectRef>
          <a:fontRef idx="minor">
            <a:schemeClr val="lt1"/>
          </a:fontRef>
        </p:style>
        <p:txBody>
          <a:bodyPr lIns="121758" tIns="60879" rIns="121758" bIns="60879" rtlCol="0" anchor="ctr"/>
          <a:lstStyle/>
          <a:p>
            <a:pPr algn="ctr"/>
            <a:endParaRPr lang="zh-CN" altLang="en-US" sz="1200"/>
          </a:p>
        </p:txBody>
      </p:sp>
      <p:sp>
        <p:nvSpPr>
          <p:cNvPr id="23" name="圆角矩形 22"/>
          <p:cNvSpPr/>
          <p:nvPr/>
        </p:nvSpPr>
        <p:spPr>
          <a:xfrm>
            <a:off x="4605562" y="2383407"/>
            <a:ext cx="75642" cy="606380"/>
          </a:xfrm>
          <a:prstGeom prst="roundRect">
            <a:avLst>
              <a:gd name="adj" fmla="val 50000"/>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758" tIns="60879" rIns="121758" bIns="60879" rtlCol="0" anchor="ctr"/>
          <a:lstStyle/>
          <a:p>
            <a:pPr algn="ctr"/>
            <a:endParaRPr lang="zh-CN" altLang="en-US" sz="1200"/>
          </a:p>
        </p:txBody>
      </p:sp>
      <p:sp>
        <p:nvSpPr>
          <p:cNvPr id="24" name="圆角矩形 23"/>
          <p:cNvSpPr/>
          <p:nvPr/>
        </p:nvSpPr>
        <p:spPr>
          <a:xfrm>
            <a:off x="4605562" y="3273338"/>
            <a:ext cx="75642" cy="606380"/>
          </a:xfrm>
          <a:prstGeom prst="roundRect">
            <a:avLst>
              <a:gd name="adj" fmla="val 50000"/>
            </a:avLst>
          </a:prstGeom>
          <a:solidFill>
            <a:srgbClr val="7B1B1B"/>
          </a:solidFill>
          <a:ln>
            <a:noFill/>
          </a:ln>
        </p:spPr>
        <p:style>
          <a:lnRef idx="2">
            <a:schemeClr val="accent1">
              <a:shade val="50000"/>
            </a:schemeClr>
          </a:lnRef>
          <a:fillRef idx="1">
            <a:schemeClr val="accent1"/>
          </a:fillRef>
          <a:effectRef idx="0">
            <a:schemeClr val="accent1"/>
          </a:effectRef>
          <a:fontRef idx="minor">
            <a:schemeClr val="lt1"/>
          </a:fontRef>
        </p:style>
        <p:txBody>
          <a:bodyPr lIns="121758" tIns="60879" rIns="121758" bIns="60879" rtlCol="0" anchor="ctr"/>
          <a:lstStyle/>
          <a:p>
            <a:pPr algn="ctr"/>
            <a:endParaRPr lang="zh-CN" altLang="en-US" sz="1200"/>
          </a:p>
        </p:txBody>
      </p:sp>
      <p:sp>
        <p:nvSpPr>
          <p:cNvPr id="25" name="圆角矩形 24"/>
          <p:cNvSpPr/>
          <p:nvPr/>
        </p:nvSpPr>
        <p:spPr>
          <a:xfrm>
            <a:off x="4605562" y="4163270"/>
            <a:ext cx="75642" cy="606380"/>
          </a:xfrm>
          <a:prstGeom prst="roundRect">
            <a:avLst>
              <a:gd name="adj" fmla="val 50000"/>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758" tIns="60879" rIns="121758" bIns="60879" rtlCol="0" anchor="ctr"/>
          <a:lstStyle/>
          <a:p>
            <a:pPr algn="ctr"/>
            <a:endParaRPr lang="zh-CN" altLang="en-US" sz="1200"/>
          </a:p>
        </p:txBody>
      </p:sp>
      <p:sp>
        <p:nvSpPr>
          <p:cNvPr id="26" name="同侧圆角矩形 25"/>
          <p:cNvSpPr/>
          <p:nvPr/>
        </p:nvSpPr>
        <p:spPr>
          <a:xfrm>
            <a:off x="4605562" y="5053202"/>
            <a:ext cx="75642" cy="968086"/>
          </a:xfrm>
          <a:prstGeom prst="round2SameRect">
            <a:avLst>
              <a:gd name="adj1" fmla="val 50000"/>
              <a:gd name="adj2" fmla="val 0"/>
            </a:avLst>
          </a:prstGeom>
          <a:solidFill>
            <a:srgbClr val="7B1B1B"/>
          </a:solidFill>
          <a:ln>
            <a:noFill/>
          </a:ln>
        </p:spPr>
        <p:style>
          <a:lnRef idx="2">
            <a:schemeClr val="accent1">
              <a:shade val="50000"/>
            </a:schemeClr>
          </a:lnRef>
          <a:fillRef idx="1">
            <a:schemeClr val="accent1"/>
          </a:fillRef>
          <a:effectRef idx="0">
            <a:schemeClr val="accent1"/>
          </a:effectRef>
          <a:fontRef idx="minor">
            <a:schemeClr val="lt1"/>
          </a:fontRef>
        </p:style>
        <p:txBody>
          <a:bodyPr lIns="121758" tIns="60879" rIns="121758" bIns="60879" rtlCol="0" anchor="ctr"/>
          <a:lstStyle/>
          <a:p>
            <a:pPr algn="ctr"/>
            <a:endParaRPr lang="zh-CN" altLang="en-US" sz="1200"/>
          </a:p>
        </p:txBody>
      </p:sp>
    </p:spTree>
    <p:extLst>
      <p:ext uri="{BB962C8B-B14F-4D97-AF65-F5344CB8AC3E}">
        <p14:creationId xmlns:p14="http://schemas.microsoft.com/office/powerpoint/2010/main" val="424070471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2"/>
          <p:cNvSpPr txBox="1">
            <a:spLocks/>
          </p:cNvSpPr>
          <p:nvPr/>
        </p:nvSpPr>
        <p:spPr>
          <a:xfrm>
            <a:off x="5776624" y="1837384"/>
            <a:ext cx="3109630" cy="918531"/>
          </a:xfrm>
          <a:prstGeom prst="rect">
            <a:avLst/>
          </a:prstGeom>
        </p:spPr>
        <p:txBody>
          <a:bodyPr vert="horz" lIns="121758" tIns="60879" rIns="121758" bIns="60879" rtlCol="0" anchor="ctr">
            <a:noAutofit/>
          </a:bodyPr>
          <a:lstStyle>
            <a:lvl1pPr marL="177800" indent="-177800" algn="l" defTabSz="685800" rtl="0" eaLnBrk="1" latinLnBrk="0" hangingPunct="1">
              <a:lnSpc>
                <a:spcPct val="90000"/>
              </a:lnSpc>
              <a:spcBef>
                <a:spcPts val="750"/>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1pPr>
            <a:lvl2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2pPr>
            <a:lvl3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3pPr>
            <a:lvl4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4pPr>
            <a:lvl5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30000"/>
              </a:lnSpc>
              <a:spcBef>
                <a:spcPts val="0"/>
              </a:spcBef>
              <a:spcAft>
                <a:spcPts val="799"/>
              </a:spcAft>
              <a:buNone/>
            </a:pPr>
            <a:r>
              <a:rPr lang="zh-CN" altLang="en-US" sz="1400" dirty="0" smtClean="0">
                <a:solidFill>
                  <a:prstClr val="black"/>
                </a:solidFill>
                <a:cs typeface="方正兰亭纤黑简体"/>
              </a:rPr>
              <a:t>单击</a:t>
            </a:r>
            <a:r>
              <a:rPr lang="zh-CN" altLang="en-US" sz="1400" dirty="0">
                <a:solidFill>
                  <a:prstClr val="black"/>
                </a:solidFill>
                <a:cs typeface="方正兰亭纤黑简体"/>
              </a:rPr>
              <a:t>此处添加文字阐述，添加简短问题说明文字，具体说明文字在此处添加此处。单击此处添加文字阐述，添加简短问题说明文字，具体说明文字在此处添加此处。</a:t>
            </a:r>
          </a:p>
        </p:txBody>
      </p:sp>
      <p:sp>
        <p:nvSpPr>
          <p:cNvPr id="3" name="内容占位符 2"/>
          <p:cNvSpPr txBox="1">
            <a:spLocks/>
          </p:cNvSpPr>
          <p:nvPr/>
        </p:nvSpPr>
        <p:spPr>
          <a:xfrm>
            <a:off x="395536" y="2713612"/>
            <a:ext cx="3109630" cy="918531"/>
          </a:xfrm>
          <a:prstGeom prst="rect">
            <a:avLst/>
          </a:prstGeom>
        </p:spPr>
        <p:txBody>
          <a:bodyPr vert="horz" lIns="121758" tIns="60879" rIns="121758" bIns="60879" rtlCol="0" anchor="ctr">
            <a:noAutofit/>
          </a:bodyPr>
          <a:lstStyle>
            <a:lvl1pPr marL="177800" indent="-177800" algn="l" defTabSz="685800" rtl="0" eaLnBrk="1" latinLnBrk="0" hangingPunct="1">
              <a:lnSpc>
                <a:spcPct val="90000"/>
              </a:lnSpc>
              <a:spcBef>
                <a:spcPts val="750"/>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1pPr>
            <a:lvl2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2pPr>
            <a:lvl3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3pPr>
            <a:lvl4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4pPr>
            <a:lvl5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30000"/>
              </a:lnSpc>
              <a:spcBef>
                <a:spcPts val="0"/>
              </a:spcBef>
              <a:spcAft>
                <a:spcPts val="799"/>
              </a:spcAft>
              <a:buNone/>
            </a:pPr>
            <a:r>
              <a:rPr lang="zh-CN" altLang="en-US" sz="1400" b="1" dirty="0">
                <a:solidFill>
                  <a:schemeClr val="tx1"/>
                </a:solidFill>
              </a:rPr>
              <a:t>在此输入您的文字标题</a:t>
            </a:r>
            <a:endParaRPr lang="en-US" altLang="zh-CN" sz="1400" b="1" dirty="0">
              <a:solidFill>
                <a:schemeClr val="tx1"/>
              </a:solidFill>
            </a:endParaRPr>
          </a:p>
          <a:p>
            <a:pPr marL="0" indent="0" algn="just" defTabSz="1217591" fontAlgn="base">
              <a:spcBef>
                <a:spcPct val="0"/>
              </a:spcBef>
              <a:spcAft>
                <a:spcPct val="0"/>
              </a:spcAft>
              <a:buNone/>
            </a:pPr>
            <a:r>
              <a:rPr lang="zh-CN" altLang="en-US" sz="1400" dirty="0">
                <a:solidFill>
                  <a:prstClr val="black"/>
                </a:solidFill>
                <a:cs typeface="方正兰亭纤黑简体"/>
              </a:rPr>
              <a:t>单击此处添加文字阐述，添加简短问题说明文字，具体说明文字在此处添加此处。单击此处添加文字阐述，添加简短问题说明文字，具体说明文字在此处添加此处。</a:t>
            </a:r>
          </a:p>
          <a:p>
            <a:pPr algn="just" defTabSz="1217591" fontAlgn="base">
              <a:spcBef>
                <a:spcPct val="0"/>
              </a:spcBef>
              <a:spcAft>
                <a:spcPct val="0"/>
              </a:spcAft>
            </a:pPr>
            <a:endParaRPr lang="zh-CN" altLang="en-US" sz="1400" dirty="0">
              <a:solidFill>
                <a:prstClr val="black"/>
              </a:solidFill>
              <a:cs typeface="方正兰亭纤黑简体"/>
            </a:endParaRPr>
          </a:p>
        </p:txBody>
      </p:sp>
      <p:sp>
        <p:nvSpPr>
          <p:cNvPr id="4" name="内容占位符 2"/>
          <p:cNvSpPr txBox="1">
            <a:spLocks/>
          </p:cNvSpPr>
          <p:nvPr/>
        </p:nvSpPr>
        <p:spPr>
          <a:xfrm>
            <a:off x="5776624" y="3589839"/>
            <a:ext cx="3109630" cy="918531"/>
          </a:xfrm>
          <a:prstGeom prst="rect">
            <a:avLst/>
          </a:prstGeom>
        </p:spPr>
        <p:txBody>
          <a:bodyPr vert="horz" lIns="121758" tIns="60879" rIns="121758" bIns="60879" rtlCol="0" anchor="ctr">
            <a:noAutofit/>
          </a:bodyPr>
          <a:lstStyle>
            <a:lvl1pPr marL="177800" indent="-177800" algn="l" defTabSz="685800" rtl="0" eaLnBrk="1" latinLnBrk="0" hangingPunct="1">
              <a:lnSpc>
                <a:spcPct val="90000"/>
              </a:lnSpc>
              <a:spcBef>
                <a:spcPts val="750"/>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1pPr>
            <a:lvl2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2pPr>
            <a:lvl3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3pPr>
            <a:lvl4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4pPr>
            <a:lvl5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30000"/>
              </a:lnSpc>
              <a:spcBef>
                <a:spcPts val="0"/>
              </a:spcBef>
              <a:spcAft>
                <a:spcPts val="799"/>
              </a:spcAft>
              <a:buNone/>
            </a:pPr>
            <a:r>
              <a:rPr lang="zh-CN" altLang="en-US" sz="1400" b="1" dirty="0">
                <a:solidFill>
                  <a:schemeClr val="tx1"/>
                </a:solidFill>
              </a:rPr>
              <a:t>在此输入您的文字标题</a:t>
            </a:r>
            <a:endParaRPr lang="en-US" altLang="zh-CN" sz="1400" b="1" dirty="0">
              <a:solidFill>
                <a:schemeClr val="tx1"/>
              </a:solidFill>
            </a:endParaRPr>
          </a:p>
          <a:p>
            <a:pPr marL="0" indent="0" algn="just" defTabSz="1217591" fontAlgn="base">
              <a:spcBef>
                <a:spcPct val="0"/>
              </a:spcBef>
              <a:spcAft>
                <a:spcPct val="0"/>
              </a:spcAft>
              <a:buNone/>
            </a:pPr>
            <a:r>
              <a:rPr lang="zh-CN" altLang="en-US" sz="1400" dirty="0">
                <a:solidFill>
                  <a:prstClr val="black"/>
                </a:solidFill>
                <a:cs typeface="方正兰亭纤黑简体"/>
              </a:rPr>
              <a:t>单击此处添加文字阐述，添加简短问题说明文字，具体说明文字在此处添加此处。单击此处添加文字阐述，添加简短问题说明文字，具体说明文字在此处添加此处。</a:t>
            </a:r>
          </a:p>
        </p:txBody>
      </p:sp>
      <p:sp>
        <p:nvSpPr>
          <p:cNvPr id="5" name="内容占位符 2"/>
          <p:cNvSpPr txBox="1">
            <a:spLocks/>
          </p:cNvSpPr>
          <p:nvPr/>
        </p:nvSpPr>
        <p:spPr>
          <a:xfrm>
            <a:off x="395536" y="4466070"/>
            <a:ext cx="3109630" cy="918531"/>
          </a:xfrm>
          <a:prstGeom prst="rect">
            <a:avLst/>
          </a:prstGeom>
        </p:spPr>
        <p:txBody>
          <a:bodyPr vert="horz" lIns="121758" tIns="60879" rIns="121758" bIns="60879" rtlCol="0" anchor="ctr">
            <a:noAutofit/>
          </a:bodyPr>
          <a:lstStyle>
            <a:lvl1pPr marL="177800" indent="-177800" algn="l" defTabSz="685800" rtl="0" eaLnBrk="1" latinLnBrk="0" hangingPunct="1">
              <a:lnSpc>
                <a:spcPct val="90000"/>
              </a:lnSpc>
              <a:spcBef>
                <a:spcPts val="750"/>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1pPr>
            <a:lvl2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2pPr>
            <a:lvl3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3pPr>
            <a:lvl4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4pPr>
            <a:lvl5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30000"/>
              </a:lnSpc>
              <a:spcBef>
                <a:spcPts val="0"/>
              </a:spcBef>
              <a:spcAft>
                <a:spcPts val="799"/>
              </a:spcAft>
              <a:buNone/>
            </a:pPr>
            <a:r>
              <a:rPr lang="zh-CN" altLang="en-US" sz="1400" b="1" dirty="0">
                <a:solidFill>
                  <a:schemeClr val="tx1"/>
                </a:solidFill>
              </a:rPr>
              <a:t>在此输入您的文字标题</a:t>
            </a:r>
            <a:endParaRPr lang="en-US" altLang="zh-CN" sz="1400" b="1" dirty="0">
              <a:solidFill>
                <a:schemeClr val="tx1"/>
              </a:solidFill>
            </a:endParaRPr>
          </a:p>
          <a:p>
            <a:pPr marL="0" indent="0" algn="just" defTabSz="1217591" fontAlgn="base">
              <a:spcBef>
                <a:spcPct val="0"/>
              </a:spcBef>
              <a:spcAft>
                <a:spcPct val="0"/>
              </a:spcAft>
              <a:buNone/>
            </a:pPr>
            <a:r>
              <a:rPr lang="zh-CN" altLang="en-US" sz="1400" dirty="0">
                <a:solidFill>
                  <a:prstClr val="black"/>
                </a:solidFill>
                <a:cs typeface="方正兰亭纤黑简体"/>
              </a:rPr>
              <a:t>单击此处添加文字阐述，添加简短问题说明文字，具体说明文字在此处添加此处。单击此处添加文字阐述，添加简短问题说明文字，具体说明文字在此处添加此处。</a:t>
            </a:r>
          </a:p>
        </p:txBody>
      </p:sp>
      <p:grpSp>
        <p:nvGrpSpPr>
          <p:cNvPr id="6" name="组合 5"/>
          <p:cNvGrpSpPr/>
          <p:nvPr/>
        </p:nvGrpSpPr>
        <p:grpSpPr>
          <a:xfrm>
            <a:off x="4986089" y="1891327"/>
            <a:ext cx="739549" cy="741071"/>
            <a:chOff x="4898207" y="1070431"/>
            <a:chExt cx="703944" cy="703944"/>
          </a:xfrm>
          <a:solidFill>
            <a:srgbClr val="7B1B1B"/>
          </a:solidFill>
        </p:grpSpPr>
        <p:sp>
          <p:nvSpPr>
            <p:cNvPr id="7" name="泪滴形 6"/>
            <p:cNvSpPr/>
            <p:nvPr/>
          </p:nvSpPr>
          <p:spPr>
            <a:xfrm rot="13500000">
              <a:off x="4898207" y="1070431"/>
              <a:ext cx="703944" cy="703944"/>
            </a:xfrm>
            <a:prstGeom prst="teardrop">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bg1">
                    <a:lumMod val="95000"/>
                  </a:schemeClr>
                </a:solidFill>
              </a:endParaRPr>
            </a:p>
          </p:txBody>
        </p:sp>
        <p:sp>
          <p:nvSpPr>
            <p:cNvPr id="8" name="矩形 7"/>
            <p:cNvSpPr/>
            <p:nvPr/>
          </p:nvSpPr>
          <p:spPr>
            <a:xfrm>
              <a:off x="4941046" y="1268515"/>
              <a:ext cx="618267" cy="292358"/>
            </a:xfrm>
            <a:prstGeom prst="rect">
              <a:avLst/>
            </a:prstGeom>
            <a:grpFill/>
          </p:spPr>
          <p:txBody>
            <a:bodyPr wrap="none">
              <a:spAutoFit/>
            </a:bodyPr>
            <a:lstStyle/>
            <a:p>
              <a:pPr algn="ctr"/>
              <a:r>
                <a:rPr lang="en-US" altLang="zh-CN" sz="1400" dirty="0">
                  <a:solidFill>
                    <a:schemeClr val="bg1">
                      <a:lumMod val="95000"/>
                    </a:schemeClr>
                  </a:solidFill>
                  <a:latin typeface="微软雅黑" panose="020B0503020204020204" pitchFamily="34" charset="-122"/>
                  <a:ea typeface="微软雅黑" panose="020B0503020204020204" pitchFamily="34" charset="-122"/>
                </a:rPr>
                <a:t>5</a:t>
              </a:r>
              <a:r>
                <a:rPr lang="zh-CN" altLang="en-US" sz="1400" dirty="0" smtClean="0">
                  <a:solidFill>
                    <a:schemeClr val="bg1">
                      <a:lumMod val="95000"/>
                    </a:schemeClr>
                  </a:solidFill>
                  <a:latin typeface="微软雅黑" panose="020B0503020204020204" pitchFamily="34" charset="-122"/>
                  <a:ea typeface="微软雅黑" panose="020B0503020204020204" pitchFamily="34" charset="-122"/>
                </a:rPr>
                <a:t>月份</a:t>
              </a:r>
              <a:endParaRPr lang="zh-CN" altLang="en-US" sz="1400" dirty="0">
                <a:solidFill>
                  <a:schemeClr val="bg1">
                    <a:lumMod val="95000"/>
                  </a:schemeClr>
                </a:solidFill>
                <a:latin typeface="微软雅黑" panose="020B0503020204020204" pitchFamily="34" charset="-122"/>
                <a:ea typeface="微软雅黑" panose="020B0503020204020204" pitchFamily="34" charset="-122"/>
              </a:endParaRPr>
            </a:p>
          </p:txBody>
        </p:sp>
      </p:grpSp>
      <p:grpSp>
        <p:nvGrpSpPr>
          <p:cNvPr id="9" name="组合 8"/>
          <p:cNvGrpSpPr/>
          <p:nvPr/>
        </p:nvGrpSpPr>
        <p:grpSpPr>
          <a:xfrm>
            <a:off x="3565260" y="2779779"/>
            <a:ext cx="739549" cy="741071"/>
            <a:chOff x="3545783" y="1914373"/>
            <a:chExt cx="703944" cy="703944"/>
          </a:xfrm>
          <a:solidFill>
            <a:schemeClr val="tx1">
              <a:lumMod val="75000"/>
              <a:lumOff val="25000"/>
            </a:schemeClr>
          </a:solidFill>
        </p:grpSpPr>
        <p:sp>
          <p:nvSpPr>
            <p:cNvPr id="10" name="泪滴形 9"/>
            <p:cNvSpPr/>
            <p:nvPr/>
          </p:nvSpPr>
          <p:spPr>
            <a:xfrm rot="8100000" flipH="1">
              <a:off x="3545783" y="1914373"/>
              <a:ext cx="703944" cy="703944"/>
            </a:xfrm>
            <a:prstGeom prst="teardrop">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bg1">
                    <a:lumMod val="95000"/>
                  </a:schemeClr>
                </a:solidFill>
              </a:endParaRPr>
            </a:p>
          </p:txBody>
        </p:sp>
        <p:sp>
          <p:nvSpPr>
            <p:cNvPr id="11" name="矩形 10"/>
            <p:cNvSpPr/>
            <p:nvPr/>
          </p:nvSpPr>
          <p:spPr>
            <a:xfrm>
              <a:off x="3588622" y="2112457"/>
              <a:ext cx="618267" cy="292358"/>
            </a:xfrm>
            <a:prstGeom prst="rect">
              <a:avLst/>
            </a:prstGeom>
            <a:grpFill/>
          </p:spPr>
          <p:txBody>
            <a:bodyPr wrap="none">
              <a:spAutoFit/>
            </a:bodyPr>
            <a:lstStyle/>
            <a:p>
              <a:pPr algn="ctr"/>
              <a:r>
                <a:rPr lang="en-US" altLang="zh-CN" sz="1400" dirty="0">
                  <a:solidFill>
                    <a:schemeClr val="bg1">
                      <a:lumMod val="95000"/>
                    </a:schemeClr>
                  </a:solidFill>
                  <a:latin typeface="微软雅黑" panose="020B0503020204020204" pitchFamily="34" charset="-122"/>
                  <a:ea typeface="微软雅黑" panose="020B0503020204020204" pitchFamily="34" charset="-122"/>
                </a:rPr>
                <a:t>6</a:t>
              </a:r>
              <a:r>
                <a:rPr lang="zh-CN" altLang="en-US" sz="1400" dirty="0" smtClean="0">
                  <a:solidFill>
                    <a:schemeClr val="bg1">
                      <a:lumMod val="95000"/>
                    </a:schemeClr>
                  </a:solidFill>
                  <a:latin typeface="微软雅黑" panose="020B0503020204020204" pitchFamily="34" charset="-122"/>
                  <a:ea typeface="微软雅黑" panose="020B0503020204020204" pitchFamily="34" charset="-122"/>
                </a:rPr>
                <a:t>月份</a:t>
              </a:r>
              <a:endParaRPr lang="zh-CN" altLang="en-US" sz="1400" dirty="0">
                <a:solidFill>
                  <a:schemeClr val="bg1">
                    <a:lumMod val="95000"/>
                  </a:schemeClr>
                </a:solidFill>
                <a:latin typeface="微软雅黑" panose="020B0503020204020204" pitchFamily="34" charset="-122"/>
                <a:ea typeface="微软雅黑" panose="020B0503020204020204" pitchFamily="34" charset="-122"/>
              </a:endParaRPr>
            </a:p>
          </p:txBody>
        </p:sp>
      </p:grpSp>
      <p:grpSp>
        <p:nvGrpSpPr>
          <p:cNvPr id="12" name="组合 11"/>
          <p:cNvGrpSpPr/>
          <p:nvPr/>
        </p:nvGrpSpPr>
        <p:grpSpPr>
          <a:xfrm>
            <a:off x="4986089" y="3657032"/>
            <a:ext cx="739549" cy="741071"/>
            <a:chOff x="4898207" y="2747676"/>
            <a:chExt cx="703944" cy="703944"/>
          </a:xfrm>
          <a:solidFill>
            <a:srgbClr val="7B1B1B"/>
          </a:solidFill>
        </p:grpSpPr>
        <p:sp>
          <p:nvSpPr>
            <p:cNvPr id="13" name="泪滴形 12"/>
            <p:cNvSpPr/>
            <p:nvPr/>
          </p:nvSpPr>
          <p:spPr>
            <a:xfrm rot="13500000">
              <a:off x="4898207" y="2747676"/>
              <a:ext cx="703944" cy="703944"/>
            </a:xfrm>
            <a:prstGeom prst="teardrop">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bg1">
                    <a:lumMod val="95000"/>
                  </a:schemeClr>
                </a:solidFill>
              </a:endParaRPr>
            </a:p>
          </p:txBody>
        </p:sp>
        <p:sp>
          <p:nvSpPr>
            <p:cNvPr id="14" name="矩形 13"/>
            <p:cNvSpPr/>
            <p:nvPr/>
          </p:nvSpPr>
          <p:spPr>
            <a:xfrm>
              <a:off x="4934374" y="2945760"/>
              <a:ext cx="618267" cy="292358"/>
            </a:xfrm>
            <a:prstGeom prst="rect">
              <a:avLst/>
            </a:prstGeom>
            <a:grpFill/>
          </p:spPr>
          <p:txBody>
            <a:bodyPr wrap="none">
              <a:spAutoFit/>
            </a:bodyPr>
            <a:lstStyle/>
            <a:p>
              <a:pPr algn="ctr"/>
              <a:r>
                <a:rPr lang="en-US" altLang="zh-CN" sz="1400" dirty="0">
                  <a:solidFill>
                    <a:schemeClr val="bg1">
                      <a:lumMod val="95000"/>
                    </a:schemeClr>
                  </a:solidFill>
                  <a:latin typeface="微软雅黑" panose="020B0503020204020204" pitchFamily="34" charset="-122"/>
                  <a:ea typeface="微软雅黑" panose="020B0503020204020204" pitchFamily="34" charset="-122"/>
                </a:rPr>
                <a:t>7</a:t>
              </a:r>
              <a:r>
                <a:rPr lang="zh-CN" altLang="en-US" sz="1400" dirty="0" smtClean="0">
                  <a:solidFill>
                    <a:schemeClr val="bg1">
                      <a:lumMod val="95000"/>
                    </a:schemeClr>
                  </a:solidFill>
                  <a:latin typeface="微软雅黑" panose="020B0503020204020204" pitchFamily="34" charset="-122"/>
                  <a:ea typeface="微软雅黑" panose="020B0503020204020204" pitchFamily="34" charset="-122"/>
                </a:rPr>
                <a:t>月份</a:t>
              </a:r>
              <a:endParaRPr lang="zh-CN" altLang="en-US" sz="1400" dirty="0">
                <a:solidFill>
                  <a:schemeClr val="bg1">
                    <a:lumMod val="95000"/>
                  </a:schemeClr>
                </a:solidFill>
                <a:latin typeface="微软雅黑" panose="020B0503020204020204" pitchFamily="34" charset="-122"/>
                <a:ea typeface="微软雅黑" panose="020B0503020204020204" pitchFamily="34" charset="-122"/>
              </a:endParaRPr>
            </a:p>
          </p:txBody>
        </p:sp>
      </p:grpSp>
      <p:grpSp>
        <p:nvGrpSpPr>
          <p:cNvPr id="15" name="组合 14"/>
          <p:cNvGrpSpPr/>
          <p:nvPr/>
        </p:nvGrpSpPr>
        <p:grpSpPr>
          <a:xfrm>
            <a:off x="3565260" y="4545487"/>
            <a:ext cx="739549" cy="741071"/>
            <a:chOff x="3545783" y="3591618"/>
            <a:chExt cx="703944" cy="703944"/>
          </a:xfrm>
          <a:solidFill>
            <a:schemeClr val="tx1">
              <a:lumMod val="75000"/>
              <a:lumOff val="25000"/>
            </a:schemeClr>
          </a:solidFill>
        </p:grpSpPr>
        <p:sp>
          <p:nvSpPr>
            <p:cNvPr id="16" name="泪滴形 15"/>
            <p:cNvSpPr/>
            <p:nvPr/>
          </p:nvSpPr>
          <p:spPr>
            <a:xfrm rot="8100000" flipH="1">
              <a:off x="3545783" y="3591618"/>
              <a:ext cx="703944" cy="703944"/>
            </a:xfrm>
            <a:prstGeom prst="teardrop">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bg1">
                    <a:lumMod val="95000"/>
                  </a:schemeClr>
                </a:solidFill>
              </a:endParaRPr>
            </a:p>
          </p:txBody>
        </p:sp>
        <p:sp>
          <p:nvSpPr>
            <p:cNvPr id="17" name="矩形 16"/>
            <p:cNvSpPr/>
            <p:nvPr/>
          </p:nvSpPr>
          <p:spPr>
            <a:xfrm>
              <a:off x="3588622" y="3789702"/>
              <a:ext cx="618267" cy="292358"/>
            </a:xfrm>
            <a:prstGeom prst="rect">
              <a:avLst/>
            </a:prstGeom>
            <a:grpFill/>
          </p:spPr>
          <p:txBody>
            <a:bodyPr wrap="none">
              <a:spAutoFit/>
            </a:bodyPr>
            <a:lstStyle/>
            <a:p>
              <a:pPr algn="ctr"/>
              <a:r>
                <a:rPr lang="en-US" altLang="zh-CN" sz="1400" dirty="0">
                  <a:solidFill>
                    <a:schemeClr val="bg1">
                      <a:lumMod val="95000"/>
                    </a:schemeClr>
                  </a:solidFill>
                  <a:latin typeface="微软雅黑" panose="020B0503020204020204" pitchFamily="34" charset="-122"/>
                  <a:ea typeface="微软雅黑" panose="020B0503020204020204" pitchFamily="34" charset="-122"/>
                </a:rPr>
                <a:t>8</a:t>
              </a:r>
              <a:r>
                <a:rPr lang="zh-CN" altLang="en-US" sz="1400" dirty="0" smtClean="0">
                  <a:solidFill>
                    <a:schemeClr val="bg1">
                      <a:lumMod val="95000"/>
                    </a:schemeClr>
                  </a:solidFill>
                  <a:latin typeface="微软雅黑" panose="020B0503020204020204" pitchFamily="34" charset="-122"/>
                  <a:ea typeface="微软雅黑" panose="020B0503020204020204" pitchFamily="34" charset="-122"/>
                </a:rPr>
                <a:t>月份</a:t>
              </a:r>
              <a:endParaRPr lang="zh-CN" altLang="en-US" sz="1400" dirty="0">
                <a:solidFill>
                  <a:schemeClr val="bg1">
                    <a:lumMod val="95000"/>
                  </a:schemeClr>
                </a:solidFill>
                <a:latin typeface="微软雅黑" panose="020B0503020204020204" pitchFamily="34" charset="-122"/>
                <a:ea typeface="微软雅黑" panose="020B0503020204020204" pitchFamily="34" charset="-122"/>
              </a:endParaRPr>
            </a:p>
          </p:txBody>
        </p:sp>
      </p:grpSp>
      <p:sp>
        <p:nvSpPr>
          <p:cNvPr id="18" name="椭圆 17"/>
          <p:cNvSpPr/>
          <p:nvPr/>
        </p:nvSpPr>
        <p:spPr>
          <a:xfrm>
            <a:off x="4548831" y="2146885"/>
            <a:ext cx="189105" cy="189494"/>
          </a:xfrm>
          <a:prstGeom prst="ellipse">
            <a:avLst/>
          </a:prstGeom>
          <a:solidFill>
            <a:srgbClr val="7B1B1B"/>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121758" tIns="60879" rIns="121758" bIns="60879" rtlCol="0" anchor="ctr"/>
          <a:lstStyle/>
          <a:p>
            <a:pPr algn="ctr"/>
            <a:endParaRPr lang="zh-CN" altLang="en-US" sz="1200"/>
          </a:p>
        </p:txBody>
      </p:sp>
      <p:sp>
        <p:nvSpPr>
          <p:cNvPr id="19" name="椭圆 18"/>
          <p:cNvSpPr/>
          <p:nvPr/>
        </p:nvSpPr>
        <p:spPr>
          <a:xfrm>
            <a:off x="4548831" y="3036816"/>
            <a:ext cx="189105" cy="189494"/>
          </a:xfrm>
          <a:prstGeom prst="ellipse">
            <a:avLst/>
          </a:prstGeom>
          <a:solidFill>
            <a:schemeClr val="tx1">
              <a:lumMod val="75000"/>
              <a:lumOff val="2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121758" tIns="60879" rIns="121758" bIns="60879" rtlCol="0" anchor="ctr"/>
          <a:lstStyle/>
          <a:p>
            <a:pPr algn="ctr"/>
            <a:endParaRPr lang="zh-CN" altLang="en-US" sz="1200"/>
          </a:p>
        </p:txBody>
      </p:sp>
      <p:sp>
        <p:nvSpPr>
          <p:cNvPr id="20" name="椭圆 19"/>
          <p:cNvSpPr/>
          <p:nvPr/>
        </p:nvSpPr>
        <p:spPr>
          <a:xfrm>
            <a:off x="4567734" y="3926747"/>
            <a:ext cx="189105" cy="189494"/>
          </a:xfrm>
          <a:prstGeom prst="ellipse">
            <a:avLst/>
          </a:prstGeom>
          <a:solidFill>
            <a:srgbClr val="7B1B1B"/>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121758" tIns="60879" rIns="121758" bIns="60879" rtlCol="0" anchor="ctr"/>
          <a:lstStyle/>
          <a:p>
            <a:pPr algn="ctr"/>
            <a:endParaRPr lang="zh-CN" altLang="en-US" sz="1200"/>
          </a:p>
        </p:txBody>
      </p:sp>
      <p:sp>
        <p:nvSpPr>
          <p:cNvPr id="21" name="椭圆 20"/>
          <p:cNvSpPr/>
          <p:nvPr/>
        </p:nvSpPr>
        <p:spPr>
          <a:xfrm>
            <a:off x="4548831" y="4816677"/>
            <a:ext cx="189105" cy="189494"/>
          </a:xfrm>
          <a:prstGeom prst="ellipse">
            <a:avLst/>
          </a:prstGeom>
          <a:solidFill>
            <a:schemeClr val="tx1">
              <a:lumMod val="75000"/>
              <a:lumOff val="2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121758" tIns="60879" rIns="121758" bIns="60879" rtlCol="0" anchor="ctr"/>
          <a:lstStyle/>
          <a:p>
            <a:pPr algn="ctr"/>
            <a:endParaRPr lang="zh-CN" altLang="en-US" sz="1200"/>
          </a:p>
        </p:txBody>
      </p:sp>
      <p:sp>
        <p:nvSpPr>
          <p:cNvPr id="22" name="同侧圆角矩形 21"/>
          <p:cNvSpPr/>
          <p:nvPr/>
        </p:nvSpPr>
        <p:spPr>
          <a:xfrm rot="10800000">
            <a:off x="4605562" y="1446448"/>
            <a:ext cx="75642" cy="653406"/>
          </a:xfrm>
          <a:prstGeom prst="round2SameRect">
            <a:avLst>
              <a:gd name="adj1" fmla="val 50000"/>
              <a:gd name="adj2" fmla="val 0"/>
            </a:avLst>
          </a:prstGeom>
          <a:solidFill>
            <a:srgbClr val="7B1B1B"/>
          </a:solidFill>
          <a:ln>
            <a:noFill/>
          </a:ln>
        </p:spPr>
        <p:style>
          <a:lnRef idx="2">
            <a:schemeClr val="accent1">
              <a:shade val="50000"/>
            </a:schemeClr>
          </a:lnRef>
          <a:fillRef idx="1">
            <a:schemeClr val="accent1"/>
          </a:fillRef>
          <a:effectRef idx="0">
            <a:schemeClr val="accent1"/>
          </a:effectRef>
          <a:fontRef idx="minor">
            <a:schemeClr val="lt1"/>
          </a:fontRef>
        </p:style>
        <p:txBody>
          <a:bodyPr lIns="121758" tIns="60879" rIns="121758" bIns="60879" rtlCol="0" anchor="ctr"/>
          <a:lstStyle/>
          <a:p>
            <a:pPr algn="ctr"/>
            <a:endParaRPr lang="zh-CN" altLang="en-US" sz="1200"/>
          </a:p>
        </p:txBody>
      </p:sp>
      <p:sp>
        <p:nvSpPr>
          <p:cNvPr id="23" name="圆角矩形 22"/>
          <p:cNvSpPr/>
          <p:nvPr/>
        </p:nvSpPr>
        <p:spPr>
          <a:xfrm>
            <a:off x="4605562" y="2383407"/>
            <a:ext cx="75642" cy="606380"/>
          </a:xfrm>
          <a:prstGeom prst="roundRect">
            <a:avLst>
              <a:gd name="adj" fmla="val 50000"/>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758" tIns="60879" rIns="121758" bIns="60879" rtlCol="0" anchor="ctr"/>
          <a:lstStyle/>
          <a:p>
            <a:pPr algn="ctr"/>
            <a:endParaRPr lang="zh-CN" altLang="en-US" sz="1200"/>
          </a:p>
        </p:txBody>
      </p:sp>
      <p:sp>
        <p:nvSpPr>
          <p:cNvPr id="24" name="圆角矩形 23"/>
          <p:cNvSpPr/>
          <p:nvPr/>
        </p:nvSpPr>
        <p:spPr>
          <a:xfrm>
            <a:off x="4605562" y="3273338"/>
            <a:ext cx="75642" cy="606380"/>
          </a:xfrm>
          <a:prstGeom prst="roundRect">
            <a:avLst>
              <a:gd name="adj" fmla="val 50000"/>
            </a:avLst>
          </a:prstGeom>
          <a:solidFill>
            <a:srgbClr val="7B1B1B"/>
          </a:solidFill>
          <a:ln>
            <a:noFill/>
          </a:ln>
        </p:spPr>
        <p:style>
          <a:lnRef idx="2">
            <a:schemeClr val="accent1">
              <a:shade val="50000"/>
            </a:schemeClr>
          </a:lnRef>
          <a:fillRef idx="1">
            <a:schemeClr val="accent1"/>
          </a:fillRef>
          <a:effectRef idx="0">
            <a:schemeClr val="accent1"/>
          </a:effectRef>
          <a:fontRef idx="minor">
            <a:schemeClr val="lt1"/>
          </a:fontRef>
        </p:style>
        <p:txBody>
          <a:bodyPr lIns="121758" tIns="60879" rIns="121758" bIns="60879" rtlCol="0" anchor="ctr"/>
          <a:lstStyle/>
          <a:p>
            <a:pPr algn="ctr"/>
            <a:endParaRPr lang="zh-CN" altLang="en-US" sz="1200"/>
          </a:p>
        </p:txBody>
      </p:sp>
      <p:sp>
        <p:nvSpPr>
          <p:cNvPr id="25" name="圆角矩形 24"/>
          <p:cNvSpPr/>
          <p:nvPr/>
        </p:nvSpPr>
        <p:spPr>
          <a:xfrm>
            <a:off x="4605562" y="4163270"/>
            <a:ext cx="75642" cy="606380"/>
          </a:xfrm>
          <a:prstGeom prst="roundRect">
            <a:avLst>
              <a:gd name="adj" fmla="val 50000"/>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758" tIns="60879" rIns="121758" bIns="60879" rtlCol="0" anchor="ctr"/>
          <a:lstStyle/>
          <a:p>
            <a:pPr algn="ctr"/>
            <a:endParaRPr lang="zh-CN" altLang="en-US" sz="1200"/>
          </a:p>
        </p:txBody>
      </p:sp>
      <p:sp>
        <p:nvSpPr>
          <p:cNvPr id="26" name="同侧圆角矩形 25"/>
          <p:cNvSpPr/>
          <p:nvPr/>
        </p:nvSpPr>
        <p:spPr>
          <a:xfrm>
            <a:off x="4605562" y="5053202"/>
            <a:ext cx="75642" cy="968086"/>
          </a:xfrm>
          <a:prstGeom prst="round2SameRect">
            <a:avLst>
              <a:gd name="adj1" fmla="val 50000"/>
              <a:gd name="adj2" fmla="val 0"/>
            </a:avLst>
          </a:prstGeom>
          <a:solidFill>
            <a:srgbClr val="7B1B1B"/>
          </a:solidFill>
          <a:ln>
            <a:noFill/>
          </a:ln>
        </p:spPr>
        <p:style>
          <a:lnRef idx="2">
            <a:schemeClr val="accent1">
              <a:shade val="50000"/>
            </a:schemeClr>
          </a:lnRef>
          <a:fillRef idx="1">
            <a:schemeClr val="accent1"/>
          </a:fillRef>
          <a:effectRef idx="0">
            <a:schemeClr val="accent1"/>
          </a:effectRef>
          <a:fontRef idx="minor">
            <a:schemeClr val="lt1"/>
          </a:fontRef>
        </p:style>
        <p:txBody>
          <a:bodyPr lIns="121758" tIns="60879" rIns="121758" bIns="60879" rtlCol="0" anchor="ctr"/>
          <a:lstStyle/>
          <a:p>
            <a:pPr algn="ctr"/>
            <a:endParaRPr lang="zh-CN" altLang="en-US" sz="1200"/>
          </a:p>
        </p:txBody>
      </p:sp>
    </p:spTree>
    <p:extLst>
      <p:ext uri="{BB962C8B-B14F-4D97-AF65-F5344CB8AC3E}">
        <p14:creationId xmlns:p14="http://schemas.microsoft.com/office/powerpoint/2010/main" val="40460529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2"/>
          <p:cNvSpPr txBox="1">
            <a:spLocks/>
          </p:cNvSpPr>
          <p:nvPr/>
        </p:nvSpPr>
        <p:spPr>
          <a:xfrm>
            <a:off x="5776624" y="1837384"/>
            <a:ext cx="3109630" cy="918531"/>
          </a:xfrm>
          <a:prstGeom prst="rect">
            <a:avLst/>
          </a:prstGeom>
        </p:spPr>
        <p:txBody>
          <a:bodyPr vert="horz" lIns="121758" tIns="60879" rIns="121758" bIns="60879" rtlCol="0" anchor="ctr">
            <a:noAutofit/>
          </a:bodyPr>
          <a:lstStyle>
            <a:lvl1pPr marL="177800" indent="-177800" algn="l" defTabSz="685800" rtl="0" eaLnBrk="1" latinLnBrk="0" hangingPunct="1">
              <a:lnSpc>
                <a:spcPct val="90000"/>
              </a:lnSpc>
              <a:spcBef>
                <a:spcPts val="750"/>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1pPr>
            <a:lvl2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2pPr>
            <a:lvl3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3pPr>
            <a:lvl4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4pPr>
            <a:lvl5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30000"/>
              </a:lnSpc>
              <a:spcBef>
                <a:spcPts val="0"/>
              </a:spcBef>
              <a:spcAft>
                <a:spcPts val="799"/>
              </a:spcAft>
              <a:buNone/>
            </a:pPr>
            <a:r>
              <a:rPr lang="zh-CN" altLang="en-US" sz="1400" dirty="0" smtClean="0">
                <a:solidFill>
                  <a:prstClr val="black"/>
                </a:solidFill>
                <a:cs typeface="方正兰亭纤黑简体"/>
              </a:rPr>
              <a:t>单击</a:t>
            </a:r>
            <a:r>
              <a:rPr lang="zh-CN" altLang="en-US" sz="1400" dirty="0">
                <a:solidFill>
                  <a:prstClr val="black"/>
                </a:solidFill>
                <a:cs typeface="方正兰亭纤黑简体"/>
              </a:rPr>
              <a:t>此处添加文字阐述，添加简短问题说明文字，具体说明文字在此处添加此处。单击此处添加文字阐述，添加简短问题说明文字，具体说明文字在此处添加此处。</a:t>
            </a:r>
          </a:p>
        </p:txBody>
      </p:sp>
      <p:sp>
        <p:nvSpPr>
          <p:cNvPr id="3" name="内容占位符 2"/>
          <p:cNvSpPr txBox="1">
            <a:spLocks/>
          </p:cNvSpPr>
          <p:nvPr/>
        </p:nvSpPr>
        <p:spPr>
          <a:xfrm>
            <a:off x="395536" y="2713612"/>
            <a:ext cx="3109630" cy="918531"/>
          </a:xfrm>
          <a:prstGeom prst="rect">
            <a:avLst/>
          </a:prstGeom>
        </p:spPr>
        <p:txBody>
          <a:bodyPr vert="horz" lIns="121758" tIns="60879" rIns="121758" bIns="60879" rtlCol="0" anchor="ctr">
            <a:noAutofit/>
          </a:bodyPr>
          <a:lstStyle>
            <a:lvl1pPr marL="177800" indent="-177800" algn="l" defTabSz="685800" rtl="0" eaLnBrk="1" latinLnBrk="0" hangingPunct="1">
              <a:lnSpc>
                <a:spcPct val="90000"/>
              </a:lnSpc>
              <a:spcBef>
                <a:spcPts val="750"/>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1pPr>
            <a:lvl2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2pPr>
            <a:lvl3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3pPr>
            <a:lvl4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4pPr>
            <a:lvl5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30000"/>
              </a:lnSpc>
              <a:spcBef>
                <a:spcPts val="0"/>
              </a:spcBef>
              <a:spcAft>
                <a:spcPts val="799"/>
              </a:spcAft>
              <a:buNone/>
            </a:pPr>
            <a:r>
              <a:rPr lang="zh-CN" altLang="en-US" sz="1400" b="1" dirty="0">
                <a:solidFill>
                  <a:schemeClr val="tx1"/>
                </a:solidFill>
              </a:rPr>
              <a:t>在此输入您的文字标题</a:t>
            </a:r>
            <a:endParaRPr lang="en-US" altLang="zh-CN" sz="1400" b="1" dirty="0">
              <a:solidFill>
                <a:schemeClr val="tx1"/>
              </a:solidFill>
            </a:endParaRPr>
          </a:p>
          <a:p>
            <a:pPr marL="0" indent="0" algn="just" defTabSz="1217591" fontAlgn="base">
              <a:spcBef>
                <a:spcPct val="0"/>
              </a:spcBef>
              <a:spcAft>
                <a:spcPct val="0"/>
              </a:spcAft>
              <a:buNone/>
            </a:pPr>
            <a:r>
              <a:rPr lang="zh-CN" altLang="en-US" sz="1400" dirty="0">
                <a:solidFill>
                  <a:prstClr val="black"/>
                </a:solidFill>
                <a:cs typeface="方正兰亭纤黑简体"/>
              </a:rPr>
              <a:t>单击此处添加文字阐述，添加简短问题说明文字，具体说明文字在此处添加此处。单击此处添加文字阐述，添加简短问题说明文字，具体说明文字在此处添加此处。</a:t>
            </a:r>
          </a:p>
          <a:p>
            <a:pPr algn="just" defTabSz="1217591" fontAlgn="base">
              <a:spcBef>
                <a:spcPct val="0"/>
              </a:spcBef>
              <a:spcAft>
                <a:spcPct val="0"/>
              </a:spcAft>
            </a:pPr>
            <a:endParaRPr lang="zh-CN" altLang="en-US" sz="1400" dirty="0">
              <a:solidFill>
                <a:prstClr val="black"/>
              </a:solidFill>
              <a:cs typeface="方正兰亭纤黑简体"/>
            </a:endParaRPr>
          </a:p>
        </p:txBody>
      </p:sp>
      <p:sp>
        <p:nvSpPr>
          <p:cNvPr id="4" name="内容占位符 2"/>
          <p:cNvSpPr txBox="1">
            <a:spLocks/>
          </p:cNvSpPr>
          <p:nvPr/>
        </p:nvSpPr>
        <p:spPr>
          <a:xfrm>
            <a:off x="5776624" y="3589839"/>
            <a:ext cx="3109630" cy="918531"/>
          </a:xfrm>
          <a:prstGeom prst="rect">
            <a:avLst/>
          </a:prstGeom>
        </p:spPr>
        <p:txBody>
          <a:bodyPr vert="horz" lIns="121758" tIns="60879" rIns="121758" bIns="60879" rtlCol="0" anchor="ctr">
            <a:noAutofit/>
          </a:bodyPr>
          <a:lstStyle>
            <a:lvl1pPr marL="177800" indent="-177800" algn="l" defTabSz="685800" rtl="0" eaLnBrk="1" latinLnBrk="0" hangingPunct="1">
              <a:lnSpc>
                <a:spcPct val="90000"/>
              </a:lnSpc>
              <a:spcBef>
                <a:spcPts val="750"/>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1pPr>
            <a:lvl2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2pPr>
            <a:lvl3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3pPr>
            <a:lvl4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4pPr>
            <a:lvl5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30000"/>
              </a:lnSpc>
              <a:spcBef>
                <a:spcPts val="0"/>
              </a:spcBef>
              <a:spcAft>
                <a:spcPts val="799"/>
              </a:spcAft>
              <a:buNone/>
            </a:pPr>
            <a:r>
              <a:rPr lang="zh-CN" altLang="en-US" sz="1400" b="1" dirty="0">
                <a:solidFill>
                  <a:schemeClr val="tx1"/>
                </a:solidFill>
              </a:rPr>
              <a:t>在此输入您的文字标题</a:t>
            </a:r>
            <a:endParaRPr lang="en-US" altLang="zh-CN" sz="1400" b="1" dirty="0">
              <a:solidFill>
                <a:schemeClr val="tx1"/>
              </a:solidFill>
            </a:endParaRPr>
          </a:p>
          <a:p>
            <a:pPr marL="0" indent="0" algn="just" defTabSz="1217591" fontAlgn="base">
              <a:spcBef>
                <a:spcPct val="0"/>
              </a:spcBef>
              <a:spcAft>
                <a:spcPct val="0"/>
              </a:spcAft>
              <a:buNone/>
            </a:pPr>
            <a:r>
              <a:rPr lang="zh-CN" altLang="en-US" sz="1400" dirty="0">
                <a:solidFill>
                  <a:prstClr val="black"/>
                </a:solidFill>
                <a:cs typeface="方正兰亭纤黑简体"/>
              </a:rPr>
              <a:t>单击此处添加文字阐述，添加简短问题说明文字，具体说明文字在此处添加此处。单击此处添加文字阐述，添加简短问题说明文字，具体说明文字在此处添加此处。</a:t>
            </a:r>
          </a:p>
        </p:txBody>
      </p:sp>
      <p:sp>
        <p:nvSpPr>
          <p:cNvPr id="5" name="内容占位符 2"/>
          <p:cNvSpPr txBox="1">
            <a:spLocks/>
          </p:cNvSpPr>
          <p:nvPr/>
        </p:nvSpPr>
        <p:spPr>
          <a:xfrm>
            <a:off x="395536" y="4466070"/>
            <a:ext cx="3109630" cy="918531"/>
          </a:xfrm>
          <a:prstGeom prst="rect">
            <a:avLst/>
          </a:prstGeom>
        </p:spPr>
        <p:txBody>
          <a:bodyPr vert="horz" lIns="121758" tIns="60879" rIns="121758" bIns="60879" rtlCol="0" anchor="ctr">
            <a:noAutofit/>
          </a:bodyPr>
          <a:lstStyle>
            <a:lvl1pPr marL="177800" indent="-177800" algn="l" defTabSz="685800" rtl="0" eaLnBrk="1" latinLnBrk="0" hangingPunct="1">
              <a:lnSpc>
                <a:spcPct val="90000"/>
              </a:lnSpc>
              <a:spcBef>
                <a:spcPts val="750"/>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1pPr>
            <a:lvl2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2pPr>
            <a:lvl3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3pPr>
            <a:lvl4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4pPr>
            <a:lvl5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30000"/>
              </a:lnSpc>
              <a:spcBef>
                <a:spcPts val="0"/>
              </a:spcBef>
              <a:spcAft>
                <a:spcPts val="799"/>
              </a:spcAft>
              <a:buNone/>
            </a:pPr>
            <a:r>
              <a:rPr lang="zh-CN" altLang="en-US" sz="1400" b="1" dirty="0">
                <a:solidFill>
                  <a:schemeClr val="tx1"/>
                </a:solidFill>
              </a:rPr>
              <a:t>在此输入您的文字标题</a:t>
            </a:r>
            <a:endParaRPr lang="en-US" altLang="zh-CN" sz="1400" b="1" dirty="0">
              <a:solidFill>
                <a:schemeClr val="tx1"/>
              </a:solidFill>
            </a:endParaRPr>
          </a:p>
          <a:p>
            <a:pPr marL="0" indent="0" algn="just" defTabSz="1217591" fontAlgn="base">
              <a:spcBef>
                <a:spcPct val="0"/>
              </a:spcBef>
              <a:spcAft>
                <a:spcPct val="0"/>
              </a:spcAft>
              <a:buNone/>
            </a:pPr>
            <a:r>
              <a:rPr lang="zh-CN" altLang="en-US" sz="1400" dirty="0">
                <a:solidFill>
                  <a:prstClr val="black"/>
                </a:solidFill>
                <a:cs typeface="方正兰亭纤黑简体"/>
              </a:rPr>
              <a:t>单击此处添加文字阐述，添加简短问题说明文字，具体说明文字在此处添加此处。单击此处添加文字阐述，添加简短问题说明文字，具体说明文字在此处添加此处。</a:t>
            </a:r>
          </a:p>
        </p:txBody>
      </p:sp>
      <p:grpSp>
        <p:nvGrpSpPr>
          <p:cNvPr id="6" name="组合 5"/>
          <p:cNvGrpSpPr/>
          <p:nvPr/>
        </p:nvGrpSpPr>
        <p:grpSpPr>
          <a:xfrm>
            <a:off x="4986089" y="1891327"/>
            <a:ext cx="739549" cy="741071"/>
            <a:chOff x="4898207" y="1070431"/>
            <a:chExt cx="703944" cy="703944"/>
          </a:xfrm>
          <a:solidFill>
            <a:srgbClr val="7B1B1B"/>
          </a:solidFill>
        </p:grpSpPr>
        <p:sp>
          <p:nvSpPr>
            <p:cNvPr id="7" name="泪滴形 6"/>
            <p:cNvSpPr/>
            <p:nvPr/>
          </p:nvSpPr>
          <p:spPr>
            <a:xfrm rot="13500000">
              <a:off x="4898207" y="1070431"/>
              <a:ext cx="703944" cy="703944"/>
            </a:xfrm>
            <a:prstGeom prst="teardrop">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bg1">
                    <a:lumMod val="95000"/>
                  </a:schemeClr>
                </a:solidFill>
              </a:endParaRPr>
            </a:p>
          </p:txBody>
        </p:sp>
        <p:sp>
          <p:nvSpPr>
            <p:cNvPr id="8" name="矩形 7"/>
            <p:cNvSpPr/>
            <p:nvPr/>
          </p:nvSpPr>
          <p:spPr>
            <a:xfrm>
              <a:off x="4941046" y="1268515"/>
              <a:ext cx="618267" cy="292358"/>
            </a:xfrm>
            <a:prstGeom prst="rect">
              <a:avLst/>
            </a:prstGeom>
            <a:grpFill/>
          </p:spPr>
          <p:txBody>
            <a:bodyPr wrap="none">
              <a:spAutoFit/>
            </a:bodyPr>
            <a:lstStyle/>
            <a:p>
              <a:pPr algn="ctr"/>
              <a:r>
                <a:rPr lang="en-US" altLang="zh-CN" sz="1400" dirty="0">
                  <a:solidFill>
                    <a:schemeClr val="bg1">
                      <a:lumMod val="95000"/>
                    </a:schemeClr>
                  </a:solidFill>
                  <a:latin typeface="微软雅黑" panose="020B0503020204020204" pitchFamily="34" charset="-122"/>
                  <a:ea typeface="微软雅黑" panose="020B0503020204020204" pitchFamily="34" charset="-122"/>
                </a:rPr>
                <a:t>9</a:t>
              </a:r>
              <a:r>
                <a:rPr lang="zh-CN" altLang="en-US" sz="1400" dirty="0" smtClean="0">
                  <a:solidFill>
                    <a:schemeClr val="bg1">
                      <a:lumMod val="95000"/>
                    </a:schemeClr>
                  </a:solidFill>
                  <a:latin typeface="微软雅黑" panose="020B0503020204020204" pitchFamily="34" charset="-122"/>
                  <a:ea typeface="微软雅黑" panose="020B0503020204020204" pitchFamily="34" charset="-122"/>
                </a:rPr>
                <a:t>月份</a:t>
              </a:r>
              <a:endParaRPr lang="zh-CN" altLang="en-US" sz="1400" dirty="0">
                <a:solidFill>
                  <a:schemeClr val="bg1">
                    <a:lumMod val="95000"/>
                  </a:schemeClr>
                </a:solidFill>
                <a:latin typeface="微软雅黑" panose="020B0503020204020204" pitchFamily="34" charset="-122"/>
                <a:ea typeface="微软雅黑" panose="020B0503020204020204" pitchFamily="34" charset="-122"/>
              </a:endParaRPr>
            </a:p>
          </p:txBody>
        </p:sp>
      </p:grpSp>
      <p:grpSp>
        <p:nvGrpSpPr>
          <p:cNvPr id="9" name="组合 8"/>
          <p:cNvGrpSpPr/>
          <p:nvPr/>
        </p:nvGrpSpPr>
        <p:grpSpPr>
          <a:xfrm>
            <a:off x="3557368" y="2779779"/>
            <a:ext cx="755336" cy="741071"/>
            <a:chOff x="3538271" y="1914373"/>
            <a:chExt cx="718971" cy="703944"/>
          </a:xfrm>
          <a:solidFill>
            <a:schemeClr val="tx1">
              <a:lumMod val="75000"/>
              <a:lumOff val="25000"/>
            </a:schemeClr>
          </a:solidFill>
        </p:grpSpPr>
        <p:sp>
          <p:nvSpPr>
            <p:cNvPr id="10" name="泪滴形 9"/>
            <p:cNvSpPr/>
            <p:nvPr/>
          </p:nvSpPr>
          <p:spPr>
            <a:xfrm rot="8100000" flipH="1">
              <a:off x="3545783" y="1914373"/>
              <a:ext cx="703944" cy="703944"/>
            </a:xfrm>
            <a:prstGeom prst="teardrop">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bg1">
                    <a:lumMod val="95000"/>
                  </a:schemeClr>
                </a:solidFill>
              </a:endParaRPr>
            </a:p>
          </p:txBody>
        </p:sp>
        <p:sp>
          <p:nvSpPr>
            <p:cNvPr id="11" name="矩形 10"/>
            <p:cNvSpPr/>
            <p:nvPr/>
          </p:nvSpPr>
          <p:spPr>
            <a:xfrm>
              <a:off x="3538271" y="2112457"/>
              <a:ext cx="718971" cy="292358"/>
            </a:xfrm>
            <a:prstGeom prst="rect">
              <a:avLst/>
            </a:prstGeom>
            <a:grpFill/>
          </p:spPr>
          <p:txBody>
            <a:bodyPr wrap="none">
              <a:spAutoFit/>
            </a:bodyPr>
            <a:lstStyle/>
            <a:p>
              <a:pPr algn="ctr"/>
              <a:r>
                <a:rPr lang="en-US" altLang="zh-CN" sz="1400" dirty="0" smtClean="0">
                  <a:solidFill>
                    <a:schemeClr val="bg1">
                      <a:lumMod val="95000"/>
                    </a:schemeClr>
                  </a:solidFill>
                  <a:latin typeface="微软雅黑" panose="020B0503020204020204" pitchFamily="34" charset="-122"/>
                  <a:ea typeface="微软雅黑" panose="020B0503020204020204" pitchFamily="34" charset="-122"/>
                </a:rPr>
                <a:t>10</a:t>
              </a:r>
              <a:r>
                <a:rPr lang="zh-CN" altLang="en-US" sz="1400" dirty="0" smtClean="0">
                  <a:solidFill>
                    <a:schemeClr val="bg1">
                      <a:lumMod val="95000"/>
                    </a:schemeClr>
                  </a:solidFill>
                  <a:latin typeface="微软雅黑" panose="020B0503020204020204" pitchFamily="34" charset="-122"/>
                  <a:ea typeface="微软雅黑" panose="020B0503020204020204" pitchFamily="34" charset="-122"/>
                </a:rPr>
                <a:t>月份</a:t>
              </a:r>
              <a:endParaRPr lang="zh-CN" altLang="en-US" sz="1400" dirty="0">
                <a:solidFill>
                  <a:schemeClr val="bg1">
                    <a:lumMod val="95000"/>
                  </a:schemeClr>
                </a:solidFill>
                <a:latin typeface="微软雅黑" panose="020B0503020204020204" pitchFamily="34" charset="-122"/>
                <a:ea typeface="微软雅黑" panose="020B0503020204020204" pitchFamily="34" charset="-122"/>
              </a:endParaRPr>
            </a:p>
          </p:txBody>
        </p:sp>
      </p:grpSp>
      <p:grpSp>
        <p:nvGrpSpPr>
          <p:cNvPr id="12" name="组合 11"/>
          <p:cNvGrpSpPr/>
          <p:nvPr/>
        </p:nvGrpSpPr>
        <p:grpSpPr>
          <a:xfrm>
            <a:off x="4971186" y="3657032"/>
            <a:ext cx="755336" cy="741071"/>
            <a:chOff x="4884022" y="2747676"/>
            <a:chExt cx="718971" cy="703944"/>
          </a:xfrm>
          <a:solidFill>
            <a:srgbClr val="7B1B1B"/>
          </a:solidFill>
        </p:grpSpPr>
        <p:sp>
          <p:nvSpPr>
            <p:cNvPr id="13" name="泪滴形 12"/>
            <p:cNvSpPr/>
            <p:nvPr/>
          </p:nvSpPr>
          <p:spPr>
            <a:xfrm rot="13500000">
              <a:off x="4898207" y="2747676"/>
              <a:ext cx="703944" cy="703944"/>
            </a:xfrm>
            <a:prstGeom prst="teardrop">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bg1">
                    <a:lumMod val="95000"/>
                  </a:schemeClr>
                </a:solidFill>
              </a:endParaRPr>
            </a:p>
          </p:txBody>
        </p:sp>
        <p:sp>
          <p:nvSpPr>
            <p:cNvPr id="14" name="矩形 13"/>
            <p:cNvSpPr/>
            <p:nvPr/>
          </p:nvSpPr>
          <p:spPr>
            <a:xfrm>
              <a:off x="4884022" y="2945760"/>
              <a:ext cx="718971" cy="292358"/>
            </a:xfrm>
            <a:prstGeom prst="rect">
              <a:avLst/>
            </a:prstGeom>
            <a:grpFill/>
          </p:spPr>
          <p:txBody>
            <a:bodyPr wrap="none">
              <a:spAutoFit/>
            </a:bodyPr>
            <a:lstStyle/>
            <a:p>
              <a:pPr algn="ctr"/>
              <a:r>
                <a:rPr lang="en-US" altLang="zh-CN" sz="1400" dirty="0" smtClean="0">
                  <a:solidFill>
                    <a:schemeClr val="bg1">
                      <a:lumMod val="95000"/>
                    </a:schemeClr>
                  </a:solidFill>
                  <a:latin typeface="微软雅黑" panose="020B0503020204020204" pitchFamily="34" charset="-122"/>
                  <a:ea typeface="微软雅黑" panose="020B0503020204020204" pitchFamily="34" charset="-122"/>
                </a:rPr>
                <a:t>11</a:t>
              </a:r>
              <a:r>
                <a:rPr lang="zh-CN" altLang="en-US" sz="1400" dirty="0" smtClean="0">
                  <a:solidFill>
                    <a:schemeClr val="bg1">
                      <a:lumMod val="95000"/>
                    </a:schemeClr>
                  </a:solidFill>
                  <a:latin typeface="微软雅黑" panose="020B0503020204020204" pitchFamily="34" charset="-122"/>
                  <a:ea typeface="微软雅黑" panose="020B0503020204020204" pitchFamily="34" charset="-122"/>
                </a:rPr>
                <a:t>月份</a:t>
              </a:r>
              <a:endParaRPr lang="zh-CN" altLang="en-US" sz="1400" dirty="0">
                <a:solidFill>
                  <a:schemeClr val="bg1">
                    <a:lumMod val="95000"/>
                  </a:schemeClr>
                </a:solidFill>
                <a:latin typeface="微软雅黑" panose="020B0503020204020204" pitchFamily="34" charset="-122"/>
                <a:ea typeface="微软雅黑" panose="020B0503020204020204" pitchFamily="34" charset="-122"/>
              </a:endParaRPr>
            </a:p>
          </p:txBody>
        </p:sp>
      </p:grpSp>
      <p:grpSp>
        <p:nvGrpSpPr>
          <p:cNvPr id="15" name="组合 14"/>
          <p:cNvGrpSpPr/>
          <p:nvPr/>
        </p:nvGrpSpPr>
        <p:grpSpPr>
          <a:xfrm>
            <a:off x="3557368" y="4545487"/>
            <a:ext cx="755336" cy="741071"/>
            <a:chOff x="3538271" y="3591618"/>
            <a:chExt cx="718971" cy="703944"/>
          </a:xfrm>
          <a:solidFill>
            <a:schemeClr val="tx1">
              <a:lumMod val="75000"/>
              <a:lumOff val="25000"/>
            </a:schemeClr>
          </a:solidFill>
        </p:grpSpPr>
        <p:sp>
          <p:nvSpPr>
            <p:cNvPr id="16" name="泪滴形 15"/>
            <p:cNvSpPr/>
            <p:nvPr/>
          </p:nvSpPr>
          <p:spPr>
            <a:xfrm rot="8100000" flipH="1">
              <a:off x="3545783" y="3591618"/>
              <a:ext cx="703944" cy="703944"/>
            </a:xfrm>
            <a:prstGeom prst="teardrop">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bg1">
                    <a:lumMod val="95000"/>
                  </a:schemeClr>
                </a:solidFill>
              </a:endParaRPr>
            </a:p>
          </p:txBody>
        </p:sp>
        <p:sp>
          <p:nvSpPr>
            <p:cNvPr id="17" name="矩形 16"/>
            <p:cNvSpPr/>
            <p:nvPr/>
          </p:nvSpPr>
          <p:spPr>
            <a:xfrm>
              <a:off x="3538271" y="3789702"/>
              <a:ext cx="718971" cy="292358"/>
            </a:xfrm>
            <a:prstGeom prst="rect">
              <a:avLst/>
            </a:prstGeom>
            <a:grpFill/>
          </p:spPr>
          <p:txBody>
            <a:bodyPr wrap="none">
              <a:spAutoFit/>
            </a:bodyPr>
            <a:lstStyle/>
            <a:p>
              <a:pPr algn="ctr"/>
              <a:r>
                <a:rPr lang="en-US" altLang="zh-CN" sz="1400" dirty="0" smtClean="0">
                  <a:solidFill>
                    <a:schemeClr val="bg1">
                      <a:lumMod val="95000"/>
                    </a:schemeClr>
                  </a:solidFill>
                  <a:latin typeface="微软雅黑" panose="020B0503020204020204" pitchFamily="34" charset="-122"/>
                  <a:ea typeface="微软雅黑" panose="020B0503020204020204" pitchFamily="34" charset="-122"/>
                </a:rPr>
                <a:t>12</a:t>
              </a:r>
              <a:r>
                <a:rPr lang="zh-CN" altLang="en-US" sz="1400" dirty="0" smtClean="0">
                  <a:solidFill>
                    <a:schemeClr val="bg1">
                      <a:lumMod val="95000"/>
                    </a:schemeClr>
                  </a:solidFill>
                  <a:latin typeface="微软雅黑" panose="020B0503020204020204" pitchFamily="34" charset="-122"/>
                  <a:ea typeface="微软雅黑" panose="020B0503020204020204" pitchFamily="34" charset="-122"/>
                </a:rPr>
                <a:t>月份</a:t>
              </a:r>
              <a:endParaRPr lang="zh-CN" altLang="en-US" sz="1400" dirty="0">
                <a:solidFill>
                  <a:schemeClr val="bg1">
                    <a:lumMod val="95000"/>
                  </a:schemeClr>
                </a:solidFill>
                <a:latin typeface="微软雅黑" panose="020B0503020204020204" pitchFamily="34" charset="-122"/>
                <a:ea typeface="微软雅黑" panose="020B0503020204020204" pitchFamily="34" charset="-122"/>
              </a:endParaRPr>
            </a:p>
          </p:txBody>
        </p:sp>
      </p:grpSp>
      <p:sp>
        <p:nvSpPr>
          <p:cNvPr id="18" name="椭圆 17"/>
          <p:cNvSpPr/>
          <p:nvPr/>
        </p:nvSpPr>
        <p:spPr>
          <a:xfrm>
            <a:off x="4548831" y="2146885"/>
            <a:ext cx="189105" cy="189494"/>
          </a:xfrm>
          <a:prstGeom prst="ellipse">
            <a:avLst/>
          </a:prstGeom>
          <a:solidFill>
            <a:srgbClr val="7B1B1B"/>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121758" tIns="60879" rIns="121758" bIns="60879" rtlCol="0" anchor="ctr"/>
          <a:lstStyle/>
          <a:p>
            <a:pPr algn="ctr"/>
            <a:endParaRPr lang="zh-CN" altLang="en-US" sz="1200"/>
          </a:p>
        </p:txBody>
      </p:sp>
      <p:sp>
        <p:nvSpPr>
          <p:cNvPr id="19" name="椭圆 18"/>
          <p:cNvSpPr/>
          <p:nvPr/>
        </p:nvSpPr>
        <p:spPr>
          <a:xfrm>
            <a:off x="4548831" y="3036816"/>
            <a:ext cx="189105" cy="189494"/>
          </a:xfrm>
          <a:prstGeom prst="ellipse">
            <a:avLst/>
          </a:prstGeom>
          <a:solidFill>
            <a:schemeClr val="tx1">
              <a:lumMod val="75000"/>
              <a:lumOff val="2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121758" tIns="60879" rIns="121758" bIns="60879" rtlCol="0" anchor="ctr"/>
          <a:lstStyle/>
          <a:p>
            <a:pPr algn="ctr"/>
            <a:endParaRPr lang="zh-CN" altLang="en-US" sz="1200"/>
          </a:p>
        </p:txBody>
      </p:sp>
      <p:sp>
        <p:nvSpPr>
          <p:cNvPr id="20" name="椭圆 19"/>
          <p:cNvSpPr/>
          <p:nvPr/>
        </p:nvSpPr>
        <p:spPr>
          <a:xfrm>
            <a:off x="4567734" y="3926747"/>
            <a:ext cx="189105" cy="189494"/>
          </a:xfrm>
          <a:prstGeom prst="ellipse">
            <a:avLst/>
          </a:prstGeom>
          <a:solidFill>
            <a:srgbClr val="7B1B1B"/>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121758" tIns="60879" rIns="121758" bIns="60879" rtlCol="0" anchor="ctr"/>
          <a:lstStyle/>
          <a:p>
            <a:pPr algn="ctr"/>
            <a:endParaRPr lang="zh-CN" altLang="en-US" sz="1200"/>
          </a:p>
        </p:txBody>
      </p:sp>
      <p:sp>
        <p:nvSpPr>
          <p:cNvPr id="21" name="椭圆 20"/>
          <p:cNvSpPr/>
          <p:nvPr/>
        </p:nvSpPr>
        <p:spPr>
          <a:xfrm>
            <a:off x="4548831" y="4816677"/>
            <a:ext cx="189105" cy="189494"/>
          </a:xfrm>
          <a:prstGeom prst="ellipse">
            <a:avLst/>
          </a:prstGeom>
          <a:solidFill>
            <a:schemeClr val="tx1">
              <a:lumMod val="75000"/>
              <a:lumOff val="2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121758" tIns="60879" rIns="121758" bIns="60879" rtlCol="0" anchor="ctr"/>
          <a:lstStyle/>
          <a:p>
            <a:pPr algn="ctr"/>
            <a:endParaRPr lang="zh-CN" altLang="en-US" sz="1200"/>
          </a:p>
        </p:txBody>
      </p:sp>
      <p:sp>
        <p:nvSpPr>
          <p:cNvPr id="22" name="同侧圆角矩形 21"/>
          <p:cNvSpPr/>
          <p:nvPr/>
        </p:nvSpPr>
        <p:spPr>
          <a:xfrm rot="10800000">
            <a:off x="4605562" y="1446448"/>
            <a:ext cx="75642" cy="653406"/>
          </a:xfrm>
          <a:prstGeom prst="round2SameRect">
            <a:avLst>
              <a:gd name="adj1" fmla="val 50000"/>
              <a:gd name="adj2" fmla="val 0"/>
            </a:avLst>
          </a:prstGeom>
          <a:solidFill>
            <a:srgbClr val="7B1B1B"/>
          </a:solidFill>
          <a:ln>
            <a:noFill/>
          </a:ln>
        </p:spPr>
        <p:style>
          <a:lnRef idx="2">
            <a:schemeClr val="accent1">
              <a:shade val="50000"/>
            </a:schemeClr>
          </a:lnRef>
          <a:fillRef idx="1">
            <a:schemeClr val="accent1"/>
          </a:fillRef>
          <a:effectRef idx="0">
            <a:schemeClr val="accent1"/>
          </a:effectRef>
          <a:fontRef idx="minor">
            <a:schemeClr val="lt1"/>
          </a:fontRef>
        </p:style>
        <p:txBody>
          <a:bodyPr lIns="121758" tIns="60879" rIns="121758" bIns="60879" rtlCol="0" anchor="ctr"/>
          <a:lstStyle/>
          <a:p>
            <a:pPr algn="ctr"/>
            <a:endParaRPr lang="zh-CN" altLang="en-US" sz="1200"/>
          </a:p>
        </p:txBody>
      </p:sp>
      <p:sp>
        <p:nvSpPr>
          <p:cNvPr id="23" name="圆角矩形 22"/>
          <p:cNvSpPr/>
          <p:nvPr/>
        </p:nvSpPr>
        <p:spPr>
          <a:xfrm>
            <a:off x="4605562" y="2383407"/>
            <a:ext cx="75642" cy="606380"/>
          </a:xfrm>
          <a:prstGeom prst="roundRect">
            <a:avLst>
              <a:gd name="adj" fmla="val 50000"/>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758" tIns="60879" rIns="121758" bIns="60879" rtlCol="0" anchor="ctr"/>
          <a:lstStyle/>
          <a:p>
            <a:pPr algn="ctr"/>
            <a:endParaRPr lang="zh-CN" altLang="en-US" sz="1200"/>
          </a:p>
        </p:txBody>
      </p:sp>
      <p:sp>
        <p:nvSpPr>
          <p:cNvPr id="24" name="圆角矩形 23"/>
          <p:cNvSpPr/>
          <p:nvPr/>
        </p:nvSpPr>
        <p:spPr>
          <a:xfrm>
            <a:off x="4605562" y="3273338"/>
            <a:ext cx="75642" cy="606380"/>
          </a:xfrm>
          <a:prstGeom prst="roundRect">
            <a:avLst>
              <a:gd name="adj" fmla="val 50000"/>
            </a:avLst>
          </a:prstGeom>
          <a:solidFill>
            <a:srgbClr val="7B1B1B"/>
          </a:solidFill>
          <a:ln>
            <a:noFill/>
          </a:ln>
        </p:spPr>
        <p:style>
          <a:lnRef idx="2">
            <a:schemeClr val="accent1">
              <a:shade val="50000"/>
            </a:schemeClr>
          </a:lnRef>
          <a:fillRef idx="1">
            <a:schemeClr val="accent1"/>
          </a:fillRef>
          <a:effectRef idx="0">
            <a:schemeClr val="accent1"/>
          </a:effectRef>
          <a:fontRef idx="minor">
            <a:schemeClr val="lt1"/>
          </a:fontRef>
        </p:style>
        <p:txBody>
          <a:bodyPr lIns="121758" tIns="60879" rIns="121758" bIns="60879" rtlCol="0" anchor="ctr"/>
          <a:lstStyle/>
          <a:p>
            <a:pPr algn="ctr"/>
            <a:endParaRPr lang="zh-CN" altLang="en-US" sz="1200"/>
          </a:p>
        </p:txBody>
      </p:sp>
      <p:sp>
        <p:nvSpPr>
          <p:cNvPr id="25" name="圆角矩形 24"/>
          <p:cNvSpPr/>
          <p:nvPr/>
        </p:nvSpPr>
        <p:spPr>
          <a:xfrm>
            <a:off x="4605562" y="4163270"/>
            <a:ext cx="75642" cy="606380"/>
          </a:xfrm>
          <a:prstGeom prst="roundRect">
            <a:avLst>
              <a:gd name="adj" fmla="val 50000"/>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758" tIns="60879" rIns="121758" bIns="60879" rtlCol="0" anchor="ctr"/>
          <a:lstStyle/>
          <a:p>
            <a:pPr algn="ctr"/>
            <a:endParaRPr lang="zh-CN" altLang="en-US" sz="1200"/>
          </a:p>
        </p:txBody>
      </p:sp>
      <p:sp>
        <p:nvSpPr>
          <p:cNvPr id="26" name="同侧圆角矩形 25"/>
          <p:cNvSpPr/>
          <p:nvPr/>
        </p:nvSpPr>
        <p:spPr>
          <a:xfrm>
            <a:off x="4605562" y="5053202"/>
            <a:ext cx="75642" cy="968086"/>
          </a:xfrm>
          <a:prstGeom prst="round2SameRect">
            <a:avLst>
              <a:gd name="adj1" fmla="val 50000"/>
              <a:gd name="adj2" fmla="val 0"/>
            </a:avLst>
          </a:prstGeom>
          <a:solidFill>
            <a:srgbClr val="7B1B1B"/>
          </a:solidFill>
          <a:ln>
            <a:noFill/>
          </a:ln>
        </p:spPr>
        <p:style>
          <a:lnRef idx="2">
            <a:schemeClr val="accent1">
              <a:shade val="50000"/>
            </a:schemeClr>
          </a:lnRef>
          <a:fillRef idx="1">
            <a:schemeClr val="accent1"/>
          </a:fillRef>
          <a:effectRef idx="0">
            <a:schemeClr val="accent1"/>
          </a:effectRef>
          <a:fontRef idx="minor">
            <a:schemeClr val="lt1"/>
          </a:fontRef>
        </p:style>
        <p:txBody>
          <a:bodyPr lIns="121758" tIns="60879" rIns="121758" bIns="60879" rtlCol="0" anchor="ctr"/>
          <a:lstStyle/>
          <a:p>
            <a:pPr algn="ctr"/>
            <a:endParaRPr lang="zh-CN" altLang="en-US" sz="1200"/>
          </a:p>
        </p:txBody>
      </p:sp>
    </p:spTree>
    <p:extLst>
      <p:ext uri="{BB962C8B-B14F-4D97-AF65-F5344CB8AC3E}">
        <p14:creationId xmlns:p14="http://schemas.microsoft.com/office/powerpoint/2010/main" val="36404421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五边形 1"/>
          <p:cNvSpPr/>
          <p:nvPr/>
        </p:nvSpPr>
        <p:spPr>
          <a:xfrm rot="16200000">
            <a:off x="3161933" y="-332198"/>
            <a:ext cx="2854166" cy="9251055"/>
          </a:xfrm>
          <a:custGeom>
            <a:avLst/>
            <a:gdLst>
              <a:gd name="connsiteX0" fmla="*/ 0 w 6587753"/>
              <a:gd name="connsiteY0" fmla="*/ 0 h 6859588"/>
              <a:gd name="connsiteX1" fmla="*/ 3293877 w 6587753"/>
              <a:gd name="connsiteY1" fmla="*/ 0 h 6859588"/>
              <a:gd name="connsiteX2" fmla="*/ 6587753 w 6587753"/>
              <a:gd name="connsiteY2" fmla="*/ 3429794 h 6859588"/>
              <a:gd name="connsiteX3" fmla="*/ 3293877 w 6587753"/>
              <a:gd name="connsiteY3" fmla="*/ 6859588 h 6859588"/>
              <a:gd name="connsiteX4" fmla="*/ 0 w 6587753"/>
              <a:gd name="connsiteY4" fmla="*/ 6859588 h 6859588"/>
              <a:gd name="connsiteX5" fmla="*/ 0 w 6587753"/>
              <a:gd name="connsiteY5" fmla="*/ 0 h 6859588"/>
              <a:gd name="connsiteX0" fmla="*/ 0 w 6587753"/>
              <a:gd name="connsiteY0" fmla="*/ 0 h 6859588"/>
              <a:gd name="connsiteX1" fmla="*/ 4717563 w 6587753"/>
              <a:gd name="connsiteY1" fmla="*/ 11575 h 6859588"/>
              <a:gd name="connsiteX2" fmla="*/ 6587753 w 6587753"/>
              <a:gd name="connsiteY2" fmla="*/ 3429794 h 6859588"/>
              <a:gd name="connsiteX3" fmla="*/ 3293877 w 6587753"/>
              <a:gd name="connsiteY3" fmla="*/ 6859588 h 6859588"/>
              <a:gd name="connsiteX4" fmla="*/ 0 w 6587753"/>
              <a:gd name="connsiteY4" fmla="*/ 6859588 h 6859588"/>
              <a:gd name="connsiteX5" fmla="*/ 0 w 6587753"/>
              <a:gd name="connsiteY5" fmla="*/ 0 h 6859588"/>
              <a:gd name="connsiteX0" fmla="*/ 0 w 6587753"/>
              <a:gd name="connsiteY0" fmla="*/ 0 h 6859588"/>
              <a:gd name="connsiteX1" fmla="*/ 4717563 w 6587753"/>
              <a:gd name="connsiteY1" fmla="*/ 11575 h 6859588"/>
              <a:gd name="connsiteX2" fmla="*/ 6587753 w 6587753"/>
              <a:gd name="connsiteY2" fmla="*/ 3429794 h 6859588"/>
              <a:gd name="connsiteX3" fmla="*/ 4578667 w 6587753"/>
              <a:gd name="connsiteY3" fmla="*/ 6848014 h 6859588"/>
              <a:gd name="connsiteX4" fmla="*/ 0 w 6587753"/>
              <a:gd name="connsiteY4" fmla="*/ 6859588 h 6859588"/>
              <a:gd name="connsiteX5" fmla="*/ 0 w 6587753"/>
              <a:gd name="connsiteY5" fmla="*/ 0 h 6859588"/>
              <a:gd name="connsiteX0" fmla="*/ 0 w 9066615"/>
              <a:gd name="connsiteY0" fmla="*/ 0 h 6859588"/>
              <a:gd name="connsiteX1" fmla="*/ 4717563 w 9066615"/>
              <a:gd name="connsiteY1" fmla="*/ 11575 h 6859588"/>
              <a:gd name="connsiteX2" fmla="*/ 9066615 w 9066615"/>
              <a:gd name="connsiteY2" fmla="*/ 3279800 h 6859588"/>
              <a:gd name="connsiteX3" fmla="*/ 4578667 w 9066615"/>
              <a:gd name="connsiteY3" fmla="*/ 6848014 h 6859588"/>
              <a:gd name="connsiteX4" fmla="*/ 0 w 9066615"/>
              <a:gd name="connsiteY4" fmla="*/ 6859588 h 6859588"/>
              <a:gd name="connsiteX5" fmla="*/ 0 w 9066615"/>
              <a:gd name="connsiteY5" fmla="*/ 0 h 6859588"/>
              <a:gd name="connsiteX0" fmla="*/ 0 w 9066615"/>
              <a:gd name="connsiteY0" fmla="*/ 21034 h 6880622"/>
              <a:gd name="connsiteX1" fmla="*/ 4717563 w 9066615"/>
              <a:gd name="connsiteY1" fmla="*/ 0 h 6880622"/>
              <a:gd name="connsiteX2" fmla="*/ 9066615 w 9066615"/>
              <a:gd name="connsiteY2" fmla="*/ 3300834 h 6880622"/>
              <a:gd name="connsiteX3" fmla="*/ 4578667 w 9066615"/>
              <a:gd name="connsiteY3" fmla="*/ 6869048 h 6880622"/>
              <a:gd name="connsiteX4" fmla="*/ 0 w 9066615"/>
              <a:gd name="connsiteY4" fmla="*/ 6880622 h 6880622"/>
              <a:gd name="connsiteX5" fmla="*/ 0 w 9066615"/>
              <a:gd name="connsiteY5" fmla="*/ 21034 h 6880622"/>
              <a:gd name="connsiteX0" fmla="*/ 0 w 9066615"/>
              <a:gd name="connsiteY0" fmla="*/ 7993 h 6867581"/>
              <a:gd name="connsiteX1" fmla="*/ 4764712 w 9066615"/>
              <a:gd name="connsiteY1" fmla="*/ 0 h 6867581"/>
              <a:gd name="connsiteX2" fmla="*/ 9066615 w 9066615"/>
              <a:gd name="connsiteY2" fmla="*/ 3287793 h 6867581"/>
              <a:gd name="connsiteX3" fmla="*/ 4578667 w 9066615"/>
              <a:gd name="connsiteY3" fmla="*/ 6856007 h 6867581"/>
              <a:gd name="connsiteX4" fmla="*/ 0 w 9066615"/>
              <a:gd name="connsiteY4" fmla="*/ 6867581 h 6867581"/>
              <a:gd name="connsiteX5" fmla="*/ 0 w 9066615"/>
              <a:gd name="connsiteY5" fmla="*/ 7993 h 6867581"/>
              <a:gd name="connsiteX0" fmla="*/ 0 w 7392815"/>
              <a:gd name="connsiteY0" fmla="*/ 7993 h 6867581"/>
              <a:gd name="connsiteX1" fmla="*/ 4764712 w 7392815"/>
              <a:gd name="connsiteY1" fmla="*/ 0 h 6867581"/>
              <a:gd name="connsiteX2" fmla="*/ 7392816 w 7392815"/>
              <a:gd name="connsiteY2" fmla="*/ 3411701 h 6867581"/>
              <a:gd name="connsiteX3" fmla="*/ 4578667 w 7392815"/>
              <a:gd name="connsiteY3" fmla="*/ 6856007 h 6867581"/>
              <a:gd name="connsiteX4" fmla="*/ 0 w 7392815"/>
              <a:gd name="connsiteY4" fmla="*/ 6867581 h 6867581"/>
              <a:gd name="connsiteX5" fmla="*/ 0 w 7392815"/>
              <a:gd name="connsiteY5" fmla="*/ 7993 h 68675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92815" h="6867581">
                <a:moveTo>
                  <a:pt x="0" y="7993"/>
                </a:moveTo>
                <a:lnTo>
                  <a:pt x="4764712" y="0"/>
                </a:lnTo>
                <a:lnTo>
                  <a:pt x="7392816" y="3411701"/>
                </a:lnTo>
                <a:lnTo>
                  <a:pt x="4578667" y="6856007"/>
                </a:lnTo>
                <a:lnTo>
                  <a:pt x="0" y="6867581"/>
                </a:lnTo>
                <a:lnTo>
                  <a:pt x="0" y="7993"/>
                </a:lnTo>
                <a:close/>
              </a:path>
            </a:pathLst>
          </a:custGeom>
          <a:solidFill>
            <a:srgbClr val="3E0000">
              <a:alpha val="77000"/>
            </a:srgbClr>
          </a:solidFill>
          <a:effectLst>
            <a:glow rad="203200">
              <a:schemeClr val="tx1">
                <a:lumMod val="95000"/>
                <a:lumOff val="5000"/>
                <a:alpha val="33000"/>
              </a:schemeClr>
            </a:glow>
            <a:outerShdw blurRad="50800" dist="38100" dir="16200000" rotWithShape="0">
              <a:prstClr val="black">
                <a:alpha val="40000"/>
              </a:prstClr>
            </a:outerShdw>
          </a:effectLst>
        </p:spPr>
        <p:txBody>
          <a:bodyPr wrap="square" lIns="121758" tIns="60879" rIns="121758" bIns="60879" rtlCol="0" anchor="ctr">
            <a:spAutoFit/>
          </a:bodyPr>
          <a:lstStyle/>
          <a:p>
            <a:pPr algn="ctr" defTabSz="1243700"/>
            <a:endParaRPr lang="zh-CN" altLang="en-US" sz="4300" b="1" dirty="0">
              <a:solidFill>
                <a:srgbClr val="FF3300"/>
              </a:solidFill>
              <a:latin typeface="微软雅黑" panose="020B0503020204020204" pitchFamily="34" charset="-122"/>
              <a:ea typeface="微软雅黑" panose="020B0503020204020204" pitchFamily="34" charset="-122"/>
            </a:endParaRPr>
          </a:p>
        </p:txBody>
      </p:sp>
      <p:sp>
        <p:nvSpPr>
          <p:cNvPr id="3" name="Rectangle 3"/>
          <p:cNvSpPr>
            <a:spLocks/>
          </p:cNvSpPr>
          <p:nvPr/>
        </p:nvSpPr>
        <p:spPr bwMode="auto">
          <a:xfrm>
            <a:off x="731959" y="3447724"/>
            <a:ext cx="7649245" cy="5635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70000"/>
              </a:lnSpc>
              <a:spcBef>
                <a:spcPct val="0"/>
              </a:spcBef>
              <a:spcAft>
                <a:spcPct val="0"/>
              </a:spcAft>
            </a:pPr>
            <a:r>
              <a:rPr lang="zh-CN" altLang="en-US" sz="4300" b="1" dirty="0" smtClean="0">
                <a:solidFill>
                  <a:schemeClr val="bg1"/>
                </a:solidFill>
                <a:effectLst>
                  <a:outerShdw blurRad="38100" dist="38100" dir="2700000" algn="tl">
                    <a:srgbClr val="000000">
                      <a:alpha val="43137"/>
                    </a:srgbClr>
                  </a:outerShdw>
                </a:effectLst>
                <a:latin typeface="微软雅黑"/>
                <a:ea typeface="微软雅黑"/>
                <a:cs typeface="Bebas Neue" charset="0"/>
                <a:sym typeface="Bebas Neue" charset="0"/>
              </a:rPr>
              <a:t>工作存在不足</a:t>
            </a:r>
            <a:endParaRPr lang="en-US" altLang="zh-CN" sz="4300" b="1" dirty="0">
              <a:solidFill>
                <a:schemeClr val="bg1"/>
              </a:solidFill>
              <a:effectLst>
                <a:outerShdw blurRad="38100" dist="38100" dir="2700000" algn="tl">
                  <a:srgbClr val="000000">
                    <a:alpha val="43137"/>
                  </a:srgbClr>
                </a:outerShdw>
              </a:effectLst>
              <a:latin typeface="微软雅黑"/>
              <a:ea typeface="微软雅黑"/>
              <a:cs typeface="Bebas Neue" charset="0"/>
              <a:sym typeface="Bebas Neue" charset="0"/>
            </a:endParaRPr>
          </a:p>
        </p:txBody>
      </p:sp>
      <p:sp>
        <p:nvSpPr>
          <p:cNvPr id="4" name="Rectangle 2"/>
          <p:cNvSpPr>
            <a:spLocks/>
          </p:cNvSpPr>
          <p:nvPr/>
        </p:nvSpPr>
        <p:spPr bwMode="auto">
          <a:xfrm>
            <a:off x="1220198" y="3946764"/>
            <a:ext cx="6940798" cy="3335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125000"/>
              </a:lnSpc>
              <a:spcBef>
                <a:spcPct val="0"/>
              </a:spcBef>
              <a:spcAft>
                <a:spcPct val="0"/>
              </a:spcAft>
            </a:pPr>
            <a:r>
              <a:rPr lang="zh-CN" altLang="en-US" sz="1300" dirty="0">
                <a:solidFill>
                  <a:schemeClr val="bg1"/>
                </a:solidFill>
                <a:effectLst>
                  <a:outerShdw blurRad="38100" dist="38100" dir="2700000" algn="tl">
                    <a:srgbClr val="000000">
                      <a:alpha val="43137"/>
                    </a:srgbClr>
                  </a:outerShdw>
                </a:effectLst>
                <a:latin typeface="微软雅黑"/>
                <a:ea typeface="微软雅黑"/>
                <a:sym typeface="Gill Sans" charset="0"/>
              </a:rPr>
              <a:t>此处添加详细文本描述，建议与标题相关并符合整体语言风格，语言描述尽量简洁生动。尽量将每页幻灯片的字数控制在</a:t>
            </a:r>
            <a:r>
              <a:rPr lang="en-US" altLang="zh-CN" sz="1300" dirty="0">
                <a:solidFill>
                  <a:schemeClr val="bg1"/>
                </a:solidFill>
                <a:effectLst>
                  <a:outerShdw blurRad="38100" dist="38100" dir="2700000" algn="tl">
                    <a:srgbClr val="000000">
                      <a:alpha val="43137"/>
                    </a:srgbClr>
                  </a:outerShdw>
                </a:effectLst>
                <a:latin typeface="微软雅黑"/>
                <a:ea typeface="微软雅黑"/>
                <a:sym typeface="Gill Sans" charset="0"/>
              </a:rPr>
              <a:t>200</a:t>
            </a:r>
            <a:r>
              <a:rPr lang="zh-CN" altLang="en-US" sz="1300" dirty="0">
                <a:solidFill>
                  <a:schemeClr val="bg1"/>
                </a:solidFill>
                <a:effectLst>
                  <a:outerShdw blurRad="38100" dist="38100" dir="2700000" algn="tl">
                    <a:srgbClr val="000000">
                      <a:alpha val="43137"/>
                    </a:srgbClr>
                  </a:outerShdw>
                </a:effectLst>
                <a:latin typeface="微软雅黑"/>
                <a:ea typeface="微软雅黑"/>
                <a:sym typeface="Gill Sans" charset="0"/>
              </a:rPr>
              <a:t>字以内，据统计每页幻灯片的最好控制在</a:t>
            </a:r>
            <a:r>
              <a:rPr lang="en-US" altLang="zh-CN" sz="1300" dirty="0">
                <a:solidFill>
                  <a:schemeClr val="bg1"/>
                </a:solidFill>
                <a:effectLst>
                  <a:outerShdw blurRad="38100" dist="38100" dir="2700000" algn="tl">
                    <a:srgbClr val="000000">
                      <a:alpha val="43137"/>
                    </a:srgbClr>
                  </a:outerShdw>
                </a:effectLst>
                <a:latin typeface="微软雅黑"/>
                <a:ea typeface="微软雅黑"/>
                <a:sym typeface="Gill Sans" charset="0"/>
              </a:rPr>
              <a:t>5</a:t>
            </a:r>
            <a:r>
              <a:rPr lang="zh-CN" altLang="en-US" sz="1300" dirty="0">
                <a:solidFill>
                  <a:schemeClr val="bg1"/>
                </a:solidFill>
                <a:effectLst>
                  <a:outerShdw blurRad="38100" dist="38100" dir="2700000" algn="tl">
                    <a:srgbClr val="000000">
                      <a:alpha val="43137"/>
                    </a:srgbClr>
                  </a:outerShdw>
                </a:effectLst>
                <a:latin typeface="微软雅黑"/>
                <a:ea typeface="微软雅黑"/>
                <a:sym typeface="Gill Sans" charset="0"/>
              </a:rPr>
              <a:t>分钟之内。 此处添加详细文本描述，建议与标题相关并符合整体语言风格</a:t>
            </a:r>
            <a:endParaRPr lang="en-US" sz="1300" dirty="0">
              <a:solidFill>
                <a:schemeClr val="bg1"/>
              </a:solidFill>
              <a:effectLst>
                <a:outerShdw blurRad="38100" dist="38100" dir="2700000" algn="tl">
                  <a:srgbClr val="000000">
                    <a:alpha val="43137"/>
                  </a:srgbClr>
                </a:outerShdw>
              </a:effectLst>
              <a:latin typeface="微软雅黑"/>
              <a:ea typeface="微软雅黑"/>
              <a:cs typeface="Lato Light" charset="0"/>
              <a:sym typeface="Lato Light" charset="0"/>
            </a:endParaRPr>
          </a:p>
        </p:txBody>
      </p:sp>
      <p:pic>
        <p:nvPicPr>
          <p:cNvPr id="5" name="Picture 5"/>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694146" y="3470966"/>
            <a:ext cx="2307094" cy="2838354"/>
          </a:xfrm>
          <a:prstGeom prst="rect">
            <a:avLst/>
          </a:prstGeom>
        </p:spPr>
      </p:pic>
      <p:sp>
        <p:nvSpPr>
          <p:cNvPr id="6" name="椭圆 5"/>
          <p:cNvSpPr/>
          <p:nvPr/>
        </p:nvSpPr>
        <p:spPr>
          <a:xfrm>
            <a:off x="4009164" y="2225430"/>
            <a:ext cx="1028706" cy="1028705"/>
          </a:xfrm>
          <a:prstGeom prst="ellipse">
            <a:avLst/>
          </a:prstGeom>
          <a:solidFill>
            <a:schemeClr val="bg1">
              <a:lumMod val="95000"/>
            </a:schemeClr>
          </a:solidFill>
          <a:ln w="12700" cap="flat" cmpd="sng" algn="ctr">
            <a:gradFill flip="none" rotWithShape="1">
              <a:gsLst>
                <a:gs pos="0">
                  <a:sysClr val="window" lastClr="FFFFFF"/>
                </a:gs>
                <a:gs pos="100000">
                  <a:sysClr val="window" lastClr="FFFFFF">
                    <a:lumMod val="75000"/>
                  </a:sysClr>
                </a:gs>
              </a:gsLst>
              <a:lin ang="2700000" scaled="1"/>
              <a:tileRect/>
            </a:gradFill>
            <a:prstDash val="solid"/>
          </a:ln>
          <a:effectLst>
            <a:outerShdw blurRad="152400" dist="508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7" name="组合 9"/>
          <p:cNvGrpSpPr>
            <a:grpSpLocks/>
          </p:cNvGrpSpPr>
          <p:nvPr/>
        </p:nvGrpSpPr>
        <p:grpSpPr bwMode="auto">
          <a:xfrm>
            <a:off x="4330098" y="2429031"/>
            <a:ext cx="393156" cy="601123"/>
            <a:chOff x="0" y="0"/>
            <a:chExt cx="292099" cy="492124"/>
          </a:xfrm>
          <a:solidFill>
            <a:srgbClr val="7B1B1B"/>
          </a:solidFill>
          <a:effectLst>
            <a:outerShdw blurRad="63500" sx="102000" sy="102000" algn="ctr" rotWithShape="0">
              <a:prstClr val="black">
                <a:alpha val="40000"/>
              </a:prstClr>
            </a:outerShdw>
          </a:effectLst>
        </p:grpSpPr>
        <p:sp>
          <p:nvSpPr>
            <p:cNvPr id="8" name="Freeform 15"/>
            <p:cNvSpPr>
              <a:spLocks noEditPoints="1" noChangeArrowheads="1"/>
            </p:cNvSpPr>
            <p:nvPr/>
          </p:nvSpPr>
          <p:spPr bwMode="auto">
            <a:xfrm>
              <a:off x="0" y="0"/>
              <a:ext cx="292099" cy="492124"/>
            </a:xfrm>
            <a:custGeom>
              <a:avLst/>
              <a:gdLst>
                <a:gd name="T0" fmla="*/ 0 w 166"/>
                <a:gd name="T1" fmla="*/ 781246850 h 280"/>
                <a:gd name="T2" fmla="*/ 463707163 w 166"/>
                <a:gd name="T3" fmla="*/ 781246850 h 280"/>
                <a:gd name="T4" fmla="*/ 463707163 w 166"/>
                <a:gd name="T5" fmla="*/ 747764842 h 280"/>
                <a:gd name="T6" fmla="*/ 463707163 w 166"/>
                <a:gd name="T7" fmla="*/ 747764842 h 280"/>
                <a:gd name="T8" fmla="*/ 458120329 w 166"/>
                <a:gd name="T9" fmla="*/ 736604173 h 280"/>
                <a:gd name="T10" fmla="*/ 446946663 w 166"/>
                <a:gd name="T11" fmla="*/ 731023838 h 280"/>
                <a:gd name="T12" fmla="*/ 16760500 w 166"/>
                <a:gd name="T13" fmla="*/ 731023838 h 280"/>
                <a:gd name="T14" fmla="*/ 16760500 w 166"/>
                <a:gd name="T15" fmla="*/ 731023838 h 280"/>
                <a:gd name="T16" fmla="*/ 5586833 w 166"/>
                <a:gd name="T17" fmla="*/ 736604173 h 280"/>
                <a:gd name="T18" fmla="*/ 0 w 166"/>
                <a:gd name="T19" fmla="*/ 747764842 h 280"/>
                <a:gd name="T20" fmla="*/ 0 w 166"/>
                <a:gd name="T21" fmla="*/ 781246850 h 280"/>
                <a:gd name="T22" fmla="*/ 0 w 166"/>
                <a:gd name="T23" fmla="*/ 781246850 h 280"/>
                <a:gd name="T24" fmla="*/ 0 w 166"/>
                <a:gd name="T25" fmla="*/ 0 h 280"/>
                <a:gd name="T26" fmla="*/ 463707163 w 166"/>
                <a:gd name="T27" fmla="*/ 0 h 280"/>
                <a:gd name="T28" fmla="*/ 463707163 w 166"/>
                <a:gd name="T29" fmla="*/ 33482008 h 280"/>
                <a:gd name="T30" fmla="*/ 463707163 w 166"/>
                <a:gd name="T31" fmla="*/ 33482008 h 280"/>
                <a:gd name="T32" fmla="*/ 458120329 w 166"/>
                <a:gd name="T33" fmla="*/ 44642677 h 280"/>
                <a:gd name="T34" fmla="*/ 446946663 w 166"/>
                <a:gd name="T35" fmla="*/ 50223012 h 280"/>
                <a:gd name="T36" fmla="*/ 16760500 w 166"/>
                <a:gd name="T37" fmla="*/ 50223012 h 280"/>
                <a:gd name="T38" fmla="*/ 16760500 w 166"/>
                <a:gd name="T39" fmla="*/ 50223012 h 280"/>
                <a:gd name="T40" fmla="*/ 5586833 w 166"/>
                <a:gd name="T41" fmla="*/ 44642677 h 280"/>
                <a:gd name="T42" fmla="*/ 0 w 166"/>
                <a:gd name="T43" fmla="*/ 33482008 h 280"/>
                <a:gd name="T44" fmla="*/ 0 w 166"/>
                <a:gd name="T45" fmla="*/ 0 h 28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66"/>
                <a:gd name="T70" fmla="*/ 0 h 280"/>
                <a:gd name="T71" fmla="*/ 166 w 166"/>
                <a:gd name="T72" fmla="*/ 280 h 280"/>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66" h="280">
                  <a:moveTo>
                    <a:pt x="0" y="280"/>
                  </a:moveTo>
                  <a:lnTo>
                    <a:pt x="166" y="280"/>
                  </a:lnTo>
                  <a:lnTo>
                    <a:pt x="166" y="268"/>
                  </a:lnTo>
                  <a:lnTo>
                    <a:pt x="164" y="264"/>
                  </a:lnTo>
                  <a:lnTo>
                    <a:pt x="160" y="262"/>
                  </a:lnTo>
                  <a:lnTo>
                    <a:pt x="6" y="262"/>
                  </a:lnTo>
                  <a:lnTo>
                    <a:pt x="2" y="264"/>
                  </a:lnTo>
                  <a:lnTo>
                    <a:pt x="0" y="268"/>
                  </a:lnTo>
                  <a:lnTo>
                    <a:pt x="0" y="280"/>
                  </a:lnTo>
                  <a:close/>
                  <a:moveTo>
                    <a:pt x="0" y="0"/>
                  </a:moveTo>
                  <a:lnTo>
                    <a:pt x="166" y="0"/>
                  </a:lnTo>
                  <a:lnTo>
                    <a:pt x="166" y="12"/>
                  </a:lnTo>
                  <a:lnTo>
                    <a:pt x="164" y="16"/>
                  </a:lnTo>
                  <a:lnTo>
                    <a:pt x="160" y="18"/>
                  </a:lnTo>
                  <a:lnTo>
                    <a:pt x="6" y="18"/>
                  </a:lnTo>
                  <a:lnTo>
                    <a:pt x="2" y="16"/>
                  </a:lnTo>
                  <a:lnTo>
                    <a:pt x="0" y="12"/>
                  </a:lnTo>
                  <a:lnTo>
                    <a:pt x="0" y="0"/>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9" name="Freeform 16"/>
            <p:cNvSpPr>
              <a:spLocks noEditPoints="1" noChangeArrowheads="1"/>
            </p:cNvSpPr>
            <p:nvPr/>
          </p:nvSpPr>
          <p:spPr bwMode="auto">
            <a:xfrm>
              <a:off x="23812" y="46039"/>
              <a:ext cx="244476" cy="400050"/>
            </a:xfrm>
            <a:custGeom>
              <a:avLst/>
              <a:gdLst>
                <a:gd name="T0" fmla="*/ 39373037 w 138"/>
                <a:gd name="T1" fmla="*/ 139271793 h 228"/>
                <a:gd name="T2" fmla="*/ 39373037 w 138"/>
                <a:gd name="T3" fmla="*/ 161555280 h 228"/>
                <a:gd name="T4" fmla="*/ 56247196 w 138"/>
                <a:gd name="T5" fmla="*/ 194980510 h 228"/>
                <a:gd name="T6" fmla="*/ 134993270 w 138"/>
                <a:gd name="T7" fmla="*/ 267401842 h 228"/>
                <a:gd name="T8" fmla="*/ 157492148 w 138"/>
                <a:gd name="T9" fmla="*/ 289685329 h 228"/>
                <a:gd name="T10" fmla="*/ 163116867 w 138"/>
                <a:gd name="T11" fmla="*/ 317539688 h 228"/>
                <a:gd name="T12" fmla="*/ 134993270 w 138"/>
                <a:gd name="T13" fmla="*/ 367677533 h 228"/>
                <a:gd name="T14" fmla="*/ 67496635 w 138"/>
                <a:gd name="T15" fmla="*/ 423386250 h 228"/>
                <a:gd name="T16" fmla="*/ 44997757 w 138"/>
                <a:gd name="T17" fmla="*/ 451240609 h 228"/>
                <a:gd name="T18" fmla="*/ 39373037 w 138"/>
                <a:gd name="T19" fmla="*/ 490236711 h 228"/>
                <a:gd name="T20" fmla="*/ 0 w 138"/>
                <a:gd name="T21" fmla="*/ 635079375 h 228"/>
                <a:gd name="T22" fmla="*/ 0 w 138"/>
                <a:gd name="T23" fmla="*/ 479094967 h 228"/>
                <a:gd name="T24" fmla="*/ 5624720 w 138"/>
                <a:gd name="T25" fmla="*/ 428957122 h 228"/>
                <a:gd name="T26" fmla="*/ 39373037 w 138"/>
                <a:gd name="T27" fmla="*/ 395531891 h 228"/>
                <a:gd name="T28" fmla="*/ 101244952 w 138"/>
                <a:gd name="T29" fmla="*/ 339823174 h 228"/>
                <a:gd name="T30" fmla="*/ 118119111 w 138"/>
                <a:gd name="T31" fmla="*/ 317539688 h 228"/>
                <a:gd name="T32" fmla="*/ 101244952 w 138"/>
                <a:gd name="T33" fmla="*/ 295256201 h 228"/>
                <a:gd name="T34" fmla="*/ 39373037 w 138"/>
                <a:gd name="T35" fmla="*/ 239547484 h 228"/>
                <a:gd name="T36" fmla="*/ 5624720 w 138"/>
                <a:gd name="T37" fmla="*/ 200551382 h 228"/>
                <a:gd name="T38" fmla="*/ 0 w 138"/>
                <a:gd name="T39" fmla="*/ 155984408 h 228"/>
                <a:gd name="T40" fmla="*/ 39373037 w 138"/>
                <a:gd name="T41" fmla="*/ 0 h 228"/>
                <a:gd name="T42" fmla="*/ 348732613 w 138"/>
                <a:gd name="T43" fmla="*/ 635079375 h 228"/>
                <a:gd name="T44" fmla="*/ 348732613 w 138"/>
                <a:gd name="T45" fmla="*/ 490236711 h 228"/>
                <a:gd name="T46" fmla="*/ 343107893 w 138"/>
                <a:gd name="T47" fmla="*/ 451240609 h 228"/>
                <a:gd name="T48" fmla="*/ 320609015 w 138"/>
                <a:gd name="T49" fmla="*/ 423386250 h 228"/>
                <a:gd name="T50" fmla="*/ 253112380 w 138"/>
                <a:gd name="T51" fmla="*/ 367677533 h 228"/>
                <a:gd name="T52" fmla="*/ 224988783 w 138"/>
                <a:gd name="T53" fmla="*/ 317539688 h 228"/>
                <a:gd name="T54" fmla="*/ 230613502 w 138"/>
                <a:gd name="T55" fmla="*/ 289685329 h 228"/>
                <a:gd name="T56" fmla="*/ 320609015 w 138"/>
                <a:gd name="T57" fmla="*/ 211693125 h 228"/>
                <a:gd name="T58" fmla="*/ 331858454 w 138"/>
                <a:gd name="T59" fmla="*/ 194980510 h 228"/>
                <a:gd name="T60" fmla="*/ 348732613 w 138"/>
                <a:gd name="T61" fmla="*/ 161555280 h 228"/>
                <a:gd name="T62" fmla="*/ 348732613 w 138"/>
                <a:gd name="T63" fmla="*/ 0 h 228"/>
                <a:gd name="T64" fmla="*/ 388105650 w 138"/>
                <a:gd name="T65" fmla="*/ 155984408 h 228"/>
                <a:gd name="T66" fmla="*/ 388105650 w 138"/>
                <a:gd name="T67" fmla="*/ 183838766 h 228"/>
                <a:gd name="T68" fmla="*/ 371231491 w 138"/>
                <a:gd name="T69" fmla="*/ 222834868 h 228"/>
                <a:gd name="T70" fmla="*/ 286860698 w 138"/>
                <a:gd name="T71" fmla="*/ 295256201 h 228"/>
                <a:gd name="T72" fmla="*/ 275611259 w 138"/>
                <a:gd name="T73" fmla="*/ 306397944 h 228"/>
                <a:gd name="T74" fmla="*/ 275611259 w 138"/>
                <a:gd name="T75" fmla="*/ 328681431 h 228"/>
                <a:gd name="T76" fmla="*/ 348732613 w 138"/>
                <a:gd name="T77" fmla="*/ 395531891 h 228"/>
                <a:gd name="T78" fmla="*/ 371231491 w 138"/>
                <a:gd name="T79" fmla="*/ 412244507 h 228"/>
                <a:gd name="T80" fmla="*/ 388105650 w 138"/>
                <a:gd name="T81" fmla="*/ 451240609 h 228"/>
                <a:gd name="T82" fmla="*/ 388105650 w 138"/>
                <a:gd name="T83" fmla="*/ 635079375 h 22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38"/>
                <a:gd name="T127" fmla="*/ 0 h 228"/>
                <a:gd name="T128" fmla="*/ 138 w 138"/>
                <a:gd name="T129" fmla="*/ 228 h 228"/>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38" h="228">
                  <a:moveTo>
                    <a:pt x="14" y="0"/>
                  </a:moveTo>
                  <a:lnTo>
                    <a:pt x="14" y="50"/>
                  </a:lnTo>
                  <a:lnTo>
                    <a:pt x="14" y="58"/>
                  </a:lnTo>
                  <a:lnTo>
                    <a:pt x="16" y="66"/>
                  </a:lnTo>
                  <a:lnTo>
                    <a:pt x="20" y="70"/>
                  </a:lnTo>
                  <a:lnTo>
                    <a:pt x="24" y="76"/>
                  </a:lnTo>
                  <a:lnTo>
                    <a:pt x="48" y="96"/>
                  </a:lnTo>
                  <a:lnTo>
                    <a:pt x="56" y="104"/>
                  </a:lnTo>
                  <a:lnTo>
                    <a:pt x="58" y="110"/>
                  </a:lnTo>
                  <a:lnTo>
                    <a:pt x="58" y="114"/>
                  </a:lnTo>
                  <a:lnTo>
                    <a:pt x="56" y="122"/>
                  </a:lnTo>
                  <a:lnTo>
                    <a:pt x="48" y="132"/>
                  </a:lnTo>
                  <a:lnTo>
                    <a:pt x="24" y="152"/>
                  </a:lnTo>
                  <a:lnTo>
                    <a:pt x="20" y="156"/>
                  </a:lnTo>
                  <a:lnTo>
                    <a:pt x="16" y="162"/>
                  </a:lnTo>
                  <a:lnTo>
                    <a:pt x="14" y="168"/>
                  </a:lnTo>
                  <a:lnTo>
                    <a:pt x="14" y="176"/>
                  </a:lnTo>
                  <a:lnTo>
                    <a:pt x="14" y="228"/>
                  </a:lnTo>
                  <a:lnTo>
                    <a:pt x="0" y="228"/>
                  </a:lnTo>
                  <a:lnTo>
                    <a:pt x="0" y="172"/>
                  </a:lnTo>
                  <a:lnTo>
                    <a:pt x="0" y="162"/>
                  </a:lnTo>
                  <a:lnTo>
                    <a:pt x="2" y="154"/>
                  </a:lnTo>
                  <a:lnTo>
                    <a:pt x="8" y="148"/>
                  </a:lnTo>
                  <a:lnTo>
                    <a:pt x="14" y="142"/>
                  </a:lnTo>
                  <a:lnTo>
                    <a:pt x="36" y="122"/>
                  </a:lnTo>
                  <a:lnTo>
                    <a:pt x="40" y="118"/>
                  </a:lnTo>
                  <a:lnTo>
                    <a:pt x="42" y="114"/>
                  </a:lnTo>
                  <a:lnTo>
                    <a:pt x="40" y="110"/>
                  </a:lnTo>
                  <a:lnTo>
                    <a:pt x="36" y="106"/>
                  </a:lnTo>
                  <a:lnTo>
                    <a:pt x="14" y="86"/>
                  </a:lnTo>
                  <a:lnTo>
                    <a:pt x="8" y="80"/>
                  </a:lnTo>
                  <a:lnTo>
                    <a:pt x="2" y="72"/>
                  </a:lnTo>
                  <a:lnTo>
                    <a:pt x="0" y="66"/>
                  </a:lnTo>
                  <a:lnTo>
                    <a:pt x="0" y="56"/>
                  </a:lnTo>
                  <a:lnTo>
                    <a:pt x="0" y="0"/>
                  </a:lnTo>
                  <a:lnTo>
                    <a:pt x="14" y="0"/>
                  </a:lnTo>
                  <a:close/>
                  <a:moveTo>
                    <a:pt x="124" y="228"/>
                  </a:moveTo>
                  <a:lnTo>
                    <a:pt x="124" y="176"/>
                  </a:lnTo>
                  <a:lnTo>
                    <a:pt x="124" y="168"/>
                  </a:lnTo>
                  <a:lnTo>
                    <a:pt x="122" y="162"/>
                  </a:lnTo>
                  <a:lnTo>
                    <a:pt x="118" y="156"/>
                  </a:lnTo>
                  <a:lnTo>
                    <a:pt x="114" y="152"/>
                  </a:lnTo>
                  <a:lnTo>
                    <a:pt x="90" y="132"/>
                  </a:lnTo>
                  <a:lnTo>
                    <a:pt x="82" y="122"/>
                  </a:lnTo>
                  <a:lnTo>
                    <a:pt x="80" y="114"/>
                  </a:lnTo>
                  <a:lnTo>
                    <a:pt x="80" y="110"/>
                  </a:lnTo>
                  <a:lnTo>
                    <a:pt x="82" y="104"/>
                  </a:lnTo>
                  <a:lnTo>
                    <a:pt x="90" y="96"/>
                  </a:lnTo>
                  <a:lnTo>
                    <a:pt x="114" y="76"/>
                  </a:lnTo>
                  <a:lnTo>
                    <a:pt x="118" y="70"/>
                  </a:lnTo>
                  <a:lnTo>
                    <a:pt x="122" y="66"/>
                  </a:lnTo>
                  <a:lnTo>
                    <a:pt x="124" y="58"/>
                  </a:lnTo>
                  <a:lnTo>
                    <a:pt x="124" y="50"/>
                  </a:lnTo>
                  <a:lnTo>
                    <a:pt x="124" y="0"/>
                  </a:lnTo>
                  <a:lnTo>
                    <a:pt x="138" y="0"/>
                  </a:lnTo>
                  <a:lnTo>
                    <a:pt x="138" y="56"/>
                  </a:lnTo>
                  <a:lnTo>
                    <a:pt x="138" y="66"/>
                  </a:lnTo>
                  <a:lnTo>
                    <a:pt x="136" y="72"/>
                  </a:lnTo>
                  <a:lnTo>
                    <a:pt x="132" y="80"/>
                  </a:lnTo>
                  <a:lnTo>
                    <a:pt x="124" y="86"/>
                  </a:lnTo>
                  <a:lnTo>
                    <a:pt x="102" y="106"/>
                  </a:lnTo>
                  <a:lnTo>
                    <a:pt x="98" y="110"/>
                  </a:lnTo>
                  <a:lnTo>
                    <a:pt x="96" y="114"/>
                  </a:lnTo>
                  <a:lnTo>
                    <a:pt x="98" y="118"/>
                  </a:lnTo>
                  <a:lnTo>
                    <a:pt x="102" y="122"/>
                  </a:lnTo>
                  <a:lnTo>
                    <a:pt x="124" y="142"/>
                  </a:lnTo>
                  <a:lnTo>
                    <a:pt x="132" y="148"/>
                  </a:lnTo>
                  <a:lnTo>
                    <a:pt x="136" y="154"/>
                  </a:lnTo>
                  <a:lnTo>
                    <a:pt x="138" y="162"/>
                  </a:lnTo>
                  <a:lnTo>
                    <a:pt x="138" y="172"/>
                  </a:lnTo>
                  <a:lnTo>
                    <a:pt x="138" y="228"/>
                  </a:lnTo>
                  <a:lnTo>
                    <a:pt x="124" y="228"/>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0" name="Freeform 17"/>
            <p:cNvSpPr>
              <a:spLocks noChangeArrowheads="1"/>
            </p:cNvSpPr>
            <p:nvPr/>
          </p:nvSpPr>
          <p:spPr bwMode="auto">
            <a:xfrm>
              <a:off x="63499" y="166689"/>
              <a:ext cx="165100" cy="279400"/>
            </a:xfrm>
            <a:custGeom>
              <a:avLst/>
              <a:gdLst>
                <a:gd name="T0" fmla="*/ 0 w 94"/>
                <a:gd name="T1" fmla="*/ 443547500 h 160"/>
                <a:gd name="T2" fmla="*/ 133836383 w 94"/>
                <a:gd name="T3" fmla="*/ 443547500 h 160"/>
                <a:gd name="T4" fmla="*/ 262096250 w 94"/>
                <a:gd name="T5" fmla="*/ 443547500 h 160"/>
                <a:gd name="T6" fmla="*/ 262096250 w 94"/>
                <a:gd name="T7" fmla="*/ 371471031 h 160"/>
                <a:gd name="T8" fmla="*/ 161718963 w 94"/>
                <a:gd name="T9" fmla="*/ 271672844 h 160"/>
                <a:gd name="T10" fmla="*/ 161718963 w 94"/>
                <a:gd name="T11" fmla="*/ 271672844 h 160"/>
                <a:gd name="T12" fmla="*/ 150565931 w 94"/>
                <a:gd name="T13" fmla="*/ 260584156 h 160"/>
                <a:gd name="T14" fmla="*/ 144989415 w 94"/>
                <a:gd name="T15" fmla="*/ 249495469 h 160"/>
                <a:gd name="T16" fmla="*/ 144989415 w 94"/>
                <a:gd name="T17" fmla="*/ 216229406 h 160"/>
                <a:gd name="T18" fmla="*/ 144989415 w 94"/>
                <a:gd name="T19" fmla="*/ 121975563 h 160"/>
                <a:gd name="T20" fmla="*/ 144989415 w 94"/>
                <a:gd name="T21" fmla="*/ 121975563 h 160"/>
                <a:gd name="T22" fmla="*/ 144989415 w 94"/>
                <a:gd name="T23" fmla="*/ 105342531 h 160"/>
                <a:gd name="T24" fmla="*/ 150565931 w 94"/>
                <a:gd name="T25" fmla="*/ 88709500 h 160"/>
                <a:gd name="T26" fmla="*/ 172871995 w 94"/>
                <a:gd name="T27" fmla="*/ 60987781 h 160"/>
                <a:gd name="T28" fmla="*/ 211907606 w 94"/>
                <a:gd name="T29" fmla="*/ 27721719 h 160"/>
                <a:gd name="T30" fmla="*/ 211907606 w 94"/>
                <a:gd name="T31" fmla="*/ 27721719 h 160"/>
                <a:gd name="T32" fmla="*/ 228637154 w 94"/>
                <a:gd name="T33" fmla="*/ 16633031 h 160"/>
                <a:gd name="T34" fmla="*/ 245366702 w 94"/>
                <a:gd name="T35" fmla="*/ 0 h 160"/>
                <a:gd name="T36" fmla="*/ 133836383 w 94"/>
                <a:gd name="T37" fmla="*/ 0 h 160"/>
                <a:gd name="T38" fmla="*/ 16729548 w 94"/>
                <a:gd name="T39" fmla="*/ 0 h 160"/>
                <a:gd name="T40" fmla="*/ 16729548 w 94"/>
                <a:gd name="T41" fmla="*/ 0 h 160"/>
                <a:gd name="T42" fmla="*/ 33459096 w 94"/>
                <a:gd name="T43" fmla="*/ 16633031 h 160"/>
                <a:gd name="T44" fmla="*/ 50188644 w 94"/>
                <a:gd name="T45" fmla="*/ 27721719 h 160"/>
                <a:gd name="T46" fmla="*/ 89224255 w 94"/>
                <a:gd name="T47" fmla="*/ 60987781 h 160"/>
                <a:gd name="T48" fmla="*/ 89224255 w 94"/>
                <a:gd name="T49" fmla="*/ 60987781 h 160"/>
                <a:gd name="T50" fmla="*/ 105953803 w 94"/>
                <a:gd name="T51" fmla="*/ 88709500 h 160"/>
                <a:gd name="T52" fmla="*/ 117106835 w 94"/>
                <a:gd name="T53" fmla="*/ 105342531 h 160"/>
                <a:gd name="T54" fmla="*/ 117106835 w 94"/>
                <a:gd name="T55" fmla="*/ 121975563 h 160"/>
                <a:gd name="T56" fmla="*/ 117106835 w 94"/>
                <a:gd name="T57" fmla="*/ 216229406 h 160"/>
                <a:gd name="T58" fmla="*/ 117106835 w 94"/>
                <a:gd name="T59" fmla="*/ 216229406 h 160"/>
                <a:gd name="T60" fmla="*/ 117106835 w 94"/>
                <a:gd name="T61" fmla="*/ 249495469 h 160"/>
                <a:gd name="T62" fmla="*/ 111530319 w 94"/>
                <a:gd name="T63" fmla="*/ 260584156 h 160"/>
                <a:gd name="T64" fmla="*/ 105953803 w 94"/>
                <a:gd name="T65" fmla="*/ 271672844 h 160"/>
                <a:gd name="T66" fmla="*/ 0 w 94"/>
                <a:gd name="T67" fmla="*/ 371471031 h 160"/>
                <a:gd name="T68" fmla="*/ 0 w 94"/>
                <a:gd name="T69" fmla="*/ 443547500 h 16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94"/>
                <a:gd name="T106" fmla="*/ 0 h 160"/>
                <a:gd name="T107" fmla="*/ 94 w 94"/>
                <a:gd name="T108" fmla="*/ 160 h 16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94" h="160">
                  <a:moveTo>
                    <a:pt x="0" y="160"/>
                  </a:moveTo>
                  <a:lnTo>
                    <a:pt x="48" y="160"/>
                  </a:lnTo>
                  <a:lnTo>
                    <a:pt x="94" y="160"/>
                  </a:lnTo>
                  <a:lnTo>
                    <a:pt x="94" y="134"/>
                  </a:lnTo>
                  <a:lnTo>
                    <a:pt x="58" y="98"/>
                  </a:lnTo>
                  <a:lnTo>
                    <a:pt x="54" y="94"/>
                  </a:lnTo>
                  <a:lnTo>
                    <a:pt x="52" y="90"/>
                  </a:lnTo>
                  <a:lnTo>
                    <a:pt x="52" y="78"/>
                  </a:lnTo>
                  <a:lnTo>
                    <a:pt x="52" y="44"/>
                  </a:lnTo>
                  <a:lnTo>
                    <a:pt x="52" y="38"/>
                  </a:lnTo>
                  <a:lnTo>
                    <a:pt x="54" y="32"/>
                  </a:lnTo>
                  <a:lnTo>
                    <a:pt x="62" y="22"/>
                  </a:lnTo>
                  <a:lnTo>
                    <a:pt x="76" y="10"/>
                  </a:lnTo>
                  <a:lnTo>
                    <a:pt x="82" y="6"/>
                  </a:lnTo>
                  <a:lnTo>
                    <a:pt x="88" y="0"/>
                  </a:lnTo>
                  <a:lnTo>
                    <a:pt x="48" y="0"/>
                  </a:lnTo>
                  <a:lnTo>
                    <a:pt x="6" y="0"/>
                  </a:lnTo>
                  <a:lnTo>
                    <a:pt x="12" y="6"/>
                  </a:lnTo>
                  <a:lnTo>
                    <a:pt x="18" y="10"/>
                  </a:lnTo>
                  <a:lnTo>
                    <a:pt x="32" y="22"/>
                  </a:lnTo>
                  <a:lnTo>
                    <a:pt x="38" y="32"/>
                  </a:lnTo>
                  <a:lnTo>
                    <a:pt x="42" y="38"/>
                  </a:lnTo>
                  <a:lnTo>
                    <a:pt x="42" y="44"/>
                  </a:lnTo>
                  <a:lnTo>
                    <a:pt x="42" y="78"/>
                  </a:lnTo>
                  <a:lnTo>
                    <a:pt x="42" y="90"/>
                  </a:lnTo>
                  <a:lnTo>
                    <a:pt x="40" y="94"/>
                  </a:lnTo>
                  <a:lnTo>
                    <a:pt x="38" y="98"/>
                  </a:lnTo>
                  <a:lnTo>
                    <a:pt x="0" y="134"/>
                  </a:lnTo>
                  <a:lnTo>
                    <a:pt x="0" y="160"/>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spTree>
    <p:extLst>
      <p:ext uri="{BB962C8B-B14F-4D97-AF65-F5344CB8AC3E}">
        <p14:creationId xmlns:p14="http://schemas.microsoft.com/office/powerpoint/2010/main" val="73658901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51520" y="3297988"/>
            <a:ext cx="2275228" cy="596877"/>
            <a:chOff x="1120140" y="2609650"/>
            <a:chExt cx="1935168" cy="506624"/>
          </a:xfrm>
          <a:solidFill>
            <a:srgbClr val="7B1B1B"/>
          </a:solidFill>
        </p:grpSpPr>
        <p:sp>
          <p:nvSpPr>
            <p:cNvPr id="3" name="圆角矩形 2"/>
            <p:cNvSpPr/>
            <p:nvPr/>
          </p:nvSpPr>
          <p:spPr>
            <a:xfrm>
              <a:off x="1120140" y="2683639"/>
              <a:ext cx="1935168" cy="43263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solidFill>
              </a:endParaRPr>
            </a:p>
          </p:txBody>
        </p:sp>
        <p:sp>
          <p:nvSpPr>
            <p:cNvPr id="4" name="等腰三角形 3"/>
            <p:cNvSpPr/>
            <p:nvPr/>
          </p:nvSpPr>
          <p:spPr>
            <a:xfrm>
              <a:off x="2022799" y="2609650"/>
              <a:ext cx="129852" cy="9522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solidFill>
              </a:endParaRPr>
            </a:p>
          </p:txBody>
        </p:sp>
      </p:grpSp>
      <p:sp>
        <p:nvSpPr>
          <p:cNvPr id="5" name="椭圆 4"/>
          <p:cNvSpPr/>
          <p:nvPr/>
        </p:nvSpPr>
        <p:spPr>
          <a:xfrm>
            <a:off x="765756" y="1749507"/>
            <a:ext cx="1246754" cy="1249321"/>
          </a:xfrm>
          <a:prstGeom prst="ellipse">
            <a:avLst/>
          </a:prstGeom>
          <a:solidFill>
            <a:srgbClr val="7B1B1B"/>
          </a:solidFill>
          <a:ln>
            <a:noFill/>
          </a:ln>
        </p:spPr>
        <p:style>
          <a:lnRef idx="2">
            <a:schemeClr val="accent1">
              <a:shade val="50000"/>
            </a:schemeClr>
          </a:lnRef>
          <a:fillRef idx="1">
            <a:schemeClr val="accent1"/>
          </a:fillRef>
          <a:effectRef idx="0">
            <a:schemeClr val="accent1"/>
          </a:effectRef>
          <a:fontRef idx="minor">
            <a:schemeClr val="lt1"/>
          </a:fontRef>
        </p:style>
        <p:txBody>
          <a:bodyPr lIns="121758" tIns="60879" rIns="121758" bIns="60879" rtlCol="0" anchor="ctr"/>
          <a:lstStyle/>
          <a:p>
            <a:pPr algn="ctr"/>
            <a:endParaRPr lang="zh-CN" altLang="en-US" sz="1600">
              <a:solidFill>
                <a:schemeClr val="tx1"/>
              </a:solidFill>
            </a:endParaRPr>
          </a:p>
        </p:txBody>
      </p:sp>
      <p:grpSp>
        <p:nvGrpSpPr>
          <p:cNvPr id="6" name="组合 5"/>
          <p:cNvGrpSpPr/>
          <p:nvPr/>
        </p:nvGrpSpPr>
        <p:grpSpPr>
          <a:xfrm flipV="1">
            <a:off x="2390624" y="3385156"/>
            <a:ext cx="2275228" cy="596877"/>
            <a:chOff x="2939529" y="2609650"/>
            <a:chExt cx="1935168" cy="506624"/>
          </a:xfrm>
          <a:solidFill>
            <a:schemeClr val="tx1">
              <a:lumMod val="75000"/>
              <a:lumOff val="25000"/>
            </a:schemeClr>
          </a:solidFill>
        </p:grpSpPr>
        <p:sp>
          <p:nvSpPr>
            <p:cNvPr id="7" name="圆角矩形 6"/>
            <p:cNvSpPr/>
            <p:nvPr/>
          </p:nvSpPr>
          <p:spPr>
            <a:xfrm>
              <a:off x="2939529" y="2683639"/>
              <a:ext cx="1935168" cy="43263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solidFill>
              </a:endParaRPr>
            </a:p>
          </p:txBody>
        </p:sp>
        <p:sp>
          <p:nvSpPr>
            <p:cNvPr id="8" name="等腰三角形 7"/>
            <p:cNvSpPr/>
            <p:nvPr/>
          </p:nvSpPr>
          <p:spPr>
            <a:xfrm>
              <a:off x="3842188" y="2609650"/>
              <a:ext cx="129852" cy="9522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solidFill>
              </a:endParaRPr>
            </a:p>
          </p:txBody>
        </p:sp>
      </p:grpSp>
      <p:sp>
        <p:nvSpPr>
          <p:cNvPr id="9" name="椭圆 8"/>
          <p:cNvSpPr/>
          <p:nvPr/>
        </p:nvSpPr>
        <p:spPr>
          <a:xfrm>
            <a:off x="2981198" y="4186530"/>
            <a:ext cx="1246754" cy="1249321"/>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758" tIns="60879" rIns="121758" bIns="60879" rtlCol="0" anchor="ctr"/>
          <a:lstStyle/>
          <a:p>
            <a:pPr algn="ctr"/>
            <a:endParaRPr lang="zh-CN" altLang="en-US" sz="1600">
              <a:solidFill>
                <a:schemeClr val="bg1"/>
              </a:solidFill>
            </a:endParaRPr>
          </a:p>
        </p:txBody>
      </p:sp>
      <p:grpSp>
        <p:nvGrpSpPr>
          <p:cNvPr id="10" name="组合 9"/>
          <p:cNvGrpSpPr/>
          <p:nvPr/>
        </p:nvGrpSpPr>
        <p:grpSpPr>
          <a:xfrm>
            <a:off x="4534654" y="3297988"/>
            <a:ext cx="2275228" cy="596877"/>
            <a:chOff x="4763109" y="2609650"/>
            <a:chExt cx="1935168" cy="506624"/>
          </a:xfrm>
          <a:solidFill>
            <a:srgbClr val="7B1B1B"/>
          </a:solidFill>
        </p:grpSpPr>
        <p:sp>
          <p:nvSpPr>
            <p:cNvPr id="11" name="圆角矩形 10"/>
            <p:cNvSpPr/>
            <p:nvPr/>
          </p:nvSpPr>
          <p:spPr>
            <a:xfrm>
              <a:off x="4763109" y="2683639"/>
              <a:ext cx="1935168" cy="43263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solidFill>
              </a:endParaRPr>
            </a:p>
          </p:txBody>
        </p:sp>
        <p:sp>
          <p:nvSpPr>
            <p:cNvPr id="12" name="等腰三角形 11"/>
            <p:cNvSpPr/>
            <p:nvPr/>
          </p:nvSpPr>
          <p:spPr>
            <a:xfrm>
              <a:off x="5665768" y="2609650"/>
              <a:ext cx="129852" cy="9522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solidFill>
              </a:endParaRPr>
            </a:p>
          </p:txBody>
        </p:sp>
      </p:grpSp>
      <p:sp>
        <p:nvSpPr>
          <p:cNvPr id="13" name="椭圆 12"/>
          <p:cNvSpPr/>
          <p:nvPr/>
        </p:nvSpPr>
        <p:spPr>
          <a:xfrm>
            <a:off x="5048892" y="1749507"/>
            <a:ext cx="1246754" cy="1249321"/>
          </a:xfrm>
          <a:prstGeom prst="ellipse">
            <a:avLst/>
          </a:prstGeom>
          <a:solidFill>
            <a:srgbClr val="7B1B1B"/>
          </a:solidFill>
          <a:ln>
            <a:noFill/>
          </a:ln>
        </p:spPr>
        <p:style>
          <a:lnRef idx="2">
            <a:schemeClr val="accent1">
              <a:shade val="50000"/>
            </a:schemeClr>
          </a:lnRef>
          <a:fillRef idx="1">
            <a:schemeClr val="accent1"/>
          </a:fillRef>
          <a:effectRef idx="0">
            <a:schemeClr val="accent1"/>
          </a:effectRef>
          <a:fontRef idx="minor">
            <a:schemeClr val="lt1"/>
          </a:fontRef>
        </p:style>
        <p:txBody>
          <a:bodyPr lIns="121758" tIns="60879" rIns="121758" bIns="60879" rtlCol="0" anchor="ctr"/>
          <a:lstStyle/>
          <a:p>
            <a:pPr algn="ctr"/>
            <a:endParaRPr lang="zh-CN" altLang="en-US" sz="1600">
              <a:solidFill>
                <a:schemeClr val="tx1"/>
              </a:solidFill>
            </a:endParaRPr>
          </a:p>
        </p:txBody>
      </p:sp>
      <p:sp>
        <p:nvSpPr>
          <p:cNvPr id="14" name="椭圆 13"/>
          <p:cNvSpPr/>
          <p:nvPr/>
        </p:nvSpPr>
        <p:spPr>
          <a:xfrm>
            <a:off x="7187996" y="4186530"/>
            <a:ext cx="1246754" cy="1249321"/>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758" tIns="60879" rIns="121758" bIns="60879" rtlCol="0" anchor="ctr"/>
          <a:lstStyle/>
          <a:p>
            <a:pPr algn="ctr"/>
            <a:endParaRPr lang="zh-CN" altLang="en-US" sz="1600">
              <a:solidFill>
                <a:schemeClr val="tx1"/>
              </a:solidFill>
            </a:endParaRPr>
          </a:p>
        </p:txBody>
      </p:sp>
      <p:sp>
        <p:nvSpPr>
          <p:cNvPr id="15" name="TextBox 14"/>
          <p:cNvSpPr txBox="1"/>
          <p:nvPr/>
        </p:nvSpPr>
        <p:spPr>
          <a:xfrm>
            <a:off x="567852" y="4594711"/>
            <a:ext cx="1642563" cy="861774"/>
          </a:xfrm>
          <a:prstGeom prst="rect">
            <a:avLst/>
          </a:prstGeom>
          <a:noFill/>
        </p:spPr>
        <p:txBody>
          <a:bodyPr wrap="square" lIns="0" tIns="0" rIns="0" bIns="0" rtlCol="0">
            <a:spAutoFit/>
          </a:bodyPr>
          <a:lstStyle/>
          <a:p>
            <a:pPr lvl="0" algn="just" fontAlgn="base">
              <a:spcBef>
                <a:spcPct val="0"/>
              </a:spcBef>
              <a:spcAft>
                <a:spcPct val="0"/>
              </a:spcAft>
            </a:pPr>
            <a:r>
              <a:rPr lang="zh-CN" altLang="en-US" sz="1200" dirty="0">
                <a:latin typeface="微软雅黑" pitchFamily="34" charset="-122"/>
                <a:ea typeface="微软雅黑" pitchFamily="34" charset="-122"/>
              </a:rPr>
              <a:t>详</a:t>
            </a:r>
            <a:r>
              <a:rPr lang="zh-CN" altLang="en-US" sz="1400" dirty="0">
                <a:solidFill>
                  <a:prstClr val="black"/>
                </a:solidFill>
                <a:latin typeface="微软雅黑" pitchFamily="34" charset="-122"/>
                <a:ea typeface="微软雅黑" pitchFamily="34" charset="-122"/>
                <a:cs typeface="方正兰亭纤黑简体"/>
              </a:rPr>
              <a:t>单击此处添加文字阐述，添加简短问题说明文字，具体说明文字在此处添加此处。</a:t>
            </a:r>
          </a:p>
        </p:txBody>
      </p:sp>
      <p:sp>
        <p:nvSpPr>
          <p:cNvPr id="16" name="TextBox 15"/>
          <p:cNvSpPr txBox="1"/>
          <p:nvPr/>
        </p:nvSpPr>
        <p:spPr>
          <a:xfrm>
            <a:off x="686701" y="4249646"/>
            <a:ext cx="1404867" cy="217563"/>
          </a:xfrm>
          <a:prstGeom prst="rect">
            <a:avLst/>
          </a:prstGeom>
          <a:noFill/>
        </p:spPr>
        <p:txBody>
          <a:bodyPr wrap="square" lIns="0" tIns="0" rIns="0" bIns="0" rtlCol="0">
            <a:spAutoFit/>
          </a:bodyPr>
          <a:lstStyle/>
          <a:p>
            <a:pPr algn="ctr"/>
            <a:r>
              <a:rPr lang="zh-CN" altLang="en-US" sz="1400" b="1" dirty="0">
                <a:latin typeface="微软雅黑" pitchFamily="34" charset="-122"/>
                <a:ea typeface="微软雅黑" pitchFamily="34" charset="-122"/>
              </a:rPr>
              <a:t>提出建议</a:t>
            </a:r>
          </a:p>
        </p:txBody>
      </p:sp>
      <p:sp>
        <p:nvSpPr>
          <p:cNvPr id="17" name="TextBox 16"/>
          <p:cNvSpPr txBox="1"/>
          <p:nvPr/>
        </p:nvSpPr>
        <p:spPr>
          <a:xfrm>
            <a:off x="686701" y="3531228"/>
            <a:ext cx="1404867" cy="217563"/>
          </a:xfrm>
          <a:prstGeom prst="rect">
            <a:avLst/>
          </a:prstGeom>
          <a:noFill/>
        </p:spPr>
        <p:txBody>
          <a:bodyPr wrap="square" lIns="0" tIns="0" rIns="0" bIns="0" rtlCol="0">
            <a:spAutoFit/>
          </a:bodyPr>
          <a:lstStyle/>
          <a:p>
            <a:pPr algn="ctr"/>
            <a:r>
              <a:rPr lang="zh-CN" altLang="en-US" sz="1400" b="1" dirty="0">
                <a:solidFill>
                  <a:schemeClr val="bg1"/>
                </a:solidFill>
                <a:latin typeface="微软雅黑" pitchFamily="34" charset="-122"/>
                <a:ea typeface="微软雅黑" pitchFamily="34" charset="-122"/>
              </a:rPr>
              <a:t>对策</a:t>
            </a:r>
            <a:r>
              <a:rPr lang="en-US" altLang="zh-CN" sz="1400" b="1" dirty="0">
                <a:solidFill>
                  <a:schemeClr val="bg1"/>
                </a:solidFill>
                <a:latin typeface="微软雅黑" pitchFamily="34" charset="-122"/>
                <a:ea typeface="微软雅黑" pitchFamily="34" charset="-122"/>
              </a:rPr>
              <a:t>1</a:t>
            </a:r>
            <a:endParaRPr lang="zh-CN" altLang="en-US" sz="1400" b="1" dirty="0">
              <a:solidFill>
                <a:schemeClr val="bg1"/>
              </a:solidFill>
              <a:latin typeface="微软雅黑" pitchFamily="34" charset="-122"/>
              <a:ea typeface="微软雅黑" pitchFamily="34" charset="-122"/>
            </a:endParaRPr>
          </a:p>
        </p:txBody>
      </p:sp>
      <p:sp>
        <p:nvSpPr>
          <p:cNvPr id="18" name="TextBox 17"/>
          <p:cNvSpPr txBox="1"/>
          <p:nvPr/>
        </p:nvSpPr>
        <p:spPr>
          <a:xfrm>
            <a:off x="2825805" y="3531228"/>
            <a:ext cx="1404867" cy="217563"/>
          </a:xfrm>
          <a:prstGeom prst="rect">
            <a:avLst/>
          </a:prstGeom>
          <a:noFill/>
        </p:spPr>
        <p:txBody>
          <a:bodyPr wrap="square" lIns="0" tIns="0" rIns="0" bIns="0" rtlCol="0">
            <a:spAutoFit/>
          </a:bodyPr>
          <a:lstStyle/>
          <a:p>
            <a:pPr algn="ctr"/>
            <a:r>
              <a:rPr lang="zh-CN" altLang="en-US" sz="1400" b="1" dirty="0">
                <a:solidFill>
                  <a:schemeClr val="bg1"/>
                </a:solidFill>
                <a:latin typeface="微软雅黑" pitchFamily="34" charset="-122"/>
                <a:ea typeface="微软雅黑" pitchFamily="34" charset="-122"/>
              </a:rPr>
              <a:t>对策</a:t>
            </a:r>
            <a:r>
              <a:rPr lang="en-US" altLang="zh-CN" sz="1400" b="1" dirty="0">
                <a:solidFill>
                  <a:schemeClr val="bg1"/>
                </a:solidFill>
                <a:latin typeface="微软雅黑" pitchFamily="34" charset="-122"/>
                <a:ea typeface="微软雅黑" pitchFamily="34" charset="-122"/>
              </a:rPr>
              <a:t>2</a:t>
            </a:r>
            <a:endParaRPr lang="zh-CN" altLang="en-US" sz="1400" b="1" dirty="0">
              <a:solidFill>
                <a:schemeClr val="bg1"/>
              </a:solidFill>
              <a:latin typeface="微软雅黑" pitchFamily="34" charset="-122"/>
              <a:ea typeface="微软雅黑" pitchFamily="34" charset="-122"/>
            </a:endParaRPr>
          </a:p>
        </p:txBody>
      </p:sp>
      <p:sp>
        <p:nvSpPr>
          <p:cNvPr id="19" name="TextBox 18"/>
          <p:cNvSpPr txBox="1"/>
          <p:nvPr/>
        </p:nvSpPr>
        <p:spPr>
          <a:xfrm>
            <a:off x="5063632" y="3531228"/>
            <a:ext cx="1404867" cy="217563"/>
          </a:xfrm>
          <a:prstGeom prst="rect">
            <a:avLst/>
          </a:prstGeom>
          <a:noFill/>
        </p:spPr>
        <p:txBody>
          <a:bodyPr wrap="square" lIns="0" tIns="0" rIns="0" bIns="0" rtlCol="0">
            <a:spAutoFit/>
          </a:bodyPr>
          <a:lstStyle/>
          <a:p>
            <a:pPr algn="ctr"/>
            <a:r>
              <a:rPr lang="zh-CN" altLang="en-US" sz="1400" b="1" dirty="0">
                <a:solidFill>
                  <a:schemeClr val="bg1"/>
                </a:solidFill>
                <a:latin typeface="微软雅黑" pitchFamily="34" charset="-122"/>
                <a:ea typeface="微软雅黑" pitchFamily="34" charset="-122"/>
              </a:rPr>
              <a:t>对策</a:t>
            </a:r>
            <a:r>
              <a:rPr lang="en-US" altLang="zh-CN" sz="1400" b="1" dirty="0">
                <a:solidFill>
                  <a:schemeClr val="bg1"/>
                </a:solidFill>
                <a:latin typeface="微软雅黑" pitchFamily="34" charset="-122"/>
                <a:ea typeface="微软雅黑" pitchFamily="34" charset="-122"/>
              </a:rPr>
              <a:t>3</a:t>
            </a:r>
            <a:endParaRPr lang="zh-CN" altLang="en-US" sz="1400" b="1" dirty="0">
              <a:solidFill>
                <a:schemeClr val="bg1"/>
              </a:solidFill>
              <a:latin typeface="微软雅黑" pitchFamily="34" charset="-122"/>
              <a:ea typeface="微软雅黑" pitchFamily="34" charset="-122"/>
            </a:endParaRPr>
          </a:p>
        </p:txBody>
      </p:sp>
      <p:grpSp>
        <p:nvGrpSpPr>
          <p:cNvPr id="20" name="组合 19"/>
          <p:cNvGrpSpPr/>
          <p:nvPr/>
        </p:nvGrpSpPr>
        <p:grpSpPr>
          <a:xfrm flipV="1">
            <a:off x="6673758" y="3385156"/>
            <a:ext cx="2275228" cy="596877"/>
            <a:chOff x="2939529" y="2609650"/>
            <a:chExt cx="1935168" cy="506624"/>
          </a:xfrm>
          <a:solidFill>
            <a:schemeClr val="tx1">
              <a:lumMod val="75000"/>
              <a:lumOff val="25000"/>
            </a:schemeClr>
          </a:solidFill>
        </p:grpSpPr>
        <p:sp>
          <p:nvSpPr>
            <p:cNvPr id="21" name="圆角矩形 20"/>
            <p:cNvSpPr/>
            <p:nvPr/>
          </p:nvSpPr>
          <p:spPr>
            <a:xfrm>
              <a:off x="2939529" y="2683639"/>
              <a:ext cx="1935168" cy="43263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solidFill>
              </a:endParaRPr>
            </a:p>
          </p:txBody>
        </p:sp>
        <p:sp>
          <p:nvSpPr>
            <p:cNvPr id="22" name="等腰三角形 21"/>
            <p:cNvSpPr/>
            <p:nvPr/>
          </p:nvSpPr>
          <p:spPr>
            <a:xfrm>
              <a:off x="3842188" y="2609650"/>
              <a:ext cx="129852" cy="9522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solidFill>
              </a:endParaRPr>
            </a:p>
          </p:txBody>
        </p:sp>
      </p:grpSp>
      <p:sp>
        <p:nvSpPr>
          <p:cNvPr id="23" name="TextBox 22"/>
          <p:cNvSpPr txBox="1"/>
          <p:nvPr/>
        </p:nvSpPr>
        <p:spPr>
          <a:xfrm>
            <a:off x="7032605" y="3531228"/>
            <a:ext cx="1404867" cy="217563"/>
          </a:xfrm>
          <a:prstGeom prst="rect">
            <a:avLst/>
          </a:prstGeom>
          <a:noFill/>
        </p:spPr>
        <p:txBody>
          <a:bodyPr wrap="square" lIns="0" tIns="0" rIns="0" bIns="0" rtlCol="0">
            <a:spAutoFit/>
          </a:bodyPr>
          <a:lstStyle/>
          <a:p>
            <a:pPr algn="ctr"/>
            <a:r>
              <a:rPr lang="zh-CN" altLang="en-US" sz="1400" b="1" dirty="0">
                <a:solidFill>
                  <a:schemeClr val="bg1"/>
                </a:solidFill>
                <a:latin typeface="微软雅黑" pitchFamily="34" charset="-122"/>
                <a:ea typeface="微软雅黑" pitchFamily="34" charset="-122"/>
              </a:rPr>
              <a:t>对策</a:t>
            </a:r>
            <a:r>
              <a:rPr lang="en-US" altLang="zh-CN" sz="1400" b="1" dirty="0">
                <a:solidFill>
                  <a:schemeClr val="bg1"/>
                </a:solidFill>
                <a:latin typeface="微软雅黑" pitchFamily="34" charset="-122"/>
                <a:ea typeface="微软雅黑" pitchFamily="34" charset="-122"/>
              </a:rPr>
              <a:t>4</a:t>
            </a:r>
            <a:endParaRPr lang="zh-CN" altLang="en-US" sz="1400" b="1" dirty="0">
              <a:solidFill>
                <a:schemeClr val="bg1"/>
              </a:solidFill>
              <a:latin typeface="微软雅黑" pitchFamily="34" charset="-122"/>
              <a:ea typeface="微软雅黑" pitchFamily="34" charset="-122"/>
            </a:endParaRPr>
          </a:p>
        </p:txBody>
      </p:sp>
      <p:sp>
        <p:nvSpPr>
          <p:cNvPr id="24" name="TextBox 23"/>
          <p:cNvSpPr txBox="1"/>
          <p:nvPr/>
        </p:nvSpPr>
        <p:spPr>
          <a:xfrm>
            <a:off x="2783292" y="1973864"/>
            <a:ext cx="1642563" cy="870254"/>
          </a:xfrm>
          <a:prstGeom prst="rect">
            <a:avLst/>
          </a:prstGeom>
          <a:noFill/>
        </p:spPr>
        <p:txBody>
          <a:bodyPr wrap="square" lIns="0" tIns="0" rIns="0" bIns="0" rtlCol="0">
            <a:spAutoFit/>
          </a:bodyPr>
          <a:lstStyle/>
          <a:p>
            <a:pPr lvl="0" algn="just" fontAlgn="base">
              <a:spcBef>
                <a:spcPct val="0"/>
              </a:spcBef>
              <a:spcAft>
                <a:spcPct val="0"/>
              </a:spcAft>
            </a:pPr>
            <a:r>
              <a:rPr lang="zh-CN" altLang="en-US" sz="1400" dirty="0">
                <a:solidFill>
                  <a:prstClr val="black"/>
                </a:solidFill>
                <a:latin typeface="微软雅黑" pitchFamily="34" charset="-122"/>
                <a:ea typeface="微软雅黑" pitchFamily="34" charset="-122"/>
                <a:cs typeface="方正兰亭纤黑简体"/>
              </a:rPr>
              <a:t>单击此处添加文字阐述，添加简短问题说明文字，具体说明文字在此处添加此处。</a:t>
            </a:r>
          </a:p>
        </p:txBody>
      </p:sp>
      <p:sp>
        <p:nvSpPr>
          <p:cNvPr id="25" name="TextBox 24"/>
          <p:cNvSpPr txBox="1"/>
          <p:nvPr/>
        </p:nvSpPr>
        <p:spPr>
          <a:xfrm>
            <a:off x="2902144" y="1628800"/>
            <a:ext cx="1404867" cy="217563"/>
          </a:xfrm>
          <a:prstGeom prst="rect">
            <a:avLst/>
          </a:prstGeom>
          <a:noFill/>
        </p:spPr>
        <p:txBody>
          <a:bodyPr wrap="square" lIns="0" tIns="0" rIns="0" bIns="0" rtlCol="0">
            <a:spAutoFit/>
          </a:bodyPr>
          <a:lstStyle/>
          <a:p>
            <a:pPr algn="ctr"/>
            <a:r>
              <a:rPr lang="zh-CN" altLang="en-US" sz="1400" b="1" dirty="0">
                <a:latin typeface="微软雅黑" pitchFamily="34" charset="-122"/>
                <a:ea typeface="微软雅黑" pitchFamily="34" charset="-122"/>
              </a:rPr>
              <a:t>提出建议</a:t>
            </a:r>
          </a:p>
        </p:txBody>
      </p:sp>
      <p:sp>
        <p:nvSpPr>
          <p:cNvPr id="26" name="TextBox 25"/>
          <p:cNvSpPr txBox="1"/>
          <p:nvPr/>
        </p:nvSpPr>
        <p:spPr>
          <a:xfrm>
            <a:off x="4850987" y="4608464"/>
            <a:ext cx="1642563" cy="870254"/>
          </a:xfrm>
          <a:prstGeom prst="rect">
            <a:avLst/>
          </a:prstGeom>
          <a:noFill/>
        </p:spPr>
        <p:txBody>
          <a:bodyPr wrap="square" lIns="0" tIns="0" rIns="0" bIns="0" rtlCol="0">
            <a:spAutoFit/>
          </a:bodyPr>
          <a:lstStyle/>
          <a:p>
            <a:pPr lvl="0" algn="just" fontAlgn="base">
              <a:spcBef>
                <a:spcPct val="0"/>
              </a:spcBef>
              <a:spcAft>
                <a:spcPct val="0"/>
              </a:spcAft>
            </a:pPr>
            <a:r>
              <a:rPr lang="zh-CN" altLang="en-US" sz="1400" dirty="0">
                <a:solidFill>
                  <a:prstClr val="black"/>
                </a:solidFill>
                <a:latin typeface="微软雅黑" pitchFamily="34" charset="-122"/>
                <a:ea typeface="微软雅黑" pitchFamily="34" charset="-122"/>
                <a:cs typeface="方正兰亭纤黑简体"/>
              </a:rPr>
              <a:t>单击此处添加文字阐述，添加简短问题说明文字，具体说明文字在此处添加此处。</a:t>
            </a:r>
          </a:p>
        </p:txBody>
      </p:sp>
      <p:sp>
        <p:nvSpPr>
          <p:cNvPr id="27" name="TextBox 26"/>
          <p:cNvSpPr txBox="1"/>
          <p:nvPr/>
        </p:nvSpPr>
        <p:spPr>
          <a:xfrm>
            <a:off x="4969837" y="4263398"/>
            <a:ext cx="1404867" cy="217563"/>
          </a:xfrm>
          <a:prstGeom prst="rect">
            <a:avLst/>
          </a:prstGeom>
          <a:noFill/>
        </p:spPr>
        <p:txBody>
          <a:bodyPr wrap="square" lIns="0" tIns="0" rIns="0" bIns="0" rtlCol="0">
            <a:spAutoFit/>
          </a:bodyPr>
          <a:lstStyle/>
          <a:p>
            <a:pPr algn="ctr"/>
            <a:r>
              <a:rPr lang="zh-CN" altLang="en-US" sz="1400" b="1" dirty="0">
                <a:latin typeface="微软雅黑" pitchFamily="34" charset="-122"/>
                <a:ea typeface="微软雅黑" pitchFamily="34" charset="-122"/>
              </a:rPr>
              <a:t>提出建议</a:t>
            </a:r>
          </a:p>
        </p:txBody>
      </p:sp>
      <p:sp>
        <p:nvSpPr>
          <p:cNvPr id="28" name="TextBox 27"/>
          <p:cNvSpPr txBox="1"/>
          <p:nvPr/>
        </p:nvSpPr>
        <p:spPr>
          <a:xfrm>
            <a:off x="6913756" y="1973864"/>
            <a:ext cx="1642563" cy="870254"/>
          </a:xfrm>
          <a:prstGeom prst="rect">
            <a:avLst/>
          </a:prstGeom>
          <a:noFill/>
        </p:spPr>
        <p:txBody>
          <a:bodyPr wrap="square" lIns="0" tIns="0" rIns="0" bIns="0" rtlCol="0">
            <a:spAutoFit/>
          </a:bodyPr>
          <a:lstStyle/>
          <a:p>
            <a:pPr lvl="0" algn="just" fontAlgn="base">
              <a:spcBef>
                <a:spcPct val="0"/>
              </a:spcBef>
              <a:spcAft>
                <a:spcPct val="0"/>
              </a:spcAft>
            </a:pPr>
            <a:r>
              <a:rPr lang="zh-CN" altLang="en-US" sz="1400" dirty="0">
                <a:solidFill>
                  <a:prstClr val="black"/>
                </a:solidFill>
                <a:latin typeface="微软雅黑" pitchFamily="34" charset="-122"/>
                <a:ea typeface="微软雅黑" pitchFamily="34" charset="-122"/>
                <a:cs typeface="方正兰亭纤黑简体"/>
              </a:rPr>
              <a:t>单击此处添加文字阐述，添加简短问题说明文字，具体说明文字在此处添加此处。</a:t>
            </a:r>
          </a:p>
        </p:txBody>
      </p:sp>
      <p:sp>
        <p:nvSpPr>
          <p:cNvPr id="29" name="TextBox 28"/>
          <p:cNvSpPr txBox="1"/>
          <p:nvPr/>
        </p:nvSpPr>
        <p:spPr>
          <a:xfrm>
            <a:off x="7032605" y="1628800"/>
            <a:ext cx="1404867" cy="217563"/>
          </a:xfrm>
          <a:prstGeom prst="rect">
            <a:avLst/>
          </a:prstGeom>
          <a:noFill/>
        </p:spPr>
        <p:txBody>
          <a:bodyPr wrap="square" lIns="0" tIns="0" rIns="0" bIns="0" rtlCol="0">
            <a:spAutoFit/>
          </a:bodyPr>
          <a:lstStyle/>
          <a:p>
            <a:pPr algn="ctr"/>
            <a:r>
              <a:rPr lang="zh-CN" altLang="en-US" sz="1400" b="1" dirty="0">
                <a:latin typeface="微软雅黑" pitchFamily="34" charset="-122"/>
                <a:ea typeface="微软雅黑" pitchFamily="34" charset="-122"/>
              </a:rPr>
              <a:t>提出建议</a:t>
            </a:r>
          </a:p>
        </p:txBody>
      </p:sp>
      <p:sp>
        <p:nvSpPr>
          <p:cNvPr id="30" name="TextBox 29"/>
          <p:cNvSpPr txBox="1"/>
          <p:nvPr/>
        </p:nvSpPr>
        <p:spPr>
          <a:xfrm>
            <a:off x="1059176" y="2084085"/>
            <a:ext cx="659922" cy="615553"/>
          </a:xfrm>
          <a:prstGeom prst="rect">
            <a:avLst/>
          </a:prstGeom>
          <a:noFill/>
        </p:spPr>
        <p:txBody>
          <a:bodyPr wrap="square" lIns="0" tIns="0" rIns="0" bIns="0" rtlCol="0">
            <a:spAutoFit/>
          </a:bodyPr>
          <a:lstStyle/>
          <a:p>
            <a:pPr algn="ctr"/>
            <a:r>
              <a:rPr lang="zh-CN" altLang="en-US" sz="2000" b="1" dirty="0">
                <a:solidFill>
                  <a:schemeClr val="bg1"/>
                </a:solidFill>
                <a:latin typeface="微软雅黑" pitchFamily="34" charset="-122"/>
                <a:ea typeface="微软雅黑" pitchFamily="34" charset="-122"/>
              </a:rPr>
              <a:t>突出问题</a:t>
            </a:r>
          </a:p>
        </p:txBody>
      </p:sp>
      <p:sp>
        <p:nvSpPr>
          <p:cNvPr id="31" name="TextBox 30"/>
          <p:cNvSpPr txBox="1"/>
          <p:nvPr/>
        </p:nvSpPr>
        <p:spPr>
          <a:xfrm>
            <a:off x="5342311" y="2084085"/>
            <a:ext cx="659922" cy="615553"/>
          </a:xfrm>
          <a:prstGeom prst="rect">
            <a:avLst/>
          </a:prstGeom>
          <a:noFill/>
        </p:spPr>
        <p:txBody>
          <a:bodyPr wrap="square" lIns="0" tIns="0" rIns="0" bIns="0" rtlCol="0">
            <a:spAutoFit/>
          </a:bodyPr>
          <a:lstStyle/>
          <a:p>
            <a:pPr algn="ctr"/>
            <a:r>
              <a:rPr lang="zh-CN" altLang="en-US" sz="2000" b="1" dirty="0">
                <a:solidFill>
                  <a:schemeClr val="bg1"/>
                </a:solidFill>
                <a:latin typeface="微软雅黑" pitchFamily="34" charset="-122"/>
                <a:ea typeface="微软雅黑" pitchFamily="34" charset="-122"/>
              </a:rPr>
              <a:t>突出问题</a:t>
            </a:r>
          </a:p>
        </p:txBody>
      </p:sp>
      <p:sp>
        <p:nvSpPr>
          <p:cNvPr id="32" name="TextBox 31"/>
          <p:cNvSpPr txBox="1"/>
          <p:nvPr/>
        </p:nvSpPr>
        <p:spPr>
          <a:xfrm>
            <a:off x="3274616" y="4521108"/>
            <a:ext cx="659922" cy="615553"/>
          </a:xfrm>
          <a:prstGeom prst="rect">
            <a:avLst/>
          </a:prstGeom>
          <a:noFill/>
        </p:spPr>
        <p:txBody>
          <a:bodyPr wrap="square" lIns="0" tIns="0" rIns="0" bIns="0" rtlCol="0">
            <a:spAutoFit/>
          </a:bodyPr>
          <a:lstStyle/>
          <a:p>
            <a:pPr algn="ctr"/>
            <a:r>
              <a:rPr lang="zh-CN" altLang="en-US" sz="2000" b="1" dirty="0">
                <a:solidFill>
                  <a:schemeClr val="bg1"/>
                </a:solidFill>
                <a:latin typeface="微软雅黑" pitchFamily="34" charset="-122"/>
                <a:ea typeface="微软雅黑" pitchFamily="34" charset="-122"/>
              </a:rPr>
              <a:t>突出问题</a:t>
            </a:r>
          </a:p>
        </p:txBody>
      </p:sp>
      <p:sp>
        <p:nvSpPr>
          <p:cNvPr id="33" name="TextBox 32"/>
          <p:cNvSpPr txBox="1"/>
          <p:nvPr/>
        </p:nvSpPr>
        <p:spPr>
          <a:xfrm>
            <a:off x="7481415" y="4521108"/>
            <a:ext cx="659922" cy="615553"/>
          </a:xfrm>
          <a:prstGeom prst="rect">
            <a:avLst/>
          </a:prstGeom>
          <a:noFill/>
        </p:spPr>
        <p:txBody>
          <a:bodyPr wrap="square" lIns="0" tIns="0" rIns="0" bIns="0" rtlCol="0">
            <a:spAutoFit/>
          </a:bodyPr>
          <a:lstStyle/>
          <a:p>
            <a:pPr algn="ctr"/>
            <a:r>
              <a:rPr lang="zh-CN" altLang="en-US" sz="2000" b="1" dirty="0">
                <a:solidFill>
                  <a:schemeClr val="bg1"/>
                </a:solidFill>
                <a:latin typeface="微软雅黑" pitchFamily="34" charset="-122"/>
                <a:ea typeface="微软雅黑" pitchFamily="34" charset="-122"/>
              </a:rPr>
              <a:t>突出问题</a:t>
            </a:r>
          </a:p>
        </p:txBody>
      </p:sp>
    </p:spTree>
    <p:extLst>
      <p:ext uri="{BB962C8B-B14F-4D97-AF65-F5344CB8AC3E}">
        <p14:creationId xmlns:p14="http://schemas.microsoft.com/office/powerpoint/2010/main" val="349134285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132275" y="1831938"/>
            <a:ext cx="2945256" cy="2951800"/>
            <a:chOff x="3218020" y="2137420"/>
            <a:chExt cx="2752869" cy="2753319"/>
          </a:xfrm>
        </p:grpSpPr>
        <p:sp>
          <p:nvSpPr>
            <p:cNvPr id="3" name="椭圆 6"/>
            <p:cNvSpPr/>
            <p:nvPr/>
          </p:nvSpPr>
          <p:spPr>
            <a:xfrm flipH="1" flipV="1">
              <a:off x="4617911" y="3332449"/>
              <a:ext cx="1352978" cy="1558290"/>
            </a:xfrm>
            <a:custGeom>
              <a:avLst/>
              <a:gdLst/>
              <a:ahLst/>
              <a:cxnLst/>
              <a:rect l="l" t="t" r="r" b="b"/>
              <a:pathLst>
                <a:path w="1352978" h="1558290">
                  <a:moveTo>
                    <a:pt x="779145" y="0"/>
                  </a:moveTo>
                  <a:cubicBezTo>
                    <a:pt x="1007226" y="0"/>
                    <a:pt x="1212417" y="98002"/>
                    <a:pt x="1352978" y="255954"/>
                  </a:cubicBezTo>
                  <a:cubicBezTo>
                    <a:pt x="1230457" y="395537"/>
                    <a:pt x="1158327" y="578918"/>
                    <a:pt x="1158327" y="779145"/>
                  </a:cubicBezTo>
                  <a:cubicBezTo>
                    <a:pt x="1158327" y="979373"/>
                    <a:pt x="1230457" y="1162753"/>
                    <a:pt x="1352978" y="1302337"/>
                  </a:cubicBezTo>
                  <a:cubicBezTo>
                    <a:pt x="1212417" y="1460288"/>
                    <a:pt x="1007226" y="1558290"/>
                    <a:pt x="779145" y="1558290"/>
                  </a:cubicBezTo>
                  <a:cubicBezTo>
                    <a:pt x="348835" y="1558290"/>
                    <a:pt x="0" y="1209455"/>
                    <a:pt x="0" y="779145"/>
                  </a:cubicBezTo>
                  <a:cubicBezTo>
                    <a:pt x="0" y="611543"/>
                    <a:pt x="52919" y="456302"/>
                    <a:pt x="144162" y="330069"/>
                  </a:cubicBezTo>
                  <a:lnTo>
                    <a:pt x="109784" y="108908"/>
                  </a:lnTo>
                  <a:lnTo>
                    <a:pt x="331101" y="143310"/>
                  </a:lnTo>
                  <a:cubicBezTo>
                    <a:pt x="457190" y="52617"/>
                    <a:pt x="612023" y="0"/>
                    <a:pt x="779145" y="0"/>
                  </a:cubicBezTo>
                  <a:close/>
                </a:path>
              </a:pathLst>
            </a:custGeom>
            <a:solidFill>
              <a:srgbClr val="7B1B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4" name="椭圆 61"/>
            <p:cNvSpPr/>
            <p:nvPr/>
          </p:nvSpPr>
          <p:spPr>
            <a:xfrm flipH="1" flipV="1">
              <a:off x="3218020" y="3537575"/>
              <a:ext cx="1558290" cy="1353163"/>
            </a:xfrm>
            <a:custGeom>
              <a:avLst/>
              <a:gdLst/>
              <a:ahLst/>
              <a:cxnLst/>
              <a:rect l="l" t="t" r="r" b="b"/>
              <a:pathLst>
                <a:path w="1558290" h="1353163">
                  <a:moveTo>
                    <a:pt x="779145" y="0"/>
                  </a:moveTo>
                  <a:cubicBezTo>
                    <a:pt x="946584" y="0"/>
                    <a:pt x="1101686" y="52816"/>
                    <a:pt x="1227870" y="143872"/>
                  </a:cubicBezTo>
                  <a:lnTo>
                    <a:pt x="1452805" y="108907"/>
                  </a:lnTo>
                  <a:lnTo>
                    <a:pt x="1417746" y="334454"/>
                  </a:lnTo>
                  <a:cubicBezTo>
                    <a:pt x="1506649" y="460075"/>
                    <a:pt x="1558290" y="613579"/>
                    <a:pt x="1558290" y="779145"/>
                  </a:cubicBezTo>
                  <a:cubicBezTo>
                    <a:pt x="1558290" y="1007122"/>
                    <a:pt x="1460378" y="1212230"/>
                    <a:pt x="1302560" y="1352794"/>
                  </a:cubicBezTo>
                  <a:cubicBezTo>
                    <a:pt x="1163008" y="1230383"/>
                    <a:pt x="979715" y="1158329"/>
                    <a:pt x="779593" y="1158329"/>
                  </a:cubicBezTo>
                  <a:cubicBezTo>
                    <a:pt x="579261" y="1158329"/>
                    <a:pt x="395794" y="1230534"/>
                    <a:pt x="256179" y="1353163"/>
                  </a:cubicBezTo>
                  <a:cubicBezTo>
                    <a:pt x="98093" y="1212607"/>
                    <a:pt x="0" y="1007331"/>
                    <a:pt x="0" y="779145"/>
                  </a:cubicBezTo>
                  <a:cubicBezTo>
                    <a:pt x="0" y="348835"/>
                    <a:pt x="348835" y="0"/>
                    <a:pt x="779145"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5" name="椭圆 6"/>
            <p:cNvSpPr/>
            <p:nvPr/>
          </p:nvSpPr>
          <p:spPr>
            <a:xfrm>
              <a:off x="3218020" y="2137420"/>
              <a:ext cx="1352978" cy="1558290"/>
            </a:xfrm>
            <a:custGeom>
              <a:avLst/>
              <a:gdLst/>
              <a:ahLst/>
              <a:cxnLst/>
              <a:rect l="l" t="t" r="r" b="b"/>
              <a:pathLst>
                <a:path w="1352978" h="1558290">
                  <a:moveTo>
                    <a:pt x="779145" y="0"/>
                  </a:moveTo>
                  <a:cubicBezTo>
                    <a:pt x="1007226" y="0"/>
                    <a:pt x="1212417" y="98002"/>
                    <a:pt x="1352978" y="255954"/>
                  </a:cubicBezTo>
                  <a:cubicBezTo>
                    <a:pt x="1230457" y="395537"/>
                    <a:pt x="1158327" y="578918"/>
                    <a:pt x="1158327" y="779145"/>
                  </a:cubicBezTo>
                  <a:cubicBezTo>
                    <a:pt x="1158327" y="979373"/>
                    <a:pt x="1230457" y="1162753"/>
                    <a:pt x="1352978" y="1302337"/>
                  </a:cubicBezTo>
                  <a:cubicBezTo>
                    <a:pt x="1212417" y="1460288"/>
                    <a:pt x="1007226" y="1558290"/>
                    <a:pt x="779145" y="1558290"/>
                  </a:cubicBezTo>
                  <a:cubicBezTo>
                    <a:pt x="348835" y="1558290"/>
                    <a:pt x="0" y="1209455"/>
                    <a:pt x="0" y="779145"/>
                  </a:cubicBezTo>
                  <a:cubicBezTo>
                    <a:pt x="0" y="611543"/>
                    <a:pt x="52919" y="456302"/>
                    <a:pt x="144162" y="330069"/>
                  </a:cubicBezTo>
                  <a:lnTo>
                    <a:pt x="109784" y="108908"/>
                  </a:lnTo>
                  <a:lnTo>
                    <a:pt x="331101" y="143310"/>
                  </a:lnTo>
                  <a:cubicBezTo>
                    <a:pt x="457190" y="52617"/>
                    <a:pt x="612023" y="0"/>
                    <a:pt x="779145" y="0"/>
                  </a:cubicBezTo>
                  <a:close/>
                </a:path>
              </a:pathLst>
            </a:custGeom>
            <a:solidFill>
              <a:srgbClr val="7B1B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p>
          </p:txBody>
        </p:sp>
        <p:sp>
          <p:nvSpPr>
            <p:cNvPr id="6" name="椭圆 61"/>
            <p:cNvSpPr/>
            <p:nvPr/>
          </p:nvSpPr>
          <p:spPr>
            <a:xfrm>
              <a:off x="4412599" y="2137421"/>
              <a:ext cx="1558290" cy="1353163"/>
            </a:xfrm>
            <a:custGeom>
              <a:avLst/>
              <a:gdLst/>
              <a:ahLst/>
              <a:cxnLst/>
              <a:rect l="l" t="t" r="r" b="b"/>
              <a:pathLst>
                <a:path w="1558290" h="1353163">
                  <a:moveTo>
                    <a:pt x="779145" y="0"/>
                  </a:moveTo>
                  <a:cubicBezTo>
                    <a:pt x="946584" y="0"/>
                    <a:pt x="1101686" y="52816"/>
                    <a:pt x="1227870" y="143872"/>
                  </a:cubicBezTo>
                  <a:lnTo>
                    <a:pt x="1452805" y="108907"/>
                  </a:lnTo>
                  <a:lnTo>
                    <a:pt x="1417746" y="334454"/>
                  </a:lnTo>
                  <a:cubicBezTo>
                    <a:pt x="1506649" y="460075"/>
                    <a:pt x="1558290" y="613579"/>
                    <a:pt x="1558290" y="779145"/>
                  </a:cubicBezTo>
                  <a:cubicBezTo>
                    <a:pt x="1558290" y="1007122"/>
                    <a:pt x="1460378" y="1212230"/>
                    <a:pt x="1302560" y="1352794"/>
                  </a:cubicBezTo>
                  <a:cubicBezTo>
                    <a:pt x="1163008" y="1230383"/>
                    <a:pt x="979715" y="1158329"/>
                    <a:pt x="779593" y="1158329"/>
                  </a:cubicBezTo>
                  <a:cubicBezTo>
                    <a:pt x="579261" y="1158329"/>
                    <a:pt x="395794" y="1230534"/>
                    <a:pt x="256179" y="1353163"/>
                  </a:cubicBezTo>
                  <a:cubicBezTo>
                    <a:pt x="98093" y="1212607"/>
                    <a:pt x="0" y="1007331"/>
                    <a:pt x="0" y="779145"/>
                  </a:cubicBezTo>
                  <a:cubicBezTo>
                    <a:pt x="0" y="348835"/>
                    <a:pt x="348835" y="0"/>
                    <a:pt x="779145"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7" name="椭圆 6"/>
            <p:cNvSpPr/>
            <p:nvPr/>
          </p:nvSpPr>
          <p:spPr>
            <a:xfrm>
              <a:off x="4268518" y="3214227"/>
              <a:ext cx="651872" cy="651872"/>
            </a:xfrm>
            <a:prstGeom prst="ellipse">
              <a:avLst/>
            </a:prstGeom>
            <a:solidFill>
              <a:srgbClr val="7B1B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8" name="TextBox 7"/>
            <p:cNvSpPr txBox="1"/>
            <p:nvPr/>
          </p:nvSpPr>
          <p:spPr>
            <a:xfrm>
              <a:off x="4442746" y="3401664"/>
              <a:ext cx="303417" cy="172249"/>
            </a:xfrm>
            <a:prstGeom prst="rect">
              <a:avLst/>
            </a:prstGeom>
            <a:noFill/>
          </p:spPr>
          <p:txBody>
            <a:bodyPr wrap="square" lIns="0" tIns="0" rIns="0" bIns="0" rtlCol="0">
              <a:spAutoFit/>
            </a:bodyPr>
            <a:lstStyle/>
            <a:p>
              <a:pPr algn="ctr"/>
              <a:r>
                <a:rPr lang="en-US" altLang="zh-CN" sz="1200" b="1" dirty="0">
                  <a:solidFill>
                    <a:schemeClr val="bg2"/>
                  </a:solidFill>
                  <a:latin typeface="微软雅黑" pitchFamily="34" charset="-122"/>
                  <a:ea typeface="微软雅黑" pitchFamily="34" charset="-122"/>
                </a:rPr>
                <a:t>4R</a:t>
              </a:r>
              <a:endParaRPr lang="zh-CN" altLang="en-US" sz="1200" b="1" dirty="0">
                <a:solidFill>
                  <a:schemeClr val="bg2"/>
                </a:solidFill>
                <a:latin typeface="微软雅黑" pitchFamily="34" charset="-122"/>
                <a:ea typeface="微软雅黑" pitchFamily="34" charset="-122"/>
              </a:endParaRPr>
            </a:p>
          </p:txBody>
        </p:sp>
        <p:sp>
          <p:nvSpPr>
            <p:cNvPr id="9" name="TextBox 8"/>
            <p:cNvSpPr txBox="1"/>
            <p:nvPr/>
          </p:nvSpPr>
          <p:spPr>
            <a:xfrm>
              <a:off x="3463304" y="2655410"/>
              <a:ext cx="884467" cy="459331"/>
            </a:xfrm>
            <a:prstGeom prst="rect">
              <a:avLst/>
            </a:prstGeom>
            <a:noFill/>
          </p:spPr>
          <p:txBody>
            <a:bodyPr wrap="square" lIns="0" tIns="0" rIns="0" bIns="0" rtlCol="0">
              <a:spAutoFit/>
            </a:bodyPr>
            <a:lstStyle/>
            <a:p>
              <a:pPr algn="ctr"/>
              <a:r>
                <a:rPr lang="zh-CN" altLang="en-US" sz="1600" b="1" dirty="0">
                  <a:solidFill>
                    <a:schemeClr val="bg1">
                      <a:lumMod val="95000"/>
                    </a:schemeClr>
                  </a:solidFill>
                  <a:latin typeface="微软雅黑" pitchFamily="34" charset="-122"/>
                  <a:ea typeface="微软雅黑" pitchFamily="34" charset="-122"/>
                </a:rPr>
                <a:t>存在不足之处一</a:t>
              </a:r>
            </a:p>
          </p:txBody>
        </p:sp>
        <p:sp>
          <p:nvSpPr>
            <p:cNvPr id="10" name="TextBox 9"/>
            <p:cNvSpPr txBox="1"/>
            <p:nvPr/>
          </p:nvSpPr>
          <p:spPr>
            <a:xfrm>
              <a:off x="4784238" y="2569468"/>
              <a:ext cx="815013" cy="459331"/>
            </a:xfrm>
            <a:prstGeom prst="rect">
              <a:avLst/>
            </a:prstGeom>
            <a:noFill/>
          </p:spPr>
          <p:txBody>
            <a:bodyPr wrap="square" lIns="0" tIns="0" rIns="0" bIns="0" rtlCol="0">
              <a:spAutoFit/>
            </a:bodyPr>
            <a:lstStyle/>
            <a:p>
              <a:pPr algn="ctr"/>
              <a:r>
                <a:rPr lang="zh-CN" altLang="en-US" sz="1600" b="1" dirty="0">
                  <a:solidFill>
                    <a:schemeClr val="bg1">
                      <a:lumMod val="95000"/>
                    </a:schemeClr>
                  </a:solidFill>
                  <a:latin typeface="微软雅黑" pitchFamily="34" charset="-122"/>
                  <a:ea typeface="微软雅黑" pitchFamily="34" charset="-122"/>
                </a:rPr>
                <a:t>存在不足之处二</a:t>
              </a:r>
            </a:p>
          </p:txBody>
        </p:sp>
        <p:sp>
          <p:nvSpPr>
            <p:cNvPr id="11" name="TextBox 10"/>
            <p:cNvSpPr txBox="1"/>
            <p:nvPr/>
          </p:nvSpPr>
          <p:spPr>
            <a:xfrm>
              <a:off x="3506168" y="3943238"/>
              <a:ext cx="911515" cy="459331"/>
            </a:xfrm>
            <a:prstGeom prst="rect">
              <a:avLst/>
            </a:prstGeom>
            <a:noFill/>
          </p:spPr>
          <p:txBody>
            <a:bodyPr wrap="square" lIns="0" tIns="0" rIns="0" bIns="0" rtlCol="0">
              <a:spAutoFit/>
            </a:bodyPr>
            <a:lstStyle/>
            <a:p>
              <a:pPr algn="ctr"/>
              <a:r>
                <a:rPr lang="zh-CN" altLang="en-US" sz="1600" b="1" dirty="0">
                  <a:solidFill>
                    <a:schemeClr val="bg1">
                      <a:lumMod val="95000"/>
                    </a:schemeClr>
                  </a:solidFill>
                  <a:latin typeface="微软雅黑" pitchFamily="34" charset="-122"/>
                  <a:ea typeface="微软雅黑" pitchFamily="34" charset="-122"/>
                </a:rPr>
                <a:t>存在不足之处三</a:t>
              </a:r>
            </a:p>
          </p:txBody>
        </p:sp>
        <p:sp>
          <p:nvSpPr>
            <p:cNvPr id="12" name="TextBox 11"/>
            <p:cNvSpPr txBox="1"/>
            <p:nvPr/>
          </p:nvSpPr>
          <p:spPr>
            <a:xfrm>
              <a:off x="4881641" y="3886086"/>
              <a:ext cx="842487" cy="459331"/>
            </a:xfrm>
            <a:prstGeom prst="rect">
              <a:avLst/>
            </a:prstGeom>
            <a:noFill/>
          </p:spPr>
          <p:txBody>
            <a:bodyPr wrap="square" lIns="0" tIns="0" rIns="0" bIns="0" rtlCol="0">
              <a:spAutoFit/>
            </a:bodyPr>
            <a:lstStyle/>
            <a:p>
              <a:pPr algn="ctr"/>
              <a:r>
                <a:rPr lang="zh-CN" altLang="en-US" sz="1600" b="1" dirty="0">
                  <a:solidFill>
                    <a:schemeClr val="bg1">
                      <a:lumMod val="95000"/>
                    </a:schemeClr>
                  </a:solidFill>
                  <a:latin typeface="微软雅黑" pitchFamily="34" charset="-122"/>
                  <a:ea typeface="微软雅黑" pitchFamily="34" charset="-122"/>
                </a:rPr>
                <a:t>存在不足之处四</a:t>
              </a:r>
            </a:p>
          </p:txBody>
        </p:sp>
        <p:sp>
          <p:nvSpPr>
            <p:cNvPr id="13" name="椭圆 12"/>
            <p:cNvSpPr/>
            <p:nvPr/>
          </p:nvSpPr>
          <p:spPr>
            <a:xfrm>
              <a:off x="4305758" y="3251467"/>
              <a:ext cx="577392" cy="577392"/>
            </a:xfrm>
            <a:prstGeom prst="ellipse">
              <a:avLst/>
            </a:prstGeom>
            <a:noFill/>
            <a:ln>
              <a:solidFill>
                <a:schemeClr val="bg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grpSp>
        <p:nvGrpSpPr>
          <p:cNvPr id="14" name="组合 13"/>
          <p:cNvGrpSpPr/>
          <p:nvPr/>
        </p:nvGrpSpPr>
        <p:grpSpPr>
          <a:xfrm>
            <a:off x="35496" y="1633958"/>
            <a:ext cx="2734956" cy="1566682"/>
            <a:chOff x="323528" y="1423693"/>
            <a:chExt cx="2556306" cy="1461337"/>
          </a:xfrm>
        </p:grpSpPr>
        <p:sp>
          <p:nvSpPr>
            <p:cNvPr id="15" name="TextBox 14"/>
            <p:cNvSpPr txBox="1"/>
            <p:nvPr/>
          </p:nvSpPr>
          <p:spPr>
            <a:xfrm>
              <a:off x="323528" y="1851536"/>
              <a:ext cx="2556306" cy="1033494"/>
            </a:xfrm>
            <a:prstGeom prst="rect">
              <a:avLst/>
            </a:prstGeom>
            <a:noFill/>
          </p:spPr>
          <p:txBody>
            <a:bodyPr wrap="square" lIns="0" tIns="0" rIns="0" bIns="0" rtlCol="0">
              <a:spAutoFit/>
            </a:bodyPr>
            <a:lstStyle/>
            <a:p>
              <a:pPr algn="just" fontAlgn="base">
                <a:spcBef>
                  <a:spcPct val="0"/>
                </a:spcBef>
                <a:spcAft>
                  <a:spcPct val="0"/>
                </a:spcAft>
              </a:pPr>
              <a:r>
                <a:rPr lang="zh-CN" altLang="en-US" sz="1200" dirty="0">
                  <a:solidFill>
                    <a:prstClr val="black"/>
                  </a:solidFill>
                  <a:latin typeface="微软雅黑" pitchFamily="34" charset="-122"/>
                  <a:ea typeface="微软雅黑" pitchFamily="34" charset="-122"/>
                  <a:cs typeface="方正兰亭纤黑简体"/>
                </a:rPr>
                <a:t>单击此处添加文字阐述，添加简短问题说明文字，具体说明文字在此处添加此处。单击此处添加文字阐述，添加简短问题说明文字，具体说明文字在此处添加此处。</a:t>
              </a:r>
            </a:p>
            <a:p>
              <a:pPr lvl="0" algn="just" fontAlgn="base">
                <a:spcBef>
                  <a:spcPct val="0"/>
                </a:spcBef>
                <a:spcAft>
                  <a:spcPct val="0"/>
                </a:spcAft>
              </a:pPr>
              <a:endParaRPr lang="zh-CN" altLang="en-US" sz="1200" dirty="0">
                <a:solidFill>
                  <a:prstClr val="black"/>
                </a:solidFill>
                <a:latin typeface="微软雅黑" pitchFamily="34" charset="-122"/>
                <a:ea typeface="微软雅黑" pitchFamily="34" charset="-122"/>
                <a:cs typeface="方正兰亭纤黑简体"/>
              </a:endParaRPr>
            </a:p>
          </p:txBody>
        </p:sp>
        <p:sp>
          <p:nvSpPr>
            <p:cNvPr id="16" name="矩形 15"/>
            <p:cNvSpPr/>
            <p:nvPr/>
          </p:nvSpPr>
          <p:spPr>
            <a:xfrm>
              <a:off x="1199819" y="1423693"/>
              <a:ext cx="1515075" cy="287082"/>
            </a:xfrm>
            <a:prstGeom prst="rect">
              <a:avLst/>
            </a:prstGeom>
          </p:spPr>
          <p:txBody>
            <a:bodyPr wrap="none">
              <a:spAutoFit/>
            </a:bodyPr>
            <a:lstStyle/>
            <a:p>
              <a:pPr algn="r"/>
              <a:r>
                <a:rPr lang="zh-CN" altLang="en-US" sz="1400" b="1" dirty="0" smtClean="0">
                  <a:latin typeface="微软雅黑" pitchFamily="34" charset="-122"/>
                  <a:ea typeface="微软雅黑" pitchFamily="34" charset="-122"/>
                </a:rPr>
                <a:t>此处添加文本标题</a:t>
              </a:r>
              <a:endParaRPr lang="zh-CN" altLang="en-US" sz="1400" b="1" dirty="0">
                <a:latin typeface="微软雅黑" pitchFamily="34" charset="-122"/>
                <a:ea typeface="微软雅黑" pitchFamily="34" charset="-122"/>
              </a:endParaRPr>
            </a:p>
          </p:txBody>
        </p:sp>
      </p:grpSp>
      <p:grpSp>
        <p:nvGrpSpPr>
          <p:cNvPr id="17" name="组合 16"/>
          <p:cNvGrpSpPr/>
          <p:nvPr/>
        </p:nvGrpSpPr>
        <p:grpSpPr>
          <a:xfrm>
            <a:off x="266617" y="3396624"/>
            <a:ext cx="2657916" cy="1406956"/>
            <a:chOff x="539552" y="3067833"/>
            <a:chExt cx="2484298" cy="1312351"/>
          </a:xfrm>
        </p:grpSpPr>
        <p:sp>
          <p:nvSpPr>
            <p:cNvPr id="18" name="TextBox 17"/>
            <p:cNvSpPr txBox="1"/>
            <p:nvPr/>
          </p:nvSpPr>
          <p:spPr>
            <a:xfrm>
              <a:off x="539552" y="3518940"/>
              <a:ext cx="2484298" cy="861244"/>
            </a:xfrm>
            <a:prstGeom prst="rect">
              <a:avLst/>
            </a:prstGeom>
            <a:noFill/>
          </p:spPr>
          <p:txBody>
            <a:bodyPr wrap="square" lIns="0" tIns="0" rIns="0" bIns="0" rtlCol="0">
              <a:spAutoFit/>
            </a:bodyPr>
            <a:lstStyle/>
            <a:p>
              <a:pPr lvl="0" algn="just" fontAlgn="base">
                <a:spcBef>
                  <a:spcPct val="0"/>
                </a:spcBef>
                <a:spcAft>
                  <a:spcPct val="0"/>
                </a:spcAft>
              </a:pPr>
              <a:r>
                <a:rPr lang="zh-CN" altLang="en-US" sz="1200" dirty="0">
                  <a:solidFill>
                    <a:prstClr val="black"/>
                  </a:solidFill>
                  <a:latin typeface="微软雅黑" pitchFamily="34" charset="-122"/>
                  <a:ea typeface="微软雅黑" pitchFamily="34" charset="-122"/>
                  <a:cs typeface="方正兰亭纤黑简体"/>
                </a:rPr>
                <a:t>单击此处添加文字阐述，添加简短问题说明文字，具体说明文字在此处添加此处。单击此处添加文字阐述，添加简短问题说明文字，具体说明文字在此处添加此处。</a:t>
              </a:r>
            </a:p>
          </p:txBody>
        </p:sp>
        <p:sp>
          <p:nvSpPr>
            <p:cNvPr id="19" name="矩形 18"/>
            <p:cNvSpPr/>
            <p:nvPr/>
          </p:nvSpPr>
          <p:spPr>
            <a:xfrm>
              <a:off x="1343833" y="3067833"/>
              <a:ext cx="1515074" cy="287082"/>
            </a:xfrm>
            <a:prstGeom prst="rect">
              <a:avLst/>
            </a:prstGeom>
          </p:spPr>
          <p:txBody>
            <a:bodyPr wrap="none">
              <a:spAutoFit/>
            </a:bodyPr>
            <a:lstStyle/>
            <a:p>
              <a:pPr algn="r"/>
              <a:r>
                <a:rPr lang="zh-CN" altLang="en-US" sz="1400" b="1" dirty="0">
                  <a:latin typeface="微软雅黑" pitchFamily="34" charset="-122"/>
                  <a:ea typeface="微软雅黑" pitchFamily="34" charset="-122"/>
                </a:rPr>
                <a:t>此处添加文本标题</a:t>
              </a:r>
            </a:p>
          </p:txBody>
        </p:sp>
      </p:grpSp>
      <p:grpSp>
        <p:nvGrpSpPr>
          <p:cNvPr id="20" name="组合 19"/>
          <p:cNvGrpSpPr/>
          <p:nvPr/>
        </p:nvGrpSpPr>
        <p:grpSpPr>
          <a:xfrm>
            <a:off x="6394265" y="1629595"/>
            <a:ext cx="2654956" cy="1386380"/>
            <a:chOff x="6266933" y="1419622"/>
            <a:chExt cx="2481531" cy="1293159"/>
          </a:xfrm>
        </p:grpSpPr>
        <p:sp>
          <p:nvSpPr>
            <p:cNvPr id="21" name="TextBox 20"/>
            <p:cNvSpPr txBox="1"/>
            <p:nvPr/>
          </p:nvSpPr>
          <p:spPr>
            <a:xfrm>
              <a:off x="6266933" y="1851536"/>
              <a:ext cx="2481531" cy="861245"/>
            </a:xfrm>
            <a:prstGeom prst="rect">
              <a:avLst/>
            </a:prstGeom>
            <a:noFill/>
          </p:spPr>
          <p:txBody>
            <a:bodyPr wrap="square" lIns="0" tIns="0" rIns="0" bIns="0" rtlCol="0">
              <a:spAutoFit/>
            </a:bodyPr>
            <a:lstStyle/>
            <a:p>
              <a:pPr lvl="0" algn="just" fontAlgn="base">
                <a:spcBef>
                  <a:spcPct val="0"/>
                </a:spcBef>
                <a:spcAft>
                  <a:spcPct val="0"/>
                </a:spcAft>
              </a:pPr>
              <a:r>
                <a:rPr lang="zh-CN" altLang="en-US" sz="1200" dirty="0">
                  <a:solidFill>
                    <a:prstClr val="black"/>
                  </a:solidFill>
                  <a:latin typeface="微软雅黑" pitchFamily="34" charset="-122"/>
                  <a:ea typeface="微软雅黑" pitchFamily="34" charset="-122"/>
                  <a:cs typeface="方正兰亭纤黑简体"/>
                </a:rPr>
                <a:t>单击此处添加文字阐述，添加简短问题说明文字，具体说明文字在此处添加此处。单击此处添加文字阐述，添加简短问题说明文字，具体说明文字在此处添加此处。</a:t>
              </a:r>
            </a:p>
          </p:txBody>
        </p:sp>
        <p:sp>
          <p:nvSpPr>
            <p:cNvPr id="22" name="矩形 21"/>
            <p:cNvSpPr/>
            <p:nvPr/>
          </p:nvSpPr>
          <p:spPr>
            <a:xfrm>
              <a:off x="7161382" y="1419622"/>
              <a:ext cx="1515074" cy="287082"/>
            </a:xfrm>
            <a:prstGeom prst="rect">
              <a:avLst/>
            </a:prstGeom>
          </p:spPr>
          <p:txBody>
            <a:bodyPr wrap="none">
              <a:spAutoFit/>
            </a:bodyPr>
            <a:lstStyle/>
            <a:p>
              <a:pPr algn="r"/>
              <a:r>
                <a:rPr lang="zh-CN" altLang="en-US" sz="1400" b="1" dirty="0" smtClean="0">
                  <a:latin typeface="微软雅黑" pitchFamily="34" charset="-122"/>
                  <a:ea typeface="微软雅黑" pitchFamily="34" charset="-122"/>
                </a:rPr>
                <a:t>此处添加文本标题</a:t>
              </a:r>
              <a:endParaRPr lang="zh-CN" altLang="en-US" sz="1400" b="1" dirty="0">
                <a:latin typeface="微软雅黑" pitchFamily="34" charset="-122"/>
                <a:ea typeface="微软雅黑" pitchFamily="34" charset="-122"/>
              </a:endParaRPr>
            </a:p>
          </p:txBody>
        </p:sp>
      </p:grpSp>
      <p:grpSp>
        <p:nvGrpSpPr>
          <p:cNvPr id="23" name="组合 22"/>
          <p:cNvGrpSpPr/>
          <p:nvPr/>
        </p:nvGrpSpPr>
        <p:grpSpPr>
          <a:xfrm>
            <a:off x="6394264" y="3296438"/>
            <a:ext cx="2654954" cy="1441714"/>
            <a:chOff x="6266934" y="2974384"/>
            <a:chExt cx="2481530" cy="1344772"/>
          </a:xfrm>
        </p:grpSpPr>
        <p:sp>
          <p:nvSpPr>
            <p:cNvPr id="24" name="TextBox 23"/>
            <p:cNvSpPr txBox="1"/>
            <p:nvPr/>
          </p:nvSpPr>
          <p:spPr>
            <a:xfrm>
              <a:off x="6266934" y="3457912"/>
              <a:ext cx="2481530" cy="861244"/>
            </a:xfrm>
            <a:prstGeom prst="rect">
              <a:avLst/>
            </a:prstGeom>
            <a:noFill/>
          </p:spPr>
          <p:txBody>
            <a:bodyPr wrap="square" lIns="0" tIns="0" rIns="0" bIns="0" rtlCol="0">
              <a:spAutoFit/>
            </a:bodyPr>
            <a:lstStyle/>
            <a:p>
              <a:pPr lvl="0" algn="just" fontAlgn="base">
                <a:spcBef>
                  <a:spcPct val="0"/>
                </a:spcBef>
                <a:spcAft>
                  <a:spcPct val="0"/>
                </a:spcAft>
              </a:pPr>
              <a:r>
                <a:rPr lang="zh-CN" altLang="en-US" sz="1200" dirty="0">
                  <a:solidFill>
                    <a:prstClr val="black"/>
                  </a:solidFill>
                  <a:latin typeface="微软雅黑" pitchFamily="34" charset="-122"/>
                  <a:ea typeface="微软雅黑" pitchFamily="34" charset="-122"/>
                  <a:cs typeface="方正兰亭纤黑简体"/>
                </a:rPr>
                <a:t>单击此处添加文字阐述，添加简短问题说明文字，具体说明文字在此处添加此处。单击此处添加文字阐述，添加简短问题说明文字，具体说明文字在此处添加此处。</a:t>
              </a:r>
            </a:p>
          </p:txBody>
        </p:sp>
        <p:sp>
          <p:nvSpPr>
            <p:cNvPr id="25" name="矩形 24"/>
            <p:cNvSpPr/>
            <p:nvPr/>
          </p:nvSpPr>
          <p:spPr>
            <a:xfrm>
              <a:off x="6888450" y="2974384"/>
              <a:ext cx="1515075" cy="287082"/>
            </a:xfrm>
            <a:prstGeom prst="rect">
              <a:avLst/>
            </a:prstGeom>
          </p:spPr>
          <p:txBody>
            <a:bodyPr wrap="none">
              <a:spAutoFit/>
            </a:bodyPr>
            <a:lstStyle/>
            <a:p>
              <a:pPr algn="r"/>
              <a:r>
                <a:rPr lang="zh-CN" altLang="en-US" sz="1400" b="1" dirty="0">
                  <a:latin typeface="微软雅黑" pitchFamily="34" charset="-122"/>
                  <a:ea typeface="微软雅黑" pitchFamily="34" charset="-122"/>
                </a:rPr>
                <a:t>此处添加文本标题</a:t>
              </a:r>
            </a:p>
          </p:txBody>
        </p:sp>
      </p:grpSp>
    </p:spTree>
    <p:extLst>
      <p:ext uri="{BB962C8B-B14F-4D97-AF65-F5344CB8AC3E}">
        <p14:creationId xmlns:p14="http://schemas.microsoft.com/office/powerpoint/2010/main" val="43612717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6"/>
          <p:cNvSpPr>
            <a:spLocks/>
          </p:cNvSpPr>
          <p:nvPr/>
        </p:nvSpPr>
        <p:spPr bwMode="auto">
          <a:xfrm>
            <a:off x="2293926" y="2030325"/>
            <a:ext cx="1515760" cy="1517746"/>
          </a:xfrm>
          <a:custGeom>
            <a:avLst/>
            <a:gdLst>
              <a:gd name="T0" fmla="*/ 836 w 1058"/>
              <a:gd name="T1" fmla="*/ 96 h 1042"/>
              <a:gd name="T2" fmla="*/ 848 w 1058"/>
              <a:gd name="T3" fmla="*/ 244 h 1042"/>
              <a:gd name="T4" fmla="*/ 876 w 1058"/>
              <a:gd name="T5" fmla="*/ 278 h 1042"/>
              <a:gd name="T6" fmla="*/ 918 w 1058"/>
              <a:gd name="T7" fmla="*/ 354 h 1042"/>
              <a:gd name="T8" fmla="*/ 1042 w 1058"/>
              <a:gd name="T9" fmla="*/ 394 h 1042"/>
              <a:gd name="T10" fmla="*/ 956 w 1058"/>
              <a:gd name="T11" fmla="*/ 518 h 1042"/>
              <a:gd name="T12" fmla="*/ 954 w 1058"/>
              <a:gd name="T13" fmla="*/ 560 h 1042"/>
              <a:gd name="T14" fmla="*/ 940 w 1058"/>
              <a:gd name="T15" fmla="*/ 646 h 1042"/>
              <a:gd name="T16" fmla="*/ 1008 w 1058"/>
              <a:gd name="T17" fmla="*/ 756 h 1042"/>
              <a:gd name="T18" fmla="*/ 864 w 1058"/>
              <a:gd name="T19" fmla="*/ 794 h 1042"/>
              <a:gd name="T20" fmla="*/ 834 w 1058"/>
              <a:gd name="T21" fmla="*/ 828 h 1042"/>
              <a:gd name="T22" fmla="*/ 768 w 1058"/>
              <a:gd name="T23" fmla="*/ 884 h 1042"/>
              <a:gd name="T24" fmla="*/ 750 w 1058"/>
              <a:gd name="T25" fmla="*/ 1012 h 1042"/>
              <a:gd name="T26" fmla="*/ 614 w 1058"/>
              <a:gd name="T27" fmla="*/ 948 h 1042"/>
              <a:gd name="T28" fmla="*/ 572 w 1058"/>
              <a:gd name="T29" fmla="*/ 954 h 1042"/>
              <a:gd name="T30" fmla="*/ 486 w 1058"/>
              <a:gd name="T31" fmla="*/ 954 h 1042"/>
              <a:gd name="T32" fmla="*/ 388 w 1058"/>
              <a:gd name="T33" fmla="*/ 1042 h 1042"/>
              <a:gd name="T34" fmla="*/ 326 w 1058"/>
              <a:gd name="T35" fmla="*/ 906 h 1042"/>
              <a:gd name="T36" fmla="*/ 288 w 1058"/>
              <a:gd name="T37" fmla="*/ 884 h 1042"/>
              <a:gd name="T38" fmla="*/ 222 w 1058"/>
              <a:gd name="T39" fmla="*/ 828 h 1042"/>
              <a:gd name="T40" fmla="*/ 92 w 1058"/>
              <a:gd name="T41" fmla="*/ 832 h 1042"/>
              <a:gd name="T42" fmla="*/ 132 w 1058"/>
              <a:gd name="T43" fmla="*/ 686 h 1042"/>
              <a:gd name="T44" fmla="*/ 118 w 1058"/>
              <a:gd name="T45" fmla="*/ 646 h 1042"/>
              <a:gd name="T46" fmla="*/ 102 w 1058"/>
              <a:gd name="T47" fmla="*/ 560 h 1042"/>
              <a:gd name="T48" fmla="*/ 0 w 1058"/>
              <a:gd name="T49" fmla="*/ 480 h 1042"/>
              <a:gd name="T50" fmla="*/ 122 w 1058"/>
              <a:gd name="T51" fmla="*/ 394 h 1042"/>
              <a:gd name="T52" fmla="*/ 138 w 1058"/>
              <a:gd name="T53" fmla="*/ 354 h 1042"/>
              <a:gd name="T54" fmla="*/ 182 w 1058"/>
              <a:gd name="T55" fmla="*/ 278 h 1042"/>
              <a:gd name="T56" fmla="*/ 154 w 1058"/>
              <a:gd name="T57" fmla="*/ 152 h 1042"/>
              <a:gd name="T58" fmla="*/ 304 w 1058"/>
              <a:gd name="T59" fmla="*/ 164 h 1042"/>
              <a:gd name="T60" fmla="*/ 342 w 1058"/>
              <a:gd name="T61" fmla="*/ 144 h 1042"/>
              <a:gd name="T62" fmla="*/ 424 w 1058"/>
              <a:gd name="T63" fmla="*/ 114 h 1042"/>
              <a:gd name="T64" fmla="*/ 486 w 1058"/>
              <a:gd name="T65" fmla="*/ 0 h 1042"/>
              <a:gd name="T66" fmla="*/ 590 w 1058"/>
              <a:gd name="T67" fmla="*/ 106 h 1042"/>
              <a:gd name="T68" fmla="*/ 634 w 1058"/>
              <a:gd name="T69" fmla="*/ 114 h 1042"/>
              <a:gd name="T70" fmla="*/ 714 w 1058"/>
              <a:gd name="T71" fmla="*/ 144 h 1042"/>
              <a:gd name="T72" fmla="*/ 752 w 1058"/>
              <a:gd name="T73" fmla="*/ 164 h 10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58" h="1042">
                <a:moveTo>
                  <a:pt x="752" y="164"/>
                </a:moveTo>
                <a:lnTo>
                  <a:pt x="836" y="96"/>
                </a:lnTo>
                <a:lnTo>
                  <a:pt x="902" y="152"/>
                </a:lnTo>
                <a:lnTo>
                  <a:pt x="848" y="244"/>
                </a:lnTo>
                <a:lnTo>
                  <a:pt x="848" y="244"/>
                </a:lnTo>
                <a:lnTo>
                  <a:pt x="876" y="278"/>
                </a:lnTo>
                <a:lnTo>
                  <a:pt x="898" y="316"/>
                </a:lnTo>
                <a:lnTo>
                  <a:pt x="918" y="354"/>
                </a:lnTo>
                <a:lnTo>
                  <a:pt x="934" y="394"/>
                </a:lnTo>
                <a:lnTo>
                  <a:pt x="1042" y="394"/>
                </a:lnTo>
                <a:lnTo>
                  <a:pt x="1058" y="480"/>
                </a:lnTo>
                <a:lnTo>
                  <a:pt x="956" y="518"/>
                </a:lnTo>
                <a:lnTo>
                  <a:pt x="956" y="518"/>
                </a:lnTo>
                <a:lnTo>
                  <a:pt x="954" y="560"/>
                </a:lnTo>
                <a:lnTo>
                  <a:pt x="950" y="604"/>
                </a:lnTo>
                <a:lnTo>
                  <a:pt x="940" y="646"/>
                </a:lnTo>
                <a:lnTo>
                  <a:pt x="926" y="686"/>
                </a:lnTo>
                <a:lnTo>
                  <a:pt x="1008" y="756"/>
                </a:lnTo>
                <a:lnTo>
                  <a:pt x="966" y="832"/>
                </a:lnTo>
                <a:lnTo>
                  <a:pt x="864" y="794"/>
                </a:lnTo>
                <a:lnTo>
                  <a:pt x="864" y="794"/>
                </a:lnTo>
                <a:lnTo>
                  <a:pt x="834" y="828"/>
                </a:lnTo>
                <a:lnTo>
                  <a:pt x="804" y="856"/>
                </a:lnTo>
                <a:lnTo>
                  <a:pt x="768" y="884"/>
                </a:lnTo>
                <a:lnTo>
                  <a:pt x="732" y="906"/>
                </a:lnTo>
                <a:lnTo>
                  <a:pt x="750" y="1012"/>
                </a:lnTo>
                <a:lnTo>
                  <a:pt x="668" y="1042"/>
                </a:lnTo>
                <a:lnTo>
                  <a:pt x="614" y="948"/>
                </a:lnTo>
                <a:lnTo>
                  <a:pt x="614" y="948"/>
                </a:lnTo>
                <a:lnTo>
                  <a:pt x="572" y="954"/>
                </a:lnTo>
                <a:lnTo>
                  <a:pt x="528" y="958"/>
                </a:lnTo>
                <a:lnTo>
                  <a:pt x="486" y="954"/>
                </a:lnTo>
                <a:lnTo>
                  <a:pt x="442" y="948"/>
                </a:lnTo>
                <a:lnTo>
                  <a:pt x="388" y="1042"/>
                </a:lnTo>
                <a:lnTo>
                  <a:pt x="306" y="1012"/>
                </a:lnTo>
                <a:lnTo>
                  <a:pt x="326" y="906"/>
                </a:lnTo>
                <a:lnTo>
                  <a:pt x="326" y="906"/>
                </a:lnTo>
                <a:lnTo>
                  <a:pt x="288" y="884"/>
                </a:lnTo>
                <a:lnTo>
                  <a:pt x="254" y="856"/>
                </a:lnTo>
                <a:lnTo>
                  <a:pt x="222" y="828"/>
                </a:lnTo>
                <a:lnTo>
                  <a:pt x="194" y="794"/>
                </a:lnTo>
                <a:lnTo>
                  <a:pt x="92" y="832"/>
                </a:lnTo>
                <a:lnTo>
                  <a:pt x="48" y="756"/>
                </a:lnTo>
                <a:lnTo>
                  <a:pt x="132" y="686"/>
                </a:lnTo>
                <a:lnTo>
                  <a:pt x="132" y="686"/>
                </a:lnTo>
                <a:lnTo>
                  <a:pt x="118" y="646"/>
                </a:lnTo>
                <a:lnTo>
                  <a:pt x="108" y="604"/>
                </a:lnTo>
                <a:lnTo>
                  <a:pt x="102" y="560"/>
                </a:lnTo>
                <a:lnTo>
                  <a:pt x="102" y="518"/>
                </a:lnTo>
                <a:lnTo>
                  <a:pt x="0" y="480"/>
                </a:lnTo>
                <a:lnTo>
                  <a:pt x="14" y="394"/>
                </a:lnTo>
                <a:lnTo>
                  <a:pt x="122" y="394"/>
                </a:lnTo>
                <a:lnTo>
                  <a:pt x="122" y="394"/>
                </a:lnTo>
                <a:lnTo>
                  <a:pt x="138" y="354"/>
                </a:lnTo>
                <a:lnTo>
                  <a:pt x="158" y="316"/>
                </a:lnTo>
                <a:lnTo>
                  <a:pt x="182" y="278"/>
                </a:lnTo>
                <a:lnTo>
                  <a:pt x="210" y="244"/>
                </a:lnTo>
                <a:lnTo>
                  <a:pt x="154" y="152"/>
                </a:lnTo>
                <a:lnTo>
                  <a:pt x="222" y="96"/>
                </a:lnTo>
                <a:lnTo>
                  <a:pt x="304" y="164"/>
                </a:lnTo>
                <a:lnTo>
                  <a:pt x="304" y="164"/>
                </a:lnTo>
                <a:lnTo>
                  <a:pt x="342" y="144"/>
                </a:lnTo>
                <a:lnTo>
                  <a:pt x="382" y="128"/>
                </a:lnTo>
                <a:lnTo>
                  <a:pt x="424" y="114"/>
                </a:lnTo>
                <a:lnTo>
                  <a:pt x="466" y="106"/>
                </a:lnTo>
                <a:lnTo>
                  <a:pt x="486" y="0"/>
                </a:lnTo>
                <a:lnTo>
                  <a:pt x="572" y="0"/>
                </a:lnTo>
                <a:lnTo>
                  <a:pt x="590" y="106"/>
                </a:lnTo>
                <a:lnTo>
                  <a:pt x="590" y="106"/>
                </a:lnTo>
                <a:lnTo>
                  <a:pt x="634" y="114"/>
                </a:lnTo>
                <a:lnTo>
                  <a:pt x="674" y="128"/>
                </a:lnTo>
                <a:lnTo>
                  <a:pt x="714" y="144"/>
                </a:lnTo>
                <a:lnTo>
                  <a:pt x="752" y="164"/>
                </a:lnTo>
                <a:lnTo>
                  <a:pt x="752" y="164"/>
                </a:lnTo>
                <a:close/>
              </a:path>
            </a:pathLst>
          </a:custGeom>
          <a:solidFill>
            <a:schemeClr val="tx1">
              <a:lumMod val="75000"/>
              <a:lumOff val="25000"/>
            </a:schemeClr>
          </a:solidFill>
          <a:ln w="28575">
            <a:solidFill>
              <a:schemeClr val="bg1">
                <a:lumMod val="65000"/>
                <a:lumOff val="35000"/>
              </a:schemeClr>
            </a:solidFill>
          </a:ln>
        </p:spPr>
        <p:txBody>
          <a:bodyPr vert="horz" wrap="square" lIns="121758" tIns="60879" rIns="121758" bIns="60879" numCol="1" anchor="t" anchorCtr="0" compatLnSpc="1">
            <a:prstTxWarp prst="textNoShape">
              <a:avLst/>
            </a:prstTxWarp>
          </a:bodyPr>
          <a:lstStyle/>
          <a:p>
            <a:endParaRPr lang="zh-CN" altLang="en-US" sz="2000"/>
          </a:p>
        </p:txBody>
      </p:sp>
      <p:sp>
        <p:nvSpPr>
          <p:cNvPr id="3" name="矩形 2"/>
          <p:cNvSpPr/>
          <p:nvPr/>
        </p:nvSpPr>
        <p:spPr>
          <a:xfrm>
            <a:off x="2516665" y="2572821"/>
            <a:ext cx="1070278" cy="892388"/>
          </a:xfrm>
          <a:prstGeom prst="rect">
            <a:avLst/>
          </a:prstGeom>
        </p:spPr>
        <p:txBody>
          <a:bodyPr wrap="square" lIns="121758" tIns="60879" rIns="121758" bIns="60879">
            <a:spAutoFit/>
          </a:bodyPr>
          <a:lstStyle/>
          <a:p>
            <a:pPr algn="ctr" defTabSz="2130785">
              <a:spcBef>
                <a:spcPct val="0"/>
              </a:spcBef>
            </a:pPr>
            <a:r>
              <a:rPr lang="en-US" altLang="zh-CN" sz="1600" b="1" dirty="0">
                <a:solidFill>
                  <a:schemeClr val="bg1">
                    <a:lumMod val="95000"/>
                  </a:schemeClr>
                </a:solidFill>
                <a:latin typeface="微软雅黑" panose="020B0503020204020204" pitchFamily="34" charset="-122"/>
                <a:ea typeface="微软雅黑" panose="020B0503020204020204" pitchFamily="34" charset="-122"/>
              </a:rPr>
              <a:t> </a:t>
            </a:r>
            <a:r>
              <a:rPr lang="zh-CN" altLang="en-US" sz="1600" b="1" dirty="0">
                <a:solidFill>
                  <a:schemeClr val="bg1">
                    <a:lumMod val="95000"/>
                  </a:schemeClr>
                </a:solidFill>
                <a:latin typeface="微软雅黑" panose="020B0503020204020204" pitchFamily="34" charset="-122"/>
                <a:ea typeface="微软雅黑" panose="020B0503020204020204" pitchFamily="34" charset="-122"/>
              </a:rPr>
              <a:t>输入您的</a:t>
            </a:r>
            <a:endParaRPr lang="en-US" altLang="zh-CN" sz="1600" b="1" dirty="0">
              <a:solidFill>
                <a:schemeClr val="bg1">
                  <a:lumMod val="95000"/>
                </a:schemeClr>
              </a:solidFill>
              <a:latin typeface="微软雅黑" panose="020B0503020204020204" pitchFamily="34" charset="-122"/>
              <a:ea typeface="微软雅黑" panose="020B0503020204020204" pitchFamily="34" charset="-122"/>
            </a:endParaRPr>
          </a:p>
          <a:p>
            <a:pPr algn="ctr" defTabSz="2130785">
              <a:spcBef>
                <a:spcPct val="0"/>
              </a:spcBef>
            </a:pPr>
            <a:r>
              <a:rPr lang="zh-CN" altLang="en-US" sz="1600" b="1" dirty="0">
                <a:solidFill>
                  <a:schemeClr val="bg1">
                    <a:lumMod val="95000"/>
                  </a:schemeClr>
                </a:solidFill>
                <a:latin typeface="微软雅黑" panose="020B0503020204020204" pitchFamily="34" charset="-122"/>
                <a:ea typeface="微软雅黑" panose="020B0503020204020204" pitchFamily="34" charset="-122"/>
              </a:rPr>
              <a:t>文字</a:t>
            </a:r>
          </a:p>
        </p:txBody>
      </p:sp>
      <p:sp>
        <p:nvSpPr>
          <p:cNvPr id="4" name="Freeform 6"/>
          <p:cNvSpPr>
            <a:spLocks/>
          </p:cNvSpPr>
          <p:nvPr/>
        </p:nvSpPr>
        <p:spPr bwMode="auto">
          <a:xfrm>
            <a:off x="5401288" y="2030325"/>
            <a:ext cx="1515760" cy="1517746"/>
          </a:xfrm>
          <a:custGeom>
            <a:avLst/>
            <a:gdLst>
              <a:gd name="T0" fmla="*/ 836 w 1058"/>
              <a:gd name="T1" fmla="*/ 96 h 1042"/>
              <a:gd name="T2" fmla="*/ 848 w 1058"/>
              <a:gd name="T3" fmla="*/ 244 h 1042"/>
              <a:gd name="T4" fmla="*/ 876 w 1058"/>
              <a:gd name="T5" fmla="*/ 278 h 1042"/>
              <a:gd name="T6" fmla="*/ 918 w 1058"/>
              <a:gd name="T7" fmla="*/ 354 h 1042"/>
              <a:gd name="T8" fmla="*/ 1042 w 1058"/>
              <a:gd name="T9" fmla="*/ 394 h 1042"/>
              <a:gd name="T10" fmla="*/ 956 w 1058"/>
              <a:gd name="T11" fmla="*/ 518 h 1042"/>
              <a:gd name="T12" fmla="*/ 954 w 1058"/>
              <a:gd name="T13" fmla="*/ 560 h 1042"/>
              <a:gd name="T14" fmla="*/ 940 w 1058"/>
              <a:gd name="T15" fmla="*/ 646 h 1042"/>
              <a:gd name="T16" fmla="*/ 1008 w 1058"/>
              <a:gd name="T17" fmla="*/ 756 h 1042"/>
              <a:gd name="T18" fmla="*/ 864 w 1058"/>
              <a:gd name="T19" fmla="*/ 794 h 1042"/>
              <a:gd name="T20" fmla="*/ 834 w 1058"/>
              <a:gd name="T21" fmla="*/ 828 h 1042"/>
              <a:gd name="T22" fmla="*/ 768 w 1058"/>
              <a:gd name="T23" fmla="*/ 884 h 1042"/>
              <a:gd name="T24" fmla="*/ 750 w 1058"/>
              <a:gd name="T25" fmla="*/ 1012 h 1042"/>
              <a:gd name="T26" fmla="*/ 614 w 1058"/>
              <a:gd name="T27" fmla="*/ 948 h 1042"/>
              <a:gd name="T28" fmla="*/ 572 w 1058"/>
              <a:gd name="T29" fmla="*/ 954 h 1042"/>
              <a:gd name="T30" fmla="*/ 486 w 1058"/>
              <a:gd name="T31" fmla="*/ 954 h 1042"/>
              <a:gd name="T32" fmla="*/ 388 w 1058"/>
              <a:gd name="T33" fmla="*/ 1042 h 1042"/>
              <a:gd name="T34" fmla="*/ 326 w 1058"/>
              <a:gd name="T35" fmla="*/ 906 h 1042"/>
              <a:gd name="T36" fmla="*/ 288 w 1058"/>
              <a:gd name="T37" fmla="*/ 884 h 1042"/>
              <a:gd name="T38" fmla="*/ 222 w 1058"/>
              <a:gd name="T39" fmla="*/ 828 h 1042"/>
              <a:gd name="T40" fmla="*/ 92 w 1058"/>
              <a:gd name="T41" fmla="*/ 832 h 1042"/>
              <a:gd name="T42" fmla="*/ 132 w 1058"/>
              <a:gd name="T43" fmla="*/ 686 h 1042"/>
              <a:gd name="T44" fmla="*/ 118 w 1058"/>
              <a:gd name="T45" fmla="*/ 646 h 1042"/>
              <a:gd name="T46" fmla="*/ 102 w 1058"/>
              <a:gd name="T47" fmla="*/ 560 h 1042"/>
              <a:gd name="T48" fmla="*/ 0 w 1058"/>
              <a:gd name="T49" fmla="*/ 480 h 1042"/>
              <a:gd name="T50" fmla="*/ 122 w 1058"/>
              <a:gd name="T51" fmla="*/ 394 h 1042"/>
              <a:gd name="T52" fmla="*/ 138 w 1058"/>
              <a:gd name="T53" fmla="*/ 354 h 1042"/>
              <a:gd name="T54" fmla="*/ 182 w 1058"/>
              <a:gd name="T55" fmla="*/ 278 h 1042"/>
              <a:gd name="T56" fmla="*/ 154 w 1058"/>
              <a:gd name="T57" fmla="*/ 152 h 1042"/>
              <a:gd name="T58" fmla="*/ 304 w 1058"/>
              <a:gd name="T59" fmla="*/ 164 h 1042"/>
              <a:gd name="T60" fmla="*/ 342 w 1058"/>
              <a:gd name="T61" fmla="*/ 144 h 1042"/>
              <a:gd name="T62" fmla="*/ 424 w 1058"/>
              <a:gd name="T63" fmla="*/ 114 h 1042"/>
              <a:gd name="T64" fmla="*/ 486 w 1058"/>
              <a:gd name="T65" fmla="*/ 0 h 1042"/>
              <a:gd name="T66" fmla="*/ 590 w 1058"/>
              <a:gd name="T67" fmla="*/ 106 h 1042"/>
              <a:gd name="T68" fmla="*/ 634 w 1058"/>
              <a:gd name="T69" fmla="*/ 114 h 1042"/>
              <a:gd name="T70" fmla="*/ 714 w 1058"/>
              <a:gd name="T71" fmla="*/ 144 h 1042"/>
              <a:gd name="T72" fmla="*/ 752 w 1058"/>
              <a:gd name="T73" fmla="*/ 164 h 10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58" h="1042">
                <a:moveTo>
                  <a:pt x="752" y="164"/>
                </a:moveTo>
                <a:lnTo>
                  <a:pt x="836" y="96"/>
                </a:lnTo>
                <a:lnTo>
                  <a:pt x="902" y="152"/>
                </a:lnTo>
                <a:lnTo>
                  <a:pt x="848" y="244"/>
                </a:lnTo>
                <a:lnTo>
                  <a:pt x="848" y="244"/>
                </a:lnTo>
                <a:lnTo>
                  <a:pt x="876" y="278"/>
                </a:lnTo>
                <a:lnTo>
                  <a:pt x="898" y="316"/>
                </a:lnTo>
                <a:lnTo>
                  <a:pt x="918" y="354"/>
                </a:lnTo>
                <a:lnTo>
                  <a:pt x="934" y="394"/>
                </a:lnTo>
                <a:lnTo>
                  <a:pt x="1042" y="394"/>
                </a:lnTo>
                <a:lnTo>
                  <a:pt x="1058" y="480"/>
                </a:lnTo>
                <a:lnTo>
                  <a:pt x="956" y="518"/>
                </a:lnTo>
                <a:lnTo>
                  <a:pt x="956" y="518"/>
                </a:lnTo>
                <a:lnTo>
                  <a:pt x="954" y="560"/>
                </a:lnTo>
                <a:lnTo>
                  <a:pt x="950" y="604"/>
                </a:lnTo>
                <a:lnTo>
                  <a:pt x="940" y="646"/>
                </a:lnTo>
                <a:lnTo>
                  <a:pt x="926" y="686"/>
                </a:lnTo>
                <a:lnTo>
                  <a:pt x="1008" y="756"/>
                </a:lnTo>
                <a:lnTo>
                  <a:pt x="966" y="832"/>
                </a:lnTo>
                <a:lnTo>
                  <a:pt x="864" y="794"/>
                </a:lnTo>
                <a:lnTo>
                  <a:pt x="864" y="794"/>
                </a:lnTo>
                <a:lnTo>
                  <a:pt x="834" y="828"/>
                </a:lnTo>
                <a:lnTo>
                  <a:pt x="804" y="856"/>
                </a:lnTo>
                <a:lnTo>
                  <a:pt x="768" y="884"/>
                </a:lnTo>
                <a:lnTo>
                  <a:pt x="732" y="906"/>
                </a:lnTo>
                <a:lnTo>
                  <a:pt x="750" y="1012"/>
                </a:lnTo>
                <a:lnTo>
                  <a:pt x="668" y="1042"/>
                </a:lnTo>
                <a:lnTo>
                  <a:pt x="614" y="948"/>
                </a:lnTo>
                <a:lnTo>
                  <a:pt x="614" y="948"/>
                </a:lnTo>
                <a:lnTo>
                  <a:pt x="572" y="954"/>
                </a:lnTo>
                <a:lnTo>
                  <a:pt x="528" y="958"/>
                </a:lnTo>
                <a:lnTo>
                  <a:pt x="486" y="954"/>
                </a:lnTo>
                <a:lnTo>
                  <a:pt x="442" y="948"/>
                </a:lnTo>
                <a:lnTo>
                  <a:pt x="388" y="1042"/>
                </a:lnTo>
                <a:lnTo>
                  <a:pt x="306" y="1012"/>
                </a:lnTo>
                <a:lnTo>
                  <a:pt x="326" y="906"/>
                </a:lnTo>
                <a:lnTo>
                  <a:pt x="326" y="906"/>
                </a:lnTo>
                <a:lnTo>
                  <a:pt x="288" y="884"/>
                </a:lnTo>
                <a:lnTo>
                  <a:pt x="254" y="856"/>
                </a:lnTo>
                <a:lnTo>
                  <a:pt x="222" y="828"/>
                </a:lnTo>
                <a:lnTo>
                  <a:pt x="194" y="794"/>
                </a:lnTo>
                <a:lnTo>
                  <a:pt x="92" y="832"/>
                </a:lnTo>
                <a:lnTo>
                  <a:pt x="48" y="756"/>
                </a:lnTo>
                <a:lnTo>
                  <a:pt x="132" y="686"/>
                </a:lnTo>
                <a:lnTo>
                  <a:pt x="132" y="686"/>
                </a:lnTo>
                <a:lnTo>
                  <a:pt x="118" y="646"/>
                </a:lnTo>
                <a:lnTo>
                  <a:pt x="108" y="604"/>
                </a:lnTo>
                <a:lnTo>
                  <a:pt x="102" y="560"/>
                </a:lnTo>
                <a:lnTo>
                  <a:pt x="102" y="518"/>
                </a:lnTo>
                <a:lnTo>
                  <a:pt x="0" y="480"/>
                </a:lnTo>
                <a:lnTo>
                  <a:pt x="14" y="394"/>
                </a:lnTo>
                <a:lnTo>
                  <a:pt x="122" y="394"/>
                </a:lnTo>
                <a:lnTo>
                  <a:pt x="122" y="394"/>
                </a:lnTo>
                <a:lnTo>
                  <a:pt x="138" y="354"/>
                </a:lnTo>
                <a:lnTo>
                  <a:pt x="158" y="316"/>
                </a:lnTo>
                <a:lnTo>
                  <a:pt x="182" y="278"/>
                </a:lnTo>
                <a:lnTo>
                  <a:pt x="210" y="244"/>
                </a:lnTo>
                <a:lnTo>
                  <a:pt x="154" y="152"/>
                </a:lnTo>
                <a:lnTo>
                  <a:pt x="222" y="96"/>
                </a:lnTo>
                <a:lnTo>
                  <a:pt x="304" y="164"/>
                </a:lnTo>
                <a:lnTo>
                  <a:pt x="304" y="164"/>
                </a:lnTo>
                <a:lnTo>
                  <a:pt x="342" y="144"/>
                </a:lnTo>
                <a:lnTo>
                  <a:pt x="382" y="128"/>
                </a:lnTo>
                <a:lnTo>
                  <a:pt x="424" y="114"/>
                </a:lnTo>
                <a:lnTo>
                  <a:pt x="466" y="106"/>
                </a:lnTo>
                <a:lnTo>
                  <a:pt x="486" y="0"/>
                </a:lnTo>
                <a:lnTo>
                  <a:pt x="572" y="0"/>
                </a:lnTo>
                <a:lnTo>
                  <a:pt x="590" y="106"/>
                </a:lnTo>
                <a:lnTo>
                  <a:pt x="590" y="106"/>
                </a:lnTo>
                <a:lnTo>
                  <a:pt x="634" y="114"/>
                </a:lnTo>
                <a:lnTo>
                  <a:pt x="674" y="128"/>
                </a:lnTo>
                <a:lnTo>
                  <a:pt x="714" y="144"/>
                </a:lnTo>
                <a:lnTo>
                  <a:pt x="752" y="164"/>
                </a:lnTo>
                <a:lnTo>
                  <a:pt x="752" y="164"/>
                </a:lnTo>
                <a:close/>
              </a:path>
            </a:pathLst>
          </a:custGeom>
          <a:solidFill>
            <a:schemeClr val="tx1">
              <a:lumMod val="75000"/>
              <a:lumOff val="25000"/>
            </a:schemeClr>
          </a:solidFill>
          <a:ln w="28575">
            <a:solidFill>
              <a:schemeClr val="bg1">
                <a:lumMod val="65000"/>
                <a:lumOff val="35000"/>
              </a:schemeClr>
            </a:solidFill>
          </a:ln>
        </p:spPr>
        <p:txBody>
          <a:bodyPr vert="horz" wrap="square" lIns="121758" tIns="60879" rIns="121758" bIns="60879" numCol="1" anchor="t" anchorCtr="0" compatLnSpc="1">
            <a:prstTxWarp prst="textNoShape">
              <a:avLst/>
            </a:prstTxWarp>
          </a:bodyPr>
          <a:lstStyle/>
          <a:p>
            <a:endParaRPr lang="zh-CN" altLang="en-US" sz="2000"/>
          </a:p>
        </p:txBody>
      </p:sp>
      <p:sp>
        <p:nvSpPr>
          <p:cNvPr id="5" name="矩形 4"/>
          <p:cNvSpPr/>
          <p:nvPr/>
        </p:nvSpPr>
        <p:spPr>
          <a:xfrm>
            <a:off x="5624026" y="2572821"/>
            <a:ext cx="1070278" cy="892388"/>
          </a:xfrm>
          <a:prstGeom prst="rect">
            <a:avLst/>
          </a:prstGeom>
        </p:spPr>
        <p:txBody>
          <a:bodyPr wrap="square" lIns="121758" tIns="60879" rIns="121758" bIns="60879">
            <a:spAutoFit/>
          </a:bodyPr>
          <a:lstStyle/>
          <a:p>
            <a:pPr algn="ctr" defTabSz="2130785">
              <a:spcBef>
                <a:spcPct val="0"/>
              </a:spcBef>
            </a:pPr>
            <a:r>
              <a:rPr lang="en-US" altLang="zh-CN" sz="1600" b="1" dirty="0">
                <a:solidFill>
                  <a:schemeClr val="bg1">
                    <a:lumMod val="95000"/>
                  </a:schemeClr>
                </a:solidFill>
                <a:latin typeface="微软雅黑" panose="020B0503020204020204" pitchFamily="34" charset="-122"/>
                <a:ea typeface="微软雅黑" panose="020B0503020204020204" pitchFamily="34" charset="-122"/>
              </a:rPr>
              <a:t> </a:t>
            </a:r>
            <a:r>
              <a:rPr lang="zh-CN" altLang="en-US" sz="1600" b="1" dirty="0">
                <a:solidFill>
                  <a:schemeClr val="bg1">
                    <a:lumMod val="95000"/>
                  </a:schemeClr>
                </a:solidFill>
                <a:latin typeface="微软雅黑" panose="020B0503020204020204" pitchFamily="34" charset="-122"/>
                <a:ea typeface="微软雅黑" panose="020B0503020204020204" pitchFamily="34" charset="-122"/>
              </a:rPr>
              <a:t>输入您的</a:t>
            </a:r>
            <a:endParaRPr lang="en-US" altLang="zh-CN" sz="1600" b="1" dirty="0">
              <a:solidFill>
                <a:schemeClr val="bg1">
                  <a:lumMod val="95000"/>
                </a:schemeClr>
              </a:solidFill>
              <a:latin typeface="微软雅黑" panose="020B0503020204020204" pitchFamily="34" charset="-122"/>
              <a:ea typeface="微软雅黑" panose="020B0503020204020204" pitchFamily="34" charset="-122"/>
            </a:endParaRPr>
          </a:p>
          <a:p>
            <a:pPr algn="ctr" defTabSz="2130785">
              <a:spcBef>
                <a:spcPct val="0"/>
              </a:spcBef>
            </a:pPr>
            <a:r>
              <a:rPr lang="zh-CN" altLang="en-US" sz="1600" b="1" dirty="0">
                <a:solidFill>
                  <a:schemeClr val="bg1">
                    <a:lumMod val="95000"/>
                  </a:schemeClr>
                </a:solidFill>
                <a:latin typeface="微软雅黑" panose="020B0503020204020204" pitchFamily="34" charset="-122"/>
                <a:ea typeface="微软雅黑" panose="020B0503020204020204" pitchFamily="34" charset="-122"/>
              </a:rPr>
              <a:t>文字</a:t>
            </a:r>
          </a:p>
        </p:txBody>
      </p:sp>
      <p:sp>
        <p:nvSpPr>
          <p:cNvPr id="6" name="Freeform 6"/>
          <p:cNvSpPr>
            <a:spLocks/>
          </p:cNvSpPr>
          <p:nvPr/>
        </p:nvSpPr>
        <p:spPr bwMode="auto">
          <a:xfrm>
            <a:off x="3703240" y="1632252"/>
            <a:ext cx="1812852" cy="1789111"/>
          </a:xfrm>
          <a:custGeom>
            <a:avLst/>
            <a:gdLst>
              <a:gd name="T0" fmla="*/ 836 w 1058"/>
              <a:gd name="T1" fmla="*/ 96 h 1042"/>
              <a:gd name="T2" fmla="*/ 848 w 1058"/>
              <a:gd name="T3" fmla="*/ 244 h 1042"/>
              <a:gd name="T4" fmla="*/ 876 w 1058"/>
              <a:gd name="T5" fmla="*/ 278 h 1042"/>
              <a:gd name="T6" fmla="*/ 918 w 1058"/>
              <a:gd name="T7" fmla="*/ 354 h 1042"/>
              <a:gd name="T8" fmla="*/ 1042 w 1058"/>
              <a:gd name="T9" fmla="*/ 394 h 1042"/>
              <a:gd name="T10" fmla="*/ 956 w 1058"/>
              <a:gd name="T11" fmla="*/ 518 h 1042"/>
              <a:gd name="T12" fmla="*/ 954 w 1058"/>
              <a:gd name="T13" fmla="*/ 560 h 1042"/>
              <a:gd name="T14" fmla="*/ 940 w 1058"/>
              <a:gd name="T15" fmla="*/ 646 h 1042"/>
              <a:gd name="T16" fmla="*/ 1008 w 1058"/>
              <a:gd name="T17" fmla="*/ 756 h 1042"/>
              <a:gd name="T18" fmla="*/ 864 w 1058"/>
              <a:gd name="T19" fmla="*/ 794 h 1042"/>
              <a:gd name="T20" fmla="*/ 834 w 1058"/>
              <a:gd name="T21" fmla="*/ 828 h 1042"/>
              <a:gd name="T22" fmla="*/ 768 w 1058"/>
              <a:gd name="T23" fmla="*/ 884 h 1042"/>
              <a:gd name="T24" fmla="*/ 750 w 1058"/>
              <a:gd name="T25" fmla="*/ 1012 h 1042"/>
              <a:gd name="T26" fmla="*/ 614 w 1058"/>
              <a:gd name="T27" fmla="*/ 948 h 1042"/>
              <a:gd name="T28" fmla="*/ 572 w 1058"/>
              <a:gd name="T29" fmla="*/ 954 h 1042"/>
              <a:gd name="T30" fmla="*/ 486 w 1058"/>
              <a:gd name="T31" fmla="*/ 954 h 1042"/>
              <a:gd name="T32" fmla="*/ 388 w 1058"/>
              <a:gd name="T33" fmla="*/ 1042 h 1042"/>
              <a:gd name="T34" fmla="*/ 326 w 1058"/>
              <a:gd name="T35" fmla="*/ 906 h 1042"/>
              <a:gd name="T36" fmla="*/ 288 w 1058"/>
              <a:gd name="T37" fmla="*/ 884 h 1042"/>
              <a:gd name="T38" fmla="*/ 222 w 1058"/>
              <a:gd name="T39" fmla="*/ 828 h 1042"/>
              <a:gd name="T40" fmla="*/ 92 w 1058"/>
              <a:gd name="T41" fmla="*/ 832 h 1042"/>
              <a:gd name="T42" fmla="*/ 132 w 1058"/>
              <a:gd name="T43" fmla="*/ 686 h 1042"/>
              <a:gd name="T44" fmla="*/ 118 w 1058"/>
              <a:gd name="T45" fmla="*/ 646 h 1042"/>
              <a:gd name="T46" fmla="*/ 102 w 1058"/>
              <a:gd name="T47" fmla="*/ 560 h 1042"/>
              <a:gd name="T48" fmla="*/ 0 w 1058"/>
              <a:gd name="T49" fmla="*/ 480 h 1042"/>
              <a:gd name="T50" fmla="*/ 122 w 1058"/>
              <a:gd name="T51" fmla="*/ 394 h 1042"/>
              <a:gd name="T52" fmla="*/ 138 w 1058"/>
              <a:gd name="T53" fmla="*/ 354 h 1042"/>
              <a:gd name="T54" fmla="*/ 182 w 1058"/>
              <a:gd name="T55" fmla="*/ 278 h 1042"/>
              <a:gd name="T56" fmla="*/ 154 w 1058"/>
              <a:gd name="T57" fmla="*/ 152 h 1042"/>
              <a:gd name="T58" fmla="*/ 304 w 1058"/>
              <a:gd name="T59" fmla="*/ 164 h 1042"/>
              <a:gd name="T60" fmla="*/ 342 w 1058"/>
              <a:gd name="T61" fmla="*/ 144 h 1042"/>
              <a:gd name="T62" fmla="*/ 424 w 1058"/>
              <a:gd name="T63" fmla="*/ 114 h 1042"/>
              <a:gd name="T64" fmla="*/ 486 w 1058"/>
              <a:gd name="T65" fmla="*/ 0 h 1042"/>
              <a:gd name="T66" fmla="*/ 590 w 1058"/>
              <a:gd name="T67" fmla="*/ 106 h 1042"/>
              <a:gd name="T68" fmla="*/ 634 w 1058"/>
              <a:gd name="T69" fmla="*/ 114 h 1042"/>
              <a:gd name="T70" fmla="*/ 714 w 1058"/>
              <a:gd name="T71" fmla="*/ 144 h 1042"/>
              <a:gd name="T72" fmla="*/ 752 w 1058"/>
              <a:gd name="T73" fmla="*/ 164 h 10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58" h="1042">
                <a:moveTo>
                  <a:pt x="752" y="164"/>
                </a:moveTo>
                <a:lnTo>
                  <a:pt x="836" y="96"/>
                </a:lnTo>
                <a:lnTo>
                  <a:pt x="902" y="152"/>
                </a:lnTo>
                <a:lnTo>
                  <a:pt x="848" y="244"/>
                </a:lnTo>
                <a:lnTo>
                  <a:pt x="848" y="244"/>
                </a:lnTo>
                <a:lnTo>
                  <a:pt x="876" y="278"/>
                </a:lnTo>
                <a:lnTo>
                  <a:pt x="898" y="316"/>
                </a:lnTo>
                <a:lnTo>
                  <a:pt x="918" y="354"/>
                </a:lnTo>
                <a:lnTo>
                  <a:pt x="934" y="394"/>
                </a:lnTo>
                <a:lnTo>
                  <a:pt x="1042" y="394"/>
                </a:lnTo>
                <a:lnTo>
                  <a:pt x="1058" y="480"/>
                </a:lnTo>
                <a:lnTo>
                  <a:pt x="956" y="518"/>
                </a:lnTo>
                <a:lnTo>
                  <a:pt x="956" y="518"/>
                </a:lnTo>
                <a:lnTo>
                  <a:pt x="954" y="560"/>
                </a:lnTo>
                <a:lnTo>
                  <a:pt x="950" y="604"/>
                </a:lnTo>
                <a:lnTo>
                  <a:pt x="940" y="646"/>
                </a:lnTo>
                <a:lnTo>
                  <a:pt x="926" y="686"/>
                </a:lnTo>
                <a:lnTo>
                  <a:pt x="1008" y="756"/>
                </a:lnTo>
                <a:lnTo>
                  <a:pt x="966" y="832"/>
                </a:lnTo>
                <a:lnTo>
                  <a:pt x="864" y="794"/>
                </a:lnTo>
                <a:lnTo>
                  <a:pt x="864" y="794"/>
                </a:lnTo>
                <a:lnTo>
                  <a:pt x="834" y="828"/>
                </a:lnTo>
                <a:lnTo>
                  <a:pt x="804" y="856"/>
                </a:lnTo>
                <a:lnTo>
                  <a:pt x="768" y="884"/>
                </a:lnTo>
                <a:lnTo>
                  <a:pt x="732" y="906"/>
                </a:lnTo>
                <a:lnTo>
                  <a:pt x="750" y="1012"/>
                </a:lnTo>
                <a:lnTo>
                  <a:pt x="668" y="1042"/>
                </a:lnTo>
                <a:lnTo>
                  <a:pt x="614" y="948"/>
                </a:lnTo>
                <a:lnTo>
                  <a:pt x="614" y="948"/>
                </a:lnTo>
                <a:lnTo>
                  <a:pt x="572" y="954"/>
                </a:lnTo>
                <a:lnTo>
                  <a:pt x="528" y="958"/>
                </a:lnTo>
                <a:lnTo>
                  <a:pt x="486" y="954"/>
                </a:lnTo>
                <a:lnTo>
                  <a:pt x="442" y="948"/>
                </a:lnTo>
                <a:lnTo>
                  <a:pt x="388" y="1042"/>
                </a:lnTo>
                <a:lnTo>
                  <a:pt x="306" y="1012"/>
                </a:lnTo>
                <a:lnTo>
                  <a:pt x="326" y="906"/>
                </a:lnTo>
                <a:lnTo>
                  <a:pt x="326" y="906"/>
                </a:lnTo>
                <a:lnTo>
                  <a:pt x="288" y="884"/>
                </a:lnTo>
                <a:lnTo>
                  <a:pt x="254" y="856"/>
                </a:lnTo>
                <a:lnTo>
                  <a:pt x="222" y="828"/>
                </a:lnTo>
                <a:lnTo>
                  <a:pt x="194" y="794"/>
                </a:lnTo>
                <a:lnTo>
                  <a:pt x="92" y="832"/>
                </a:lnTo>
                <a:lnTo>
                  <a:pt x="48" y="756"/>
                </a:lnTo>
                <a:lnTo>
                  <a:pt x="132" y="686"/>
                </a:lnTo>
                <a:lnTo>
                  <a:pt x="132" y="686"/>
                </a:lnTo>
                <a:lnTo>
                  <a:pt x="118" y="646"/>
                </a:lnTo>
                <a:lnTo>
                  <a:pt x="108" y="604"/>
                </a:lnTo>
                <a:lnTo>
                  <a:pt x="102" y="560"/>
                </a:lnTo>
                <a:lnTo>
                  <a:pt x="102" y="518"/>
                </a:lnTo>
                <a:lnTo>
                  <a:pt x="0" y="480"/>
                </a:lnTo>
                <a:lnTo>
                  <a:pt x="14" y="394"/>
                </a:lnTo>
                <a:lnTo>
                  <a:pt x="122" y="394"/>
                </a:lnTo>
                <a:lnTo>
                  <a:pt x="122" y="394"/>
                </a:lnTo>
                <a:lnTo>
                  <a:pt x="138" y="354"/>
                </a:lnTo>
                <a:lnTo>
                  <a:pt x="158" y="316"/>
                </a:lnTo>
                <a:lnTo>
                  <a:pt x="182" y="278"/>
                </a:lnTo>
                <a:lnTo>
                  <a:pt x="210" y="244"/>
                </a:lnTo>
                <a:lnTo>
                  <a:pt x="154" y="152"/>
                </a:lnTo>
                <a:lnTo>
                  <a:pt x="222" y="96"/>
                </a:lnTo>
                <a:lnTo>
                  <a:pt x="304" y="164"/>
                </a:lnTo>
                <a:lnTo>
                  <a:pt x="304" y="164"/>
                </a:lnTo>
                <a:lnTo>
                  <a:pt x="342" y="144"/>
                </a:lnTo>
                <a:lnTo>
                  <a:pt x="382" y="128"/>
                </a:lnTo>
                <a:lnTo>
                  <a:pt x="424" y="114"/>
                </a:lnTo>
                <a:lnTo>
                  <a:pt x="466" y="106"/>
                </a:lnTo>
                <a:lnTo>
                  <a:pt x="486" y="0"/>
                </a:lnTo>
                <a:lnTo>
                  <a:pt x="572" y="0"/>
                </a:lnTo>
                <a:lnTo>
                  <a:pt x="590" y="106"/>
                </a:lnTo>
                <a:lnTo>
                  <a:pt x="590" y="106"/>
                </a:lnTo>
                <a:lnTo>
                  <a:pt x="634" y="114"/>
                </a:lnTo>
                <a:lnTo>
                  <a:pt x="674" y="128"/>
                </a:lnTo>
                <a:lnTo>
                  <a:pt x="714" y="144"/>
                </a:lnTo>
                <a:lnTo>
                  <a:pt x="752" y="164"/>
                </a:lnTo>
                <a:lnTo>
                  <a:pt x="752" y="164"/>
                </a:lnTo>
                <a:close/>
              </a:path>
            </a:pathLst>
          </a:custGeom>
          <a:solidFill>
            <a:srgbClr val="7B1B1B"/>
          </a:solidFill>
          <a:ln w="28575">
            <a:solidFill>
              <a:schemeClr val="bg1">
                <a:lumMod val="65000"/>
                <a:lumOff val="35000"/>
              </a:schemeClr>
            </a:solidFill>
          </a:ln>
        </p:spPr>
        <p:txBody>
          <a:bodyPr vert="horz" wrap="square" lIns="121758" tIns="60879" rIns="121758" bIns="60879" numCol="1" anchor="t" anchorCtr="0" compatLnSpc="1">
            <a:prstTxWarp prst="textNoShape">
              <a:avLst/>
            </a:prstTxWarp>
          </a:bodyPr>
          <a:lstStyle/>
          <a:p>
            <a:endParaRPr lang="zh-CN" altLang="en-US" sz="1400"/>
          </a:p>
        </p:txBody>
      </p:sp>
      <p:sp>
        <p:nvSpPr>
          <p:cNvPr id="7" name="矩形 6"/>
          <p:cNvSpPr/>
          <p:nvPr/>
        </p:nvSpPr>
        <p:spPr>
          <a:xfrm>
            <a:off x="4026964" y="2283637"/>
            <a:ext cx="1251087" cy="676945"/>
          </a:xfrm>
          <a:prstGeom prst="rect">
            <a:avLst/>
          </a:prstGeom>
        </p:spPr>
        <p:txBody>
          <a:bodyPr wrap="square" lIns="121758" tIns="60879" rIns="121758" bIns="60879">
            <a:spAutoFit/>
          </a:bodyPr>
          <a:lstStyle/>
          <a:p>
            <a:pPr algn="ctr" defTabSz="2130785">
              <a:spcBef>
                <a:spcPct val="0"/>
              </a:spcBef>
            </a:pPr>
            <a:r>
              <a:rPr lang="en-US" altLang="zh-CN" b="1" dirty="0">
                <a:solidFill>
                  <a:schemeClr val="bg1">
                    <a:lumMod val="95000"/>
                  </a:schemeClr>
                </a:solidFill>
                <a:latin typeface="微软雅黑" panose="020B0503020204020204" pitchFamily="34" charset="-122"/>
                <a:ea typeface="微软雅黑" panose="020B0503020204020204" pitchFamily="34" charset="-122"/>
              </a:rPr>
              <a:t> </a:t>
            </a:r>
            <a:r>
              <a:rPr lang="zh-CN" altLang="en-US" b="1" dirty="0">
                <a:solidFill>
                  <a:schemeClr val="bg1">
                    <a:lumMod val="95000"/>
                  </a:schemeClr>
                </a:solidFill>
                <a:latin typeface="微软雅黑" panose="020B0503020204020204" pitchFamily="34" charset="-122"/>
                <a:ea typeface="微软雅黑" panose="020B0503020204020204" pitchFamily="34" charset="-122"/>
              </a:rPr>
              <a:t>输入您的</a:t>
            </a:r>
            <a:endParaRPr lang="en-US" altLang="zh-CN" b="1" dirty="0">
              <a:solidFill>
                <a:schemeClr val="bg1">
                  <a:lumMod val="95000"/>
                </a:schemeClr>
              </a:solidFill>
              <a:latin typeface="微软雅黑" panose="020B0503020204020204" pitchFamily="34" charset="-122"/>
              <a:ea typeface="微软雅黑" panose="020B0503020204020204" pitchFamily="34" charset="-122"/>
            </a:endParaRPr>
          </a:p>
          <a:p>
            <a:pPr algn="ctr" defTabSz="2130785">
              <a:spcBef>
                <a:spcPct val="0"/>
              </a:spcBef>
            </a:pPr>
            <a:r>
              <a:rPr lang="zh-CN" altLang="en-US" b="1" dirty="0">
                <a:solidFill>
                  <a:schemeClr val="bg1">
                    <a:lumMod val="95000"/>
                  </a:schemeClr>
                </a:solidFill>
                <a:latin typeface="微软雅黑" panose="020B0503020204020204" pitchFamily="34" charset="-122"/>
                <a:ea typeface="微软雅黑" panose="020B0503020204020204" pitchFamily="34" charset="-122"/>
              </a:rPr>
              <a:t>文字</a:t>
            </a:r>
          </a:p>
        </p:txBody>
      </p:sp>
      <p:sp>
        <p:nvSpPr>
          <p:cNvPr id="8" name="矩形 7"/>
          <p:cNvSpPr/>
          <p:nvPr/>
        </p:nvSpPr>
        <p:spPr>
          <a:xfrm>
            <a:off x="6589044" y="1628800"/>
            <a:ext cx="2575203" cy="769278"/>
          </a:xfrm>
          <a:prstGeom prst="rect">
            <a:avLst/>
          </a:prstGeom>
        </p:spPr>
        <p:txBody>
          <a:bodyPr wrap="square" lIns="121758" tIns="60879" rIns="121758" bIns="60879">
            <a:spAutoFit/>
          </a:bodyPr>
          <a:lstStyle/>
          <a:p>
            <a:pPr algn="just" fontAlgn="base">
              <a:spcBef>
                <a:spcPct val="0"/>
              </a:spcBef>
              <a:spcAft>
                <a:spcPct val="0"/>
              </a:spcAft>
            </a:pPr>
            <a:r>
              <a:rPr lang="zh-CN" altLang="en-US" sz="1400" dirty="0">
                <a:solidFill>
                  <a:prstClr val="black"/>
                </a:solidFill>
                <a:latin typeface="微软雅黑" pitchFamily="34" charset="-122"/>
                <a:ea typeface="微软雅黑" pitchFamily="34" charset="-122"/>
                <a:cs typeface="方正兰亭纤黑简体"/>
              </a:rPr>
              <a:t>单击此处添加文字阐述，添加简短问题说明文字，具体说明文字在此处添加此处。</a:t>
            </a:r>
          </a:p>
        </p:txBody>
      </p:sp>
      <p:sp>
        <p:nvSpPr>
          <p:cNvPr id="9" name="Freeform 6"/>
          <p:cNvSpPr>
            <a:spLocks/>
          </p:cNvSpPr>
          <p:nvPr/>
        </p:nvSpPr>
        <p:spPr bwMode="auto">
          <a:xfrm>
            <a:off x="1336007" y="2916111"/>
            <a:ext cx="1109092" cy="1110546"/>
          </a:xfrm>
          <a:custGeom>
            <a:avLst/>
            <a:gdLst>
              <a:gd name="T0" fmla="*/ 836 w 1058"/>
              <a:gd name="T1" fmla="*/ 96 h 1042"/>
              <a:gd name="T2" fmla="*/ 848 w 1058"/>
              <a:gd name="T3" fmla="*/ 244 h 1042"/>
              <a:gd name="T4" fmla="*/ 876 w 1058"/>
              <a:gd name="T5" fmla="*/ 278 h 1042"/>
              <a:gd name="T6" fmla="*/ 918 w 1058"/>
              <a:gd name="T7" fmla="*/ 354 h 1042"/>
              <a:gd name="T8" fmla="*/ 1042 w 1058"/>
              <a:gd name="T9" fmla="*/ 394 h 1042"/>
              <a:gd name="T10" fmla="*/ 956 w 1058"/>
              <a:gd name="T11" fmla="*/ 518 h 1042"/>
              <a:gd name="T12" fmla="*/ 954 w 1058"/>
              <a:gd name="T13" fmla="*/ 560 h 1042"/>
              <a:gd name="T14" fmla="*/ 940 w 1058"/>
              <a:gd name="T15" fmla="*/ 646 h 1042"/>
              <a:gd name="T16" fmla="*/ 1008 w 1058"/>
              <a:gd name="T17" fmla="*/ 756 h 1042"/>
              <a:gd name="T18" fmla="*/ 864 w 1058"/>
              <a:gd name="T19" fmla="*/ 794 h 1042"/>
              <a:gd name="T20" fmla="*/ 834 w 1058"/>
              <a:gd name="T21" fmla="*/ 828 h 1042"/>
              <a:gd name="T22" fmla="*/ 768 w 1058"/>
              <a:gd name="T23" fmla="*/ 884 h 1042"/>
              <a:gd name="T24" fmla="*/ 750 w 1058"/>
              <a:gd name="T25" fmla="*/ 1012 h 1042"/>
              <a:gd name="T26" fmla="*/ 614 w 1058"/>
              <a:gd name="T27" fmla="*/ 948 h 1042"/>
              <a:gd name="T28" fmla="*/ 572 w 1058"/>
              <a:gd name="T29" fmla="*/ 954 h 1042"/>
              <a:gd name="T30" fmla="*/ 486 w 1058"/>
              <a:gd name="T31" fmla="*/ 954 h 1042"/>
              <a:gd name="T32" fmla="*/ 388 w 1058"/>
              <a:gd name="T33" fmla="*/ 1042 h 1042"/>
              <a:gd name="T34" fmla="*/ 326 w 1058"/>
              <a:gd name="T35" fmla="*/ 906 h 1042"/>
              <a:gd name="T36" fmla="*/ 288 w 1058"/>
              <a:gd name="T37" fmla="*/ 884 h 1042"/>
              <a:gd name="T38" fmla="*/ 222 w 1058"/>
              <a:gd name="T39" fmla="*/ 828 h 1042"/>
              <a:gd name="T40" fmla="*/ 92 w 1058"/>
              <a:gd name="T41" fmla="*/ 832 h 1042"/>
              <a:gd name="T42" fmla="*/ 132 w 1058"/>
              <a:gd name="T43" fmla="*/ 686 h 1042"/>
              <a:gd name="T44" fmla="*/ 118 w 1058"/>
              <a:gd name="T45" fmla="*/ 646 h 1042"/>
              <a:gd name="T46" fmla="*/ 102 w 1058"/>
              <a:gd name="T47" fmla="*/ 560 h 1042"/>
              <a:gd name="T48" fmla="*/ 0 w 1058"/>
              <a:gd name="T49" fmla="*/ 480 h 1042"/>
              <a:gd name="T50" fmla="*/ 122 w 1058"/>
              <a:gd name="T51" fmla="*/ 394 h 1042"/>
              <a:gd name="T52" fmla="*/ 138 w 1058"/>
              <a:gd name="T53" fmla="*/ 354 h 1042"/>
              <a:gd name="T54" fmla="*/ 182 w 1058"/>
              <a:gd name="T55" fmla="*/ 278 h 1042"/>
              <a:gd name="T56" fmla="*/ 154 w 1058"/>
              <a:gd name="T57" fmla="*/ 152 h 1042"/>
              <a:gd name="T58" fmla="*/ 304 w 1058"/>
              <a:gd name="T59" fmla="*/ 164 h 1042"/>
              <a:gd name="T60" fmla="*/ 342 w 1058"/>
              <a:gd name="T61" fmla="*/ 144 h 1042"/>
              <a:gd name="T62" fmla="*/ 424 w 1058"/>
              <a:gd name="T63" fmla="*/ 114 h 1042"/>
              <a:gd name="T64" fmla="*/ 486 w 1058"/>
              <a:gd name="T65" fmla="*/ 0 h 1042"/>
              <a:gd name="T66" fmla="*/ 590 w 1058"/>
              <a:gd name="T67" fmla="*/ 106 h 1042"/>
              <a:gd name="T68" fmla="*/ 634 w 1058"/>
              <a:gd name="T69" fmla="*/ 114 h 1042"/>
              <a:gd name="T70" fmla="*/ 714 w 1058"/>
              <a:gd name="T71" fmla="*/ 144 h 1042"/>
              <a:gd name="T72" fmla="*/ 752 w 1058"/>
              <a:gd name="T73" fmla="*/ 164 h 10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58" h="1042">
                <a:moveTo>
                  <a:pt x="752" y="164"/>
                </a:moveTo>
                <a:lnTo>
                  <a:pt x="836" y="96"/>
                </a:lnTo>
                <a:lnTo>
                  <a:pt x="902" y="152"/>
                </a:lnTo>
                <a:lnTo>
                  <a:pt x="848" y="244"/>
                </a:lnTo>
                <a:lnTo>
                  <a:pt x="848" y="244"/>
                </a:lnTo>
                <a:lnTo>
                  <a:pt x="876" y="278"/>
                </a:lnTo>
                <a:lnTo>
                  <a:pt x="898" y="316"/>
                </a:lnTo>
                <a:lnTo>
                  <a:pt x="918" y="354"/>
                </a:lnTo>
                <a:lnTo>
                  <a:pt x="934" y="394"/>
                </a:lnTo>
                <a:lnTo>
                  <a:pt x="1042" y="394"/>
                </a:lnTo>
                <a:lnTo>
                  <a:pt x="1058" y="480"/>
                </a:lnTo>
                <a:lnTo>
                  <a:pt x="956" y="518"/>
                </a:lnTo>
                <a:lnTo>
                  <a:pt x="956" y="518"/>
                </a:lnTo>
                <a:lnTo>
                  <a:pt x="954" y="560"/>
                </a:lnTo>
                <a:lnTo>
                  <a:pt x="950" y="604"/>
                </a:lnTo>
                <a:lnTo>
                  <a:pt x="940" y="646"/>
                </a:lnTo>
                <a:lnTo>
                  <a:pt x="926" y="686"/>
                </a:lnTo>
                <a:lnTo>
                  <a:pt x="1008" y="756"/>
                </a:lnTo>
                <a:lnTo>
                  <a:pt x="966" y="832"/>
                </a:lnTo>
                <a:lnTo>
                  <a:pt x="864" y="794"/>
                </a:lnTo>
                <a:lnTo>
                  <a:pt x="864" y="794"/>
                </a:lnTo>
                <a:lnTo>
                  <a:pt x="834" y="828"/>
                </a:lnTo>
                <a:lnTo>
                  <a:pt x="804" y="856"/>
                </a:lnTo>
                <a:lnTo>
                  <a:pt x="768" y="884"/>
                </a:lnTo>
                <a:lnTo>
                  <a:pt x="732" y="906"/>
                </a:lnTo>
                <a:lnTo>
                  <a:pt x="750" y="1012"/>
                </a:lnTo>
                <a:lnTo>
                  <a:pt x="668" y="1042"/>
                </a:lnTo>
                <a:lnTo>
                  <a:pt x="614" y="948"/>
                </a:lnTo>
                <a:lnTo>
                  <a:pt x="614" y="948"/>
                </a:lnTo>
                <a:lnTo>
                  <a:pt x="572" y="954"/>
                </a:lnTo>
                <a:lnTo>
                  <a:pt x="528" y="958"/>
                </a:lnTo>
                <a:lnTo>
                  <a:pt x="486" y="954"/>
                </a:lnTo>
                <a:lnTo>
                  <a:pt x="442" y="948"/>
                </a:lnTo>
                <a:lnTo>
                  <a:pt x="388" y="1042"/>
                </a:lnTo>
                <a:lnTo>
                  <a:pt x="306" y="1012"/>
                </a:lnTo>
                <a:lnTo>
                  <a:pt x="326" y="906"/>
                </a:lnTo>
                <a:lnTo>
                  <a:pt x="326" y="906"/>
                </a:lnTo>
                <a:lnTo>
                  <a:pt x="288" y="884"/>
                </a:lnTo>
                <a:lnTo>
                  <a:pt x="254" y="856"/>
                </a:lnTo>
                <a:lnTo>
                  <a:pt x="222" y="828"/>
                </a:lnTo>
                <a:lnTo>
                  <a:pt x="194" y="794"/>
                </a:lnTo>
                <a:lnTo>
                  <a:pt x="92" y="832"/>
                </a:lnTo>
                <a:lnTo>
                  <a:pt x="48" y="756"/>
                </a:lnTo>
                <a:lnTo>
                  <a:pt x="132" y="686"/>
                </a:lnTo>
                <a:lnTo>
                  <a:pt x="132" y="686"/>
                </a:lnTo>
                <a:lnTo>
                  <a:pt x="118" y="646"/>
                </a:lnTo>
                <a:lnTo>
                  <a:pt x="108" y="604"/>
                </a:lnTo>
                <a:lnTo>
                  <a:pt x="102" y="560"/>
                </a:lnTo>
                <a:lnTo>
                  <a:pt x="102" y="518"/>
                </a:lnTo>
                <a:lnTo>
                  <a:pt x="0" y="480"/>
                </a:lnTo>
                <a:lnTo>
                  <a:pt x="14" y="394"/>
                </a:lnTo>
                <a:lnTo>
                  <a:pt x="122" y="394"/>
                </a:lnTo>
                <a:lnTo>
                  <a:pt x="122" y="394"/>
                </a:lnTo>
                <a:lnTo>
                  <a:pt x="138" y="354"/>
                </a:lnTo>
                <a:lnTo>
                  <a:pt x="158" y="316"/>
                </a:lnTo>
                <a:lnTo>
                  <a:pt x="182" y="278"/>
                </a:lnTo>
                <a:lnTo>
                  <a:pt x="210" y="244"/>
                </a:lnTo>
                <a:lnTo>
                  <a:pt x="154" y="152"/>
                </a:lnTo>
                <a:lnTo>
                  <a:pt x="222" y="96"/>
                </a:lnTo>
                <a:lnTo>
                  <a:pt x="304" y="164"/>
                </a:lnTo>
                <a:lnTo>
                  <a:pt x="304" y="164"/>
                </a:lnTo>
                <a:lnTo>
                  <a:pt x="342" y="144"/>
                </a:lnTo>
                <a:lnTo>
                  <a:pt x="382" y="128"/>
                </a:lnTo>
                <a:lnTo>
                  <a:pt x="424" y="114"/>
                </a:lnTo>
                <a:lnTo>
                  <a:pt x="466" y="106"/>
                </a:lnTo>
                <a:lnTo>
                  <a:pt x="486" y="0"/>
                </a:lnTo>
                <a:lnTo>
                  <a:pt x="572" y="0"/>
                </a:lnTo>
                <a:lnTo>
                  <a:pt x="590" y="106"/>
                </a:lnTo>
                <a:lnTo>
                  <a:pt x="590" y="106"/>
                </a:lnTo>
                <a:lnTo>
                  <a:pt x="634" y="114"/>
                </a:lnTo>
                <a:lnTo>
                  <a:pt x="674" y="128"/>
                </a:lnTo>
                <a:lnTo>
                  <a:pt x="714" y="144"/>
                </a:lnTo>
                <a:lnTo>
                  <a:pt x="752" y="164"/>
                </a:lnTo>
                <a:lnTo>
                  <a:pt x="752" y="164"/>
                </a:lnTo>
                <a:close/>
              </a:path>
            </a:pathLst>
          </a:custGeom>
          <a:solidFill>
            <a:srgbClr val="7B1B1B"/>
          </a:solidFill>
          <a:ln w="28575">
            <a:solidFill>
              <a:schemeClr val="bg1">
                <a:lumMod val="65000"/>
                <a:lumOff val="35000"/>
              </a:schemeClr>
            </a:solidFill>
          </a:ln>
        </p:spPr>
        <p:txBody>
          <a:bodyPr vert="horz" wrap="square" lIns="121758" tIns="60879" rIns="121758" bIns="60879" numCol="1" anchor="t" anchorCtr="0" compatLnSpc="1">
            <a:prstTxWarp prst="textNoShape">
              <a:avLst/>
            </a:prstTxWarp>
          </a:bodyPr>
          <a:lstStyle/>
          <a:p>
            <a:endParaRPr lang="zh-CN" altLang="en-US" sz="1400"/>
          </a:p>
        </p:txBody>
      </p:sp>
      <p:sp>
        <p:nvSpPr>
          <p:cNvPr id="10" name="矩形 9"/>
          <p:cNvSpPr/>
          <p:nvPr/>
        </p:nvSpPr>
        <p:spPr>
          <a:xfrm>
            <a:off x="1336006" y="3275616"/>
            <a:ext cx="1070278" cy="461501"/>
          </a:xfrm>
          <a:prstGeom prst="rect">
            <a:avLst/>
          </a:prstGeom>
        </p:spPr>
        <p:txBody>
          <a:bodyPr wrap="square" lIns="121758" tIns="60879" rIns="121758" bIns="60879">
            <a:spAutoFit/>
          </a:bodyPr>
          <a:lstStyle/>
          <a:p>
            <a:pPr algn="ctr" defTabSz="2130785">
              <a:spcBef>
                <a:spcPct val="0"/>
              </a:spcBef>
            </a:pPr>
            <a:r>
              <a:rPr lang="en-US" altLang="zh-CN" sz="1100" b="1" dirty="0">
                <a:solidFill>
                  <a:schemeClr val="bg1">
                    <a:lumMod val="95000"/>
                  </a:schemeClr>
                </a:solidFill>
                <a:latin typeface="微软雅黑" panose="020B0503020204020204" pitchFamily="34" charset="-122"/>
                <a:ea typeface="微软雅黑" panose="020B0503020204020204" pitchFamily="34" charset="-122"/>
              </a:rPr>
              <a:t> </a:t>
            </a:r>
            <a:r>
              <a:rPr lang="zh-CN" altLang="en-US" sz="1100" b="1" dirty="0">
                <a:solidFill>
                  <a:schemeClr val="bg1">
                    <a:lumMod val="95000"/>
                  </a:schemeClr>
                </a:solidFill>
                <a:latin typeface="微软雅黑" panose="020B0503020204020204" pitchFamily="34" charset="-122"/>
                <a:ea typeface="微软雅黑" panose="020B0503020204020204" pitchFamily="34" charset="-122"/>
              </a:rPr>
              <a:t>输入您的</a:t>
            </a:r>
            <a:endParaRPr lang="en-US" altLang="zh-CN" sz="1100" b="1" dirty="0">
              <a:solidFill>
                <a:schemeClr val="bg1">
                  <a:lumMod val="95000"/>
                </a:schemeClr>
              </a:solidFill>
              <a:latin typeface="微软雅黑" panose="020B0503020204020204" pitchFamily="34" charset="-122"/>
              <a:ea typeface="微软雅黑" panose="020B0503020204020204" pitchFamily="34" charset="-122"/>
            </a:endParaRPr>
          </a:p>
          <a:p>
            <a:pPr algn="ctr" defTabSz="2130785">
              <a:spcBef>
                <a:spcPct val="0"/>
              </a:spcBef>
            </a:pPr>
            <a:r>
              <a:rPr lang="zh-CN" altLang="en-US" sz="1100" b="1" dirty="0">
                <a:solidFill>
                  <a:schemeClr val="bg1">
                    <a:lumMod val="95000"/>
                  </a:schemeClr>
                </a:solidFill>
                <a:latin typeface="微软雅黑" panose="020B0503020204020204" pitchFamily="34" charset="-122"/>
                <a:ea typeface="微软雅黑" panose="020B0503020204020204" pitchFamily="34" charset="-122"/>
              </a:rPr>
              <a:t>文字</a:t>
            </a:r>
          </a:p>
        </p:txBody>
      </p:sp>
      <p:sp>
        <p:nvSpPr>
          <p:cNvPr id="11" name="Freeform 6"/>
          <p:cNvSpPr>
            <a:spLocks/>
          </p:cNvSpPr>
          <p:nvPr/>
        </p:nvSpPr>
        <p:spPr bwMode="auto">
          <a:xfrm>
            <a:off x="6767554" y="2916111"/>
            <a:ext cx="1109092" cy="1110546"/>
          </a:xfrm>
          <a:custGeom>
            <a:avLst/>
            <a:gdLst>
              <a:gd name="T0" fmla="*/ 836 w 1058"/>
              <a:gd name="T1" fmla="*/ 96 h 1042"/>
              <a:gd name="T2" fmla="*/ 848 w 1058"/>
              <a:gd name="T3" fmla="*/ 244 h 1042"/>
              <a:gd name="T4" fmla="*/ 876 w 1058"/>
              <a:gd name="T5" fmla="*/ 278 h 1042"/>
              <a:gd name="T6" fmla="*/ 918 w 1058"/>
              <a:gd name="T7" fmla="*/ 354 h 1042"/>
              <a:gd name="T8" fmla="*/ 1042 w 1058"/>
              <a:gd name="T9" fmla="*/ 394 h 1042"/>
              <a:gd name="T10" fmla="*/ 956 w 1058"/>
              <a:gd name="T11" fmla="*/ 518 h 1042"/>
              <a:gd name="T12" fmla="*/ 954 w 1058"/>
              <a:gd name="T13" fmla="*/ 560 h 1042"/>
              <a:gd name="T14" fmla="*/ 940 w 1058"/>
              <a:gd name="T15" fmla="*/ 646 h 1042"/>
              <a:gd name="T16" fmla="*/ 1008 w 1058"/>
              <a:gd name="T17" fmla="*/ 756 h 1042"/>
              <a:gd name="T18" fmla="*/ 864 w 1058"/>
              <a:gd name="T19" fmla="*/ 794 h 1042"/>
              <a:gd name="T20" fmla="*/ 834 w 1058"/>
              <a:gd name="T21" fmla="*/ 828 h 1042"/>
              <a:gd name="T22" fmla="*/ 768 w 1058"/>
              <a:gd name="T23" fmla="*/ 884 h 1042"/>
              <a:gd name="T24" fmla="*/ 750 w 1058"/>
              <a:gd name="T25" fmla="*/ 1012 h 1042"/>
              <a:gd name="T26" fmla="*/ 614 w 1058"/>
              <a:gd name="T27" fmla="*/ 948 h 1042"/>
              <a:gd name="T28" fmla="*/ 572 w 1058"/>
              <a:gd name="T29" fmla="*/ 954 h 1042"/>
              <a:gd name="T30" fmla="*/ 486 w 1058"/>
              <a:gd name="T31" fmla="*/ 954 h 1042"/>
              <a:gd name="T32" fmla="*/ 388 w 1058"/>
              <a:gd name="T33" fmla="*/ 1042 h 1042"/>
              <a:gd name="T34" fmla="*/ 326 w 1058"/>
              <a:gd name="T35" fmla="*/ 906 h 1042"/>
              <a:gd name="T36" fmla="*/ 288 w 1058"/>
              <a:gd name="T37" fmla="*/ 884 h 1042"/>
              <a:gd name="T38" fmla="*/ 222 w 1058"/>
              <a:gd name="T39" fmla="*/ 828 h 1042"/>
              <a:gd name="T40" fmla="*/ 92 w 1058"/>
              <a:gd name="T41" fmla="*/ 832 h 1042"/>
              <a:gd name="T42" fmla="*/ 132 w 1058"/>
              <a:gd name="T43" fmla="*/ 686 h 1042"/>
              <a:gd name="T44" fmla="*/ 118 w 1058"/>
              <a:gd name="T45" fmla="*/ 646 h 1042"/>
              <a:gd name="T46" fmla="*/ 102 w 1058"/>
              <a:gd name="T47" fmla="*/ 560 h 1042"/>
              <a:gd name="T48" fmla="*/ 0 w 1058"/>
              <a:gd name="T49" fmla="*/ 480 h 1042"/>
              <a:gd name="T50" fmla="*/ 122 w 1058"/>
              <a:gd name="T51" fmla="*/ 394 h 1042"/>
              <a:gd name="T52" fmla="*/ 138 w 1058"/>
              <a:gd name="T53" fmla="*/ 354 h 1042"/>
              <a:gd name="T54" fmla="*/ 182 w 1058"/>
              <a:gd name="T55" fmla="*/ 278 h 1042"/>
              <a:gd name="T56" fmla="*/ 154 w 1058"/>
              <a:gd name="T57" fmla="*/ 152 h 1042"/>
              <a:gd name="T58" fmla="*/ 304 w 1058"/>
              <a:gd name="T59" fmla="*/ 164 h 1042"/>
              <a:gd name="T60" fmla="*/ 342 w 1058"/>
              <a:gd name="T61" fmla="*/ 144 h 1042"/>
              <a:gd name="T62" fmla="*/ 424 w 1058"/>
              <a:gd name="T63" fmla="*/ 114 h 1042"/>
              <a:gd name="T64" fmla="*/ 486 w 1058"/>
              <a:gd name="T65" fmla="*/ 0 h 1042"/>
              <a:gd name="T66" fmla="*/ 590 w 1058"/>
              <a:gd name="T67" fmla="*/ 106 h 1042"/>
              <a:gd name="T68" fmla="*/ 634 w 1058"/>
              <a:gd name="T69" fmla="*/ 114 h 1042"/>
              <a:gd name="T70" fmla="*/ 714 w 1058"/>
              <a:gd name="T71" fmla="*/ 144 h 1042"/>
              <a:gd name="T72" fmla="*/ 752 w 1058"/>
              <a:gd name="T73" fmla="*/ 164 h 10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58" h="1042">
                <a:moveTo>
                  <a:pt x="752" y="164"/>
                </a:moveTo>
                <a:lnTo>
                  <a:pt x="836" y="96"/>
                </a:lnTo>
                <a:lnTo>
                  <a:pt x="902" y="152"/>
                </a:lnTo>
                <a:lnTo>
                  <a:pt x="848" y="244"/>
                </a:lnTo>
                <a:lnTo>
                  <a:pt x="848" y="244"/>
                </a:lnTo>
                <a:lnTo>
                  <a:pt x="876" y="278"/>
                </a:lnTo>
                <a:lnTo>
                  <a:pt x="898" y="316"/>
                </a:lnTo>
                <a:lnTo>
                  <a:pt x="918" y="354"/>
                </a:lnTo>
                <a:lnTo>
                  <a:pt x="934" y="394"/>
                </a:lnTo>
                <a:lnTo>
                  <a:pt x="1042" y="394"/>
                </a:lnTo>
                <a:lnTo>
                  <a:pt x="1058" y="480"/>
                </a:lnTo>
                <a:lnTo>
                  <a:pt x="956" y="518"/>
                </a:lnTo>
                <a:lnTo>
                  <a:pt x="956" y="518"/>
                </a:lnTo>
                <a:lnTo>
                  <a:pt x="954" y="560"/>
                </a:lnTo>
                <a:lnTo>
                  <a:pt x="950" y="604"/>
                </a:lnTo>
                <a:lnTo>
                  <a:pt x="940" y="646"/>
                </a:lnTo>
                <a:lnTo>
                  <a:pt x="926" y="686"/>
                </a:lnTo>
                <a:lnTo>
                  <a:pt x="1008" y="756"/>
                </a:lnTo>
                <a:lnTo>
                  <a:pt x="966" y="832"/>
                </a:lnTo>
                <a:lnTo>
                  <a:pt x="864" y="794"/>
                </a:lnTo>
                <a:lnTo>
                  <a:pt x="864" y="794"/>
                </a:lnTo>
                <a:lnTo>
                  <a:pt x="834" y="828"/>
                </a:lnTo>
                <a:lnTo>
                  <a:pt x="804" y="856"/>
                </a:lnTo>
                <a:lnTo>
                  <a:pt x="768" y="884"/>
                </a:lnTo>
                <a:lnTo>
                  <a:pt x="732" y="906"/>
                </a:lnTo>
                <a:lnTo>
                  <a:pt x="750" y="1012"/>
                </a:lnTo>
                <a:lnTo>
                  <a:pt x="668" y="1042"/>
                </a:lnTo>
                <a:lnTo>
                  <a:pt x="614" y="948"/>
                </a:lnTo>
                <a:lnTo>
                  <a:pt x="614" y="948"/>
                </a:lnTo>
                <a:lnTo>
                  <a:pt x="572" y="954"/>
                </a:lnTo>
                <a:lnTo>
                  <a:pt x="528" y="958"/>
                </a:lnTo>
                <a:lnTo>
                  <a:pt x="486" y="954"/>
                </a:lnTo>
                <a:lnTo>
                  <a:pt x="442" y="948"/>
                </a:lnTo>
                <a:lnTo>
                  <a:pt x="388" y="1042"/>
                </a:lnTo>
                <a:lnTo>
                  <a:pt x="306" y="1012"/>
                </a:lnTo>
                <a:lnTo>
                  <a:pt x="326" y="906"/>
                </a:lnTo>
                <a:lnTo>
                  <a:pt x="326" y="906"/>
                </a:lnTo>
                <a:lnTo>
                  <a:pt x="288" y="884"/>
                </a:lnTo>
                <a:lnTo>
                  <a:pt x="254" y="856"/>
                </a:lnTo>
                <a:lnTo>
                  <a:pt x="222" y="828"/>
                </a:lnTo>
                <a:lnTo>
                  <a:pt x="194" y="794"/>
                </a:lnTo>
                <a:lnTo>
                  <a:pt x="92" y="832"/>
                </a:lnTo>
                <a:lnTo>
                  <a:pt x="48" y="756"/>
                </a:lnTo>
                <a:lnTo>
                  <a:pt x="132" y="686"/>
                </a:lnTo>
                <a:lnTo>
                  <a:pt x="132" y="686"/>
                </a:lnTo>
                <a:lnTo>
                  <a:pt x="118" y="646"/>
                </a:lnTo>
                <a:lnTo>
                  <a:pt x="108" y="604"/>
                </a:lnTo>
                <a:lnTo>
                  <a:pt x="102" y="560"/>
                </a:lnTo>
                <a:lnTo>
                  <a:pt x="102" y="518"/>
                </a:lnTo>
                <a:lnTo>
                  <a:pt x="0" y="480"/>
                </a:lnTo>
                <a:lnTo>
                  <a:pt x="14" y="394"/>
                </a:lnTo>
                <a:lnTo>
                  <a:pt x="122" y="394"/>
                </a:lnTo>
                <a:lnTo>
                  <a:pt x="122" y="394"/>
                </a:lnTo>
                <a:lnTo>
                  <a:pt x="138" y="354"/>
                </a:lnTo>
                <a:lnTo>
                  <a:pt x="158" y="316"/>
                </a:lnTo>
                <a:lnTo>
                  <a:pt x="182" y="278"/>
                </a:lnTo>
                <a:lnTo>
                  <a:pt x="210" y="244"/>
                </a:lnTo>
                <a:lnTo>
                  <a:pt x="154" y="152"/>
                </a:lnTo>
                <a:lnTo>
                  <a:pt x="222" y="96"/>
                </a:lnTo>
                <a:lnTo>
                  <a:pt x="304" y="164"/>
                </a:lnTo>
                <a:lnTo>
                  <a:pt x="304" y="164"/>
                </a:lnTo>
                <a:lnTo>
                  <a:pt x="342" y="144"/>
                </a:lnTo>
                <a:lnTo>
                  <a:pt x="382" y="128"/>
                </a:lnTo>
                <a:lnTo>
                  <a:pt x="424" y="114"/>
                </a:lnTo>
                <a:lnTo>
                  <a:pt x="466" y="106"/>
                </a:lnTo>
                <a:lnTo>
                  <a:pt x="486" y="0"/>
                </a:lnTo>
                <a:lnTo>
                  <a:pt x="572" y="0"/>
                </a:lnTo>
                <a:lnTo>
                  <a:pt x="590" y="106"/>
                </a:lnTo>
                <a:lnTo>
                  <a:pt x="590" y="106"/>
                </a:lnTo>
                <a:lnTo>
                  <a:pt x="634" y="114"/>
                </a:lnTo>
                <a:lnTo>
                  <a:pt x="674" y="128"/>
                </a:lnTo>
                <a:lnTo>
                  <a:pt x="714" y="144"/>
                </a:lnTo>
                <a:lnTo>
                  <a:pt x="752" y="164"/>
                </a:lnTo>
                <a:lnTo>
                  <a:pt x="752" y="164"/>
                </a:lnTo>
                <a:close/>
              </a:path>
            </a:pathLst>
          </a:custGeom>
          <a:solidFill>
            <a:srgbClr val="7B1B1B"/>
          </a:solidFill>
          <a:ln w="28575">
            <a:solidFill>
              <a:schemeClr val="bg1">
                <a:lumMod val="65000"/>
                <a:lumOff val="35000"/>
              </a:schemeClr>
            </a:solidFill>
          </a:ln>
        </p:spPr>
        <p:txBody>
          <a:bodyPr vert="horz" wrap="square" lIns="121758" tIns="60879" rIns="121758" bIns="60879" numCol="1" anchor="t" anchorCtr="0" compatLnSpc="1">
            <a:prstTxWarp prst="textNoShape">
              <a:avLst/>
            </a:prstTxWarp>
          </a:bodyPr>
          <a:lstStyle/>
          <a:p>
            <a:endParaRPr lang="zh-CN" altLang="en-US" sz="1400"/>
          </a:p>
        </p:txBody>
      </p:sp>
      <p:sp>
        <p:nvSpPr>
          <p:cNvPr id="12" name="矩形 11"/>
          <p:cNvSpPr/>
          <p:nvPr/>
        </p:nvSpPr>
        <p:spPr>
          <a:xfrm>
            <a:off x="6767554" y="3255012"/>
            <a:ext cx="1070278" cy="461501"/>
          </a:xfrm>
          <a:prstGeom prst="rect">
            <a:avLst/>
          </a:prstGeom>
        </p:spPr>
        <p:txBody>
          <a:bodyPr wrap="square" lIns="121758" tIns="60879" rIns="121758" bIns="60879">
            <a:spAutoFit/>
          </a:bodyPr>
          <a:lstStyle/>
          <a:p>
            <a:pPr algn="ctr" defTabSz="2130785">
              <a:spcBef>
                <a:spcPct val="0"/>
              </a:spcBef>
            </a:pPr>
            <a:r>
              <a:rPr lang="en-US" altLang="zh-CN" sz="1100" b="1" dirty="0">
                <a:solidFill>
                  <a:schemeClr val="bg1">
                    <a:lumMod val="95000"/>
                  </a:schemeClr>
                </a:solidFill>
                <a:latin typeface="微软雅黑" panose="020B0503020204020204" pitchFamily="34" charset="-122"/>
                <a:ea typeface="微软雅黑" panose="020B0503020204020204" pitchFamily="34" charset="-122"/>
              </a:rPr>
              <a:t> </a:t>
            </a:r>
            <a:r>
              <a:rPr lang="zh-CN" altLang="en-US" sz="1100" b="1" dirty="0">
                <a:solidFill>
                  <a:schemeClr val="bg1">
                    <a:lumMod val="95000"/>
                  </a:schemeClr>
                </a:solidFill>
                <a:latin typeface="微软雅黑" panose="020B0503020204020204" pitchFamily="34" charset="-122"/>
                <a:ea typeface="微软雅黑" panose="020B0503020204020204" pitchFamily="34" charset="-122"/>
              </a:rPr>
              <a:t>输入您的</a:t>
            </a:r>
            <a:endParaRPr lang="en-US" altLang="zh-CN" sz="1100" b="1" dirty="0">
              <a:solidFill>
                <a:schemeClr val="bg1">
                  <a:lumMod val="95000"/>
                </a:schemeClr>
              </a:solidFill>
              <a:latin typeface="微软雅黑" panose="020B0503020204020204" pitchFamily="34" charset="-122"/>
              <a:ea typeface="微软雅黑" panose="020B0503020204020204" pitchFamily="34" charset="-122"/>
            </a:endParaRPr>
          </a:p>
          <a:p>
            <a:pPr algn="ctr" defTabSz="2130785">
              <a:spcBef>
                <a:spcPct val="0"/>
              </a:spcBef>
            </a:pPr>
            <a:r>
              <a:rPr lang="zh-CN" altLang="en-US" sz="1100" b="1" dirty="0">
                <a:solidFill>
                  <a:schemeClr val="bg1">
                    <a:lumMod val="95000"/>
                  </a:schemeClr>
                </a:solidFill>
                <a:latin typeface="微软雅黑" panose="020B0503020204020204" pitchFamily="34" charset="-122"/>
                <a:ea typeface="微软雅黑" panose="020B0503020204020204" pitchFamily="34" charset="-122"/>
              </a:rPr>
              <a:t>文字</a:t>
            </a:r>
          </a:p>
        </p:txBody>
      </p:sp>
      <p:sp>
        <p:nvSpPr>
          <p:cNvPr id="13" name="矩形 12"/>
          <p:cNvSpPr/>
          <p:nvPr/>
        </p:nvSpPr>
        <p:spPr>
          <a:xfrm>
            <a:off x="6474993" y="4093552"/>
            <a:ext cx="2490324" cy="1631052"/>
          </a:xfrm>
          <a:prstGeom prst="rect">
            <a:avLst/>
          </a:prstGeom>
        </p:spPr>
        <p:txBody>
          <a:bodyPr wrap="square" lIns="121758" tIns="60879" rIns="121758" bIns="60879">
            <a:spAutoFit/>
          </a:bodyPr>
          <a:lstStyle/>
          <a:p>
            <a:pPr algn="just" fontAlgn="base">
              <a:spcBef>
                <a:spcPct val="0"/>
              </a:spcBef>
              <a:spcAft>
                <a:spcPct val="0"/>
              </a:spcAft>
            </a:pPr>
            <a:r>
              <a:rPr lang="zh-CN" altLang="en-US" sz="1400" dirty="0">
                <a:solidFill>
                  <a:prstClr val="black"/>
                </a:solidFill>
                <a:latin typeface="微软雅黑" pitchFamily="34" charset="-122"/>
                <a:ea typeface="微软雅黑" pitchFamily="34" charset="-122"/>
                <a:cs typeface="方正兰亭纤黑简体"/>
              </a:rPr>
              <a:t>单击此处添加文字阐述，添加简短问题说明文字，具体说明文字在此处添加此处。单击此处添加文字阐述，添加简短问题说明文字，具体说明文字在此处添加此处。</a:t>
            </a:r>
          </a:p>
          <a:p>
            <a:pPr algn="just" fontAlgn="base">
              <a:spcBef>
                <a:spcPct val="0"/>
              </a:spcBef>
              <a:spcAft>
                <a:spcPct val="0"/>
              </a:spcAft>
            </a:pPr>
            <a:endParaRPr lang="zh-CN" altLang="en-US" sz="1400" dirty="0">
              <a:solidFill>
                <a:prstClr val="black"/>
              </a:solidFill>
              <a:latin typeface="微软雅黑" pitchFamily="34" charset="-122"/>
              <a:ea typeface="微软雅黑" pitchFamily="34" charset="-122"/>
              <a:cs typeface="方正兰亭纤黑简体"/>
            </a:endParaRPr>
          </a:p>
        </p:txBody>
      </p:sp>
      <p:sp>
        <p:nvSpPr>
          <p:cNvPr id="14" name="矩形 13"/>
          <p:cNvSpPr/>
          <p:nvPr/>
        </p:nvSpPr>
        <p:spPr>
          <a:xfrm>
            <a:off x="179512" y="4026661"/>
            <a:ext cx="2830069" cy="1631052"/>
          </a:xfrm>
          <a:prstGeom prst="rect">
            <a:avLst/>
          </a:prstGeom>
        </p:spPr>
        <p:txBody>
          <a:bodyPr wrap="square" lIns="121758" tIns="60879" rIns="121758" bIns="60879">
            <a:spAutoFit/>
          </a:bodyPr>
          <a:lstStyle/>
          <a:p>
            <a:pPr algn="just" fontAlgn="base">
              <a:spcBef>
                <a:spcPct val="0"/>
              </a:spcBef>
              <a:spcAft>
                <a:spcPct val="0"/>
              </a:spcAft>
            </a:pPr>
            <a:r>
              <a:rPr lang="zh-CN" altLang="en-US" sz="1400" dirty="0">
                <a:solidFill>
                  <a:prstClr val="black"/>
                </a:solidFill>
                <a:latin typeface="微软雅黑" pitchFamily="34" charset="-122"/>
                <a:ea typeface="微软雅黑" pitchFamily="34" charset="-122"/>
                <a:cs typeface="方正兰亭纤黑简体"/>
              </a:rPr>
              <a:t>单击此处添加文字阐述，添加简短问题说明文字，具体说明文字在此处添加此处。单击此处添加文字阐述，添加简短问题说明文字，具体说明文字在此处添加此处。</a:t>
            </a:r>
          </a:p>
          <a:p>
            <a:pPr algn="just" fontAlgn="base">
              <a:spcBef>
                <a:spcPct val="0"/>
              </a:spcBef>
              <a:spcAft>
                <a:spcPct val="0"/>
              </a:spcAft>
            </a:pPr>
            <a:endParaRPr lang="zh-CN" altLang="en-US" sz="1400" dirty="0">
              <a:solidFill>
                <a:prstClr val="black"/>
              </a:solidFill>
              <a:latin typeface="微软雅黑" pitchFamily="34" charset="-122"/>
              <a:ea typeface="微软雅黑" pitchFamily="34" charset="-122"/>
              <a:cs typeface="方正兰亭纤黑简体"/>
            </a:endParaRPr>
          </a:p>
        </p:txBody>
      </p:sp>
    </p:spTree>
    <p:extLst>
      <p:ext uri="{BB962C8B-B14F-4D97-AF65-F5344CB8AC3E}">
        <p14:creationId xmlns:p14="http://schemas.microsoft.com/office/powerpoint/2010/main" val="143318063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rrowheads="1"/>
          </p:cNvSpPr>
          <p:nvPr/>
        </p:nvSpPr>
        <p:spPr bwMode="auto">
          <a:xfrm>
            <a:off x="-36512" y="2889784"/>
            <a:ext cx="5146535" cy="281850"/>
          </a:xfrm>
          <a:prstGeom prst="rect">
            <a:avLst/>
          </a:prstGeom>
          <a:solidFill>
            <a:srgbClr val="7B1B1B"/>
          </a:solidFill>
          <a:ln>
            <a:noFill/>
          </a:ln>
          <a:extLst/>
        </p:spPr>
        <p:txBody>
          <a:bodyPr lIns="91311" tIns="45655" rIns="91311" bIns="45655"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sz="1400">
              <a:latin typeface="方正兰亭黑_GBK" pitchFamily="2" charset="-122"/>
              <a:ea typeface="方正兰亭黑_GBK" pitchFamily="2" charset="-122"/>
              <a:sym typeface="方正兰亭黑_GBK" pitchFamily="2" charset="-122"/>
            </a:endParaRPr>
          </a:p>
        </p:txBody>
      </p:sp>
      <p:sp>
        <p:nvSpPr>
          <p:cNvPr id="3" name="文本框 3"/>
          <p:cNvSpPr>
            <a:spLocks noChangeArrowheads="1"/>
          </p:cNvSpPr>
          <p:nvPr/>
        </p:nvSpPr>
        <p:spPr bwMode="auto">
          <a:xfrm>
            <a:off x="4700698" y="1936648"/>
            <a:ext cx="902551" cy="867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311" tIns="45655" rIns="91311" bIns="45655">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lnSpc>
                <a:spcPct val="90000"/>
              </a:lnSpc>
            </a:pPr>
            <a:r>
              <a:rPr lang="zh-CN" altLang="en-US" sz="2800" b="1" dirty="0">
                <a:solidFill>
                  <a:srgbClr val="7B1B1B"/>
                </a:solidFill>
                <a:latin typeface="微软雅黑" pitchFamily="34" charset="-122"/>
                <a:ea typeface="微软雅黑" pitchFamily="34" charset="-122"/>
                <a:sym typeface="方正兰亭黑_GBK" pitchFamily="2" charset="-122"/>
              </a:rPr>
              <a:t>不足</a:t>
            </a:r>
            <a:endParaRPr lang="en-US" altLang="zh-CN" sz="2800" b="1" dirty="0">
              <a:solidFill>
                <a:srgbClr val="7B1B1B"/>
              </a:solidFill>
              <a:latin typeface="微软雅黑" pitchFamily="34" charset="-122"/>
              <a:ea typeface="微软雅黑" pitchFamily="34" charset="-122"/>
              <a:sym typeface="方正兰亭黑_GBK" pitchFamily="2" charset="-122"/>
            </a:endParaRPr>
          </a:p>
          <a:p>
            <a:pPr algn="ctr" eaLnBrk="1" hangingPunct="1">
              <a:lnSpc>
                <a:spcPct val="90000"/>
              </a:lnSpc>
            </a:pPr>
            <a:r>
              <a:rPr lang="zh-CN" altLang="en-US" sz="2800" b="1" dirty="0">
                <a:solidFill>
                  <a:srgbClr val="7B1B1B"/>
                </a:solidFill>
                <a:latin typeface="微软雅黑" pitchFamily="34" charset="-122"/>
                <a:ea typeface="微软雅黑" pitchFamily="34" charset="-122"/>
                <a:sym typeface="方正兰亭黑_GBK" pitchFamily="2" charset="-122"/>
              </a:rPr>
              <a:t>一</a:t>
            </a:r>
            <a:endParaRPr lang="zh-CN" altLang="en-US" sz="4800" b="1" dirty="0">
              <a:solidFill>
                <a:srgbClr val="7B1B1B"/>
              </a:solidFill>
              <a:latin typeface="微软雅黑" pitchFamily="34" charset="-122"/>
              <a:ea typeface="微软雅黑" pitchFamily="34" charset="-122"/>
              <a:sym typeface="方正兰亭黑_GBK" pitchFamily="2" charset="-122"/>
            </a:endParaRPr>
          </a:p>
        </p:txBody>
      </p:sp>
      <p:sp>
        <p:nvSpPr>
          <p:cNvPr id="4" name="矩形 3"/>
          <p:cNvSpPr>
            <a:spLocks noChangeArrowheads="1"/>
          </p:cNvSpPr>
          <p:nvPr/>
        </p:nvSpPr>
        <p:spPr bwMode="auto">
          <a:xfrm flipV="1">
            <a:off x="-36512" y="3427971"/>
            <a:ext cx="3509828" cy="283064"/>
          </a:xfrm>
          <a:prstGeom prst="rect">
            <a:avLst/>
          </a:prstGeom>
          <a:solidFill>
            <a:srgbClr val="7B1B1B"/>
          </a:solidFill>
          <a:ln>
            <a:noFill/>
          </a:ln>
          <a:extLst/>
        </p:spPr>
        <p:txBody>
          <a:bodyPr lIns="91311" tIns="45655" rIns="91311" bIns="45655"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sz="1400">
              <a:latin typeface="方正兰亭黑_GBK" pitchFamily="2" charset="-122"/>
              <a:ea typeface="方正兰亭黑_GBK" pitchFamily="2" charset="-122"/>
              <a:sym typeface="方正兰亭黑_GBK" pitchFamily="2" charset="-122"/>
            </a:endParaRPr>
          </a:p>
        </p:txBody>
      </p:sp>
      <p:sp>
        <p:nvSpPr>
          <p:cNvPr id="5" name="文本框 16"/>
          <p:cNvSpPr>
            <a:spLocks noChangeArrowheads="1"/>
          </p:cNvSpPr>
          <p:nvPr/>
        </p:nvSpPr>
        <p:spPr bwMode="auto">
          <a:xfrm>
            <a:off x="2979231" y="3892133"/>
            <a:ext cx="1005143" cy="9785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311" tIns="45655" rIns="91311" bIns="45655">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lnSpc>
                <a:spcPct val="90000"/>
              </a:lnSpc>
            </a:pPr>
            <a:r>
              <a:rPr lang="zh-CN" altLang="en-US" sz="3200" b="1" dirty="0">
                <a:solidFill>
                  <a:srgbClr val="7B1B1B"/>
                </a:solidFill>
                <a:latin typeface="微软雅黑" pitchFamily="34" charset="-122"/>
                <a:ea typeface="微软雅黑" pitchFamily="34" charset="-122"/>
                <a:sym typeface="方正兰亭黑_GBK" pitchFamily="2" charset="-122"/>
              </a:rPr>
              <a:t>不足</a:t>
            </a:r>
            <a:endParaRPr lang="en-US" altLang="zh-CN" sz="3200" b="1" dirty="0">
              <a:solidFill>
                <a:srgbClr val="7B1B1B"/>
              </a:solidFill>
              <a:latin typeface="微软雅黑" pitchFamily="34" charset="-122"/>
              <a:ea typeface="微软雅黑" pitchFamily="34" charset="-122"/>
              <a:sym typeface="方正兰亭黑_GBK" pitchFamily="2" charset="-122"/>
            </a:endParaRPr>
          </a:p>
          <a:p>
            <a:pPr algn="ctr" eaLnBrk="1" hangingPunct="1">
              <a:lnSpc>
                <a:spcPct val="90000"/>
              </a:lnSpc>
            </a:pPr>
            <a:r>
              <a:rPr lang="zh-CN" altLang="en-US" sz="3200" b="1" dirty="0">
                <a:solidFill>
                  <a:srgbClr val="7B1B1B"/>
                </a:solidFill>
                <a:latin typeface="微软雅黑" pitchFamily="34" charset="-122"/>
                <a:ea typeface="微软雅黑" pitchFamily="34" charset="-122"/>
                <a:sym typeface="方正兰亭黑_GBK" pitchFamily="2" charset="-122"/>
              </a:rPr>
              <a:t>二</a:t>
            </a:r>
          </a:p>
        </p:txBody>
      </p:sp>
      <p:grpSp>
        <p:nvGrpSpPr>
          <p:cNvPr id="6" name="组合 5"/>
          <p:cNvGrpSpPr>
            <a:grpSpLocks/>
          </p:cNvGrpSpPr>
          <p:nvPr/>
        </p:nvGrpSpPr>
        <p:grpSpPr bwMode="auto">
          <a:xfrm flipV="1">
            <a:off x="2601621" y="3427970"/>
            <a:ext cx="1767643" cy="1770066"/>
            <a:chOff x="0" y="0"/>
            <a:chExt cx="1970470" cy="1970470"/>
          </a:xfrm>
        </p:grpSpPr>
        <p:sp>
          <p:nvSpPr>
            <p:cNvPr id="7" name="任意多边形 6"/>
            <p:cNvSpPr>
              <a:spLocks noChangeArrowheads="1"/>
            </p:cNvSpPr>
            <p:nvPr/>
          </p:nvSpPr>
          <p:spPr bwMode="auto">
            <a:xfrm>
              <a:off x="0" y="0"/>
              <a:ext cx="1970470" cy="1523844"/>
            </a:xfrm>
            <a:custGeom>
              <a:avLst/>
              <a:gdLst>
                <a:gd name="T0" fmla="*/ 985235 w 1970470"/>
                <a:gd name="T1" fmla="*/ 0 h 1523844"/>
                <a:gd name="T2" fmla="*/ 1970470 w 1970470"/>
                <a:gd name="T3" fmla="*/ 985235 h 1523844"/>
                <a:gd name="T4" fmla="*/ 1851557 w 1970470"/>
                <a:gd name="T5" fmla="*/ 1454856 h 1523844"/>
                <a:gd name="T6" fmla="*/ 1809646 w 1970470"/>
                <a:gd name="T7" fmla="*/ 1523844 h 1523844"/>
                <a:gd name="T8" fmla="*/ 1380307 w 1970470"/>
                <a:gd name="T9" fmla="*/ 1523844 h 1523844"/>
                <a:gd name="T10" fmla="*/ 1458954 w 1970470"/>
                <a:gd name="T11" fmla="*/ 1458954 h 1523844"/>
                <a:gd name="T12" fmla="*/ 1655175 w 1970470"/>
                <a:gd name="T13" fmla="*/ 985235 h 1523844"/>
                <a:gd name="T14" fmla="*/ 985235 w 1970470"/>
                <a:gd name="T15" fmla="*/ 315295 h 1523844"/>
                <a:gd name="T16" fmla="*/ 315295 w 1970470"/>
                <a:gd name="T17" fmla="*/ 985235 h 1523844"/>
                <a:gd name="T18" fmla="*/ 511516 w 1970470"/>
                <a:gd name="T19" fmla="*/ 1458954 h 1523844"/>
                <a:gd name="T20" fmla="*/ 590163 w 1970470"/>
                <a:gd name="T21" fmla="*/ 1523844 h 1523844"/>
                <a:gd name="T22" fmla="*/ 160824 w 1970470"/>
                <a:gd name="T23" fmla="*/ 1523844 h 1523844"/>
                <a:gd name="T24" fmla="*/ 118913 w 1970470"/>
                <a:gd name="T25" fmla="*/ 1454856 h 1523844"/>
                <a:gd name="T26" fmla="*/ 0 w 1970470"/>
                <a:gd name="T27" fmla="*/ 985235 h 1523844"/>
                <a:gd name="T28" fmla="*/ 985235 w 1970470"/>
                <a:gd name="T29" fmla="*/ 0 h 152384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970470"/>
                <a:gd name="T46" fmla="*/ 0 h 1523844"/>
                <a:gd name="T47" fmla="*/ 1970470 w 1970470"/>
                <a:gd name="T48" fmla="*/ 1523844 h 152384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970470" h="1523844">
                  <a:moveTo>
                    <a:pt x="985235" y="0"/>
                  </a:moveTo>
                  <a:cubicBezTo>
                    <a:pt x="1529365" y="0"/>
                    <a:pt x="1970470" y="441105"/>
                    <a:pt x="1970470" y="985235"/>
                  </a:cubicBezTo>
                  <a:cubicBezTo>
                    <a:pt x="1970470" y="1155276"/>
                    <a:pt x="1927393" y="1315255"/>
                    <a:pt x="1851557" y="1454856"/>
                  </a:cubicBezTo>
                  <a:lnTo>
                    <a:pt x="1809646" y="1523844"/>
                  </a:lnTo>
                  <a:lnTo>
                    <a:pt x="1380307" y="1523844"/>
                  </a:lnTo>
                  <a:lnTo>
                    <a:pt x="1458954" y="1458954"/>
                  </a:lnTo>
                  <a:cubicBezTo>
                    <a:pt x="1580189" y="1337719"/>
                    <a:pt x="1655175" y="1170234"/>
                    <a:pt x="1655175" y="985235"/>
                  </a:cubicBezTo>
                  <a:cubicBezTo>
                    <a:pt x="1655175" y="615237"/>
                    <a:pt x="1355233" y="315295"/>
                    <a:pt x="985235" y="315295"/>
                  </a:cubicBezTo>
                  <a:cubicBezTo>
                    <a:pt x="615237" y="315295"/>
                    <a:pt x="315295" y="615237"/>
                    <a:pt x="315295" y="985235"/>
                  </a:cubicBezTo>
                  <a:cubicBezTo>
                    <a:pt x="315295" y="1170234"/>
                    <a:pt x="390281" y="1337719"/>
                    <a:pt x="511516" y="1458954"/>
                  </a:cubicBezTo>
                  <a:lnTo>
                    <a:pt x="590163" y="1523844"/>
                  </a:lnTo>
                  <a:lnTo>
                    <a:pt x="160824" y="1523844"/>
                  </a:lnTo>
                  <a:lnTo>
                    <a:pt x="118913" y="1454856"/>
                  </a:lnTo>
                  <a:cubicBezTo>
                    <a:pt x="43077" y="1315255"/>
                    <a:pt x="0" y="1155276"/>
                    <a:pt x="0" y="985235"/>
                  </a:cubicBezTo>
                  <a:cubicBezTo>
                    <a:pt x="0" y="441105"/>
                    <a:pt x="441105" y="0"/>
                    <a:pt x="985235" y="0"/>
                  </a:cubicBezTo>
                  <a:close/>
                </a:path>
              </a:pathLst>
            </a:custGeom>
            <a:solidFill>
              <a:schemeClr val="tx1">
                <a:lumMod val="75000"/>
                <a:lumOff val="25000"/>
              </a:scheme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sz="1400"/>
            </a:p>
          </p:txBody>
        </p:sp>
        <p:sp>
          <p:nvSpPr>
            <p:cNvPr id="8" name="任意多边形 7"/>
            <p:cNvSpPr>
              <a:spLocks noChangeArrowheads="1"/>
            </p:cNvSpPr>
            <p:nvPr/>
          </p:nvSpPr>
          <p:spPr bwMode="auto">
            <a:xfrm>
              <a:off x="160824" y="1523844"/>
              <a:ext cx="1648822" cy="446626"/>
            </a:xfrm>
            <a:custGeom>
              <a:avLst/>
              <a:gdLst>
                <a:gd name="T0" fmla="*/ 0 w 1648822"/>
                <a:gd name="T1" fmla="*/ 0 h 446626"/>
                <a:gd name="T2" fmla="*/ 429339 w 1648822"/>
                <a:gd name="T3" fmla="*/ 0 h 446626"/>
                <a:gd name="T4" fmla="*/ 449841 w 1648822"/>
                <a:gd name="T5" fmla="*/ 16916 h 446626"/>
                <a:gd name="T6" fmla="*/ 824411 w 1648822"/>
                <a:gd name="T7" fmla="*/ 131331 h 446626"/>
                <a:gd name="T8" fmla="*/ 1198981 w 1648822"/>
                <a:gd name="T9" fmla="*/ 16916 h 446626"/>
                <a:gd name="T10" fmla="*/ 1219483 w 1648822"/>
                <a:gd name="T11" fmla="*/ 0 h 446626"/>
                <a:gd name="T12" fmla="*/ 1648822 w 1648822"/>
                <a:gd name="T13" fmla="*/ 0 h 446626"/>
                <a:gd name="T14" fmla="*/ 1641383 w 1648822"/>
                <a:gd name="T15" fmla="*/ 12245 h 446626"/>
                <a:gd name="T16" fmla="*/ 824411 w 1648822"/>
                <a:gd name="T17" fmla="*/ 446626 h 446626"/>
                <a:gd name="T18" fmla="*/ 7439 w 1648822"/>
                <a:gd name="T19" fmla="*/ 12245 h 446626"/>
                <a:gd name="T20" fmla="*/ 0 w 1648822"/>
                <a:gd name="T21" fmla="*/ 0 h 44662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648822"/>
                <a:gd name="T34" fmla="*/ 0 h 446626"/>
                <a:gd name="T35" fmla="*/ 1648822 w 1648822"/>
                <a:gd name="T36" fmla="*/ 446626 h 44662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648822" h="446626">
                  <a:moveTo>
                    <a:pt x="0" y="0"/>
                  </a:moveTo>
                  <a:lnTo>
                    <a:pt x="429339" y="0"/>
                  </a:lnTo>
                  <a:lnTo>
                    <a:pt x="449841" y="16916"/>
                  </a:lnTo>
                  <a:cubicBezTo>
                    <a:pt x="556764" y="89152"/>
                    <a:pt x="685662" y="131331"/>
                    <a:pt x="824411" y="131331"/>
                  </a:cubicBezTo>
                  <a:cubicBezTo>
                    <a:pt x="963160" y="131331"/>
                    <a:pt x="1092058" y="89152"/>
                    <a:pt x="1198981" y="16916"/>
                  </a:cubicBezTo>
                  <a:lnTo>
                    <a:pt x="1219483" y="0"/>
                  </a:lnTo>
                  <a:lnTo>
                    <a:pt x="1648822" y="0"/>
                  </a:lnTo>
                  <a:lnTo>
                    <a:pt x="1641383" y="12245"/>
                  </a:lnTo>
                  <a:cubicBezTo>
                    <a:pt x="1464329" y="274319"/>
                    <a:pt x="1164492" y="446626"/>
                    <a:pt x="824411" y="446626"/>
                  </a:cubicBezTo>
                  <a:cubicBezTo>
                    <a:pt x="484330" y="446626"/>
                    <a:pt x="184493" y="274319"/>
                    <a:pt x="7439" y="12245"/>
                  </a:cubicBezTo>
                  <a:lnTo>
                    <a:pt x="0" y="0"/>
                  </a:lnTo>
                  <a:close/>
                </a:path>
              </a:pathLst>
            </a:custGeom>
            <a:solidFill>
              <a:srgbClr val="7B1B1B"/>
            </a:solidFill>
            <a:ln w="12700" cap="flat" cmpd="sng">
              <a:noFill/>
              <a:bevel/>
              <a:headEnd/>
              <a:tailEnd/>
            </a:ln>
            <a:extLst/>
          </p:spPr>
          <p:txBody>
            <a:bodyPr anchor="ctr"/>
            <a:lstStyle/>
            <a:p>
              <a:endParaRPr lang="zh-CN" altLang="en-US" sz="1400"/>
            </a:p>
          </p:txBody>
        </p:sp>
      </p:grpSp>
      <p:sp>
        <p:nvSpPr>
          <p:cNvPr id="9" name="矩形 8"/>
          <p:cNvSpPr>
            <a:spLocks noChangeArrowheads="1"/>
          </p:cNvSpPr>
          <p:nvPr/>
        </p:nvSpPr>
        <p:spPr bwMode="auto">
          <a:xfrm flipV="1">
            <a:off x="5302790" y="3427971"/>
            <a:ext cx="3971743" cy="283064"/>
          </a:xfrm>
          <a:prstGeom prst="rect">
            <a:avLst/>
          </a:prstGeom>
          <a:solidFill>
            <a:srgbClr val="7B1B1B"/>
          </a:solidFill>
          <a:ln>
            <a:noFill/>
          </a:ln>
          <a:extLst/>
        </p:spPr>
        <p:txBody>
          <a:bodyPr lIns="91311" tIns="45655" rIns="91311" bIns="45655"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sz="1400">
              <a:latin typeface="方正兰亭黑_GBK" pitchFamily="2" charset="-122"/>
              <a:ea typeface="方正兰亭黑_GBK" pitchFamily="2" charset="-122"/>
              <a:sym typeface="方正兰亭黑_GBK" pitchFamily="2" charset="-122"/>
            </a:endParaRPr>
          </a:p>
        </p:txBody>
      </p:sp>
      <p:sp>
        <p:nvSpPr>
          <p:cNvPr id="10" name="文本框 24"/>
          <p:cNvSpPr>
            <a:spLocks noChangeArrowheads="1"/>
          </p:cNvSpPr>
          <p:nvPr/>
        </p:nvSpPr>
        <p:spPr bwMode="auto">
          <a:xfrm>
            <a:off x="4882661" y="3892133"/>
            <a:ext cx="1005143" cy="9785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311" tIns="45655" rIns="91311" bIns="45655">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lnSpc>
                <a:spcPct val="90000"/>
              </a:lnSpc>
            </a:pPr>
            <a:r>
              <a:rPr lang="zh-CN" altLang="en-US" sz="3200" b="1" dirty="0">
                <a:solidFill>
                  <a:srgbClr val="7B1B1B"/>
                </a:solidFill>
                <a:latin typeface="微软雅黑" pitchFamily="34" charset="-122"/>
                <a:ea typeface="微软雅黑" pitchFamily="34" charset="-122"/>
                <a:sym typeface="方正兰亭黑_GBK" pitchFamily="2" charset="-122"/>
              </a:rPr>
              <a:t>不足</a:t>
            </a:r>
            <a:endParaRPr lang="en-US" altLang="zh-CN" sz="3200" b="1" dirty="0">
              <a:solidFill>
                <a:srgbClr val="7B1B1B"/>
              </a:solidFill>
              <a:latin typeface="微软雅黑" pitchFamily="34" charset="-122"/>
              <a:ea typeface="微软雅黑" pitchFamily="34" charset="-122"/>
              <a:sym typeface="方正兰亭黑_GBK" pitchFamily="2" charset="-122"/>
            </a:endParaRPr>
          </a:p>
          <a:p>
            <a:pPr algn="ctr" eaLnBrk="1" hangingPunct="1">
              <a:lnSpc>
                <a:spcPct val="90000"/>
              </a:lnSpc>
            </a:pPr>
            <a:r>
              <a:rPr lang="zh-CN" altLang="en-US" sz="3200" b="1" dirty="0">
                <a:solidFill>
                  <a:srgbClr val="7B1B1B"/>
                </a:solidFill>
                <a:latin typeface="微软雅黑" pitchFamily="34" charset="-122"/>
                <a:ea typeface="微软雅黑" pitchFamily="34" charset="-122"/>
                <a:sym typeface="方正兰亭黑_GBK" pitchFamily="2" charset="-122"/>
              </a:rPr>
              <a:t>三</a:t>
            </a:r>
          </a:p>
        </p:txBody>
      </p:sp>
      <p:grpSp>
        <p:nvGrpSpPr>
          <p:cNvPr id="11" name="组合 10"/>
          <p:cNvGrpSpPr>
            <a:grpSpLocks/>
          </p:cNvGrpSpPr>
          <p:nvPr/>
        </p:nvGrpSpPr>
        <p:grpSpPr bwMode="auto">
          <a:xfrm flipV="1">
            <a:off x="4468678" y="3427970"/>
            <a:ext cx="1766432" cy="1770066"/>
            <a:chOff x="0" y="0"/>
            <a:chExt cx="1970470" cy="1970470"/>
          </a:xfrm>
        </p:grpSpPr>
        <p:sp>
          <p:nvSpPr>
            <p:cNvPr id="12" name="任意多边形 11"/>
            <p:cNvSpPr>
              <a:spLocks noChangeArrowheads="1"/>
            </p:cNvSpPr>
            <p:nvPr/>
          </p:nvSpPr>
          <p:spPr bwMode="auto">
            <a:xfrm>
              <a:off x="0" y="0"/>
              <a:ext cx="1970470" cy="1523844"/>
            </a:xfrm>
            <a:custGeom>
              <a:avLst/>
              <a:gdLst>
                <a:gd name="T0" fmla="*/ 985235 w 1970470"/>
                <a:gd name="T1" fmla="*/ 0 h 1523844"/>
                <a:gd name="T2" fmla="*/ 1970470 w 1970470"/>
                <a:gd name="T3" fmla="*/ 985235 h 1523844"/>
                <a:gd name="T4" fmla="*/ 1851557 w 1970470"/>
                <a:gd name="T5" fmla="*/ 1454856 h 1523844"/>
                <a:gd name="T6" fmla="*/ 1809646 w 1970470"/>
                <a:gd name="T7" fmla="*/ 1523844 h 1523844"/>
                <a:gd name="T8" fmla="*/ 1380307 w 1970470"/>
                <a:gd name="T9" fmla="*/ 1523844 h 1523844"/>
                <a:gd name="T10" fmla="*/ 1458954 w 1970470"/>
                <a:gd name="T11" fmla="*/ 1458954 h 1523844"/>
                <a:gd name="T12" fmla="*/ 1655175 w 1970470"/>
                <a:gd name="T13" fmla="*/ 985235 h 1523844"/>
                <a:gd name="T14" fmla="*/ 985235 w 1970470"/>
                <a:gd name="T15" fmla="*/ 315295 h 1523844"/>
                <a:gd name="T16" fmla="*/ 315295 w 1970470"/>
                <a:gd name="T17" fmla="*/ 985235 h 1523844"/>
                <a:gd name="T18" fmla="*/ 511516 w 1970470"/>
                <a:gd name="T19" fmla="*/ 1458954 h 1523844"/>
                <a:gd name="T20" fmla="*/ 590163 w 1970470"/>
                <a:gd name="T21" fmla="*/ 1523844 h 1523844"/>
                <a:gd name="T22" fmla="*/ 160824 w 1970470"/>
                <a:gd name="T23" fmla="*/ 1523844 h 1523844"/>
                <a:gd name="T24" fmla="*/ 118913 w 1970470"/>
                <a:gd name="T25" fmla="*/ 1454856 h 1523844"/>
                <a:gd name="T26" fmla="*/ 0 w 1970470"/>
                <a:gd name="T27" fmla="*/ 985235 h 1523844"/>
                <a:gd name="T28" fmla="*/ 985235 w 1970470"/>
                <a:gd name="T29" fmla="*/ 0 h 152384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970470"/>
                <a:gd name="T46" fmla="*/ 0 h 1523844"/>
                <a:gd name="T47" fmla="*/ 1970470 w 1970470"/>
                <a:gd name="T48" fmla="*/ 1523844 h 152384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970470" h="1523844">
                  <a:moveTo>
                    <a:pt x="985235" y="0"/>
                  </a:moveTo>
                  <a:cubicBezTo>
                    <a:pt x="1529365" y="0"/>
                    <a:pt x="1970470" y="441105"/>
                    <a:pt x="1970470" y="985235"/>
                  </a:cubicBezTo>
                  <a:cubicBezTo>
                    <a:pt x="1970470" y="1155276"/>
                    <a:pt x="1927393" y="1315255"/>
                    <a:pt x="1851557" y="1454856"/>
                  </a:cubicBezTo>
                  <a:lnTo>
                    <a:pt x="1809646" y="1523844"/>
                  </a:lnTo>
                  <a:lnTo>
                    <a:pt x="1380307" y="1523844"/>
                  </a:lnTo>
                  <a:lnTo>
                    <a:pt x="1458954" y="1458954"/>
                  </a:lnTo>
                  <a:cubicBezTo>
                    <a:pt x="1580189" y="1337719"/>
                    <a:pt x="1655175" y="1170234"/>
                    <a:pt x="1655175" y="985235"/>
                  </a:cubicBezTo>
                  <a:cubicBezTo>
                    <a:pt x="1655175" y="615237"/>
                    <a:pt x="1355233" y="315295"/>
                    <a:pt x="985235" y="315295"/>
                  </a:cubicBezTo>
                  <a:cubicBezTo>
                    <a:pt x="615237" y="315295"/>
                    <a:pt x="315295" y="615237"/>
                    <a:pt x="315295" y="985235"/>
                  </a:cubicBezTo>
                  <a:cubicBezTo>
                    <a:pt x="315295" y="1170234"/>
                    <a:pt x="390281" y="1337719"/>
                    <a:pt x="511516" y="1458954"/>
                  </a:cubicBezTo>
                  <a:lnTo>
                    <a:pt x="590163" y="1523844"/>
                  </a:lnTo>
                  <a:lnTo>
                    <a:pt x="160824" y="1523844"/>
                  </a:lnTo>
                  <a:lnTo>
                    <a:pt x="118913" y="1454856"/>
                  </a:lnTo>
                  <a:cubicBezTo>
                    <a:pt x="43077" y="1315255"/>
                    <a:pt x="0" y="1155276"/>
                    <a:pt x="0" y="985235"/>
                  </a:cubicBezTo>
                  <a:cubicBezTo>
                    <a:pt x="0" y="441105"/>
                    <a:pt x="441105" y="0"/>
                    <a:pt x="985235" y="0"/>
                  </a:cubicBezTo>
                  <a:close/>
                </a:path>
              </a:pathLst>
            </a:custGeom>
            <a:solidFill>
              <a:schemeClr val="tx1">
                <a:lumMod val="75000"/>
                <a:lumOff val="25000"/>
              </a:scheme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sz="1400"/>
            </a:p>
          </p:txBody>
        </p:sp>
        <p:sp>
          <p:nvSpPr>
            <p:cNvPr id="13" name="任意多边形 12"/>
            <p:cNvSpPr>
              <a:spLocks noChangeArrowheads="1"/>
            </p:cNvSpPr>
            <p:nvPr/>
          </p:nvSpPr>
          <p:spPr bwMode="auto">
            <a:xfrm>
              <a:off x="160824" y="1523844"/>
              <a:ext cx="1648822" cy="446626"/>
            </a:xfrm>
            <a:custGeom>
              <a:avLst/>
              <a:gdLst>
                <a:gd name="T0" fmla="*/ 0 w 1648822"/>
                <a:gd name="T1" fmla="*/ 0 h 446626"/>
                <a:gd name="T2" fmla="*/ 429339 w 1648822"/>
                <a:gd name="T3" fmla="*/ 0 h 446626"/>
                <a:gd name="T4" fmla="*/ 449841 w 1648822"/>
                <a:gd name="T5" fmla="*/ 16916 h 446626"/>
                <a:gd name="T6" fmla="*/ 824411 w 1648822"/>
                <a:gd name="T7" fmla="*/ 131331 h 446626"/>
                <a:gd name="T8" fmla="*/ 1198981 w 1648822"/>
                <a:gd name="T9" fmla="*/ 16916 h 446626"/>
                <a:gd name="T10" fmla="*/ 1219483 w 1648822"/>
                <a:gd name="T11" fmla="*/ 0 h 446626"/>
                <a:gd name="T12" fmla="*/ 1648822 w 1648822"/>
                <a:gd name="T13" fmla="*/ 0 h 446626"/>
                <a:gd name="T14" fmla="*/ 1641383 w 1648822"/>
                <a:gd name="T15" fmla="*/ 12245 h 446626"/>
                <a:gd name="T16" fmla="*/ 824411 w 1648822"/>
                <a:gd name="T17" fmla="*/ 446626 h 446626"/>
                <a:gd name="T18" fmla="*/ 7439 w 1648822"/>
                <a:gd name="T19" fmla="*/ 12245 h 446626"/>
                <a:gd name="T20" fmla="*/ 0 w 1648822"/>
                <a:gd name="T21" fmla="*/ 0 h 44662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648822"/>
                <a:gd name="T34" fmla="*/ 0 h 446626"/>
                <a:gd name="T35" fmla="*/ 1648822 w 1648822"/>
                <a:gd name="T36" fmla="*/ 446626 h 44662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648822" h="446626">
                  <a:moveTo>
                    <a:pt x="0" y="0"/>
                  </a:moveTo>
                  <a:lnTo>
                    <a:pt x="429339" y="0"/>
                  </a:lnTo>
                  <a:lnTo>
                    <a:pt x="449841" y="16916"/>
                  </a:lnTo>
                  <a:cubicBezTo>
                    <a:pt x="556764" y="89152"/>
                    <a:pt x="685662" y="131331"/>
                    <a:pt x="824411" y="131331"/>
                  </a:cubicBezTo>
                  <a:cubicBezTo>
                    <a:pt x="963160" y="131331"/>
                    <a:pt x="1092058" y="89152"/>
                    <a:pt x="1198981" y="16916"/>
                  </a:cubicBezTo>
                  <a:lnTo>
                    <a:pt x="1219483" y="0"/>
                  </a:lnTo>
                  <a:lnTo>
                    <a:pt x="1648822" y="0"/>
                  </a:lnTo>
                  <a:lnTo>
                    <a:pt x="1641383" y="12245"/>
                  </a:lnTo>
                  <a:cubicBezTo>
                    <a:pt x="1464329" y="274319"/>
                    <a:pt x="1164492" y="446626"/>
                    <a:pt x="824411" y="446626"/>
                  </a:cubicBezTo>
                  <a:cubicBezTo>
                    <a:pt x="484330" y="446626"/>
                    <a:pt x="184493" y="274319"/>
                    <a:pt x="7439" y="12245"/>
                  </a:cubicBezTo>
                  <a:lnTo>
                    <a:pt x="0" y="0"/>
                  </a:lnTo>
                  <a:close/>
                </a:path>
              </a:pathLst>
            </a:custGeom>
            <a:solidFill>
              <a:srgbClr val="7B1B1B"/>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sz="1400"/>
            </a:p>
          </p:txBody>
        </p:sp>
      </p:grpSp>
      <p:sp>
        <p:nvSpPr>
          <p:cNvPr id="14" name="TextBox 59"/>
          <p:cNvSpPr>
            <a:spLocks noChangeArrowheads="1"/>
          </p:cNvSpPr>
          <p:nvPr/>
        </p:nvSpPr>
        <p:spPr bwMode="auto">
          <a:xfrm flipH="1">
            <a:off x="1708704" y="1700808"/>
            <a:ext cx="2248351" cy="369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91311" tIns="45655" rIns="91311" bIns="45655">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r">
              <a:lnSpc>
                <a:spcPct val="100000"/>
              </a:lnSpc>
              <a:spcBef>
                <a:spcPct val="0"/>
              </a:spcBef>
              <a:buFont typeface="Arial" pitchFamily="34" charset="0"/>
              <a:buNone/>
            </a:pPr>
            <a:r>
              <a:rPr lang="zh-CN" altLang="en-US" sz="1800" dirty="0">
                <a:latin typeface="微软雅黑" pitchFamily="34" charset="-122"/>
                <a:ea typeface="微软雅黑" pitchFamily="34" charset="-122"/>
                <a:sym typeface="方正兰亭黑_GBK" pitchFamily="2" charset="-122"/>
              </a:rPr>
              <a:t>此处添加文本标题</a:t>
            </a:r>
          </a:p>
        </p:txBody>
      </p:sp>
      <p:sp>
        <p:nvSpPr>
          <p:cNvPr id="15" name="矩形 14"/>
          <p:cNvSpPr>
            <a:spLocks noChangeArrowheads="1"/>
          </p:cNvSpPr>
          <p:nvPr/>
        </p:nvSpPr>
        <p:spPr bwMode="auto">
          <a:xfrm>
            <a:off x="996433" y="2027226"/>
            <a:ext cx="3030940" cy="11694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311" tIns="45655" rIns="91311" bIns="45655">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lvl="0" algn="just" eaLnBrk="1" fontAlgn="base" hangingPunct="1">
              <a:spcBef>
                <a:spcPct val="0"/>
              </a:spcBef>
              <a:spcAft>
                <a:spcPct val="0"/>
              </a:spcAft>
            </a:pPr>
            <a:r>
              <a:rPr lang="zh-CN" altLang="en-US" sz="1400" dirty="0">
                <a:solidFill>
                  <a:prstClr val="black"/>
                </a:solidFill>
                <a:latin typeface="微软雅黑" pitchFamily="34" charset="-122"/>
                <a:ea typeface="微软雅黑" pitchFamily="34" charset="-122"/>
                <a:cs typeface="方正兰亭纤黑简体"/>
              </a:rPr>
              <a:t>单击此处添加文字阐述，添加简短问题说明文字，具体说明文字在此处添加此处。单击此处添加文字阐述，添加简短问题说明文字，具体说明文字在此处添加此处。</a:t>
            </a:r>
          </a:p>
        </p:txBody>
      </p:sp>
      <p:sp>
        <p:nvSpPr>
          <p:cNvPr id="16" name="TextBox 59"/>
          <p:cNvSpPr>
            <a:spLocks noChangeArrowheads="1"/>
          </p:cNvSpPr>
          <p:nvPr/>
        </p:nvSpPr>
        <p:spPr bwMode="auto">
          <a:xfrm flipH="1">
            <a:off x="6255718" y="3789040"/>
            <a:ext cx="2492745" cy="369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91311" tIns="45655" rIns="91311" bIns="45655">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a:lnSpc>
                <a:spcPct val="100000"/>
              </a:lnSpc>
              <a:spcBef>
                <a:spcPct val="0"/>
              </a:spcBef>
              <a:buFont typeface="Arial" pitchFamily="34" charset="0"/>
              <a:buNone/>
            </a:pPr>
            <a:r>
              <a:rPr lang="zh-CN" altLang="en-US" sz="1800" dirty="0">
                <a:latin typeface="微软雅黑" pitchFamily="34" charset="-122"/>
                <a:ea typeface="微软雅黑" pitchFamily="34" charset="-122"/>
                <a:sym typeface="方正兰亭黑_GBK" pitchFamily="2" charset="-122"/>
              </a:rPr>
              <a:t>此处添加文本标题</a:t>
            </a:r>
          </a:p>
        </p:txBody>
      </p:sp>
      <p:sp>
        <p:nvSpPr>
          <p:cNvPr id="17" name="矩形 17"/>
          <p:cNvSpPr>
            <a:spLocks noChangeArrowheads="1"/>
          </p:cNvSpPr>
          <p:nvPr/>
        </p:nvSpPr>
        <p:spPr bwMode="auto">
          <a:xfrm>
            <a:off x="6408478" y="4124093"/>
            <a:ext cx="2536617" cy="1384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91311" tIns="45655" rIns="91311" bIns="45655">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lvl="0" algn="just" eaLnBrk="1" fontAlgn="base" hangingPunct="1">
              <a:spcBef>
                <a:spcPct val="0"/>
              </a:spcBef>
              <a:spcAft>
                <a:spcPct val="0"/>
              </a:spcAft>
            </a:pPr>
            <a:r>
              <a:rPr lang="zh-CN" altLang="en-US" sz="1400" dirty="0">
                <a:solidFill>
                  <a:prstClr val="black"/>
                </a:solidFill>
                <a:latin typeface="微软雅黑" pitchFamily="34" charset="-122"/>
                <a:ea typeface="微软雅黑" pitchFamily="34" charset="-122"/>
                <a:cs typeface="方正兰亭纤黑简体"/>
              </a:rPr>
              <a:t>单击此处添加文字阐述，添加简短问题说明文字，具体说明文字在此处添加此处。单击此处添加文字阐述，添加简短问题说明文字，具体说明文字在此处添加此处。</a:t>
            </a:r>
          </a:p>
        </p:txBody>
      </p:sp>
      <p:sp>
        <p:nvSpPr>
          <p:cNvPr id="18" name="TextBox 59"/>
          <p:cNvSpPr>
            <a:spLocks noChangeArrowheads="1"/>
          </p:cNvSpPr>
          <p:nvPr/>
        </p:nvSpPr>
        <p:spPr bwMode="auto">
          <a:xfrm flipH="1">
            <a:off x="179512" y="3805793"/>
            <a:ext cx="2301861" cy="369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91311" tIns="45655" rIns="91311" bIns="45655">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a:lnSpc>
                <a:spcPct val="100000"/>
              </a:lnSpc>
              <a:spcBef>
                <a:spcPct val="0"/>
              </a:spcBef>
              <a:buFont typeface="Arial" pitchFamily="34" charset="0"/>
              <a:buNone/>
            </a:pPr>
            <a:r>
              <a:rPr lang="zh-CN" altLang="en-US" sz="1800" dirty="0">
                <a:latin typeface="微软雅黑" pitchFamily="34" charset="-122"/>
                <a:ea typeface="微软雅黑" pitchFamily="34" charset="-122"/>
                <a:sym typeface="方正兰亭黑_GBK" pitchFamily="2" charset="-122"/>
              </a:rPr>
              <a:t>此处添加文本标题</a:t>
            </a:r>
          </a:p>
        </p:txBody>
      </p:sp>
      <p:sp>
        <p:nvSpPr>
          <p:cNvPr id="19" name="矩形 17"/>
          <p:cNvSpPr>
            <a:spLocks noChangeArrowheads="1"/>
          </p:cNvSpPr>
          <p:nvPr/>
        </p:nvSpPr>
        <p:spPr bwMode="auto">
          <a:xfrm>
            <a:off x="219605" y="4101011"/>
            <a:ext cx="2197736" cy="1600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91311" tIns="45655" rIns="91311" bIns="45655">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lvl="0" algn="just" eaLnBrk="1" fontAlgn="base" hangingPunct="1">
              <a:spcBef>
                <a:spcPct val="0"/>
              </a:spcBef>
              <a:spcAft>
                <a:spcPct val="0"/>
              </a:spcAft>
            </a:pPr>
            <a:r>
              <a:rPr lang="zh-CN" altLang="en-US" sz="1400" dirty="0">
                <a:solidFill>
                  <a:prstClr val="black"/>
                </a:solidFill>
                <a:latin typeface="微软雅黑" pitchFamily="34" charset="-122"/>
                <a:ea typeface="微软雅黑" pitchFamily="34" charset="-122"/>
                <a:cs typeface="方正兰亭纤黑简体"/>
              </a:rPr>
              <a:t>单击此处添加文字阐述，添加简短问题说明文字，具体说明文字在此处添加此处。单击此处添加文字阐述，添加简短问题说明文字，具体说明文字在此处添加此处。</a:t>
            </a:r>
          </a:p>
        </p:txBody>
      </p:sp>
      <p:grpSp>
        <p:nvGrpSpPr>
          <p:cNvPr id="20" name="组合 19"/>
          <p:cNvGrpSpPr>
            <a:grpSpLocks/>
          </p:cNvGrpSpPr>
          <p:nvPr/>
        </p:nvGrpSpPr>
        <p:grpSpPr bwMode="auto">
          <a:xfrm rot="10800000" flipV="1">
            <a:off x="4268758" y="1401565"/>
            <a:ext cx="1766432" cy="1770066"/>
            <a:chOff x="0" y="0"/>
            <a:chExt cx="1970470" cy="1970470"/>
          </a:xfrm>
        </p:grpSpPr>
        <p:sp>
          <p:nvSpPr>
            <p:cNvPr id="21" name="任意多边形 20"/>
            <p:cNvSpPr>
              <a:spLocks noChangeArrowheads="1"/>
            </p:cNvSpPr>
            <p:nvPr/>
          </p:nvSpPr>
          <p:spPr bwMode="auto">
            <a:xfrm>
              <a:off x="0" y="0"/>
              <a:ext cx="1970470" cy="1523844"/>
            </a:xfrm>
            <a:custGeom>
              <a:avLst/>
              <a:gdLst>
                <a:gd name="T0" fmla="*/ 985235 w 1970470"/>
                <a:gd name="T1" fmla="*/ 0 h 1523844"/>
                <a:gd name="T2" fmla="*/ 1970470 w 1970470"/>
                <a:gd name="T3" fmla="*/ 985235 h 1523844"/>
                <a:gd name="T4" fmla="*/ 1851557 w 1970470"/>
                <a:gd name="T5" fmla="*/ 1454856 h 1523844"/>
                <a:gd name="T6" fmla="*/ 1809646 w 1970470"/>
                <a:gd name="T7" fmla="*/ 1523844 h 1523844"/>
                <a:gd name="T8" fmla="*/ 1380307 w 1970470"/>
                <a:gd name="T9" fmla="*/ 1523844 h 1523844"/>
                <a:gd name="T10" fmla="*/ 1458954 w 1970470"/>
                <a:gd name="T11" fmla="*/ 1458954 h 1523844"/>
                <a:gd name="T12" fmla="*/ 1655175 w 1970470"/>
                <a:gd name="T13" fmla="*/ 985235 h 1523844"/>
                <a:gd name="T14" fmla="*/ 985235 w 1970470"/>
                <a:gd name="T15" fmla="*/ 315295 h 1523844"/>
                <a:gd name="T16" fmla="*/ 315295 w 1970470"/>
                <a:gd name="T17" fmla="*/ 985235 h 1523844"/>
                <a:gd name="T18" fmla="*/ 511516 w 1970470"/>
                <a:gd name="T19" fmla="*/ 1458954 h 1523844"/>
                <a:gd name="T20" fmla="*/ 590163 w 1970470"/>
                <a:gd name="T21" fmla="*/ 1523844 h 1523844"/>
                <a:gd name="T22" fmla="*/ 160824 w 1970470"/>
                <a:gd name="T23" fmla="*/ 1523844 h 1523844"/>
                <a:gd name="T24" fmla="*/ 118913 w 1970470"/>
                <a:gd name="T25" fmla="*/ 1454856 h 1523844"/>
                <a:gd name="T26" fmla="*/ 0 w 1970470"/>
                <a:gd name="T27" fmla="*/ 985235 h 1523844"/>
                <a:gd name="T28" fmla="*/ 985235 w 1970470"/>
                <a:gd name="T29" fmla="*/ 0 h 152384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970470"/>
                <a:gd name="T46" fmla="*/ 0 h 1523844"/>
                <a:gd name="T47" fmla="*/ 1970470 w 1970470"/>
                <a:gd name="T48" fmla="*/ 1523844 h 152384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970470" h="1523844">
                  <a:moveTo>
                    <a:pt x="985235" y="0"/>
                  </a:moveTo>
                  <a:cubicBezTo>
                    <a:pt x="1529365" y="0"/>
                    <a:pt x="1970470" y="441105"/>
                    <a:pt x="1970470" y="985235"/>
                  </a:cubicBezTo>
                  <a:cubicBezTo>
                    <a:pt x="1970470" y="1155276"/>
                    <a:pt x="1927393" y="1315255"/>
                    <a:pt x="1851557" y="1454856"/>
                  </a:cubicBezTo>
                  <a:lnTo>
                    <a:pt x="1809646" y="1523844"/>
                  </a:lnTo>
                  <a:lnTo>
                    <a:pt x="1380307" y="1523844"/>
                  </a:lnTo>
                  <a:lnTo>
                    <a:pt x="1458954" y="1458954"/>
                  </a:lnTo>
                  <a:cubicBezTo>
                    <a:pt x="1580189" y="1337719"/>
                    <a:pt x="1655175" y="1170234"/>
                    <a:pt x="1655175" y="985235"/>
                  </a:cubicBezTo>
                  <a:cubicBezTo>
                    <a:pt x="1655175" y="615237"/>
                    <a:pt x="1355233" y="315295"/>
                    <a:pt x="985235" y="315295"/>
                  </a:cubicBezTo>
                  <a:cubicBezTo>
                    <a:pt x="615237" y="315295"/>
                    <a:pt x="315295" y="615237"/>
                    <a:pt x="315295" y="985235"/>
                  </a:cubicBezTo>
                  <a:cubicBezTo>
                    <a:pt x="315295" y="1170234"/>
                    <a:pt x="390281" y="1337719"/>
                    <a:pt x="511516" y="1458954"/>
                  </a:cubicBezTo>
                  <a:lnTo>
                    <a:pt x="590163" y="1523844"/>
                  </a:lnTo>
                  <a:lnTo>
                    <a:pt x="160824" y="1523844"/>
                  </a:lnTo>
                  <a:lnTo>
                    <a:pt x="118913" y="1454856"/>
                  </a:lnTo>
                  <a:cubicBezTo>
                    <a:pt x="43077" y="1315255"/>
                    <a:pt x="0" y="1155276"/>
                    <a:pt x="0" y="985235"/>
                  </a:cubicBezTo>
                  <a:cubicBezTo>
                    <a:pt x="0" y="441105"/>
                    <a:pt x="441105" y="0"/>
                    <a:pt x="985235" y="0"/>
                  </a:cubicBezTo>
                  <a:close/>
                </a:path>
              </a:pathLst>
            </a:custGeom>
            <a:solidFill>
              <a:schemeClr val="tx1">
                <a:lumMod val="75000"/>
                <a:lumOff val="25000"/>
              </a:scheme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sz="1400"/>
            </a:p>
          </p:txBody>
        </p:sp>
        <p:sp>
          <p:nvSpPr>
            <p:cNvPr id="22" name="任意多边形 21"/>
            <p:cNvSpPr>
              <a:spLocks noChangeArrowheads="1"/>
            </p:cNvSpPr>
            <p:nvPr/>
          </p:nvSpPr>
          <p:spPr bwMode="auto">
            <a:xfrm>
              <a:off x="160824" y="1523844"/>
              <a:ext cx="1648822" cy="446626"/>
            </a:xfrm>
            <a:custGeom>
              <a:avLst/>
              <a:gdLst>
                <a:gd name="T0" fmla="*/ 0 w 1648822"/>
                <a:gd name="T1" fmla="*/ 0 h 446626"/>
                <a:gd name="T2" fmla="*/ 429339 w 1648822"/>
                <a:gd name="T3" fmla="*/ 0 h 446626"/>
                <a:gd name="T4" fmla="*/ 449841 w 1648822"/>
                <a:gd name="T5" fmla="*/ 16916 h 446626"/>
                <a:gd name="T6" fmla="*/ 824411 w 1648822"/>
                <a:gd name="T7" fmla="*/ 131331 h 446626"/>
                <a:gd name="T8" fmla="*/ 1198981 w 1648822"/>
                <a:gd name="T9" fmla="*/ 16916 h 446626"/>
                <a:gd name="T10" fmla="*/ 1219483 w 1648822"/>
                <a:gd name="T11" fmla="*/ 0 h 446626"/>
                <a:gd name="T12" fmla="*/ 1648822 w 1648822"/>
                <a:gd name="T13" fmla="*/ 0 h 446626"/>
                <a:gd name="T14" fmla="*/ 1641383 w 1648822"/>
                <a:gd name="T15" fmla="*/ 12245 h 446626"/>
                <a:gd name="T16" fmla="*/ 824411 w 1648822"/>
                <a:gd name="T17" fmla="*/ 446626 h 446626"/>
                <a:gd name="T18" fmla="*/ 7439 w 1648822"/>
                <a:gd name="T19" fmla="*/ 12245 h 446626"/>
                <a:gd name="T20" fmla="*/ 0 w 1648822"/>
                <a:gd name="T21" fmla="*/ 0 h 44662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648822"/>
                <a:gd name="T34" fmla="*/ 0 h 446626"/>
                <a:gd name="T35" fmla="*/ 1648822 w 1648822"/>
                <a:gd name="T36" fmla="*/ 446626 h 44662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648822" h="446626">
                  <a:moveTo>
                    <a:pt x="0" y="0"/>
                  </a:moveTo>
                  <a:lnTo>
                    <a:pt x="429339" y="0"/>
                  </a:lnTo>
                  <a:lnTo>
                    <a:pt x="449841" y="16916"/>
                  </a:lnTo>
                  <a:cubicBezTo>
                    <a:pt x="556764" y="89152"/>
                    <a:pt x="685662" y="131331"/>
                    <a:pt x="824411" y="131331"/>
                  </a:cubicBezTo>
                  <a:cubicBezTo>
                    <a:pt x="963160" y="131331"/>
                    <a:pt x="1092058" y="89152"/>
                    <a:pt x="1198981" y="16916"/>
                  </a:cubicBezTo>
                  <a:lnTo>
                    <a:pt x="1219483" y="0"/>
                  </a:lnTo>
                  <a:lnTo>
                    <a:pt x="1648822" y="0"/>
                  </a:lnTo>
                  <a:lnTo>
                    <a:pt x="1641383" y="12245"/>
                  </a:lnTo>
                  <a:cubicBezTo>
                    <a:pt x="1464329" y="274319"/>
                    <a:pt x="1164492" y="446626"/>
                    <a:pt x="824411" y="446626"/>
                  </a:cubicBezTo>
                  <a:cubicBezTo>
                    <a:pt x="484330" y="446626"/>
                    <a:pt x="184493" y="274319"/>
                    <a:pt x="7439" y="12245"/>
                  </a:cubicBezTo>
                  <a:lnTo>
                    <a:pt x="0" y="0"/>
                  </a:lnTo>
                  <a:close/>
                </a:path>
              </a:pathLst>
            </a:custGeom>
            <a:solidFill>
              <a:srgbClr val="7B1B1B"/>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sz="1400"/>
            </a:p>
          </p:txBody>
        </p:sp>
      </p:grpSp>
    </p:spTree>
    <p:extLst>
      <p:ext uri="{BB962C8B-B14F-4D97-AF65-F5344CB8AC3E}">
        <p14:creationId xmlns:p14="http://schemas.microsoft.com/office/powerpoint/2010/main" val="128686628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670306" y="2416282"/>
            <a:ext cx="5078158" cy="456464"/>
            <a:chOff x="4597712" y="2297506"/>
            <a:chExt cx="5699829" cy="511214"/>
          </a:xfrm>
        </p:grpSpPr>
        <p:sp>
          <p:nvSpPr>
            <p:cNvPr id="3" name="Freeform 5"/>
            <p:cNvSpPr>
              <a:spLocks/>
            </p:cNvSpPr>
            <p:nvPr/>
          </p:nvSpPr>
          <p:spPr bwMode="auto">
            <a:xfrm>
              <a:off x="4597712" y="2297506"/>
              <a:ext cx="5699829" cy="511214"/>
            </a:xfrm>
            <a:custGeom>
              <a:avLst/>
              <a:gdLst>
                <a:gd name="T0" fmla="*/ 12255 w 12769"/>
                <a:gd name="T1" fmla="*/ 31 h 1159"/>
                <a:gd name="T2" fmla="*/ 12727 w 12769"/>
                <a:gd name="T3" fmla="*/ 503 h 1159"/>
                <a:gd name="T4" fmla="*/ 12727 w 12769"/>
                <a:gd name="T5" fmla="*/ 656 h 1159"/>
                <a:gd name="T6" fmla="*/ 12255 w 12769"/>
                <a:gd name="T7" fmla="*/ 1128 h 1159"/>
                <a:gd name="T8" fmla="*/ 12180 w 12769"/>
                <a:gd name="T9" fmla="*/ 1159 h 1159"/>
                <a:gd name="T10" fmla="*/ 591 w 12769"/>
                <a:gd name="T11" fmla="*/ 1159 h 1159"/>
                <a:gd name="T12" fmla="*/ 514 w 12769"/>
                <a:gd name="T13" fmla="*/ 1128 h 1159"/>
                <a:gd name="T14" fmla="*/ 42 w 12769"/>
                <a:gd name="T15" fmla="*/ 656 h 1159"/>
                <a:gd name="T16" fmla="*/ 42 w 12769"/>
                <a:gd name="T17" fmla="*/ 503 h 1159"/>
                <a:gd name="T18" fmla="*/ 514 w 12769"/>
                <a:gd name="T19" fmla="*/ 31 h 1159"/>
                <a:gd name="T20" fmla="*/ 591 w 12769"/>
                <a:gd name="T21" fmla="*/ 0 h 1159"/>
                <a:gd name="T22" fmla="*/ 12178 w 12769"/>
                <a:gd name="T23" fmla="*/ 0 h 1159"/>
                <a:gd name="T24" fmla="*/ 12255 w 12769"/>
                <a:gd name="T25" fmla="*/ 31 h 1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769" h="1159">
                  <a:moveTo>
                    <a:pt x="12255" y="31"/>
                  </a:moveTo>
                  <a:lnTo>
                    <a:pt x="12727" y="503"/>
                  </a:lnTo>
                  <a:cubicBezTo>
                    <a:pt x="12769" y="545"/>
                    <a:pt x="12769" y="614"/>
                    <a:pt x="12727" y="656"/>
                  </a:cubicBezTo>
                  <a:lnTo>
                    <a:pt x="12255" y="1128"/>
                  </a:lnTo>
                  <a:cubicBezTo>
                    <a:pt x="12235" y="1148"/>
                    <a:pt x="12208" y="1159"/>
                    <a:pt x="12180" y="1159"/>
                  </a:cubicBezTo>
                  <a:lnTo>
                    <a:pt x="591" y="1159"/>
                  </a:lnTo>
                  <a:cubicBezTo>
                    <a:pt x="563" y="1159"/>
                    <a:pt x="535" y="1149"/>
                    <a:pt x="514" y="1128"/>
                  </a:cubicBezTo>
                  <a:lnTo>
                    <a:pt x="42" y="656"/>
                  </a:lnTo>
                  <a:cubicBezTo>
                    <a:pt x="0" y="614"/>
                    <a:pt x="0" y="545"/>
                    <a:pt x="42" y="503"/>
                  </a:cubicBezTo>
                  <a:lnTo>
                    <a:pt x="514" y="31"/>
                  </a:lnTo>
                  <a:cubicBezTo>
                    <a:pt x="535" y="10"/>
                    <a:pt x="563" y="0"/>
                    <a:pt x="591" y="0"/>
                  </a:cubicBezTo>
                  <a:lnTo>
                    <a:pt x="12178" y="0"/>
                  </a:lnTo>
                  <a:cubicBezTo>
                    <a:pt x="12207" y="0"/>
                    <a:pt x="12235" y="11"/>
                    <a:pt x="12255" y="31"/>
                  </a:cubicBezTo>
                  <a:close/>
                </a:path>
              </a:pathLst>
            </a:custGeom>
            <a:solidFill>
              <a:srgbClr val="7B1B1B"/>
            </a:solidFill>
            <a:ln w="12700" cap="flat">
              <a:noFill/>
              <a:prstDash val="solid"/>
              <a:miter lim="800000"/>
              <a:headEnd/>
              <a:tailEnd/>
            </a:ln>
            <a:extLst/>
          </p:spPr>
          <p:txBody>
            <a:bodyPr vert="horz" wrap="square" lIns="110780" tIns="55390" rIns="110780" bIns="55390" numCol="1" anchor="t" anchorCtr="0" compatLnSpc="1">
              <a:prstTxWarp prst="textNoShape">
                <a:avLst/>
              </a:prstTxWarp>
            </a:bodyPr>
            <a:lstStyle/>
            <a:p>
              <a:endParaRPr lang="zh-CN" altLang="en-US" sz="1600">
                <a:solidFill>
                  <a:schemeClr val="bg1"/>
                </a:solidFill>
              </a:endParaRPr>
            </a:p>
          </p:txBody>
        </p:sp>
        <p:sp>
          <p:nvSpPr>
            <p:cNvPr id="4" name="TextBox 3"/>
            <p:cNvSpPr txBox="1"/>
            <p:nvPr/>
          </p:nvSpPr>
          <p:spPr>
            <a:xfrm>
              <a:off x="5533485" y="2372950"/>
              <a:ext cx="3224324" cy="413631"/>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r>
                <a:rPr lang="zh-CN" altLang="en-US" sz="2400" b="1" dirty="0">
                  <a:solidFill>
                    <a:schemeClr val="bg1">
                      <a:lumMod val="95000"/>
                    </a:schemeClr>
                  </a:solidFill>
                </a:rPr>
                <a:t>工作完成情况</a:t>
              </a:r>
            </a:p>
          </p:txBody>
        </p:sp>
        <p:sp>
          <p:nvSpPr>
            <p:cNvPr id="5" name="Freeform 6"/>
            <p:cNvSpPr>
              <a:spLocks/>
            </p:cNvSpPr>
            <p:nvPr/>
          </p:nvSpPr>
          <p:spPr bwMode="auto">
            <a:xfrm>
              <a:off x="4645597" y="2342507"/>
              <a:ext cx="456082" cy="421211"/>
            </a:xfrm>
            <a:custGeom>
              <a:avLst/>
              <a:gdLst>
                <a:gd name="T0" fmla="*/ 563 w 956"/>
                <a:gd name="T1" fmla="*/ 46 h 956"/>
                <a:gd name="T2" fmla="*/ 910 w 956"/>
                <a:gd name="T3" fmla="*/ 393 h 956"/>
                <a:gd name="T4" fmla="*/ 910 w 956"/>
                <a:gd name="T5" fmla="*/ 563 h 956"/>
                <a:gd name="T6" fmla="*/ 563 w 956"/>
                <a:gd name="T7" fmla="*/ 909 h 956"/>
                <a:gd name="T8" fmla="*/ 393 w 956"/>
                <a:gd name="T9" fmla="*/ 909 h 956"/>
                <a:gd name="T10" fmla="*/ 47 w 956"/>
                <a:gd name="T11" fmla="*/ 563 h 956"/>
                <a:gd name="T12" fmla="*/ 47 w 956"/>
                <a:gd name="T13" fmla="*/ 393 h 956"/>
                <a:gd name="T14" fmla="*/ 393 w 956"/>
                <a:gd name="T15" fmla="*/ 46 h 956"/>
                <a:gd name="T16" fmla="*/ 563 w 956"/>
                <a:gd name="T17" fmla="*/ 46 h 9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56" h="956">
                  <a:moveTo>
                    <a:pt x="563" y="46"/>
                  </a:moveTo>
                  <a:lnTo>
                    <a:pt x="910" y="393"/>
                  </a:lnTo>
                  <a:cubicBezTo>
                    <a:pt x="956" y="439"/>
                    <a:pt x="956" y="516"/>
                    <a:pt x="910" y="563"/>
                  </a:cubicBezTo>
                  <a:lnTo>
                    <a:pt x="563" y="909"/>
                  </a:lnTo>
                  <a:cubicBezTo>
                    <a:pt x="517" y="956"/>
                    <a:pt x="440" y="956"/>
                    <a:pt x="393" y="909"/>
                  </a:cubicBezTo>
                  <a:lnTo>
                    <a:pt x="47" y="563"/>
                  </a:lnTo>
                  <a:cubicBezTo>
                    <a:pt x="0" y="516"/>
                    <a:pt x="0" y="439"/>
                    <a:pt x="47" y="393"/>
                  </a:cubicBezTo>
                  <a:lnTo>
                    <a:pt x="393" y="46"/>
                  </a:lnTo>
                  <a:cubicBezTo>
                    <a:pt x="440" y="0"/>
                    <a:pt x="517" y="0"/>
                    <a:pt x="563" y="46"/>
                  </a:cubicBezTo>
                  <a:close/>
                </a:path>
              </a:pathLst>
            </a:custGeom>
            <a:solidFill>
              <a:schemeClr val="bg1">
                <a:lumMod val="95000"/>
              </a:schemeClr>
            </a:solidFill>
            <a:ln w="12700" cap="flat">
              <a:noFill/>
              <a:prstDash val="solid"/>
              <a:miter lim="800000"/>
              <a:headEnd/>
              <a:tailEnd/>
            </a:ln>
          </p:spPr>
          <p:txBody>
            <a:bodyPr vert="horz" wrap="square" lIns="110780" tIns="55390" rIns="110780" bIns="55390" numCol="1" anchor="t" anchorCtr="0" compatLnSpc="1">
              <a:prstTxWarp prst="textNoShape">
                <a:avLst/>
              </a:prstTxWarp>
            </a:bodyPr>
            <a:lstStyle/>
            <a:p>
              <a:endParaRPr lang="zh-CN" altLang="en-US" sz="1600" dirty="0">
                <a:solidFill>
                  <a:schemeClr val="bg1"/>
                </a:solidFill>
              </a:endParaRPr>
            </a:p>
          </p:txBody>
        </p:sp>
        <p:sp>
          <p:nvSpPr>
            <p:cNvPr id="6" name="TextBox 5"/>
            <p:cNvSpPr txBox="1"/>
            <p:nvPr/>
          </p:nvSpPr>
          <p:spPr>
            <a:xfrm>
              <a:off x="4793852" y="2407848"/>
              <a:ext cx="160133" cy="310223"/>
            </a:xfrm>
            <a:prstGeom prst="rect">
              <a:avLst/>
            </a:prstGeom>
            <a:noFill/>
          </p:spPr>
          <p:txBody>
            <a:bodyPr wrap="none" lIns="0" tIns="0" rIns="0" bIns="0" rtlCol="0">
              <a:spAutoFit/>
            </a:bodyPr>
            <a:lstStyle/>
            <a:p>
              <a:r>
                <a:rPr lang="en-US" altLang="zh-CN" b="1" dirty="0" smtClean="0">
                  <a:solidFill>
                    <a:srgbClr val="9A2222"/>
                  </a:solidFill>
                  <a:latin typeface="微软雅黑" pitchFamily="34" charset="-122"/>
                  <a:ea typeface="微软雅黑" pitchFamily="34" charset="-122"/>
                </a:rPr>
                <a:t>2</a:t>
              </a:r>
              <a:endParaRPr lang="zh-CN" altLang="en-US" b="1" dirty="0">
                <a:solidFill>
                  <a:srgbClr val="9A2222"/>
                </a:solidFill>
                <a:latin typeface="微软雅黑" pitchFamily="34" charset="-122"/>
                <a:ea typeface="微软雅黑" pitchFamily="34" charset="-122"/>
              </a:endParaRPr>
            </a:p>
          </p:txBody>
        </p:sp>
        <p:sp>
          <p:nvSpPr>
            <p:cNvPr id="7" name="KSO_Shape"/>
            <p:cNvSpPr>
              <a:spLocks/>
            </p:cNvSpPr>
            <p:nvPr/>
          </p:nvSpPr>
          <p:spPr bwMode="auto">
            <a:xfrm>
              <a:off x="9315111" y="2409874"/>
              <a:ext cx="318357" cy="286475"/>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chemeClr val="bg1">
                <a:lumMod val="95000"/>
              </a:schemeClr>
            </a:solidFill>
            <a:ln>
              <a:noFill/>
            </a:ln>
            <a:extLst/>
          </p:spPr>
          <p:txBody>
            <a:bodyPr lIns="110780" tIns="55390" rIns="110780" bIns="55390" anchor="ctr">
              <a:scene3d>
                <a:camera prst="orthographicFront"/>
                <a:lightRig rig="threePt" dir="t"/>
              </a:scene3d>
              <a:sp3d contourW="12700">
                <a:contourClr>
                  <a:srgbClr val="FFFFFF"/>
                </a:contourClr>
              </a:sp3d>
            </a:bodyPr>
            <a:lstStyle/>
            <a:p>
              <a:pPr algn="ctr">
                <a:defRPr/>
              </a:pPr>
              <a:endParaRPr lang="zh-CN" altLang="en-US" sz="1600">
                <a:solidFill>
                  <a:schemeClr val="bg1"/>
                </a:solidFill>
                <a:ea typeface="宋体" panose="02010600030101010101" pitchFamily="2" charset="-122"/>
              </a:endParaRPr>
            </a:p>
          </p:txBody>
        </p:sp>
      </p:grpSp>
      <p:grpSp>
        <p:nvGrpSpPr>
          <p:cNvPr id="8" name="组合 7"/>
          <p:cNvGrpSpPr/>
          <p:nvPr/>
        </p:nvGrpSpPr>
        <p:grpSpPr>
          <a:xfrm>
            <a:off x="3655844" y="3712819"/>
            <a:ext cx="5078158" cy="456464"/>
            <a:chOff x="4597712" y="4436542"/>
            <a:chExt cx="5699829" cy="511214"/>
          </a:xfrm>
        </p:grpSpPr>
        <p:sp>
          <p:nvSpPr>
            <p:cNvPr id="9" name="Freeform 5"/>
            <p:cNvSpPr>
              <a:spLocks/>
            </p:cNvSpPr>
            <p:nvPr/>
          </p:nvSpPr>
          <p:spPr bwMode="auto">
            <a:xfrm>
              <a:off x="4597712" y="4436542"/>
              <a:ext cx="5699829" cy="511214"/>
            </a:xfrm>
            <a:custGeom>
              <a:avLst/>
              <a:gdLst>
                <a:gd name="T0" fmla="*/ 12255 w 12769"/>
                <a:gd name="T1" fmla="*/ 31 h 1159"/>
                <a:gd name="T2" fmla="*/ 12727 w 12769"/>
                <a:gd name="T3" fmla="*/ 503 h 1159"/>
                <a:gd name="T4" fmla="*/ 12727 w 12769"/>
                <a:gd name="T5" fmla="*/ 656 h 1159"/>
                <a:gd name="T6" fmla="*/ 12255 w 12769"/>
                <a:gd name="T7" fmla="*/ 1128 h 1159"/>
                <a:gd name="T8" fmla="*/ 12180 w 12769"/>
                <a:gd name="T9" fmla="*/ 1159 h 1159"/>
                <a:gd name="T10" fmla="*/ 591 w 12769"/>
                <a:gd name="T11" fmla="*/ 1159 h 1159"/>
                <a:gd name="T12" fmla="*/ 514 w 12769"/>
                <a:gd name="T13" fmla="*/ 1128 h 1159"/>
                <a:gd name="T14" fmla="*/ 42 w 12769"/>
                <a:gd name="T15" fmla="*/ 656 h 1159"/>
                <a:gd name="T16" fmla="*/ 42 w 12769"/>
                <a:gd name="T17" fmla="*/ 503 h 1159"/>
                <a:gd name="T18" fmla="*/ 514 w 12769"/>
                <a:gd name="T19" fmla="*/ 31 h 1159"/>
                <a:gd name="T20" fmla="*/ 591 w 12769"/>
                <a:gd name="T21" fmla="*/ 0 h 1159"/>
                <a:gd name="T22" fmla="*/ 12178 w 12769"/>
                <a:gd name="T23" fmla="*/ 0 h 1159"/>
                <a:gd name="T24" fmla="*/ 12255 w 12769"/>
                <a:gd name="T25" fmla="*/ 31 h 1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769" h="1159">
                  <a:moveTo>
                    <a:pt x="12255" y="31"/>
                  </a:moveTo>
                  <a:lnTo>
                    <a:pt x="12727" y="503"/>
                  </a:lnTo>
                  <a:cubicBezTo>
                    <a:pt x="12769" y="545"/>
                    <a:pt x="12769" y="614"/>
                    <a:pt x="12727" y="656"/>
                  </a:cubicBezTo>
                  <a:lnTo>
                    <a:pt x="12255" y="1128"/>
                  </a:lnTo>
                  <a:cubicBezTo>
                    <a:pt x="12235" y="1148"/>
                    <a:pt x="12208" y="1159"/>
                    <a:pt x="12180" y="1159"/>
                  </a:cubicBezTo>
                  <a:lnTo>
                    <a:pt x="591" y="1159"/>
                  </a:lnTo>
                  <a:cubicBezTo>
                    <a:pt x="563" y="1159"/>
                    <a:pt x="535" y="1149"/>
                    <a:pt x="514" y="1128"/>
                  </a:cubicBezTo>
                  <a:lnTo>
                    <a:pt x="42" y="656"/>
                  </a:lnTo>
                  <a:cubicBezTo>
                    <a:pt x="0" y="614"/>
                    <a:pt x="0" y="545"/>
                    <a:pt x="42" y="503"/>
                  </a:cubicBezTo>
                  <a:lnTo>
                    <a:pt x="514" y="31"/>
                  </a:lnTo>
                  <a:cubicBezTo>
                    <a:pt x="535" y="10"/>
                    <a:pt x="563" y="0"/>
                    <a:pt x="591" y="0"/>
                  </a:cubicBezTo>
                  <a:lnTo>
                    <a:pt x="12178" y="0"/>
                  </a:lnTo>
                  <a:cubicBezTo>
                    <a:pt x="12207" y="0"/>
                    <a:pt x="12235" y="11"/>
                    <a:pt x="12255" y="31"/>
                  </a:cubicBezTo>
                  <a:close/>
                </a:path>
              </a:pathLst>
            </a:custGeom>
            <a:solidFill>
              <a:schemeClr val="tx1">
                <a:lumMod val="75000"/>
                <a:lumOff val="25000"/>
              </a:schemeClr>
            </a:solidFill>
            <a:ln w="12700" cap="flat">
              <a:noFill/>
              <a:prstDash val="solid"/>
              <a:miter lim="800000"/>
              <a:headEnd/>
              <a:tailEnd/>
            </a:ln>
            <a:extLst/>
          </p:spPr>
          <p:txBody>
            <a:bodyPr vert="horz" wrap="square" lIns="110780" tIns="55390" rIns="110780" bIns="55390" numCol="1" anchor="t" anchorCtr="0" compatLnSpc="1">
              <a:prstTxWarp prst="textNoShape">
                <a:avLst/>
              </a:prstTxWarp>
            </a:bodyPr>
            <a:lstStyle/>
            <a:p>
              <a:endParaRPr lang="zh-CN" altLang="en-US" sz="1600">
                <a:solidFill>
                  <a:schemeClr val="bg1"/>
                </a:solidFill>
              </a:endParaRPr>
            </a:p>
          </p:txBody>
        </p:sp>
        <p:sp>
          <p:nvSpPr>
            <p:cNvPr id="10" name="TextBox 9"/>
            <p:cNvSpPr txBox="1"/>
            <p:nvPr/>
          </p:nvSpPr>
          <p:spPr>
            <a:xfrm>
              <a:off x="5533485" y="4523326"/>
              <a:ext cx="3247364" cy="413631"/>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r>
                <a:rPr lang="zh-CN" altLang="en-US" sz="2400" b="1" spc="-128" dirty="0">
                  <a:solidFill>
                    <a:schemeClr val="bg1">
                      <a:lumMod val="95000"/>
                    </a:schemeClr>
                  </a:solidFill>
                </a:rPr>
                <a:t>明年工作计划</a:t>
              </a:r>
            </a:p>
          </p:txBody>
        </p:sp>
        <p:sp>
          <p:nvSpPr>
            <p:cNvPr id="11" name="Freeform 6"/>
            <p:cNvSpPr>
              <a:spLocks/>
            </p:cNvSpPr>
            <p:nvPr/>
          </p:nvSpPr>
          <p:spPr bwMode="auto">
            <a:xfrm>
              <a:off x="4645597" y="4481543"/>
              <a:ext cx="456082" cy="421211"/>
            </a:xfrm>
            <a:custGeom>
              <a:avLst/>
              <a:gdLst>
                <a:gd name="T0" fmla="*/ 563 w 956"/>
                <a:gd name="T1" fmla="*/ 46 h 956"/>
                <a:gd name="T2" fmla="*/ 910 w 956"/>
                <a:gd name="T3" fmla="*/ 393 h 956"/>
                <a:gd name="T4" fmla="*/ 910 w 956"/>
                <a:gd name="T5" fmla="*/ 563 h 956"/>
                <a:gd name="T6" fmla="*/ 563 w 956"/>
                <a:gd name="T7" fmla="*/ 909 h 956"/>
                <a:gd name="T8" fmla="*/ 393 w 956"/>
                <a:gd name="T9" fmla="*/ 909 h 956"/>
                <a:gd name="T10" fmla="*/ 47 w 956"/>
                <a:gd name="T11" fmla="*/ 563 h 956"/>
                <a:gd name="T12" fmla="*/ 47 w 956"/>
                <a:gd name="T13" fmla="*/ 393 h 956"/>
                <a:gd name="T14" fmla="*/ 393 w 956"/>
                <a:gd name="T15" fmla="*/ 46 h 956"/>
                <a:gd name="T16" fmla="*/ 563 w 956"/>
                <a:gd name="T17" fmla="*/ 46 h 9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56" h="956">
                  <a:moveTo>
                    <a:pt x="563" y="46"/>
                  </a:moveTo>
                  <a:lnTo>
                    <a:pt x="910" y="393"/>
                  </a:lnTo>
                  <a:cubicBezTo>
                    <a:pt x="956" y="439"/>
                    <a:pt x="956" y="516"/>
                    <a:pt x="910" y="563"/>
                  </a:cubicBezTo>
                  <a:lnTo>
                    <a:pt x="563" y="909"/>
                  </a:lnTo>
                  <a:cubicBezTo>
                    <a:pt x="517" y="956"/>
                    <a:pt x="440" y="956"/>
                    <a:pt x="393" y="909"/>
                  </a:cubicBezTo>
                  <a:lnTo>
                    <a:pt x="47" y="563"/>
                  </a:lnTo>
                  <a:cubicBezTo>
                    <a:pt x="0" y="516"/>
                    <a:pt x="0" y="439"/>
                    <a:pt x="47" y="393"/>
                  </a:cubicBezTo>
                  <a:lnTo>
                    <a:pt x="393" y="46"/>
                  </a:lnTo>
                  <a:cubicBezTo>
                    <a:pt x="440" y="0"/>
                    <a:pt x="517" y="0"/>
                    <a:pt x="563" y="46"/>
                  </a:cubicBezTo>
                  <a:close/>
                </a:path>
              </a:pathLst>
            </a:custGeom>
            <a:solidFill>
              <a:schemeClr val="bg1">
                <a:lumMod val="95000"/>
              </a:schemeClr>
            </a:solidFill>
            <a:ln w="12700" cap="flat">
              <a:noFill/>
              <a:prstDash val="solid"/>
              <a:miter lim="800000"/>
              <a:headEnd/>
              <a:tailEnd/>
            </a:ln>
          </p:spPr>
          <p:txBody>
            <a:bodyPr vert="horz" wrap="square" lIns="110780" tIns="55390" rIns="110780" bIns="55390" numCol="1" anchor="t" anchorCtr="0" compatLnSpc="1">
              <a:prstTxWarp prst="textNoShape">
                <a:avLst/>
              </a:prstTxWarp>
            </a:bodyPr>
            <a:lstStyle/>
            <a:p>
              <a:endParaRPr lang="zh-CN" altLang="en-US" sz="1600" dirty="0">
                <a:solidFill>
                  <a:schemeClr val="bg1"/>
                </a:solidFill>
              </a:endParaRPr>
            </a:p>
          </p:txBody>
        </p:sp>
        <p:sp>
          <p:nvSpPr>
            <p:cNvPr id="12" name="TextBox 11"/>
            <p:cNvSpPr txBox="1"/>
            <p:nvPr/>
          </p:nvSpPr>
          <p:spPr>
            <a:xfrm>
              <a:off x="4793852" y="4558224"/>
              <a:ext cx="160133" cy="310223"/>
            </a:xfrm>
            <a:prstGeom prst="rect">
              <a:avLst/>
            </a:prstGeom>
            <a:noFill/>
          </p:spPr>
          <p:txBody>
            <a:bodyPr wrap="none" lIns="0" tIns="0" rIns="0" bIns="0" rtlCol="0">
              <a:spAutoFit/>
            </a:bodyPr>
            <a:lstStyle/>
            <a:p>
              <a:r>
                <a:rPr lang="en-US" altLang="zh-CN" b="1" dirty="0" smtClean="0">
                  <a:solidFill>
                    <a:schemeClr val="tx1">
                      <a:lumMod val="75000"/>
                      <a:lumOff val="25000"/>
                    </a:schemeClr>
                  </a:solidFill>
                  <a:latin typeface="微软雅黑" pitchFamily="34" charset="-122"/>
                  <a:ea typeface="微软雅黑" pitchFamily="34" charset="-122"/>
                </a:rPr>
                <a:t>4</a:t>
              </a:r>
              <a:endParaRPr lang="zh-CN" altLang="en-US" b="1" dirty="0">
                <a:solidFill>
                  <a:schemeClr val="tx1">
                    <a:lumMod val="75000"/>
                    <a:lumOff val="25000"/>
                  </a:schemeClr>
                </a:solidFill>
                <a:latin typeface="微软雅黑" pitchFamily="34" charset="-122"/>
                <a:ea typeface="微软雅黑" pitchFamily="34" charset="-122"/>
              </a:endParaRPr>
            </a:p>
          </p:txBody>
        </p:sp>
        <p:sp>
          <p:nvSpPr>
            <p:cNvPr id="13" name="KSO_Shape"/>
            <p:cNvSpPr>
              <a:spLocks/>
            </p:cNvSpPr>
            <p:nvPr/>
          </p:nvSpPr>
          <p:spPr bwMode="auto">
            <a:xfrm>
              <a:off x="9299109" y="4567191"/>
              <a:ext cx="350360" cy="218063"/>
            </a:xfrm>
            <a:custGeom>
              <a:avLst/>
              <a:gdLst>
                <a:gd name="T0" fmla="*/ 1009661 w 2006600"/>
                <a:gd name="T1" fmla="*/ 391160 h 1387475"/>
                <a:gd name="T2" fmla="*/ 1011251 w 2006600"/>
                <a:gd name="T3" fmla="*/ 509270 h 1387475"/>
                <a:gd name="T4" fmla="*/ 1084401 w 2006600"/>
                <a:gd name="T5" fmla="*/ 630555 h 1387475"/>
                <a:gd name="T6" fmla="*/ 1213209 w 2006600"/>
                <a:gd name="T7" fmla="*/ 691833 h 1387475"/>
                <a:gd name="T8" fmla="*/ 1322616 w 2006600"/>
                <a:gd name="T9" fmla="*/ 683895 h 1387475"/>
                <a:gd name="T10" fmla="*/ 1373821 w 2006600"/>
                <a:gd name="T11" fmla="*/ 722948 h 1387475"/>
                <a:gd name="T12" fmla="*/ 1348695 w 2006600"/>
                <a:gd name="T13" fmla="*/ 830580 h 1387475"/>
                <a:gd name="T14" fmla="*/ 1289857 w 2006600"/>
                <a:gd name="T15" fmla="*/ 930276 h 1387475"/>
                <a:gd name="T16" fmla="*/ 1172499 w 2006600"/>
                <a:gd name="T17" fmla="*/ 1024573 h 1387475"/>
                <a:gd name="T18" fmla="*/ 1069135 w 2006600"/>
                <a:gd name="T19" fmla="*/ 1059498 h 1387475"/>
                <a:gd name="T20" fmla="*/ 955912 w 2006600"/>
                <a:gd name="T21" fmla="*/ 1062356 h 1387475"/>
                <a:gd name="T22" fmla="*/ 850321 w 2006600"/>
                <a:gd name="T23" fmla="*/ 1032511 h 1387475"/>
                <a:gd name="T24" fmla="*/ 740914 w 2006600"/>
                <a:gd name="T25" fmla="*/ 956628 h 1387475"/>
                <a:gd name="T26" fmla="*/ 664902 w 2006600"/>
                <a:gd name="T27" fmla="*/ 847408 h 1387475"/>
                <a:gd name="T28" fmla="*/ 634688 w 2006600"/>
                <a:gd name="T29" fmla="*/ 741998 h 1387475"/>
                <a:gd name="T30" fmla="*/ 637550 w 2006600"/>
                <a:gd name="T31" fmla="*/ 628968 h 1387475"/>
                <a:gd name="T32" fmla="*/ 672535 w 2006600"/>
                <a:gd name="T33" fmla="*/ 525780 h 1387475"/>
                <a:gd name="T34" fmla="*/ 767312 w 2006600"/>
                <a:gd name="T35" fmla="*/ 408623 h 1387475"/>
                <a:gd name="T36" fmla="*/ 867178 w 2006600"/>
                <a:gd name="T37" fmla="*/ 349885 h 1387475"/>
                <a:gd name="T38" fmla="*/ 974676 w 2006600"/>
                <a:gd name="T39" fmla="*/ 324803 h 1387475"/>
                <a:gd name="T40" fmla="*/ 889318 w 2006600"/>
                <a:gd name="T41" fmla="*/ 202109 h 1387475"/>
                <a:gd name="T42" fmla="*/ 752158 w 2006600"/>
                <a:gd name="T43" fmla="*/ 256364 h 1387475"/>
                <a:gd name="T44" fmla="*/ 637858 w 2006600"/>
                <a:gd name="T45" fmla="*/ 346155 h 1387475"/>
                <a:gd name="T46" fmla="*/ 553720 w 2006600"/>
                <a:gd name="T47" fmla="*/ 464501 h 1387475"/>
                <a:gd name="T48" fmla="*/ 506412 w 2006600"/>
                <a:gd name="T49" fmla="*/ 604740 h 1387475"/>
                <a:gd name="T50" fmla="*/ 502602 w 2006600"/>
                <a:gd name="T51" fmla="*/ 758304 h 1387475"/>
                <a:gd name="T52" fmla="*/ 543242 w 2006600"/>
                <a:gd name="T53" fmla="*/ 901399 h 1387475"/>
                <a:gd name="T54" fmla="*/ 621665 w 2006600"/>
                <a:gd name="T55" fmla="*/ 1023552 h 1387475"/>
                <a:gd name="T56" fmla="*/ 731203 w 2006600"/>
                <a:gd name="T57" fmla="*/ 1118737 h 1387475"/>
                <a:gd name="T58" fmla="*/ 865188 w 2006600"/>
                <a:gd name="T59" fmla="*/ 1179338 h 1387475"/>
                <a:gd name="T60" fmla="*/ 1016317 w 2006600"/>
                <a:gd name="T61" fmla="*/ 1198058 h 1387475"/>
                <a:gd name="T62" fmla="*/ 1164907 w 2006600"/>
                <a:gd name="T63" fmla="*/ 1171723 h 1387475"/>
                <a:gd name="T64" fmla="*/ 1295400 w 2006600"/>
                <a:gd name="T65" fmla="*/ 1105094 h 1387475"/>
                <a:gd name="T66" fmla="*/ 1400175 w 2006600"/>
                <a:gd name="T67" fmla="*/ 1005150 h 1387475"/>
                <a:gd name="T68" fmla="*/ 1473200 w 2006600"/>
                <a:gd name="T69" fmla="*/ 878554 h 1387475"/>
                <a:gd name="T70" fmla="*/ 1506537 w 2006600"/>
                <a:gd name="T71" fmla="*/ 732605 h 1387475"/>
                <a:gd name="T72" fmla="*/ 1495107 w 2006600"/>
                <a:gd name="T73" fmla="*/ 580309 h 1387475"/>
                <a:gd name="T74" fmla="*/ 1441133 w 2006600"/>
                <a:gd name="T75" fmla="*/ 442926 h 1387475"/>
                <a:gd name="T76" fmla="*/ 1351280 w 2006600"/>
                <a:gd name="T77" fmla="*/ 329022 h 1387475"/>
                <a:gd name="T78" fmla="*/ 1232853 w 2006600"/>
                <a:gd name="T79" fmla="*/ 244625 h 1387475"/>
                <a:gd name="T80" fmla="*/ 1092517 w 2006600"/>
                <a:gd name="T81" fmla="*/ 197349 h 1387475"/>
                <a:gd name="T82" fmla="*/ 1067117 w 2006600"/>
                <a:gd name="T83" fmla="*/ 2221 h 1387475"/>
                <a:gd name="T84" fmla="*/ 1316355 w 2006600"/>
                <a:gd name="T85" fmla="*/ 48227 h 1387475"/>
                <a:gd name="T86" fmla="*/ 1546543 w 2006600"/>
                <a:gd name="T87" fmla="*/ 149440 h 1387475"/>
                <a:gd name="T88" fmla="*/ 1745297 w 2006600"/>
                <a:gd name="T89" fmla="*/ 297611 h 1387475"/>
                <a:gd name="T90" fmla="*/ 1900555 w 2006600"/>
                <a:gd name="T91" fmla="*/ 485442 h 1387475"/>
                <a:gd name="T92" fmla="*/ 2000885 w 2006600"/>
                <a:gd name="T93" fmla="*/ 704684 h 1387475"/>
                <a:gd name="T94" fmla="*/ 1921510 w 2006600"/>
                <a:gd name="T95" fmla="*/ 911552 h 1387475"/>
                <a:gd name="T96" fmla="*/ 1774507 w 2006600"/>
                <a:gd name="T97" fmla="*/ 1088913 h 1387475"/>
                <a:gd name="T98" fmla="*/ 1582103 w 2006600"/>
                <a:gd name="T99" fmla="*/ 1231055 h 1387475"/>
                <a:gd name="T100" fmla="*/ 1356677 w 2006600"/>
                <a:gd name="T101" fmla="*/ 1331316 h 1387475"/>
                <a:gd name="T102" fmla="*/ 1109345 w 2006600"/>
                <a:gd name="T103" fmla="*/ 1382399 h 1387475"/>
                <a:gd name="T104" fmla="*/ 852805 w 2006600"/>
                <a:gd name="T105" fmla="*/ 1377639 h 1387475"/>
                <a:gd name="T106" fmla="*/ 611187 w 2006600"/>
                <a:gd name="T107" fmla="*/ 1317990 h 1387475"/>
                <a:gd name="T108" fmla="*/ 397510 w 2006600"/>
                <a:gd name="T109" fmla="*/ 1210114 h 1387475"/>
                <a:gd name="T110" fmla="*/ 216852 w 2006600"/>
                <a:gd name="T111" fmla="*/ 1061309 h 1387475"/>
                <a:gd name="T112" fmla="*/ 75882 w 2006600"/>
                <a:gd name="T113" fmla="*/ 879189 h 1387475"/>
                <a:gd name="T114" fmla="*/ 22225 w 2006600"/>
                <a:gd name="T115" fmla="*/ 666610 h 1387475"/>
                <a:gd name="T116" fmla="*/ 140970 w 2006600"/>
                <a:gd name="T117" fmla="*/ 451810 h 1387475"/>
                <a:gd name="T118" fmla="*/ 302260 w 2006600"/>
                <a:gd name="T119" fmla="*/ 270324 h 1387475"/>
                <a:gd name="T120" fmla="*/ 500380 w 2006600"/>
                <a:gd name="T121" fmla="*/ 128817 h 1387475"/>
                <a:gd name="T122" fmla="*/ 728980 w 2006600"/>
                <a:gd name="T123" fmla="*/ 36487 h 1387475"/>
                <a:gd name="T124" fmla="*/ 981393 w 2006600"/>
                <a:gd name="T125" fmla="*/ 317 h 1387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06600" h="1387475">
                  <a:moveTo>
                    <a:pt x="1003300" y="323850"/>
                  </a:moveTo>
                  <a:lnTo>
                    <a:pt x="1019520" y="324168"/>
                  </a:lnTo>
                  <a:lnTo>
                    <a:pt x="1035740" y="325120"/>
                  </a:lnTo>
                  <a:lnTo>
                    <a:pt x="1031924" y="332423"/>
                  </a:lnTo>
                  <a:lnTo>
                    <a:pt x="1028425" y="339090"/>
                  </a:lnTo>
                  <a:lnTo>
                    <a:pt x="1025245" y="346075"/>
                  </a:lnTo>
                  <a:lnTo>
                    <a:pt x="1022065" y="353378"/>
                  </a:lnTo>
                  <a:lnTo>
                    <a:pt x="1019202" y="360680"/>
                  </a:lnTo>
                  <a:lnTo>
                    <a:pt x="1016658" y="367983"/>
                  </a:lnTo>
                  <a:lnTo>
                    <a:pt x="1014113" y="375285"/>
                  </a:lnTo>
                  <a:lnTo>
                    <a:pt x="1011887" y="383223"/>
                  </a:lnTo>
                  <a:lnTo>
                    <a:pt x="1009661" y="391160"/>
                  </a:lnTo>
                  <a:lnTo>
                    <a:pt x="1008071" y="398780"/>
                  </a:lnTo>
                  <a:lnTo>
                    <a:pt x="1006480" y="406718"/>
                  </a:lnTo>
                  <a:lnTo>
                    <a:pt x="1005526" y="414655"/>
                  </a:lnTo>
                  <a:lnTo>
                    <a:pt x="1004572" y="422910"/>
                  </a:lnTo>
                  <a:lnTo>
                    <a:pt x="1003618" y="430848"/>
                  </a:lnTo>
                  <a:lnTo>
                    <a:pt x="1003300" y="439103"/>
                  </a:lnTo>
                  <a:lnTo>
                    <a:pt x="1003300" y="447358"/>
                  </a:lnTo>
                  <a:lnTo>
                    <a:pt x="1003618" y="460058"/>
                  </a:lnTo>
                  <a:lnTo>
                    <a:pt x="1004572" y="472758"/>
                  </a:lnTo>
                  <a:lnTo>
                    <a:pt x="1006162" y="485140"/>
                  </a:lnTo>
                  <a:lnTo>
                    <a:pt x="1008389" y="497205"/>
                  </a:lnTo>
                  <a:lnTo>
                    <a:pt x="1011251" y="509270"/>
                  </a:lnTo>
                  <a:lnTo>
                    <a:pt x="1014432" y="521018"/>
                  </a:lnTo>
                  <a:lnTo>
                    <a:pt x="1018248" y="532448"/>
                  </a:lnTo>
                  <a:lnTo>
                    <a:pt x="1022701" y="543560"/>
                  </a:lnTo>
                  <a:lnTo>
                    <a:pt x="1027471" y="554673"/>
                  </a:lnTo>
                  <a:lnTo>
                    <a:pt x="1033196" y="565150"/>
                  </a:lnTo>
                  <a:lnTo>
                    <a:pt x="1038921" y="575628"/>
                  </a:lnTo>
                  <a:lnTo>
                    <a:pt x="1045600" y="585470"/>
                  </a:lnTo>
                  <a:lnTo>
                    <a:pt x="1052597" y="595313"/>
                  </a:lnTo>
                  <a:lnTo>
                    <a:pt x="1059594" y="604838"/>
                  </a:lnTo>
                  <a:lnTo>
                    <a:pt x="1067545" y="613728"/>
                  </a:lnTo>
                  <a:lnTo>
                    <a:pt x="1075814" y="622300"/>
                  </a:lnTo>
                  <a:lnTo>
                    <a:pt x="1084401" y="630555"/>
                  </a:lnTo>
                  <a:lnTo>
                    <a:pt x="1093306" y="638175"/>
                  </a:lnTo>
                  <a:lnTo>
                    <a:pt x="1102848" y="645478"/>
                  </a:lnTo>
                  <a:lnTo>
                    <a:pt x="1112389" y="652463"/>
                  </a:lnTo>
                  <a:lnTo>
                    <a:pt x="1122566" y="658813"/>
                  </a:lnTo>
                  <a:lnTo>
                    <a:pt x="1132744" y="664845"/>
                  </a:lnTo>
                  <a:lnTo>
                    <a:pt x="1143557" y="670243"/>
                  </a:lnTo>
                  <a:lnTo>
                    <a:pt x="1154689" y="675323"/>
                  </a:lnTo>
                  <a:lnTo>
                    <a:pt x="1165820" y="679450"/>
                  </a:lnTo>
                  <a:lnTo>
                    <a:pt x="1177270" y="683578"/>
                  </a:lnTo>
                  <a:lnTo>
                    <a:pt x="1189037" y="686753"/>
                  </a:lnTo>
                  <a:lnTo>
                    <a:pt x="1201123" y="689610"/>
                  </a:lnTo>
                  <a:lnTo>
                    <a:pt x="1213209" y="691833"/>
                  </a:lnTo>
                  <a:lnTo>
                    <a:pt x="1225613" y="693420"/>
                  </a:lnTo>
                  <a:lnTo>
                    <a:pt x="1238016" y="694055"/>
                  </a:lnTo>
                  <a:lnTo>
                    <a:pt x="1251056" y="694690"/>
                  </a:lnTo>
                  <a:lnTo>
                    <a:pt x="1259325" y="694690"/>
                  </a:lnTo>
                  <a:lnTo>
                    <a:pt x="1267276" y="694055"/>
                  </a:lnTo>
                  <a:lnTo>
                    <a:pt x="1275545" y="693420"/>
                  </a:lnTo>
                  <a:lnTo>
                    <a:pt x="1283815" y="692468"/>
                  </a:lnTo>
                  <a:lnTo>
                    <a:pt x="1291766" y="691198"/>
                  </a:lnTo>
                  <a:lnTo>
                    <a:pt x="1299399" y="689928"/>
                  </a:lnTo>
                  <a:lnTo>
                    <a:pt x="1307350" y="688023"/>
                  </a:lnTo>
                  <a:lnTo>
                    <a:pt x="1315301" y="686118"/>
                  </a:lnTo>
                  <a:lnTo>
                    <a:pt x="1322616" y="683895"/>
                  </a:lnTo>
                  <a:lnTo>
                    <a:pt x="1330249" y="681355"/>
                  </a:lnTo>
                  <a:lnTo>
                    <a:pt x="1337564" y="678815"/>
                  </a:lnTo>
                  <a:lnTo>
                    <a:pt x="1345197" y="675958"/>
                  </a:lnTo>
                  <a:lnTo>
                    <a:pt x="1352194" y="672783"/>
                  </a:lnTo>
                  <a:lnTo>
                    <a:pt x="1359509" y="669608"/>
                  </a:lnTo>
                  <a:lnTo>
                    <a:pt x="1366188" y="666115"/>
                  </a:lnTo>
                  <a:lnTo>
                    <a:pt x="1372867" y="661988"/>
                  </a:lnTo>
                  <a:lnTo>
                    <a:pt x="1374139" y="678498"/>
                  </a:lnTo>
                  <a:lnTo>
                    <a:pt x="1374775" y="694690"/>
                  </a:lnTo>
                  <a:lnTo>
                    <a:pt x="1374457" y="704215"/>
                  </a:lnTo>
                  <a:lnTo>
                    <a:pt x="1374139" y="713740"/>
                  </a:lnTo>
                  <a:lnTo>
                    <a:pt x="1373821" y="722948"/>
                  </a:lnTo>
                  <a:lnTo>
                    <a:pt x="1372549" y="732790"/>
                  </a:lnTo>
                  <a:lnTo>
                    <a:pt x="1371595" y="741998"/>
                  </a:lnTo>
                  <a:lnTo>
                    <a:pt x="1370640" y="751205"/>
                  </a:lnTo>
                  <a:lnTo>
                    <a:pt x="1368732" y="760413"/>
                  </a:lnTo>
                  <a:lnTo>
                    <a:pt x="1366824" y="769303"/>
                  </a:lnTo>
                  <a:lnTo>
                    <a:pt x="1365234" y="778193"/>
                  </a:lnTo>
                  <a:lnTo>
                    <a:pt x="1363007" y="787083"/>
                  </a:lnTo>
                  <a:lnTo>
                    <a:pt x="1360463" y="795973"/>
                  </a:lnTo>
                  <a:lnTo>
                    <a:pt x="1357919" y="804863"/>
                  </a:lnTo>
                  <a:lnTo>
                    <a:pt x="1355056" y="813435"/>
                  </a:lnTo>
                  <a:lnTo>
                    <a:pt x="1351876" y="822008"/>
                  </a:lnTo>
                  <a:lnTo>
                    <a:pt x="1348695" y="830580"/>
                  </a:lnTo>
                  <a:lnTo>
                    <a:pt x="1345515" y="839153"/>
                  </a:lnTo>
                  <a:lnTo>
                    <a:pt x="1342017" y="847408"/>
                  </a:lnTo>
                  <a:lnTo>
                    <a:pt x="1337882" y="855663"/>
                  </a:lnTo>
                  <a:lnTo>
                    <a:pt x="1334065" y="863283"/>
                  </a:lnTo>
                  <a:lnTo>
                    <a:pt x="1329931" y="871538"/>
                  </a:lnTo>
                  <a:lnTo>
                    <a:pt x="1325478" y="879158"/>
                  </a:lnTo>
                  <a:lnTo>
                    <a:pt x="1321026" y="886778"/>
                  </a:lnTo>
                  <a:lnTo>
                    <a:pt x="1316255" y="894398"/>
                  </a:lnTo>
                  <a:lnTo>
                    <a:pt x="1311166" y="901700"/>
                  </a:lnTo>
                  <a:lnTo>
                    <a:pt x="1306396" y="909320"/>
                  </a:lnTo>
                  <a:lnTo>
                    <a:pt x="1300989" y="916305"/>
                  </a:lnTo>
                  <a:lnTo>
                    <a:pt x="1289857" y="930276"/>
                  </a:lnTo>
                  <a:lnTo>
                    <a:pt x="1278090" y="943928"/>
                  </a:lnTo>
                  <a:lnTo>
                    <a:pt x="1266004" y="956628"/>
                  </a:lnTo>
                  <a:lnTo>
                    <a:pt x="1252964" y="969011"/>
                  </a:lnTo>
                  <a:lnTo>
                    <a:pt x="1239606" y="980758"/>
                  </a:lnTo>
                  <a:lnTo>
                    <a:pt x="1225295" y="991553"/>
                  </a:lnTo>
                  <a:lnTo>
                    <a:pt x="1218297" y="996951"/>
                  </a:lnTo>
                  <a:lnTo>
                    <a:pt x="1210983" y="1002031"/>
                  </a:lnTo>
                  <a:lnTo>
                    <a:pt x="1203667" y="1006793"/>
                  </a:lnTo>
                  <a:lnTo>
                    <a:pt x="1195716" y="1011873"/>
                  </a:lnTo>
                  <a:lnTo>
                    <a:pt x="1188083" y="1016318"/>
                  </a:lnTo>
                  <a:lnTo>
                    <a:pt x="1180450" y="1020763"/>
                  </a:lnTo>
                  <a:lnTo>
                    <a:pt x="1172499" y="1024573"/>
                  </a:lnTo>
                  <a:lnTo>
                    <a:pt x="1164230" y="1029018"/>
                  </a:lnTo>
                  <a:lnTo>
                    <a:pt x="1155961" y="1032511"/>
                  </a:lnTo>
                  <a:lnTo>
                    <a:pt x="1148010" y="1036003"/>
                  </a:lnTo>
                  <a:lnTo>
                    <a:pt x="1139423" y="1039813"/>
                  </a:lnTo>
                  <a:lnTo>
                    <a:pt x="1131154" y="1042988"/>
                  </a:lnTo>
                  <a:lnTo>
                    <a:pt x="1122566" y="1046163"/>
                  </a:lnTo>
                  <a:lnTo>
                    <a:pt x="1113661" y="1048703"/>
                  </a:lnTo>
                  <a:lnTo>
                    <a:pt x="1105074" y="1051561"/>
                  </a:lnTo>
                  <a:lnTo>
                    <a:pt x="1096169" y="1053466"/>
                  </a:lnTo>
                  <a:lnTo>
                    <a:pt x="1087264" y="1056006"/>
                  </a:lnTo>
                  <a:lnTo>
                    <a:pt x="1078358" y="1057911"/>
                  </a:lnTo>
                  <a:lnTo>
                    <a:pt x="1069135" y="1059498"/>
                  </a:lnTo>
                  <a:lnTo>
                    <a:pt x="1059594" y="1061086"/>
                  </a:lnTo>
                  <a:lnTo>
                    <a:pt x="1050370" y="1062356"/>
                  </a:lnTo>
                  <a:lnTo>
                    <a:pt x="1041147" y="1063626"/>
                  </a:lnTo>
                  <a:lnTo>
                    <a:pt x="1031924" y="1064261"/>
                  </a:lnTo>
                  <a:lnTo>
                    <a:pt x="1022383" y="1064896"/>
                  </a:lnTo>
                  <a:lnTo>
                    <a:pt x="1012841" y="1065213"/>
                  </a:lnTo>
                  <a:lnTo>
                    <a:pt x="1003300" y="1065213"/>
                  </a:lnTo>
                  <a:lnTo>
                    <a:pt x="993759" y="1065213"/>
                  </a:lnTo>
                  <a:lnTo>
                    <a:pt x="984218" y="1064896"/>
                  </a:lnTo>
                  <a:lnTo>
                    <a:pt x="974676" y="1064261"/>
                  </a:lnTo>
                  <a:lnTo>
                    <a:pt x="965135" y="1063626"/>
                  </a:lnTo>
                  <a:lnTo>
                    <a:pt x="955912" y="1062356"/>
                  </a:lnTo>
                  <a:lnTo>
                    <a:pt x="946688" y="1061086"/>
                  </a:lnTo>
                  <a:lnTo>
                    <a:pt x="937783" y="1059498"/>
                  </a:lnTo>
                  <a:lnTo>
                    <a:pt x="928560" y="1057911"/>
                  </a:lnTo>
                  <a:lnTo>
                    <a:pt x="919655" y="1056006"/>
                  </a:lnTo>
                  <a:lnTo>
                    <a:pt x="910750" y="1053466"/>
                  </a:lnTo>
                  <a:lnTo>
                    <a:pt x="901526" y="1051561"/>
                  </a:lnTo>
                  <a:lnTo>
                    <a:pt x="892621" y="1048703"/>
                  </a:lnTo>
                  <a:lnTo>
                    <a:pt x="884034" y="1046163"/>
                  </a:lnTo>
                  <a:lnTo>
                    <a:pt x="875765" y="1042988"/>
                  </a:lnTo>
                  <a:lnTo>
                    <a:pt x="867178" y="1039813"/>
                  </a:lnTo>
                  <a:lnTo>
                    <a:pt x="858908" y="1036003"/>
                  </a:lnTo>
                  <a:lnTo>
                    <a:pt x="850321" y="1032511"/>
                  </a:lnTo>
                  <a:lnTo>
                    <a:pt x="842370" y="1029018"/>
                  </a:lnTo>
                  <a:lnTo>
                    <a:pt x="834101" y="1024573"/>
                  </a:lnTo>
                  <a:lnTo>
                    <a:pt x="826468" y="1020763"/>
                  </a:lnTo>
                  <a:lnTo>
                    <a:pt x="818517" y="1016318"/>
                  </a:lnTo>
                  <a:lnTo>
                    <a:pt x="810566" y="1011873"/>
                  </a:lnTo>
                  <a:lnTo>
                    <a:pt x="803251" y="1006793"/>
                  </a:lnTo>
                  <a:lnTo>
                    <a:pt x="795618" y="1002031"/>
                  </a:lnTo>
                  <a:lnTo>
                    <a:pt x="788303" y="996951"/>
                  </a:lnTo>
                  <a:lnTo>
                    <a:pt x="780988" y="991553"/>
                  </a:lnTo>
                  <a:lnTo>
                    <a:pt x="767312" y="980758"/>
                  </a:lnTo>
                  <a:lnTo>
                    <a:pt x="753636" y="969011"/>
                  </a:lnTo>
                  <a:lnTo>
                    <a:pt x="740914" y="956628"/>
                  </a:lnTo>
                  <a:lnTo>
                    <a:pt x="728192" y="943928"/>
                  </a:lnTo>
                  <a:lnTo>
                    <a:pt x="716743" y="930276"/>
                  </a:lnTo>
                  <a:lnTo>
                    <a:pt x="705929" y="916305"/>
                  </a:lnTo>
                  <a:lnTo>
                    <a:pt x="700523" y="909320"/>
                  </a:lnTo>
                  <a:lnTo>
                    <a:pt x="695434" y="901700"/>
                  </a:lnTo>
                  <a:lnTo>
                    <a:pt x="690345" y="894398"/>
                  </a:lnTo>
                  <a:lnTo>
                    <a:pt x="685893" y="886778"/>
                  </a:lnTo>
                  <a:lnTo>
                    <a:pt x="681122" y="879158"/>
                  </a:lnTo>
                  <a:lnTo>
                    <a:pt x="676669" y="871538"/>
                  </a:lnTo>
                  <a:lnTo>
                    <a:pt x="672535" y="863283"/>
                  </a:lnTo>
                  <a:lnTo>
                    <a:pt x="668718" y="855663"/>
                  </a:lnTo>
                  <a:lnTo>
                    <a:pt x="664902" y="847408"/>
                  </a:lnTo>
                  <a:lnTo>
                    <a:pt x="661085" y="839153"/>
                  </a:lnTo>
                  <a:lnTo>
                    <a:pt x="657587" y="830580"/>
                  </a:lnTo>
                  <a:lnTo>
                    <a:pt x="654406" y="822008"/>
                  </a:lnTo>
                  <a:lnTo>
                    <a:pt x="651544" y="813435"/>
                  </a:lnTo>
                  <a:lnTo>
                    <a:pt x="648682" y="804863"/>
                  </a:lnTo>
                  <a:lnTo>
                    <a:pt x="645819" y="795973"/>
                  </a:lnTo>
                  <a:lnTo>
                    <a:pt x="643593" y="787083"/>
                  </a:lnTo>
                  <a:lnTo>
                    <a:pt x="641367" y="778193"/>
                  </a:lnTo>
                  <a:lnTo>
                    <a:pt x="639458" y="769303"/>
                  </a:lnTo>
                  <a:lnTo>
                    <a:pt x="637550" y="760413"/>
                  </a:lnTo>
                  <a:lnTo>
                    <a:pt x="636278" y="751205"/>
                  </a:lnTo>
                  <a:lnTo>
                    <a:pt x="634688" y="741998"/>
                  </a:lnTo>
                  <a:lnTo>
                    <a:pt x="633734" y="732790"/>
                  </a:lnTo>
                  <a:lnTo>
                    <a:pt x="633097" y="722948"/>
                  </a:lnTo>
                  <a:lnTo>
                    <a:pt x="632143" y="713740"/>
                  </a:lnTo>
                  <a:lnTo>
                    <a:pt x="631825" y="704215"/>
                  </a:lnTo>
                  <a:lnTo>
                    <a:pt x="631825" y="694690"/>
                  </a:lnTo>
                  <a:lnTo>
                    <a:pt x="631825" y="684848"/>
                  </a:lnTo>
                  <a:lnTo>
                    <a:pt x="632143" y="675640"/>
                  </a:lnTo>
                  <a:lnTo>
                    <a:pt x="633097" y="666115"/>
                  </a:lnTo>
                  <a:lnTo>
                    <a:pt x="633734" y="656908"/>
                  </a:lnTo>
                  <a:lnTo>
                    <a:pt x="634688" y="647383"/>
                  </a:lnTo>
                  <a:lnTo>
                    <a:pt x="636278" y="638175"/>
                  </a:lnTo>
                  <a:lnTo>
                    <a:pt x="637550" y="628968"/>
                  </a:lnTo>
                  <a:lnTo>
                    <a:pt x="639458" y="620078"/>
                  </a:lnTo>
                  <a:lnTo>
                    <a:pt x="641367" y="610870"/>
                  </a:lnTo>
                  <a:lnTo>
                    <a:pt x="643593" y="601980"/>
                  </a:lnTo>
                  <a:lnTo>
                    <a:pt x="645819" y="593090"/>
                  </a:lnTo>
                  <a:lnTo>
                    <a:pt x="648682" y="584518"/>
                  </a:lnTo>
                  <a:lnTo>
                    <a:pt x="651544" y="575628"/>
                  </a:lnTo>
                  <a:lnTo>
                    <a:pt x="654406" y="567055"/>
                  </a:lnTo>
                  <a:lnTo>
                    <a:pt x="657587" y="558800"/>
                  </a:lnTo>
                  <a:lnTo>
                    <a:pt x="661085" y="550228"/>
                  </a:lnTo>
                  <a:lnTo>
                    <a:pt x="664902" y="541973"/>
                  </a:lnTo>
                  <a:lnTo>
                    <a:pt x="668718" y="534035"/>
                  </a:lnTo>
                  <a:lnTo>
                    <a:pt x="672535" y="525780"/>
                  </a:lnTo>
                  <a:lnTo>
                    <a:pt x="676669" y="517843"/>
                  </a:lnTo>
                  <a:lnTo>
                    <a:pt x="681122" y="509905"/>
                  </a:lnTo>
                  <a:lnTo>
                    <a:pt x="685893" y="502603"/>
                  </a:lnTo>
                  <a:lnTo>
                    <a:pt x="690345" y="494665"/>
                  </a:lnTo>
                  <a:lnTo>
                    <a:pt x="695434" y="487363"/>
                  </a:lnTo>
                  <a:lnTo>
                    <a:pt x="700523" y="480060"/>
                  </a:lnTo>
                  <a:lnTo>
                    <a:pt x="705929" y="472758"/>
                  </a:lnTo>
                  <a:lnTo>
                    <a:pt x="716743" y="458788"/>
                  </a:lnTo>
                  <a:lnTo>
                    <a:pt x="728192" y="445135"/>
                  </a:lnTo>
                  <a:lnTo>
                    <a:pt x="740914" y="432435"/>
                  </a:lnTo>
                  <a:lnTo>
                    <a:pt x="753636" y="420370"/>
                  </a:lnTo>
                  <a:lnTo>
                    <a:pt x="767312" y="408623"/>
                  </a:lnTo>
                  <a:lnTo>
                    <a:pt x="780988" y="397510"/>
                  </a:lnTo>
                  <a:lnTo>
                    <a:pt x="788303" y="392113"/>
                  </a:lnTo>
                  <a:lnTo>
                    <a:pt x="795618" y="387033"/>
                  </a:lnTo>
                  <a:lnTo>
                    <a:pt x="803251" y="382270"/>
                  </a:lnTo>
                  <a:lnTo>
                    <a:pt x="810566" y="377508"/>
                  </a:lnTo>
                  <a:lnTo>
                    <a:pt x="818517" y="373063"/>
                  </a:lnTo>
                  <a:lnTo>
                    <a:pt x="826468" y="368618"/>
                  </a:lnTo>
                  <a:lnTo>
                    <a:pt x="834101" y="364490"/>
                  </a:lnTo>
                  <a:lnTo>
                    <a:pt x="842370" y="360363"/>
                  </a:lnTo>
                  <a:lnTo>
                    <a:pt x="850321" y="356553"/>
                  </a:lnTo>
                  <a:lnTo>
                    <a:pt x="858908" y="353060"/>
                  </a:lnTo>
                  <a:lnTo>
                    <a:pt x="867178" y="349885"/>
                  </a:lnTo>
                  <a:lnTo>
                    <a:pt x="875765" y="346710"/>
                  </a:lnTo>
                  <a:lnTo>
                    <a:pt x="884034" y="343218"/>
                  </a:lnTo>
                  <a:lnTo>
                    <a:pt x="892621" y="340360"/>
                  </a:lnTo>
                  <a:lnTo>
                    <a:pt x="901526" y="338138"/>
                  </a:lnTo>
                  <a:lnTo>
                    <a:pt x="910750" y="335598"/>
                  </a:lnTo>
                  <a:lnTo>
                    <a:pt x="919655" y="333375"/>
                  </a:lnTo>
                  <a:lnTo>
                    <a:pt x="928560" y="331470"/>
                  </a:lnTo>
                  <a:lnTo>
                    <a:pt x="937783" y="329883"/>
                  </a:lnTo>
                  <a:lnTo>
                    <a:pt x="946688" y="327978"/>
                  </a:lnTo>
                  <a:lnTo>
                    <a:pt x="955912" y="327025"/>
                  </a:lnTo>
                  <a:lnTo>
                    <a:pt x="965135" y="326073"/>
                  </a:lnTo>
                  <a:lnTo>
                    <a:pt x="974676" y="324803"/>
                  </a:lnTo>
                  <a:lnTo>
                    <a:pt x="984218" y="324485"/>
                  </a:lnTo>
                  <a:lnTo>
                    <a:pt x="993759" y="324168"/>
                  </a:lnTo>
                  <a:lnTo>
                    <a:pt x="1003300" y="323850"/>
                  </a:lnTo>
                  <a:close/>
                  <a:moveTo>
                    <a:pt x="990283" y="189417"/>
                  </a:moveTo>
                  <a:lnTo>
                    <a:pt x="977265" y="190052"/>
                  </a:lnTo>
                  <a:lnTo>
                    <a:pt x="964565" y="190687"/>
                  </a:lnTo>
                  <a:lnTo>
                    <a:pt x="951865" y="191956"/>
                  </a:lnTo>
                  <a:lnTo>
                    <a:pt x="939165" y="193225"/>
                  </a:lnTo>
                  <a:lnTo>
                    <a:pt x="926465" y="195129"/>
                  </a:lnTo>
                  <a:lnTo>
                    <a:pt x="914083" y="197349"/>
                  </a:lnTo>
                  <a:lnTo>
                    <a:pt x="901383" y="199888"/>
                  </a:lnTo>
                  <a:lnTo>
                    <a:pt x="889318" y="202109"/>
                  </a:lnTo>
                  <a:lnTo>
                    <a:pt x="877253" y="205282"/>
                  </a:lnTo>
                  <a:lnTo>
                    <a:pt x="865188" y="208772"/>
                  </a:lnTo>
                  <a:lnTo>
                    <a:pt x="853440" y="212262"/>
                  </a:lnTo>
                  <a:lnTo>
                    <a:pt x="841693" y="216069"/>
                  </a:lnTo>
                  <a:lnTo>
                    <a:pt x="829945" y="219877"/>
                  </a:lnTo>
                  <a:lnTo>
                    <a:pt x="818515" y="224319"/>
                  </a:lnTo>
                  <a:lnTo>
                    <a:pt x="807085" y="228760"/>
                  </a:lnTo>
                  <a:lnTo>
                    <a:pt x="795655" y="233837"/>
                  </a:lnTo>
                  <a:lnTo>
                    <a:pt x="784543" y="239231"/>
                  </a:lnTo>
                  <a:lnTo>
                    <a:pt x="773748" y="244625"/>
                  </a:lnTo>
                  <a:lnTo>
                    <a:pt x="762953" y="250336"/>
                  </a:lnTo>
                  <a:lnTo>
                    <a:pt x="752158" y="256364"/>
                  </a:lnTo>
                  <a:lnTo>
                    <a:pt x="741680" y="262392"/>
                  </a:lnTo>
                  <a:lnTo>
                    <a:pt x="731203" y="269055"/>
                  </a:lnTo>
                  <a:lnTo>
                    <a:pt x="721360" y="275401"/>
                  </a:lnTo>
                  <a:lnTo>
                    <a:pt x="711200" y="282698"/>
                  </a:lnTo>
                  <a:lnTo>
                    <a:pt x="701358" y="289679"/>
                  </a:lnTo>
                  <a:lnTo>
                    <a:pt x="691833" y="297293"/>
                  </a:lnTo>
                  <a:lnTo>
                    <a:pt x="682308" y="304591"/>
                  </a:lnTo>
                  <a:lnTo>
                    <a:pt x="673100" y="312523"/>
                  </a:lnTo>
                  <a:lnTo>
                    <a:pt x="663893" y="320772"/>
                  </a:lnTo>
                  <a:lnTo>
                    <a:pt x="655003" y="329022"/>
                  </a:lnTo>
                  <a:lnTo>
                    <a:pt x="646430" y="337588"/>
                  </a:lnTo>
                  <a:lnTo>
                    <a:pt x="637858" y="346155"/>
                  </a:lnTo>
                  <a:lnTo>
                    <a:pt x="629602" y="355039"/>
                  </a:lnTo>
                  <a:lnTo>
                    <a:pt x="621665" y="363923"/>
                  </a:lnTo>
                  <a:lnTo>
                    <a:pt x="613727" y="373124"/>
                  </a:lnTo>
                  <a:lnTo>
                    <a:pt x="606107" y="382642"/>
                  </a:lnTo>
                  <a:lnTo>
                    <a:pt x="598805" y="392161"/>
                  </a:lnTo>
                  <a:lnTo>
                    <a:pt x="591502" y="401997"/>
                  </a:lnTo>
                  <a:lnTo>
                    <a:pt x="584835" y="411832"/>
                  </a:lnTo>
                  <a:lnTo>
                    <a:pt x="578167" y="422303"/>
                  </a:lnTo>
                  <a:lnTo>
                    <a:pt x="571817" y="432456"/>
                  </a:lnTo>
                  <a:lnTo>
                    <a:pt x="565150" y="442926"/>
                  </a:lnTo>
                  <a:lnTo>
                    <a:pt x="559435" y="453396"/>
                  </a:lnTo>
                  <a:lnTo>
                    <a:pt x="553720" y="464501"/>
                  </a:lnTo>
                  <a:lnTo>
                    <a:pt x="548005" y="475289"/>
                  </a:lnTo>
                  <a:lnTo>
                    <a:pt x="543242" y="486711"/>
                  </a:lnTo>
                  <a:lnTo>
                    <a:pt x="538162" y="497499"/>
                  </a:lnTo>
                  <a:lnTo>
                    <a:pt x="533400" y="508921"/>
                  </a:lnTo>
                  <a:lnTo>
                    <a:pt x="529272" y="520660"/>
                  </a:lnTo>
                  <a:lnTo>
                    <a:pt x="525145" y="532082"/>
                  </a:lnTo>
                  <a:lnTo>
                    <a:pt x="521017" y="543822"/>
                  </a:lnTo>
                  <a:lnTo>
                    <a:pt x="517525" y="555878"/>
                  </a:lnTo>
                  <a:lnTo>
                    <a:pt x="514350" y="568252"/>
                  </a:lnTo>
                  <a:lnTo>
                    <a:pt x="511492" y="580309"/>
                  </a:lnTo>
                  <a:lnTo>
                    <a:pt x="508635" y="592366"/>
                  </a:lnTo>
                  <a:lnTo>
                    <a:pt x="506412" y="604740"/>
                  </a:lnTo>
                  <a:lnTo>
                    <a:pt x="504190" y="617114"/>
                  </a:lnTo>
                  <a:lnTo>
                    <a:pt x="502602" y="629805"/>
                  </a:lnTo>
                  <a:lnTo>
                    <a:pt x="501015" y="642496"/>
                  </a:lnTo>
                  <a:lnTo>
                    <a:pt x="500062" y="654870"/>
                  </a:lnTo>
                  <a:lnTo>
                    <a:pt x="499110" y="668196"/>
                  </a:lnTo>
                  <a:lnTo>
                    <a:pt x="498792" y="680888"/>
                  </a:lnTo>
                  <a:lnTo>
                    <a:pt x="498157" y="693896"/>
                  </a:lnTo>
                  <a:lnTo>
                    <a:pt x="498792" y="706905"/>
                  </a:lnTo>
                  <a:lnTo>
                    <a:pt x="499110" y="719596"/>
                  </a:lnTo>
                  <a:lnTo>
                    <a:pt x="500062" y="732605"/>
                  </a:lnTo>
                  <a:lnTo>
                    <a:pt x="501015" y="745296"/>
                  </a:lnTo>
                  <a:lnTo>
                    <a:pt x="502602" y="758304"/>
                  </a:lnTo>
                  <a:lnTo>
                    <a:pt x="504190" y="770678"/>
                  </a:lnTo>
                  <a:lnTo>
                    <a:pt x="506412" y="783052"/>
                  </a:lnTo>
                  <a:lnTo>
                    <a:pt x="508635" y="795426"/>
                  </a:lnTo>
                  <a:lnTo>
                    <a:pt x="511492" y="807800"/>
                  </a:lnTo>
                  <a:lnTo>
                    <a:pt x="514350" y="819857"/>
                  </a:lnTo>
                  <a:lnTo>
                    <a:pt x="517525" y="831914"/>
                  </a:lnTo>
                  <a:lnTo>
                    <a:pt x="521017" y="843653"/>
                  </a:lnTo>
                  <a:lnTo>
                    <a:pt x="525145" y="855393"/>
                  </a:lnTo>
                  <a:lnTo>
                    <a:pt x="529272" y="867132"/>
                  </a:lnTo>
                  <a:lnTo>
                    <a:pt x="533400" y="878554"/>
                  </a:lnTo>
                  <a:lnTo>
                    <a:pt x="538162" y="889977"/>
                  </a:lnTo>
                  <a:lnTo>
                    <a:pt x="543242" y="901399"/>
                  </a:lnTo>
                  <a:lnTo>
                    <a:pt x="548005" y="912186"/>
                  </a:lnTo>
                  <a:lnTo>
                    <a:pt x="553720" y="923291"/>
                  </a:lnTo>
                  <a:lnTo>
                    <a:pt x="559435" y="934079"/>
                  </a:lnTo>
                  <a:lnTo>
                    <a:pt x="565150" y="944549"/>
                  </a:lnTo>
                  <a:lnTo>
                    <a:pt x="571817" y="955337"/>
                  </a:lnTo>
                  <a:lnTo>
                    <a:pt x="578167" y="965807"/>
                  </a:lnTo>
                  <a:lnTo>
                    <a:pt x="584835" y="975643"/>
                  </a:lnTo>
                  <a:lnTo>
                    <a:pt x="591502" y="985479"/>
                  </a:lnTo>
                  <a:lnTo>
                    <a:pt x="598805" y="995632"/>
                  </a:lnTo>
                  <a:lnTo>
                    <a:pt x="606107" y="1005150"/>
                  </a:lnTo>
                  <a:lnTo>
                    <a:pt x="613727" y="1014351"/>
                  </a:lnTo>
                  <a:lnTo>
                    <a:pt x="621665" y="1023552"/>
                  </a:lnTo>
                  <a:lnTo>
                    <a:pt x="629602" y="1033071"/>
                  </a:lnTo>
                  <a:lnTo>
                    <a:pt x="637858" y="1041955"/>
                  </a:lnTo>
                  <a:lnTo>
                    <a:pt x="646430" y="1050521"/>
                  </a:lnTo>
                  <a:lnTo>
                    <a:pt x="655003" y="1059088"/>
                  </a:lnTo>
                  <a:lnTo>
                    <a:pt x="663893" y="1067020"/>
                  </a:lnTo>
                  <a:lnTo>
                    <a:pt x="673100" y="1074952"/>
                  </a:lnTo>
                  <a:lnTo>
                    <a:pt x="682308" y="1082884"/>
                  </a:lnTo>
                  <a:lnTo>
                    <a:pt x="691833" y="1090499"/>
                  </a:lnTo>
                  <a:lnTo>
                    <a:pt x="701358" y="1098114"/>
                  </a:lnTo>
                  <a:lnTo>
                    <a:pt x="711200" y="1105094"/>
                  </a:lnTo>
                  <a:lnTo>
                    <a:pt x="721360" y="1112074"/>
                  </a:lnTo>
                  <a:lnTo>
                    <a:pt x="731203" y="1118737"/>
                  </a:lnTo>
                  <a:lnTo>
                    <a:pt x="741680" y="1125083"/>
                  </a:lnTo>
                  <a:lnTo>
                    <a:pt x="752158" y="1131111"/>
                  </a:lnTo>
                  <a:lnTo>
                    <a:pt x="762953" y="1137139"/>
                  </a:lnTo>
                  <a:lnTo>
                    <a:pt x="773748" y="1142850"/>
                  </a:lnTo>
                  <a:lnTo>
                    <a:pt x="784543" y="1148562"/>
                  </a:lnTo>
                  <a:lnTo>
                    <a:pt x="795655" y="1153638"/>
                  </a:lnTo>
                  <a:lnTo>
                    <a:pt x="807085" y="1158715"/>
                  </a:lnTo>
                  <a:lnTo>
                    <a:pt x="818515" y="1163157"/>
                  </a:lnTo>
                  <a:lnTo>
                    <a:pt x="829945" y="1167599"/>
                  </a:lnTo>
                  <a:lnTo>
                    <a:pt x="841693" y="1171723"/>
                  </a:lnTo>
                  <a:lnTo>
                    <a:pt x="853440" y="1175531"/>
                  </a:lnTo>
                  <a:lnTo>
                    <a:pt x="865188" y="1179338"/>
                  </a:lnTo>
                  <a:lnTo>
                    <a:pt x="877253" y="1182511"/>
                  </a:lnTo>
                  <a:lnTo>
                    <a:pt x="889318" y="1185366"/>
                  </a:lnTo>
                  <a:lnTo>
                    <a:pt x="901383" y="1188222"/>
                  </a:lnTo>
                  <a:lnTo>
                    <a:pt x="914083" y="1190126"/>
                  </a:lnTo>
                  <a:lnTo>
                    <a:pt x="926465" y="1192347"/>
                  </a:lnTo>
                  <a:lnTo>
                    <a:pt x="939165" y="1194250"/>
                  </a:lnTo>
                  <a:lnTo>
                    <a:pt x="951865" y="1195519"/>
                  </a:lnTo>
                  <a:lnTo>
                    <a:pt x="964565" y="1196788"/>
                  </a:lnTo>
                  <a:lnTo>
                    <a:pt x="977265" y="1197740"/>
                  </a:lnTo>
                  <a:lnTo>
                    <a:pt x="990283" y="1198058"/>
                  </a:lnTo>
                  <a:lnTo>
                    <a:pt x="1003300" y="1198375"/>
                  </a:lnTo>
                  <a:lnTo>
                    <a:pt x="1016317" y="1198058"/>
                  </a:lnTo>
                  <a:lnTo>
                    <a:pt x="1029335" y="1197740"/>
                  </a:lnTo>
                  <a:lnTo>
                    <a:pt x="1042035" y="1196788"/>
                  </a:lnTo>
                  <a:lnTo>
                    <a:pt x="1055053" y="1195519"/>
                  </a:lnTo>
                  <a:lnTo>
                    <a:pt x="1067435" y="1194250"/>
                  </a:lnTo>
                  <a:lnTo>
                    <a:pt x="1079817" y="1192347"/>
                  </a:lnTo>
                  <a:lnTo>
                    <a:pt x="1092517" y="1190126"/>
                  </a:lnTo>
                  <a:lnTo>
                    <a:pt x="1104900" y="1188222"/>
                  </a:lnTo>
                  <a:lnTo>
                    <a:pt x="1116965" y="1185366"/>
                  </a:lnTo>
                  <a:lnTo>
                    <a:pt x="1129347" y="1182511"/>
                  </a:lnTo>
                  <a:lnTo>
                    <a:pt x="1141095" y="1179338"/>
                  </a:lnTo>
                  <a:lnTo>
                    <a:pt x="1153160" y="1175531"/>
                  </a:lnTo>
                  <a:lnTo>
                    <a:pt x="1164907" y="1171723"/>
                  </a:lnTo>
                  <a:lnTo>
                    <a:pt x="1176973" y="1167599"/>
                  </a:lnTo>
                  <a:lnTo>
                    <a:pt x="1188085" y="1163157"/>
                  </a:lnTo>
                  <a:lnTo>
                    <a:pt x="1199515" y="1158715"/>
                  </a:lnTo>
                  <a:lnTo>
                    <a:pt x="1210945" y="1153638"/>
                  </a:lnTo>
                  <a:lnTo>
                    <a:pt x="1222057" y="1148562"/>
                  </a:lnTo>
                  <a:lnTo>
                    <a:pt x="1232853" y="1142850"/>
                  </a:lnTo>
                  <a:lnTo>
                    <a:pt x="1243647" y="1137139"/>
                  </a:lnTo>
                  <a:lnTo>
                    <a:pt x="1254443" y="1131111"/>
                  </a:lnTo>
                  <a:lnTo>
                    <a:pt x="1264920" y="1125083"/>
                  </a:lnTo>
                  <a:lnTo>
                    <a:pt x="1275080" y="1118737"/>
                  </a:lnTo>
                  <a:lnTo>
                    <a:pt x="1285557" y="1112074"/>
                  </a:lnTo>
                  <a:lnTo>
                    <a:pt x="1295400" y="1105094"/>
                  </a:lnTo>
                  <a:lnTo>
                    <a:pt x="1304925" y="1098114"/>
                  </a:lnTo>
                  <a:lnTo>
                    <a:pt x="1314767" y="1090499"/>
                  </a:lnTo>
                  <a:lnTo>
                    <a:pt x="1324293" y="1082884"/>
                  </a:lnTo>
                  <a:lnTo>
                    <a:pt x="1333500" y="1074952"/>
                  </a:lnTo>
                  <a:lnTo>
                    <a:pt x="1342390" y="1067020"/>
                  </a:lnTo>
                  <a:lnTo>
                    <a:pt x="1351280" y="1059088"/>
                  </a:lnTo>
                  <a:lnTo>
                    <a:pt x="1359853" y="1050521"/>
                  </a:lnTo>
                  <a:lnTo>
                    <a:pt x="1368425" y="1041955"/>
                  </a:lnTo>
                  <a:lnTo>
                    <a:pt x="1376680" y="1033071"/>
                  </a:lnTo>
                  <a:lnTo>
                    <a:pt x="1384935" y="1023552"/>
                  </a:lnTo>
                  <a:lnTo>
                    <a:pt x="1392555" y="1014351"/>
                  </a:lnTo>
                  <a:lnTo>
                    <a:pt x="1400175" y="1005150"/>
                  </a:lnTo>
                  <a:lnTo>
                    <a:pt x="1407477" y="995632"/>
                  </a:lnTo>
                  <a:lnTo>
                    <a:pt x="1414780" y="985479"/>
                  </a:lnTo>
                  <a:lnTo>
                    <a:pt x="1421765" y="975643"/>
                  </a:lnTo>
                  <a:lnTo>
                    <a:pt x="1428433" y="965807"/>
                  </a:lnTo>
                  <a:lnTo>
                    <a:pt x="1435100" y="955337"/>
                  </a:lnTo>
                  <a:lnTo>
                    <a:pt x="1441133" y="944549"/>
                  </a:lnTo>
                  <a:lnTo>
                    <a:pt x="1447165" y="934079"/>
                  </a:lnTo>
                  <a:lnTo>
                    <a:pt x="1452880" y="923291"/>
                  </a:lnTo>
                  <a:lnTo>
                    <a:pt x="1458277" y="912186"/>
                  </a:lnTo>
                  <a:lnTo>
                    <a:pt x="1463675" y="901399"/>
                  </a:lnTo>
                  <a:lnTo>
                    <a:pt x="1468437" y="889977"/>
                  </a:lnTo>
                  <a:lnTo>
                    <a:pt x="1473200" y="878554"/>
                  </a:lnTo>
                  <a:lnTo>
                    <a:pt x="1477327" y="867132"/>
                  </a:lnTo>
                  <a:lnTo>
                    <a:pt x="1481455" y="855393"/>
                  </a:lnTo>
                  <a:lnTo>
                    <a:pt x="1485265" y="843653"/>
                  </a:lnTo>
                  <a:lnTo>
                    <a:pt x="1488757" y="831914"/>
                  </a:lnTo>
                  <a:lnTo>
                    <a:pt x="1491933" y="819857"/>
                  </a:lnTo>
                  <a:lnTo>
                    <a:pt x="1495107" y="807800"/>
                  </a:lnTo>
                  <a:lnTo>
                    <a:pt x="1497647" y="795426"/>
                  </a:lnTo>
                  <a:lnTo>
                    <a:pt x="1500187" y="783052"/>
                  </a:lnTo>
                  <a:lnTo>
                    <a:pt x="1502410" y="770678"/>
                  </a:lnTo>
                  <a:lnTo>
                    <a:pt x="1503997" y="758304"/>
                  </a:lnTo>
                  <a:lnTo>
                    <a:pt x="1505585" y="745296"/>
                  </a:lnTo>
                  <a:lnTo>
                    <a:pt x="1506537" y="732605"/>
                  </a:lnTo>
                  <a:lnTo>
                    <a:pt x="1507490" y="719596"/>
                  </a:lnTo>
                  <a:lnTo>
                    <a:pt x="1508125" y="706905"/>
                  </a:lnTo>
                  <a:lnTo>
                    <a:pt x="1508125" y="693896"/>
                  </a:lnTo>
                  <a:lnTo>
                    <a:pt x="1508125" y="680888"/>
                  </a:lnTo>
                  <a:lnTo>
                    <a:pt x="1507490" y="668196"/>
                  </a:lnTo>
                  <a:lnTo>
                    <a:pt x="1506537" y="654870"/>
                  </a:lnTo>
                  <a:lnTo>
                    <a:pt x="1505585" y="642496"/>
                  </a:lnTo>
                  <a:lnTo>
                    <a:pt x="1503997" y="629805"/>
                  </a:lnTo>
                  <a:lnTo>
                    <a:pt x="1502410" y="617114"/>
                  </a:lnTo>
                  <a:lnTo>
                    <a:pt x="1500187" y="604740"/>
                  </a:lnTo>
                  <a:lnTo>
                    <a:pt x="1497647" y="592366"/>
                  </a:lnTo>
                  <a:lnTo>
                    <a:pt x="1495107" y="580309"/>
                  </a:lnTo>
                  <a:lnTo>
                    <a:pt x="1491933" y="568252"/>
                  </a:lnTo>
                  <a:lnTo>
                    <a:pt x="1488757" y="555878"/>
                  </a:lnTo>
                  <a:lnTo>
                    <a:pt x="1485265" y="543822"/>
                  </a:lnTo>
                  <a:lnTo>
                    <a:pt x="1481455" y="532082"/>
                  </a:lnTo>
                  <a:lnTo>
                    <a:pt x="1477327" y="520660"/>
                  </a:lnTo>
                  <a:lnTo>
                    <a:pt x="1473200" y="508921"/>
                  </a:lnTo>
                  <a:lnTo>
                    <a:pt x="1468437" y="497499"/>
                  </a:lnTo>
                  <a:lnTo>
                    <a:pt x="1463675" y="486711"/>
                  </a:lnTo>
                  <a:lnTo>
                    <a:pt x="1458277" y="475289"/>
                  </a:lnTo>
                  <a:lnTo>
                    <a:pt x="1452880" y="464501"/>
                  </a:lnTo>
                  <a:lnTo>
                    <a:pt x="1447165" y="453396"/>
                  </a:lnTo>
                  <a:lnTo>
                    <a:pt x="1441133" y="442926"/>
                  </a:lnTo>
                  <a:lnTo>
                    <a:pt x="1435100" y="432456"/>
                  </a:lnTo>
                  <a:lnTo>
                    <a:pt x="1428433" y="422303"/>
                  </a:lnTo>
                  <a:lnTo>
                    <a:pt x="1421765" y="411832"/>
                  </a:lnTo>
                  <a:lnTo>
                    <a:pt x="1414780" y="401997"/>
                  </a:lnTo>
                  <a:lnTo>
                    <a:pt x="1407477" y="392161"/>
                  </a:lnTo>
                  <a:lnTo>
                    <a:pt x="1400175" y="382642"/>
                  </a:lnTo>
                  <a:lnTo>
                    <a:pt x="1392555" y="373124"/>
                  </a:lnTo>
                  <a:lnTo>
                    <a:pt x="1384935" y="363923"/>
                  </a:lnTo>
                  <a:lnTo>
                    <a:pt x="1376680" y="355039"/>
                  </a:lnTo>
                  <a:lnTo>
                    <a:pt x="1368425" y="346155"/>
                  </a:lnTo>
                  <a:lnTo>
                    <a:pt x="1359853" y="337588"/>
                  </a:lnTo>
                  <a:lnTo>
                    <a:pt x="1351280" y="329022"/>
                  </a:lnTo>
                  <a:lnTo>
                    <a:pt x="1342390" y="320772"/>
                  </a:lnTo>
                  <a:lnTo>
                    <a:pt x="1333500" y="312523"/>
                  </a:lnTo>
                  <a:lnTo>
                    <a:pt x="1324293" y="304591"/>
                  </a:lnTo>
                  <a:lnTo>
                    <a:pt x="1314767" y="297293"/>
                  </a:lnTo>
                  <a:lnTo>
                    <a:pt x="1304925" y="289679"/>
                  </a:lnTo>
                  <a:lnTo>
                    <a:pt x="1295400" y="282698"/>
                  </a:lnTo>
                  <a:lnTo>
                    <a:pt x="1285557" y="275401"/>
                  </a:lnTo>
                  <a:lnTo>
                    <a:pt x="1275080" y="269055"/>
                  </a:lnTo>
                  <a:lnTo>
                    <a:pt x="1264920" y="262392"/>
                  </a:lnTo>
                  <a:lnTo>
                    <a:pt x="1254443" y="256364"/>
                  </a:lnTo>
                  <a:lnTo>
                    <a:pt x="1243647" y="250336"/>
                  </a:lnTo>
                  <a:lnTo>
                    <a:pt x="1232853" y="244625"/>
                  </a:lnTo>
                  <a:lnTo>
                    <a:pt x="1222057" y="239231"/>
                  </a:lnTo>
                  <a:lnTo>
                    <a:pt x="1210945" y="233837"/>
                  </a:lnTo>
                  <a:lnTo>
                    <a:pt x="1199515" y="228760"/>
                  </a:lnTo>
                  <a:lnTo>
                    <a:pt x="1188085" y="224319"/>
                  </a:lnTo>
                  <a:lnTo>
                    <a:pt x="1176973" y="219877"/>
                  </a:lnTo>
                  <a:lnTo>
                    <a:pt x="1164907" y="216069"/>
                  </a:lnTo>
                  <a:lnTo>
                    <a:pt x="1153160" y="212262"/>
                  </a:lnTo>
                  <a:lnTo>
                    <a:pt x="1141095" y="208772"/>
                  </a:lnTo>
                  <a:lnTo>
                    <a:pt x="1129347" y="205282"/>
                  </a:lnTo>
                  <a:lnTo>
                    <a:pt x="1116965" y="202109"/>
                  </a:lnTo>
                  <a:lnTo>
                    <a:pt x="1104900" y="199888"/>
                  </a:lnTo>
                  <a:lnTo>
                    <a:pt x="1092517" y="197349"/>
                  </a:lnTo>
                  <a:lnTo>
                    <a:pt x="1079817" y="195129"/>
                  </a:lnTo>
                  <a:lnTo>
                    <a:pt x="1067435" y="193225"/>
                  </a:lnTo>
                  <a:lnTo>
                    <a:pt x="1055053" y="191956"/>
                  </a:lnTo>
                  <a:lnTo>
                    <a:pt x="1042035" y="190687"/>
                  </a:lnTo>
                  <a:lnTo>
                    <a:pt x="1029335" y="190052"/>
                  </a:lnTo>
                  <a:lnTo>
                    <a:pt x="1016317" y="189417"/>
                  </a:lnTo>
                  <a:lnTo>
                    <a:pt x="1003300" y="189417"/>
                  </a:lnTo>
                  <a:lnTo>
                    <a:pt x="990283" y="189417"/>
                  </a:lnTo>
                  <a:close/>
                  <a:moveTo>
                    <a:pt x="1003300" y="0"/>
                  </a:moveTo>
                  <a:lnTo>
                    <a:pt x="1024573" y="317"/>
                  </a:lnTo>
                  <a:lnTo>
                    <a:pt x="1046163" y="1269"/>
                  </a:lnTo>
                  <a:lnTo>
                    <a:pt x="1067117" y="2221"/>
                  </a:lnTo>
                  <a:lnTo>
                    <a:pt x="1088390" y="3490"/>
                  </a:lnTo>
                  <a:lnTo>
                    <a:pt x="1109345" y="5711"/>
                  </a:lnTo>
                  <a:lnTo>
                    <a:pt x="1130935" y="8249"/>
                  </a:lnTo>
                  <a:lnTo>
                    <a:pt x="1151890" y="11105"/>
                  </a:lnTo>
                  <a:lnTo>
                    <a:pt x="1172845" y="14278"/>
                  </a:lnTo>
                  <a:lnTo>
                    <a:pt x="1193483" y="17768"/>
                  </a:lnTo>
                  <a:lnTo>
                    <a:pt x="1214120" y="21892"/>
                  </a:lnTo>
                  <a:lnTo>
                    <a:pt x="1234757" y="26334"/>
                  </a:lnTo>
                  <a:lnTo>
                    <a:pt x="1255395" y="31411"/>
                  </a:lnTo>
                  <a:lnTo>
                    <a:pt x="1276033" y="36487"/>
                  </a:lnTo>
                  <a:lnTo>
                    <a:pt x="1296353" y="42199"/>
                  </a:lnTo>
                  <a:lnTo>
                    <a:pt x="1316355" y="48227"/>
                  </a:lnTo>
                  <a:lnTo>
                    <a:pt x="1336675" y="54573"/>
                  </a:lnTo>
                  <a:lnTo>
                    <a:pt x="1356677" y="61553"/>
                  </a:lnTo>
                  <a:lnTo>
                    <a:pt x="1376363" y="68850"/>
                  </a:lnTo>
                  <a:lnTo>
                    <a:pt x="1395730" y="76148"/>
                  </a:lnTo>
                  <a:lnTo>
                    <a:pt x="1415415" y="84080"/>
                  </a:lnTo>
                  <a:lnTo>
                    <a:pt x="1434783" y="92329"/>
                  </a:lnTo>
                  <a:lnTo>
                    <a:pt x="1453833" y="101213"/>
                  </a:lnTo>
                  <a:lnTo>
                    <a:pt x="1472883" y="110097"/>
                  </a:lnTo>
                  <a:lnTo>
                    <a:pt x="1491297" y="119298"/>
                  </a:lnTo>
                  <a:lnTo>
                    <a:pt x="1509713" y="128817"/>
                  </a:lnTo>
                  <a:lnTo>
                    <a:pt x="1528445" y="138970"/>
                  </a:lnTo>
                  <a:lnTo>
                    <a:pt x="1546543" y="149440"/>
                  </a:lnTo>
                  <a:lnTo>
                    <a:pt x="1564323" y="160228"/>
                  </a:lnTo>
                  <a:lnTo>
                    <a:pt x="1582103" y="171015"/>
                  </a:lnTo>
                  <a:lnTo>
                    <a:pt x="1599565" y="182437"/>
                  </a:lnTo>
                  <a:lnTo>
                    <a:pt x="1616710" y="194177"/>
                  </a:lnTo>
                  <a:lnTo>
                    <a:pt x="1633855" y="205916"/>
                  </a:lnTo>
                  <a:lnTo>
                    <a:pt x="1650683" y="218290"/>
                  </a:lnTo>
                  <a:lnTo>
                    <a:pt x="1666875" y="230664"/>
                  </a:lnTo>
                  <a:lnTo>
                    <a:pt x="1683067" y="243355"/>
                  </a:lnTo>
                  <a:lnTo>
                    <a:pt x="1698943" y="256681"/>
                  </a:lnTo>
                  <a:lnTo>
                    <a:pt x="1714500" y="270324"/>
                  </a:lnTo>
                  <a:lnTo>
                    <a:pt x="1730057" y="283650"/>
                  </a:lnTo>
                  <a:lnTo>
                    <a:pt x="1745297" y="297611"/>
                  </a:lnTo>
                  <a:lnTo>
                    <a:pt x="1759903" y="311888"/>
                  </a:lnTo>
                  <a:lnTo>
                    <a:pt x="1774507" y="326483"/>
                  </a:lnTo>
                  <a:lnTo>
                    <a:pt x="1788477" y="341396"/>
                  </a:lnTo>
                  <a:lnTo>
                    <a:pt x="1802130" y="356308"/>
                  </a:lnTo>
                  <a:lnTo>
                    <a:pt x="1815783" y="371537"/>
                  </a:lnTo>
                  <a:lnTo>
                    <a:pt x="1829117" y="387402"/>
                  </a:lnTo>
                  <a:lnTo>
                    <a:pt x="1841817" y="402948"/>
                  </a:lnTo>
                  <a:lnTo>
                    <a:pt x="1854200" y="419130"/>
                  </a:lnTo>
                  <a:lnTo>
                    <a:pt x="1866265" y="435311"/>
                  </a:lnTo>
                  <a:lnTo>
                    <a:pt x="1878013" y="451810"/>
                  </a:lnTo>
                  <a:lnTo>
                    <a:pt x="1889443" y="468309"/>
                  </a:lnTo>
                  <a:lnTo>
                    <a:pt x="1900555" y="485442"/>
                  </a:lnTo>
                  <a:lnTo>
                    <a:pt x="1911350" y="502575"/>
                  </a:lnTo>
                  <a:lnTo>
                    <a:pt x="1921510" y="520026"/>
                  </a:lnTo>
                  <a:lnTo>
                    <a:pt x="1931670" y="537793"/>
                  </a:lnTo>
                  <a:lnTo>
                    <a:pt x="1940877" y="555561"/>
                  </a:lnTo>
                  <a:lnTo>
                    <a:pt x="1950085" y="573329"/>
                  </a:lnTo>
                  <a:lnTo>
                    <a:pt x="1958657" y="592049"/>
                  </a:lnTo>
                  <a:lnTo>
                    <a:pt x="1966913" y="610134"/>
                  </a:lnTo>
                  <a:lnTo>
                    <a:pt x="1974533" y="628536"/>
                  </a:lnTo>
                  <a:lnTo>
                    <a:pt x="1981835" y="647573"/>
                  </a:lnTo>
                  <a:lnTo>
                    <a:pt x="1988820" y="666610"/>
                  </a:lnTo>
                  <a:lnTo>
                    <a:pt x="1995170" y="685647"/>
                  </a:lnTo>
                  <a:lnTo>
                    <a:pt x="2000885" y="704684"/>
                  </a:lnTo>
                  <a:lnTo>
                    <a:pt x="2006600" y="724355"/>
                  </a:lnTo>
                  <a:lnTo>
                    <a:pt x="2000885" y="742123"/>
                  </a:lnTo>
                  <a:lnTo>
                    <a:pt x="1995170" y="759891"/>
                  </a:lnTo>
                  <a:lnTo>
                    <a:pt x="1988820" y="777341"/>
                  </a:lnTo>
                  <a:lnTo>
                    <a:pt x="1981835" y="794792"/>
                  </a:lnTo>
                  <a:lnTo>
                    <a:pt x="1974533" y="811925"/>
                  </a:lnTo>
                  <a:lnTo>
                    <a:pt x="1966913" y="829058"/>
                  </a:lnTo>
                  <a:lnTo>
                    <a:pt x="1958657" y="845874"/>
                  </a:lnTo>
                  <a:lnTo>
                    <a:pt x="1950085" y="862373"/>
                  </a:lnTo>
                  <a:lnTo>
                    <a:pt x="1940877" y="879189"/>
                  </a:lnTo>
                  <a:lnTo>
                    <a:pt x="1931670" y="895053"/>
                  </a:lnTo>
                  <a:lnTo>
                    <a:pt x="1921510" y="911552"/>
                  </a:lnTo>
                  <a:lnTo>
                    <a:pt x="1911350" y="927099"/>
                  </a:lnTo>
                  <a:lnTo>
                    <a:pt x="1900555" y="943280"/>
                  </a:lnTo>
                  <a:lnTo>
                    <a:pt x="1889443" y="958510"/>
                  </a:lnTo>
                  <a:lnTo>
                    <a:pt x="1878013" y="973739"/>
                  </a:lnTo>
                  <a:lnTo>
                    <a:pt x="1866265" y="989286"/>
                  </a:lnTo>
                  <a:lnTo>
                    <a:pt x="1854200" y="1004198"/>
                  </a:lnTo>
                  <a:lnTo>
                    <a:pt x="1841817" y="1018793"/>
                  </a:lnTo>
                  <a:lnTo>
                    <a:pt x="1829117" y="1033388"/>
                  </a:lnTo>
                  <a:lnTo>
                    <a:pt x="1815783" y="1047666"/>
                  </a:lnTo>
                  <a:lnTo>
                    <a:pt x="1802130" y="1061309"/>
                  </a:lnTo>
                  <a:lnTo>
                    <a:pt x="1788477" y="1075269"/>
                  </a:lnTo>
                  <a:lnTo>
                    <a:pt x="1774507" y="1088913"/>
                  </a:lnTo>
                  <a:lnTo>
                    <a:pt x="1759903" y="1101921"/>
                  </a:lnTo>
                  <a:lnTo>
                    <a:pt x="1745297" y="1115247"/>
                  </a:lnTo>
                  <a:lnTo>
                    <a:pt x="1730057" y="1127938"/>
                  </a:lnTo>
                  <a:lnTo>
                    <a:pt x="1714500" y="1140312"/>
                  </a:lnTo>
                  <a:lnTo>
                    <a:pt x="1698943" y="1152686"/>
                  </a:lnTo>
                  <a:lnTo>
                    <a:pt x="1683067" y="1164743"/>
                  </a:lnTo>
                  <a:lnTo>
                    <a:pt x="1666875" y="1176482"/>
                  </a:lnTo>
                  <a:lnTo>
                    <a:pt x="1650683" y="1187905"/>
                  </a:lnTo>
                  <a:lnTo>
                    <a:pt x="1633855" y="1199009"/>
                  </a:lnTo>
                  <a:lnTo>
                    <a:pt x="1616710" y="1210114"/>
                  </a:lnTo>
                  <a:lnTo>
                    <a:pt x="1599565" y="1220902"/>
                  </a:lnTo>
                  <a:lnTo>
                    <a:pt x="1582103" y="1231055"/>
                  </a:lnTo>
                  <a:lnTo>
                    <a:pt x="1564323" y="1241208"/>
                  </a:lnTo>
                  <a:lnTo>
                    <a:pt x="1546543" y="1250726"/>
                  </a:lnTo>
                  <a:lnTo>
                    <a:pt x="1528445" y="1260245"/>
                  </a:lnTo>
                  <a:lnTo>
                    <a:pt x="1509713" y="1269763"/>
                  </a:lnTo>
                  <a:lnTo>
                    <a:pt x="1491297" y="1278647"/>
                  </a:lnTo>
                  <a:lnTo>
                    <a:pt x="1472883" y="1287214"/>
                  </a:lnTo>
                  <a:lnTo>
                    <a:pt x="1453833" y="1295146"/>
                  </a:lnTo>
                  <a:lnTo>
                    <a:pt x="1434783" y="1303078"/>
                  </a:lnTo>
                  <a:lnTo>
                    <a:pt x="1415415" y="1310693"/>
                  </a:lnTo>
                  <a:lnTo>
                    <a:pt x="1395730" y="1317990"/>
                  </a:lnTo>
                  <a:lnTo>
                    <a:pt x="1376363" y="1324653"/>
                  </a:lnTo>
                  <a:lnTo>
                    <a:pt x="1356677" y="1331316"/>
                  </a:lnTo>
                  <a:lnTo>
                    <a:pt x="1336675" y="1337662"/>
                  </a:lnTo>
                  <a:lnTo>
                    <a:pt x="1316355" y="1343373"/>
                  </a:lnTo>
                  <a:lnTo>
                    <a:pt x="1296353" y="1349084"/>
                  </a:lnTo>
                  <a:lnTo>
                    <a:pt x="1276033" y="1354478"/>
                  </a:lnTo>
                  <a:lnTo>
                    <a:pt x="1255395" y="1358920"/>
                  </a:lnTo>
                  <a:lnTo>
                    <a:pt x="1234757" y="1363679"/>
                  </a:lnTo>
                  <a:lnTo>
                    <a:pt x="1214120" y="1367486"/>
                  </a:lnTo>
                  <a:lnTo>
                    <a:pt x="1193483" y="1371294"/>
                  </a:lnTo>
                  <a:lnTo>
                    <a:pt x="1172845" y="1374784"/>
                  </a:lnTo>
                  <a:lnTo>
                    <a:pt x="1151890" y="1377639"/>
                  </a:lnTo>
                  <a:lnTo>
                    <a:pt x="1130935" y="1380178"/>
                  </a:lnTo>
                  <a:lnTo>
                    <a:pt x="1109345" y="1382399"/>
                  </a:lnTo>
                  <a:lnTo>
                    <a:pt x="1088390" y="1384302"/>
                  </a:lnTo>
                  <a:lnTo>
                    <a:pt x="1067117" y="1385571"/>
                  </a:lnTo>
                  <a:lnTo>
                    <a:pt x="1046163" y="1386840"/>
                  </a:lnTo>
                  <a:lnTo>
                    <a:pt x="1024573" y="1387475"/>
                  </a:lnTo>
                  <a:lnTo>
                    <a:pt x="1003300" y="1387475"/>
                  </a:lnTo>
                  <a:lnTo>
                    <a:pt x="981393" y="1387475"/>
                  </a:lnTo>
                  <a:lnTo>
                    <a:pt x="959485" y="1386840"/>
                  </a:lnTo>
                  <a:lnTo>
                    <a:pt x="937895" y="1385571"/>
                  </a:lnTo>
                  <a:lnTo>
                    <a:pt x="916305" y="1384302"/>
                  </a:lnTo>
                  <a:lnTo>
                    <a:pt x="895033" y="1382399"/>
                  </a:lnTo>
                  <a:lnTo>
                    <a:pt x="873760" y="1380178"/>
                  </a:lnTo>
                  <a:lnTo>
                    <a:pt x="852805" y="1377639"/>
                  </a:lnTo>
                  <a:lnTo>
                    <a:pt x="831533" y="1374784"/>
                  </a:lnTo>
                  <a:lnTo>
                    <a:pt x="810578" y="1371294"/>
                  </a:lnTo>
                  <a:lnTo>
                    <a:pt x="789940" y="1367486"/>
                  </a:lnTo>
                  <a:lnTo>
                    <a:pt x="769303" y="1363679"/>
                  </a:lnTo>
                  <a:lnTo>
                    <a:pt x="748983" y="1358920"/>
                  </a:lnTo>
                  <a:lnTo>
                    <a:pt x="728980" y="1354478"/>
                  </a:lnTo>
                  <a:lnTo>
                    <a:pt x="708660" y="1349084"/>
                  </a:lnTo>
                  <a:lnTo>
                    <a:pt x="689293" y="1343373"/>
                  </a:lnTo>
                  <a:lnTo>
                    <a:pt x="669290" y="1337662"/>
                  </a:lnTo>
                  <a:lnTo>
                    <a:pt x="649605" y="1331316"/>
                  </a:lnTo>
                  <a:lnTo>
                    <a:pt x="630555" y="1324653"/>
                  </a:lnTo>
                  <a:lnTo>
                    <a:pt x="611187" y="1317990"/>
                  </a:lnTo>
                  <a:lnTo>
                    <a:pt x="592455" y="1310693"/>
                  </a:lnTo>
                  <a:lnTo>
                    <a:pt x="573722" y="1303078"/>
                  </a:lnTo>
                  <a:lnTo>
                    <a:pt x="554990" y="1295146"/>
                  </a:lnTo>
                  <a:lnTo>
                    <a:pt x="536892" y="1287214"/>
                  </a:lnTo>
                  <a:lnTo>
                    <a:pt x="518477" y="1278647"/>
                  </a:lnTo>
                  <a:lnTo>
                    <a:pt x="500380" y="1269763"/>
                  </a:lnTo>
                  <a:lnTo>
                    <a:pt x="482917" y="1260245"/>
                  </a:lnTo>
                  <a:lnTo>
                    <a:pt x="465137" y="1250726"/>
                  </a:lnTo>
                  <a:lnTo>
                    <a:pt x="447992" y="1241208"/>
                  </a:lnTo>
                  <a:lnTo>
                    <a:pt x="430847" y="1231055"/>
                  </a:lnTo>
                  <a:lnTo>
                    <a:pt x="414020" y="1220902"/>
                  </a:lnTo>
                  <a:lnTo>
                    <a:pt x="397510" y="1210114"/>
                  </a:lnTo>
                  <a:lnTo>
                    <a:pt x="381000" y="1199009"/>
                  </a:lnTo>
                  <a:lnTo>
                    <a:pt x="364807" y="1187905"/>
                  </a:lnTo>
                  <a:lnTo>
                    <a:pt x="348615" y="1176482"/>
                  </a:lnTo>
                  <a:lnTo>
                    <a:pt x="333057" y="1164743"/>
                  </a:lnTo>
                  <a:lnTo>
                    <a:pt x="317817" y="1152686"/>
                  </a:lnTo>
                  <a:lnTo>
                    <a:pt x="302260" y="1140312"/>
                  </a:lnTo>
                  <a:lnTo>
                    <a:pt x="287337" y="1127938"/>
                  </a:lnTo>
                  <a:lnTo>
                    <a:pt x="272732" y="1115247"/>
                  </a:lnTo>
                  <a:lnTo>
                    <a:pt x="258445" y="1101921"/>
                  </a:lnTo>
                  <a:lnTo>
                    <a:pt x="244475" y="1088913"/>
                  </a:lnTo>
                  <a:lnTo>
                    <a:pt x="230505" y="1075269"/>
                  </a:lnTo>
                  <a:lnTo>
                    <a:pt x="216852" y="1061309"/>
                  </a:lnTo>
                  <a:lnTo>
                    <a:pt x="203517" y="1047666"/>
                  </a:lnTo>
                  <a:lnTo>
                    <a:pt x="190182" y="1033388"/>
                  </a:lnTo>
                  <a:lnTo>
                    <a:pt x="177800" y="1018793"/>
                  </a:lnTo>
                  <a:lnTo>
                    <a:pt x="164782" y="1004198"/>
                  </a:lnTo>
                  <a:lnTo>
                    <a:pt x="152717" y="989286"/>
                  </a:lnTo>
                  <a:lnTo>
                    <a:pt x="140970" y="973739"/>
                  </a:lnTo>
                  <a:lnTo>
                    <a:pt x="129222" y="958510"/>
                  </a:lnTo>
                  <a:lnTo>
                    <a:pt x="117792" y="943280"/>
                  </a:lnTo>
                  <a:lnTo>
                    <a:pt x="106997" y="927099"/>
                  </a:lnTo>
                  <a:lnTo>
                    <a:pt x="96202" y="911552"/>
                  </a:lnTo>
                  <a:lnTo>
                    <a:pt x="85725" y="895053"/>
                  </a:lnTo>
                  <a:lnTo>
                    <a:pt x="75882" y="879189"/>
                  </a:lnTo>
                  <a:lnTo>
                    <a:pt x="66040" y="862373"/>
                  </a:lnTo>
                  <a:lnTo>
                    <a:pt x="56515" y="845874"/>
                  </a:lnTo>
                  <a:lnTo>
                    <a:pt x="47307" y="829058"/>
                  </a:lnTo>
                  <a:lnTo>
                    <a:pt x="38735" y="811925"/>
                  </a:lnTo>
                  <a:lnTo>
                    <a:pt x="30162" y="794792"/>
                  </a:lnTo>
                  <a:lnTo>
                    <a:pt x="22225" y="777341"/>
                  </a:lnTo>
                  <a:lnTo>
                    <a:pt x="14287" y="759891"/>
                  </a:lnTo>
                  <a:lnTo>
                    <a:pt x="6667" y="742123"/>
                  </a:lnTo>
                  <a:lnTo>
                    <a:pt x="0" y="724355"/>
                  </a:lnTo>
                  <a:lnTo>
                    <a:pt x="6667" y="704684"/>
                  </a:lnTo>
                  <a:lnTo>
                    <a:pt x="14287" y="685647"/>
                  </a:lnTo>
                  <a:lnTo>
                    <a:pt x="22225" y="666610"/>
                  </a:lnTo>
                  <a:lnTo>
                    <a:pt x="30162" y="647573"/>
                  </a:lnTo>
                  <a:lnTo>
                    <a:pt x="38735" y="628536"/>
                  </a:lnTo>
                  <a:lnTo>
                    <a:pt x="47307" y="610134"/>
                  </a:lnTo>
                  <a:lnTo>
                    <a:pt x="56515" y="592049"/>
                  </a:lnTo>
                  <a:lnTo>
                    <a:pt x="66040" y="573329"/>
                  </a:lnTo>
                  <a:lnTo>
                    <a:pt x="75882" y="555561"/>
                  </a:lnTo>
                  <a:lnTo>
                    <a:pt x="85725" y="537793"/>
                  </a:lnTo>
                  <a:lnTo>
                    <a:pt x="96202" y="520026"/>
                  </a:lnTo>
                  <a:lnTo>
                    <a:pt x="106997" y="502575"/>
                  </a:lnTo>
                  <a:lnTo>
                    <a:pt x="117792" y="485442"/>
                  </a:lnTo>
                  <a:lnTo>
                    <a:pt x="129222" y="468309"/>
                  </a:lnTo>
                  <a:lnTo>
                    <a:pt x="140970" y="451810"/>
                  </a:lnTo>
                  <a:lnTo>
                    <a:pt x="152717" y="435311"/>
                  </a:lnTo>
                  <a:lnTo>
                    <a:pt x="164782" y="419130"/>
                  </a:lnTo>
                  <a:lnTo>
                    <a:pt x="177800" y="402948"/>
                  </a:lnTo>
                  <a:lnTo>
                    <a:pt x="190182" y="387402"/>
                  </a:lnTo>
                  <a:lnTo>
                    <a:pt x="203517" y="371537"/>
                  </a:lnTo>
                  <a:lnTo>
                    <a:pt x="216852" y="356308"/>
                  </a:lnTo>
                  <a:lnTo>
                    <a:pt x="230505" y="341396"/>
                  </a:lnTo>
                  <a:lnTo>
                    <a:pt x="244475" y="326483"/>
                  </a:lnTo>
                  <a:lnTo>
                    <a:pt x="258445" y="311888"/>
                  </a:lnTo>
                  <a:lnTo>
                    <a:pt x="272732" y="297611"/>
                  </a:lnTo>
                  <a:lnTo>
                    <a:pt x="287337" y="283650"/>
                  </a:lnTo>
                  <a:lnTo>
                    <a:pt x="302260" y="270324"/>
                  </a:lnTo>
                  <a:lnTo>
                    <a:pt x="317817" y="256681"/>
                  </a:lnTo>
                  <a:lnTo>
                    <a:pt x="333057" y="243355"/>
                  </a:lnTo>
                  <a:lnTo>
                    <a:pt x="348615" y="230664"/>
                  </a:lnTo>
                  <a:lnTo>
                    <a:pt x="364807" y="218290"/>
                  </a:lnTo>
                  <a:lnTo>
                    <a:pt x="381000" y="205916"/>
                  </a:lnTo>
                  <a:lnTo>
                    <a:pt x="397510" y="194177"/>
                  </a:lnTo>
                  <a:lnTo>
                    <a:pt x="414020" y="182437"/>
                  </a:lnTo>
                  <a:lnTo>
                    <a:pt x="430847" y="171015"/>
                  </a:lnTo>
                  <a:lnTo>
                    <a:pt x="447992" y="160228"/>
                  </a:lnTo>
                  <a:lnTo>
                    <a:pt x="465137" y="149440"/>
                  </a:lnTo>
                  <a:lnTo>
                    <a:pt x="482917" y="138970"/>
                  </a:lnTo>
                  <a:lnTo>
                    <a:pt x="500380" y="128817"/>
                  </a:lnTo>
                  <a:lnTo>
                    <a:pt x="518477" y="119298"/>
                  </a:lnTo>
                  <a:lnTo>
                    <a:pt x="536892" y="110097"/>
                  </a:lnTo>
                  <a:lnTo>
                    <a:pt x="554990" y="101213"/>
                  </a:lnTo>
                  <a:lnTo>
                    <a:pt x="573722" y="92329"/>
                  </a:lnTo>
                  <a:lnTo>
                    <a:pt x="592455" y="84080"/>
                  </a:lnTo>
                  <a:lnTo>
                    <a:pt x="611187" y="76148"/>
                  </a:lnTo>
                  <a:lnTo>
                    <a:pt x="630555" y="68850"/>
                  </a:lnTo>
                  <a:lnTo>
                    <a:pt x="649605" y="61553"/>
                  </a:lnTo>
                  <a:lnTo>
                    <a:pt x="669290" y="54573"/>
                  </a:lnTo>
                  <a:lnTo>
                    <a:pt x="689293" y="48227"/>
                  </a:lnTo>
                  <a:lnTo>
                    <a:pt x="708660" y="42199"/>
                  </a:lnTo>
                  <a:lnTo>
                    <a:pt x="728980" y="36487"/>
                  </a:lnTo>
                  <a:lnTo>
                    <a:pt x="748983" y="31411"/>
                  </a:lnTo>
                  <a:lnTo>
                    <a:pt x="769303" y="26334"/>
                  </a:lnTo>
                  <a:lnTo>
                    <a:pt x="789940" y="21892"/>
                  </a:lnTo>
                  <a:lnTo>
                    <a:pt x="810578" y="17768"/>
                  </a:lnTo>
                  <a:lnTo>
                    <a:pt x="831533" y="14278"/>
                  </a:lnTo>
                  <a:lnTo>
                    <a:pt x="852805" y="11105"/>
                  </a:lnTo>
                  <a:lnTo>
                    <a:pt x="873760" y="8249"/>
                  </a:lnTo>
                  <a:lnTo>
                    <a:pt x="895033" y="5711"/>
                  </a:lnTo>
                  <a:lnTo>
                    <a:pt x="916305" y="3490"/>
                  </a:lnTo>
                  <a:lnTo>
                    <a:pt x="937895" y="2221"/>
                  </a:lnTo>
                  <a:lnTo>
                    <a:pt x="959485" y="1269"/>
                  </a:lnTo>
                  <a:lnTo>
                    <a:pt x="981393" y="317"/>
                  </a:lnTo>
                  <a:lnTo>
                    <a:pt x="1003300" y="0"/>
                  </a:lnTo>
                  <a:close/>
                </a:path>
              </a:pathLst>
            </a:custGeom>
            <a:solidFill>
              <a:schemeClr val="bg1">
                <a:lumMod val="95000"/>
              </a:schemeClr>
            </a:solidFill>
            <a:ln>
              <a:noFill/>
            </a:ln>
            <a:extLst/>
          </p:spPr>
          <p:txBody>
            <a:bodyPr lIns="110780" tIns="55390" rIns="110780" bIns="55390" anchor="ctr">
              <a:scene3d>
                <a:camera prst="orthographicFront"/>
                <a:lightRig rig="threePt" dir="t"/>
              </a:scene3d>
              <a:sp3d contourW="12700">
                <a:contourClr>
                  <a:srgbClr val="FFFFFF"/>
                </a:contourClr>
              </a:sp3d>
            </a:bodyPr>
            <a:lstStyle/>
            <a:p>
              <a:pPr algn="ctr">
                <a:defRPr/>
              </a:pPr>
              <a:endParaRPr lang="zh-CN" altLang="en-US" sz="1600">
                <a:solidFill>
                  <a:schemeClr val="bg1"/>
                </a:solidFill>
                <a:ea typeface="宋体" panose="02010600030101010101" pitchFamily="2" charset="-122"/>
              </a:endParaRPr>
            </a:p>
          </p:txBody>
        </p:sp>
      </p:grpSp>
      <p:grpSp>
        <p:nvGrpSpPr>
          <p:cNvPr id="14" name="组合 13"/>
          <p:cNvGrpSpPr/>
          <p:nvPr/>
        </p:nvGrpSpPr>
        <p:grpSpPr>
          <a:xfrm>
            <a:off x="3655844" y="3076169"/>
            <a:ext cx="5078158" cy="456644"/>
            <a:chOff x="4597712" y="3723530"/>
            <a:chExt cx="5699829" cy="511416"/>
          </a:xfrm>
        </p:grpSpPr>
        <p:sp>
          <p:nvSpPr>
            <p:cNvPr id="15" name="Freeform 5"/>
            <p:cNvSpPr>
              <a:spLocks/>
            </p:cNvSpPr>
            <p:nvPr/>
          </p:nvSpPr>
          <p:spPr bwMode="auto">
            <a:xfrm>
              <a:off x="4597712" y="3723530"/>
              <a:ext cx="5699829" cy="511214"/>
            </a:xfrm>
            <a:custGeom>
              <a:avLst/>
              <a:gdLst>
                <a:gd name="T0" fmla="*/ 12255 w 12769"/>
                <a:gd name="T1" fmla="*/ 31 h 1159"/>
                <a:gd name="T2" fmla="*/ 12727 w 12769"/>
                <a:gd name="T3" fmla="*/ 503 h 1159"/>
                <a:gd name="T4" fmla="*/ 12727 w 12769"/>
                <a:gd name="T5" fmla="*/ 656 h 1159"/>
                <a:gd name="T6" fmla="*/ 12255 w 12769"/>
                <a:gd name="T7" fmla="*/ 1128 h 1159"/>
                <a:gd name="T8" fmla="*/ 12180 w 12769"/>
                <a:gd name="T9" fmla="*/ 1159 h 1159"/>
                <a:gd name="T10" fmla="*/ 591 w 12769"/>
                <a:gd name="T11" fmla="*/ 1159 h 1159"/>
                <a:gd name="T12" fmla="*/ 514 w 12769"/>
                <a:gd name="T13" fmla="*/ 1128 h 1159"/>
                <a:gd name="T14" fmla="*/ 42 w 12769"/>
                <a:gd name="T15" fmla="*/ 656 h 1159"/>
                <a:gd name="T16" fmla="*/ 42 w 12769"/>
                <a:gd name="T17" fmla="*/ 503 h 1159"/>
                <a:gd name="T18" fmla="*/ 514 w 12769"/>
                <a:gd name="T19" fmla="*/ 31 h 1159"/>
                <a:gd name="T20" fmla="*/ 591 w 12769"/>
                <a:gd name="T21" fmla="*/ 0 h 1159"/>
                <a:gd name="T22" fmla="*/ 12178 w 12769"/>
                <a:gd name="T23" fmla="*/ 0 h 1159"/>
                <a:gd name="T24" fmla="*/ 12255 w 12769"/>
                <a:gd name="T25" fmla="*/ 31 h 1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769" h="1159">
                  <a:moveTo>
                    <a:pt x="12255" y="31"/>
                  </a:moveTo>
                  <a:lnTo>
                    <a:pt x="12727" y="503"/>
                  </a:lnTo>
                  <a:cubicBezTo>
                    <a:pt x="12769" y="545"/>
                    <a:pt x="12769" y="614"/>
                    <a:pt x="12727" y="656"/>
                  </a:cubicBezTo>
                  <a:lnTo>
                    <a:pt x="12255" y="1128"/>
                  </a:lnTo>
                  <a:cubicBezTo>
                    <a:pt x="12235" y="1148"/>
                    <a:pt x="12208" y="1159"/>
                    <a:pt x="12180" y="1159"/>
                  </a:cubicBezTo>
                  <a:lnTo>
                    <a:pt x="591" y="1159"/>
                  </a:lnTo>
                  <a:cubicBezTo>
                    <a:pt x="563" y="1159"/>
                    <a:pt x="535" y="1149"/>
                    <a:pt x="514" y="1128"/>
                  </a:cubicBezTo>
                  <a:lnTo>
                    <a:pt x="42" y="656"/>
                  </a:lnTo>
                  <a:cubicBezTo>
                    <a:pt x="0" y="614"/>
                    <a:pt x="0" y="545"/>
                    <a:pt x="42" y="503"/>
                  </a:cubicBezTo>
                  <a:lnTo>
                    <a:pt x="514" y="31"/>
                  </a:lnTo>
                  <a:cubicBezTo>
                    <a:pt x="535" y="10"/>
                    <a:pt x="563" y="0"/>
                    <a:pt x="591" y="0"/>
                  </a:cubicBezTo>
                  <a:lnTo>
                    <a:pt x="12178" y="0"/>
                  </a:lnTo>
                  <a:cubicBezTo>
                    <a:pt x="12207" y="0"/>
                    <a:pt x="12235" y="11"/>
                    <a:pt x="12255" y="31"/>
                  </a:cubicBezTo>
                  <a:close/>
                </a:path>
              </a:pathLst>
            </a:custGeom>
            <a:solidFill>
              <a:srgbClr val="7B1B1B"/>
            </a:solidFill>
            <a:ln w="9525" cap="flat">
              <a:noFill/>
              <a:prstDash val="solid"/>
              <a:miter lim="800000"/>
              <a:headEnd/>
              <a:tailEnd/>
            </a:ln>
            <a:extLst/>
          </p:spPr>
          <p:txBody>
            <a:bodyPr vert="horz" wrap="square" lIns="110780" tIns="55390" rIns="110780" bIns="55390" numCol="1" anchor="t" anchorCtr="0" compatLnSpc="1">
              <a:prstTxWarp prst="textNoShape">
                <a:avLst/>
              </a:prstTxWarp>
            </a:bodyPr>
            <a:lstStyle/>
            <a:p>
              <a:endParaRPr lang="zh-CN" altLang="en-US" sz="1600">
                <a:solidFill>
                  <a:schemeClr val="bg1"/>
                </a:solidFill>
              </a:endParaRPr>
            </a:p>
          </p:txBody>
        </p:sp>
        <p:sp>
          <p:nvSpPr>
            <p:cNvPr id="16" name="TextBox 15"/>
            <p:cNvSpPr txBox="1"/>
            <p:nvPr/>
          </p:nvSpPr>
          <p:spPr>
            <a:xfrm>
              <a:off x="5533485" y="3821315"/>
              <a:ext cx="3270135" cy="413631"/>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r>
                <a:rPr lang="zh-CN" altLang="en-US" sz="2400" b="1" dirty="0">
                  <a:solidFill>
                    <a:schemeClr val="bg1">
                      <a:lumMod val="95000"/>
                    </a:schemeClr>
                  </a:solidFill>
                </a:rPr>
                <a:t>工作存在不足</a:t>
              </a:r>
            </a:p>
          </p:txBody>
        </p:sp>
        <p:sp>
          <p:nvSpPr>
            <p:cNvPr id="17" name="Freeform 6"/>
            <p:cNvSpPr>
              <a:spLocks/>
            </p:cNvSpPr>
            <p:nvPr/>
          </p:nvSpPr>
          <p:spPr bwMode="auto">
            <a:xfrm>
              <a:off x="4645597" y="3768531"/>
              <a:ext cx="456082" cy="421211"/>
            </a:xfrm>
            <a:custGeom>
              <a:avLst/>
              <a:gdLst>
                <a:gd name="T0" fmla="*/ 563 w 956"/>
                <a:gd name="T1" fmla="*/ 46 h 956"/>
                <a:gd name="T2" fmla="*/ 910 w 956"/>
                <a:gd name="T3" fmla="*/ 393 h 956"/>
                <a:gd name="T4" fmla="*/ 910 w 956"/>
                <a:gd name="T5" fmla="*/ 563 h 956"/>
                <a:gd name="T6" fmla="*/ 563 w 956"/>
                <a:gd name="T7" fmla="*/ 909 h 956"/>
                <a:gd name="T8" fmla="*/ 393 w 956"/>
                <a:gd name="T9" fmla="*/ 909 h 956"/>
                <a:gd name="T10" fmla="*/ 47 w 956"/>
                <a:gd name="T11" fmla="*/ 563 h 956"/>
                <a:gd name="T12" fmla="*/ 47 w 956"/>
                <a:gd name="T13" fmla="*/ 393 h 956"/>
                <a:gd name="T14" fmla="*/ 393 w 956"/>
                <a:gd name="T15" fmla="*/ 46 h 956"/>
                <a:gd name="T16" fmla="*/ 563 w 956"/>
                <a:gd name="T17" fmla="*/ 46 h 9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56" h="956">
                  <a:moveTo>
                    <a:pt x="563" y="46"/>
                  </a:moveTo>
                  <a:lnTo>
                    <a:pt x="910" y="393"/>
                  </a:lnTo>
                  <a:cubicBezTo>
                    <a:pt x="956" y="439"/>
                    <a:pt x="956" y="516"/>
                    <a:pt x="910" y="563"/>
                  </a:cubicBezTo>
                  <a:lnTo>
                    <a:pt x="563" y="909"/>
                  </a:lnTo>
                  <a:cubicBezTo>
                    <a:pt x="517" y="956"/>
                    <a:pt x="440" y="956"/>
                    <a:pt x="393" y="909"/>
                  </a:cubicBezTo>
                  <a:lnTo>
                    <a:pt x="47" y="563"/>
                  </a:lnTo>
                  <a:cubicBezTo>
                    <a:pt x="0" y="516"/>
                    <a:pt x="0" y="439"/>
                    <a:pt x="47" y="393"/>
                  </a:cubicBezTo>
                  <a:lnTo>
                    <a:pt x="393" y="46"/>
                  </a:lnTo>
                  <a:cubicBezTo>
                    <a:pt x="440" y="0"/>
                    <a:pt x="517" y="0"/>
                    <a:pt x="563" y="46"/>
                  </a:cubicBezTo>
                  <a:close/>
                </a:path>
              </a:pathLst>
            </a:custGeom>
            <a:solidFill>
              <a:schemeClr val="bg1">
                <a:lumMod val="95000"/>
              </a:schemeClr>
            </a:solidFill>
            <a:ln w="12700" cap="flat">
              <a:noFill/>
              <a:prstDash val="solid"/>
              <a:miter lim="800000"/>
              <a:headEnd/>
              <a:tailEnd/>
            </a:ln>
          </p:spPr>
          <p:txBody>
            <a:bodyPr vert="horz" wrap="square" lIns="110780" tIns="55390" rIns="110780" bIns="55390" numCol="1" anchor="t" anchorCtr="0" compatLnSpc="1">
              <a:prstTxWarp prst="textNoShape">
                <a:avLst/>
              </a:prstTxWarp>
            </a:bodyPr>
            <a:lstStyle/>
            <a:p>
              <a:endParaRPr lang="zh-CN" altLang="en-US" sz="1600" dirty="0">
                <a:solidFill>
                  <a:schemeClr val="bg1"/>
                </a:solidFill>
              </a:endParaRPr>
            </a:p>
          </p:txBody>
        </p:sp>
        <p:sp>
          <p:nvSpPr>
            <p:cNvPr id="18" name="TextBox 17"/>
            <p:cNvSpPr txBox="1"/>
            <p:nvPr/>
          </p:nvSpPr>
          <p:spPr>
            <a:xfrm>
              <a:off x="4793852" y="3839543"/>
              <a:ext cx="160133" cy="310224"/>
            </a:xfrm>
            <a:prstGeom prst="rect">
              <a:avLst/>
            </a:prstGeom>
            <a:noFill/>
          </p:spPr>
          <p:txBody>
            <a:bodyPr wrap="none" lIns="0" tIns="0" rIns="0" bIns="0" rtlCol="0">
              <a:spAutoFit/>
            </a:bodyPr>
            <a:lstStyle/>
            <a:p>
              <a:r>
                <a:rPr lang="en-US" altLang="zh-CN" b="1" dirty="0" smtClean="0">
                  <a:solidFill>
                    <a:srgbClr val="9A2222"/>
                  </a:solidFill>
                  <a:latin typeface="微软雅黑" pitchFamily="34" charset="-122"/>
                  <a:ea typeface="微软雅黑" pitchFamily="34" charset="-122"/>
                </a:rPr>
                <a:t>3</a:t>
              </a:r>
              <a:endParaRPr lang="zh-CN" altLang="en-US" b="1" dirty="0">
                <a:solidFill>
                  <a:srgbClr val="9A2222"/>
                </a:solidFill>
                <a:latin typeface="微软雅黑" pitchFamily="34" charset="-122"/>
                <a:ea typeface="微软雅黑" pitchFamily="34" charset="-122"/>
              </a:endParaRPr>
            </a:p>
          </p:txBody>
        </p:sp>
        <p:sp>
          <p:nvSpPr>
            <p:cNvPr id="19" name="KSO_Shape"/>
            <p:cNvSpPr>
              <a:spLocks/>
            </p:cNvSpPr>
            <p:nvPr/>
          </p:nvSpPr>
          <p:spPr bwMode="auto">
            <a:xfrm>
              <a:off x="9347588" y="3799695"/>
              <a:ext cx="253402" cy="360989"/>
            </a:xfrm>
            <a:custGeom>
              <a:avLst/>
              <a:gdLst>
                <a:gd name="T0" fmla="*/ 2147483646 w 3864"/>
                <a:gd name="T1" fmla="*/ 1817606605 h 6111"/>
                <a:gd name="T2" fmla="*/ 2147483646 w 3864"/>
                <a:gd name="T3" fmla="*/ 2147483646 h 6111"/>
                <a:gd name="T4" fmla="*/ 2147483646 w 3864"/>
                <a:gd name="T5" fmla="*/ 2147483646 h 6111"/>
                <a:gd name="T6" fmla="*/ 2147483646 w 3864"/>
                <a:gd name="T7" fmla="*/ 2147483646 h 6111"/>
                <a:gd name="T8" fmla="*/ 2147483646 w 3864"/>
                <a:gd name="T9" fmla="*/ 2147483646 h 6111"/>
                <a:gd name="T10" fmla="*/ 2147483646 w 3864"/>
                <a:gd name="T11" fmla="*/ 2147483646 h 6111"/>
                <a:gd name="T12" fmla="*/ 2147483646 w 3864"/>
                <a:gd name="T13" fmla="*/ 2147483646 h 6111"/>
                <a:gd name="T14" fmla="*/ 2147483646 w 3864"/>
                <a:gd name="T15" fmla="*/ 2147483646 h 6111"/>
                <a:gd name="T16" fmla="*/ 2147483646 w 3864"/>
                <a:gd name="T17" fmla="*/ 2147483646 h 6111"/>
                <a:gd name="T18" fmla="*/ 2147483646 w 3864"/>
                <a:gd name="T19" fmla="*/ 2147483646 h 6111"/>
                <a:gd name="T20" fmla="*/ 2147483646 w 3864"/>
                <a:gd name="T21" fmla="*/ 2147483646 h 6111"/>
                <a:gd name="T22" fmla="*/ 2147483646 w 3864"/>
                <a:gd name="T23" fmla="*/ 2147483646 h 6111"/>
                <a:gd name="T24" fmla="*/ 2147483646 w 3864"/>
                <a:gd name="T25" fmla="*/ 2147483646 h 6111"/>
                <a:gd name="T26" fmla="*/ 2147483646 w 3864"/>
                <a:gd name="T27" fmla="*/ 2147483646 h 6111"/>
                <a:gd name="T28" fmla="*/ 2147483646 w 3864"/>
                <a:gd name="T29" fmla="*/ 2147483646 h 6111"/>
                <a:gd name="T30" fmla="*/ 2147483646 w 3864"/>
                <a:gd name="T31" fmla="*/ 2147483646 h 6111"/>
                <a:gd name="T32" fmla="*/ 2147483646 w 3864"/>
                <a:gd name="T33" fmla="*/ 2147483646 h 6111"/>
                <a:gd name="T34" fmla="*/ 2147483646 w 3864"/>
                <a:gd name="T35" fmla="*/ 2147483646 h 6111"/>
                <a:gd name="T36" fmla="*/ 574134261 w 3864"/>
                <a:gd name="T37" fmla="*/ 2147483646 h 6111"/>
                <a:gd name="T38" fmla="*/ 906491754 w 3864"/>
                <a:gd name="T39" fmla="*/ 2147483646 h 6111"/>
                <a:gd name="T40" fmla="*/ 2147483646 w 3864"/>
                <a:gd name="T41" fmla="*/ 2147483646 h 6111"/>
                <a:gd name="T42" fmla="*/ 2147483646 w 3864"/>
                <a:gd name="T43" fmla="*/ 2147483646 h 6111"/>
                <a:gd name="T44" fmla="*/ 2147483646 w 3864"/>
                <a:gd name="T45" fmla="*/ 2147483646 h 6111"/>
                <a:gd name="T46" fmla="*/ 2147483646 w 3864"/>
                <a:gd name="T47" fmla="*/ 1817606605 h 6111"/>
                <a:gd name="T48" fmla="*/ 2147483646 w 3864"/>
                <a:gd name="T49" fmla="*/ 2147483646 h 6111"/>
                <a:gd name="T50" fmla="*/ 2147483646 w 3864"/>
                <a:gd name="T51" fmla="*/ 2147483646 h 6111"/>
                <a:gd name="T52" fmla="*/ 2147483646 w 3864"/>
                <a:gd name="T53" fmla="*/ 2147483646 h 6111"/>
                <a:gd name="T54" fmla="*/ 2147483646 w 3864"/>
                <a:gd name="T55" fmla="*/ 2147483646 h 6111"/>
                <a:gd name="T56" fmla="*/ 2147483646 w 3864"/>
                <a:gd name="T57" fmla="*/ 2147483646 h 6111"/>
                <a:gd name="T58" fmla="*/ 2147483646 w 3864"/>
                <a:gd name="T59" fmla="*/ 2147483646 h 6111"/>
                <a:gd name="T60" fmla="*/ 2147483646 w 3864"/>
                <a:gd name="T61" fmla="*/ 2147483646 h 6111"/>
                <a:gd name="T62" fmla="*/ 2147483646 w 3864"/>
                <a:gd name="T63" fmla="*/ 2147483646 h 6111"/>
                <a:gd name="T64" fmla="*/ 2147483646 w 3864"/>
                <a:gd name="T65" fmla="*/ 2147483646 h 6111"/>
                <a:gd name="T66" fmla="*/ 2147483646 w 3864"/>
                <a:gd name="T67" fmla="*/ 2147483646 h 6111"/>
                <a:gd name="T68" fmla="*/ 2147483646 w 3864"/>
                <a:gd name="T69" fmla="*/ 2147483646 h 6111"/>
                <a:gd name="T70" fmla="*/ 2147483646 w 3864"/>
                <a:gd name="T71" fmla="*/ 2147483646 h 6111"/>
                <a:gd name="T72" fmla="*/ 2147483646 w 3864"/>
                <a:gd name="T73" fmla="*/ 2147483646 h 6111"/>
                <a:gd name="T74" fmla="*/ 2147483646 w 3864"/>
                <a:gd name="T75" fmla="*/ 2147483646 h 6111"/>
                <a:gd name="T76" fmla="*/ 2147483646 w 3864"/>
                <a:gd name="T77" fmla="*/ 2147483646 h 6111"/>
                <a:gd name="T78" fmla="*/ 2147483646 w 3864"/>
                <a:gd name="T79" fmla="*/ 2147483646 h 6111"/>
                <a:gd name="T80" fmla="*/ 2147483646 w 3864"/>
                <a:gd name="T81" fmla="*/ 2147483646 h 6111"/>
                <a:gd name="T82" fmla="*/ 2147483646 w 3864"/>
                <a:gd name="T83" fmla="*/ 2147483646 h 6111"/>
                <a:gd name="T84" fmla="*/ 2147483646 w 3864"/>
                <a:gd name="T85" fmla="*/ 2147483646 h 6111"/>
                <a:gd name="T86" fmla="*/ 2147483646 w 3864"/>
                <a:gd name="T87" fmla="*/ 2147483646 h 6111"/>
                <a:gd name="T88" fmla="*/ 2147483646 w 3864"/>
                <a:gd name="T89" fmla="*/ 2147483646 h 6111"/>
                <a:gd name="T90" fmla="*/ 2147483646 w 3864"/>
                <a:gd name="T91" fmla="*/ 2147483646 h 6111"/>
                <a:gd name="T92" fmla="*/ 2147483646 w 3864"/>
                <a:gd name="T93" fmla="*/ 2147483646 h 6111"/>
                <a:gd name="T94" fmla="*/ 2147483646 w 3864"/>
                <a:gd name="T95" fmla="*/ 2147483646 h 6111"/>
                <a:gd name="T96" fmla="*/ 2147483646 w 3864"/>
                <a:gd name="T97" fmla="*/ 2147483646 h 6111"/>
                <a:gd name="T98" fmla="*/ 2147483646 w 3864"/>
                <a:gd name="T99" fmla="*/ 2147483646 h 6111"/>
                <a:gd name="T100" fmla="*/ 2147483646 w 3864"/>
                <a:gd name="T101" fmla="*/ 2147483646 h 6111"/>
                <a:gd name="T102" fmla="*/ 2147483646 w 3864"/>
                <a:gd name="T103" fmla="*/ 2147483646 h 6111"/>
                <a:gd name="T104" fmla="*/ 2147483646 w 3864"/>
                <a:gd name="T105" fmla="*/ 2147483646 h 6111"/>
                <a:gd name="T106" fmla="*/ 2147483646 w 3864"/>
                <a:gd name="T107" fmla="*/ 2147483646 h 6111"/>
                <a:gd name="T108" fmla="*/ 2147483646 w 3864"/>
                <a:gd name="T109" fmla="*/ 2147483646 h 6111"/>
                <a:gd name="T110" fmla="*/ 2147483646 w 3864"/>
                <a:gd name="T111" fmla="*/ 2147483646 h 6111"/>
                <a:gd name="T112" fmla="*/ 2147483646 w 3864"/>
                <a:gd name="T113" fmla="*/ 2147483646 h 6111"/>
                <a:gd name="T114" fmla="*/ 2147483646 w 3864"/>
                <a:gd name="T115" fmla="*/ 2147483646 h 6111"/>
                <a:gd name="T116" fmla="*/ 2147483646 w 3864"/>
                <a:gd name="T117" fmla="*/ 2147483646 h 6111"/>
                <a:gd name="T118" fmla="*/ 2147483646 w 3864"/>
                <a:gd name="T119" fmla="*/ 2147483646 h 611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3864" h="6111">
                  <a:moveTo>
                    <a:pt x="1932" y="0"/>
                  </a:moveTo>
                  <a:lnTo>
                    <a:pt x="1932" y="0"/>
                  </a:lnTo>
                  <a:lnTo>
                    <a:pt x="1982" y="0"/>
                  </a:lnTo>
                  <a:lnTo>
                    <a:pt x="2031" y="2"/>
                  </a:lnTo>
                  <a:lnTo>
                    <a:pt x="2081" y="5"/>
                  </a:lnTo>
                  <a:lnTo>
                    <a:pt x="2129" y="9"/>
                  </a:lnTo>
                  <a:lnTo>
                    <a:pt x="2178" y="15"/>
                  </a:lnTo>
                  <a:lnTo>
                    <a:pt x="2226" y="22"/>
                  </a:lnTo>
                  <a:lnTo>
                    <a:pt x="2273" y="30"/>
                  </a:lnTo>
                  <a:lnTo>
                    <a:pt x="2321" y="39"/>
                  </a:lnTo>
                  <a:lnTo>
                    <a:pt x="2367" y="48"/>
                  </a:lnTo>
                  <a:lnTo>
                    <a:pt x="2415" y="60"/>
                  </a:lnTo>
                  <a:lnTo>
                    <a:pt x="2460" y="73"/>
                  </a:lnTo>
                  <a:lnTo>
                    <a:pt x="2507" y="87"/>
                  </a:lnTo>
                  <a:lnTo>
                    <a:pt x="2551" y="101"/>
                  </a:lnTo>
                  <a:lnTo>
                    <a:pt x="2596" y="117"/>
                  </a:lnTo>
                  <a:lnTo>
                    <a:pt x="2640" y="133"/>
                  </a:lnTo>
                  <a:lnTo>
                    <a:pt x="2683" y="152"/>
                  </a:lnTo>
                  <a:lnTo>
                    <a:pt x="2727" y="170"/>
                  </a:lnTo>
                  <a:lnTo>
                    <a:pt x="2769" y="190"/>
                  </a:lnTo>
                  <a:lnTo>
                    <a:pt x="2811" y="211"/>
                  </a:lnTo>
                  <a:lnTo>
                    <a:pt x="2853" y="233"/>
                  </a:lnTo>
                  <a:lnTo>
                    <a:pt x="2893" y="255"/>
                  </a:lnTo>
                  <a:lnTo>
                    <a:pt x="2934" y="279"/>
                  </a:lnTo>
                  <a:lnTo>
                    <a:pt x="2973" y="304"/>
                  </a:lnTo>
                  <a:lnTo>
                    <a:pt x="3012" y="329"/>
                  </a:lnTo>
                  <a:lnTo>
                    <a:pt x="3050" y="356"/>
                  </a:lnTo>
                  <a:lnTo>
                    <a:pt x="3087" y="383"/>
                  </a:lnTo>
                  <a:lnTo>
                    <a:pt x="3124" y="412"/>
                  </a:lnTo>
                  <a:lnTo>
                    <a:pt x="3160" y="441"/>
                  </a:lnTo>
                  <a:lnTo>
                    <a:pt x="3196" y="471"/>
                  </a:lnTo>
                  <a:lnTo>
                    <a:pt x="3231" y="501"/>
                  </a:lnTo>
                  <a:lnTo>
                    <a:pt x="3265" y="532"/>
                  </a:lnTo>
                  <a:lnTo>
                    <a:pt x="3297" y="565"/>
                  </a:lnTo>
                  <a:lnTo>
                    <a:pt x="3330" y="599"/>
                  </a:lnTo>
                  <a:lnTo>
                    <a:pt x="3362" y="632"/>
                  </a:lnTo>
                  <a:lnTo>
                    <a:pt x="3393" y="667"/>
                  </a:lnTo>
                  <a:lnTo>
                    <a:pt x="3423" y="702"/>
                  </a:lnTo>
                  <a:lnTo>
                    <a:pt x="3452" y="739"/>
                  </a:lnTo>
                  <a:lnTo>
                    <a:pt x="3480" y="775"/>
                  </a:lnTo>
                  <a:lnTo>
                    <a:pt x="3507" y="813"/>
                  </a:lnTo>
                  <a:lnTo>
                    <a:pt x="3534" y="852"/>
                  </a:lnTo>
                  <a:lnTo>
                    <a:pt x="3560" y="890"/>
                  </a:lnTo>
                  <a:lnTo>
                    <a:pt x="3584" y="930"/>
                  </a:lnTo>
                  <a:lnTo>
                    <a:pt x="3607" y="970"/>
                  </a:lnTo>
                  <a:lnTo>
                    <a:pt x="3631" y="1011"/>
                  </a:lnTo>
                  <a:lnTo>
                    <a:pt x="3653" y="1051"/>
                  </a:lnTo>
                  <a:lnTo>
                    <a:pt x="3674" y="1094"/>
                  </a:lnTo>
                  <a:lnTo>
                    <a:pt x="3693" y="1136"/>
                  </a:lnTo>
                  <a:lnTo>
                    <a:pt x="3712" y="1179"/>
                  </a:lnTo>
                  <a:lnTo>
                    <a:pt x="3729" y="1223"/>
                  </a:lnTo>
                  <a:lnTo>
                    <a:pt x="3747" y="1267"/>
                  </a:lnTo>
                  <a:lnTo>
                    <a:pt x="3762" y="1312"/>
                  </a:lnTo>
                  <a:lnTo>
                    <a:pt x="3777" y="1357"/>
                  </a:lnTo>
                  <a:lnTo>
                    <a:pt x="3791" y="1402"/>
                  </a:lnTo>
                  <a:lnTo>
                    <a:pt x="3802" y="1449"/>
                  </a:lnTo>
                  <a:lnTo>
                    <a:pt x="3814" y="1495"/>
                  </a:lnTo>
                  <a:lnTo>
                    <a:pt x="3824" y="1543"/>
                  </a:lnTo>
                  <a:lnTo>
                    <a:pt x="3834" y="1589"/>
                  </a:lnTo>
                  <a:lnTo>
                    <a:pt x="3842" y="1638"/>
                  </a:lnTo>
                  <a:lnTo>
                    <a:pt x="3848" y="1685"/>
                  </a:lnTo>
                  <a:lnTo>
                    <a:pt x="3853" y="1734"/>
                  </a:lnTo>
                  <a:lnTo>
                    <a:pt x="3858" y="1783"/>
                  </a:lnTo>
                  <a:lnTo>
                    <a:pt x="3862" y="1832"/>
                  </a:lnTo>
                  <a:lnTo>
                    <a:pt x="3863" y="1882"/>
                  </a:lnTo>
                  <a:lnTo>
                    <a:pt x="3864" y="1932"/>
                  </a:lnTo>
                  <a:lnTo>
                    <a:pt x="3863" y="1999"/>
                  </a:lnTo>
                  <a:lnTo>
                    <a:pt x="3859" y="2065"/>
                  </a:lnTo>
                  <a:lnTo>
                    <a:pt x="3853" y="2130"/>
                  </a:lnTo>
                  <a:lnTo>
                    <a:pt x="3845" y="2195"/>
                  </a:lnTo>
                  <a:lnTo>
                    <a:pt x="3836" y="2260"/>
                  </a:lnTo>
                  <a:lnTo>
                    <a:pt x="3823" y="2324"/>
                  </a:lnTo>
                  <a:lnTo>
                    <a:pt x="3809" y="2387"/>
                  </a:lnTo>
                  <a:lnTo>
                    <a:pt x="3793" y="2449"/>
                  </a:lnTo>
                  <a:lnTo>
                    <a:pt x="3776" y="2511"/>
                  </a:lnTo>
                  <a:lnTo>
                    <a:pt x="3755" y="2571"/>
                  </a:lnTo>
                  <a:lnTo>
                    <a:pt x="3733" y="2631"/>
                  </a:lnTo>
                  <a:lnTo>
                    <a:pt x="3709" y="2690"/>
                  </a:lnTo>
                  <a:lnTo>
                    <a:pt x="3683" y="2747"/>
                  </a:lnTo>
                  <a:lnTo>
                    <a:pt x="3656" y="2804"/>
                  </a:lnTo>
                  <a:lnTo>
                    <a:pt x="3626" y="2859"/>
                  </a:lnTo>
                  <a:lnTo>
                    <a:pt x="3596" y="2914"/>
                  </a:lnTo>
                  <a:lnTo>
                    <a:pt x="3566" y="2963"/>
                  </a:lnTo>
                  <a:lnTo>
                    <a:pt x="3534" y="3011"/>
                  </a:lnTo>
                  <a:lnTo>
                    <a:pt x="3502" y="3058"/>
                  </a:lnTo>
                  <a:lnTo>
                    <a:pt x="3467" y="3103"/>
                  </a:lnTo>
                  <a:lnTo>
                    <a:pt x="3432" y="3148"/>
                  </a:lnTo>
                  <a:lnTo>
                    <a:pt x="3395" y="3193"/>
                  </a:lnTo>
                  <a:lnTo>
                    <a:pt x="3358" y="3234"/>
                  </a:lnTo>
                  <a:lnTo>
                    <a:pt x="3318" y="3276"/>
                  </a:lnTo>
                  <a:lnTo>
                    <a:pt x="3278" y="3317"/>
                  </a:lnTo>
                  <a:lnTo>
                    <a:pt x="3237" y="3356"/>
                  </a:lnTo>
                  <a:lnTo>
                    <a:pt x="3194" y="3393"/>
                  </a:lnTo>
                  <a:lnTo>
                    <a:pt x="3150" y="3431"/>
                  </a:lnTo>
                  <a:lnTo>
                    <a:pt x="3106" y="3465"/>
                  </a:lnTo>
                  <a:lnTo>
                    <a:pt x="3059" y="3500"/>
                  </a:lnTo>
                  <a:lnTo>
                    <a:pt x="3013" y="3533"/>
                  </a:lnTo>
                  <a:lnTo>
                    <a:pt x="2965" y="3564"/>
                  </a:lnTo>
                  <a:lnTo>
                    <a:pt x="2965" y="3763"/>
                  </a:lnTo>
                  <a:lnTo>
                    <a:pt x="3040" y="3756"/>
                  </a:lnTo>
                  <a:lnTo>
                    <a:pt x="3184" y="3744"/>
                  </a:lnTo>
                  <a:lnTo>
                    <a:pt x="3240" y="3879"/>
                  </a:lnTo>
                  <a:lnTo>
                    <a:pt x="3257" y="3921"/>
                  </a:lnTo>
                  <a:lnTo>
                    <a:pt x="3272" y="3961"/>
                  </a:lnTo>
                  <a:lnTo>
                    <a:pt x="3283" y="4003"/>
                  </a:lnTo>
                  <a:lnTo>
                    <a:pt x="3293" y="4044"/>
                  </a:lnTo>
                  <a:lnTo>
                    <a:pt x="3301" y="4084"/>
                  </a:lnTo>
                  <a:lnTo>
                    <a:pt x="3305" y="4125"/>
                  </a:lnTo>
                  <a:lnTo>
                    <a:pt x="3309" y="4166"/>
                  </a:lnTo>
                  <a:lnTo>
                    <a:pt x="3310" y="4206"/>
                  </a:lnTo>
                  <a:lnTo>
                    <a:pt x="3309" y="4248"/>
                  </a:lnTo>
                  <a:lnTo>
                    <a:pt x="3305" y="4289"/>
                  </a:lnTo>
                  <a:lnTo>
                    <a:pt x="3300" y="4329"/>
                  </a:lnTo>
                  <a:lnTo>
                    <a:pt x="3292" y="4370"/>
                  </a:lnTo>
                  <a:lnTo>
                    <a:pt x="3282" y="4409"/>
                  </a:lnTo>
                  <a:lnTo>
                    <a:pt x="3269" y="4449"/>
                  </a:lnTo>
                  <a:lnTo>
                    <a:pt x="3256" y="4487"/>
                  </a:lnTo>
                  <a:lnTo>
                    <a:pt x="3239" y="4527"/>
                  </a:lnTo>
                  <a:lnTo>
                    <a:pt x="3224" y="4560"/>
                  </a:lnTo>
                  <a:lnTo>
                    <a:pt x="3240" y="4600"/>
                  </a:lnTo>
                  <a:lnTo>
                    <a:pt x="3257" y="4642"/>
                  </a:lnTo>
                  <a:lnTo>
                    <a:pt x="3272" y="4682"/>
                  </a:lnTo>
                  <a:lnTo>
                    <a:pt x="3283" y="4724"/>
                  </a:lnTo>
                  <a:lnTo>
                    <a:pt x="3293" y="4765"/>
                  </a:lnTo>
                  <a:lnTo>
                    <a:pt x="3301" y="4805"/>
                  </a:lnTo>
                  <a:lnTo>
                    <a:pt x="3305" y="4846"/>
                  </a:lnTo>
                  <a:lnTo>
                    <a:pt x="3309" y="4888"/>
                  </a:lnTo>
                  <a:lnTo>
                    <a:pt x="3310" y="4927"/>
                  </a:lnTo>
                  <a:lnTo>
                    <a:pt x="3309" y="4969"/>
                  </a:lnTo>
                  <a:lnTo>
                    <a:pt x="3305" y="5010"/>
                  </a:lnTo>
                  <a:lnTo>
                    <a:pt x="3300" y="5050"/>
                  </a:lnTo>
                  <a:lnTo>
                    <a:pt x="3292" y="5091"/>
                  </a:lnTo>
                  <a:lnTo>
                    <a:pt x="3282" y="5130"/>
                  </a:lnTo>
                  <a:lnTo>
                    <a:pt x="3269" y="5170"/>
                  </a:lnTo>
                  <a:lnTo>
                    <a:pt x="3256" y="5209"/>
                  </a:lnTo>
                  <a:lnTo>
                    <a:pt x="3239" y="5248"/>
                  </a:lnTo>
                  <a:lnTo>
                    <a:pt x="3191" y="5356"/>
                  </a:lnTo>
                  <a:lnTo>
                    <a:pt x="3073" y="5366"/>
                  </a:lnTo>
                  <a:lnTo>
                    <a:pt x="886" y="5559"/>
                  </a:lnTo>
                  <a:lnTo>
                    <a:pt x="735" y="5573"/>
                  </a:lnTo>
                  <a:lnTo>
                    <a:pt x="681" y="5430"/>
                  </a:lnTo>
                  <a:lnTo>
                    <a:pt x="668" y="5395"/>
                  </a:lnTo>
                  <a:lnTo>
                    <a:pt x="656" y="5359"/>
                  </a:lnTo>
                  <a:lnTo>
                    <a:pt x="646" y="5323"/>
                  </a:lnTo>
                  <a:lnTo>
                    <a:pt x="636" y="5286"/>
                  </a:lnTo>
                  <a:lnTo>
                    <a:pt x="628" y="5249"/>
                  </a:lnTo>
                  <a:lnTo>
                    <a:pt x="623" y="5210"/>
                  </a:lnTo>
                  <a:lnTo>
                    <a:pt x="618" y="5172"/>
                  </a:lnTo>
                  <a:lnTo>
                    <a:pt x="616" y="5133"/>
                  </a:lnTo>
                  <a:lnTo>
                    <a:pt x="614" y="5091"/>
                  </a:lnTo>
                  <a:lnTo>
                    <a:pt x="617" y="5049"/>
                  </a:lnTo>
                  <a:lnTo>
                    <a:pt x="621" y="5006"/>
                  </a:lnTo>
                  <a:lnTo>
                    <a:pt x="628" y="4963"/>
                  </a:lnTo>
                  <a:lnTo>
                    <a:pt x="633" y="4941"/>
                  </a:lnTo>
                  <a:lnTo>
                    <a:pt x="638" y="4919"/>
                  </a:lnTo>
                  <a:lnTo>
                    <a:pt x="645" y="4897"/>
                  </a:lnTo>
                  <a:lnTo>
                    <a:pt x="652" y="4875"/>
                  </a:lnTo>
                  <a:lnTo>
                    <a:pt x="659" y="4853"/>
                  </a:lnTo>
                  <a:lnTo>
                    <a:pt x="668" y="4831"/>
                  </a:lnTo>
                  <a:lnTo>
                    <a:pt x="677" y="4808"/>
                  </a:lnTo>
                  <a:lnTo>
                    <a:pt x="688" y="4786"/>
                  </a:lnTo>
                  <a:lnTo>
                    <a:pt x="700" y="4759"/>
                  </a:lnTo>
                  <a:lnTo>
                    <a:pt x="681" y="4709"/>
                  </a:lnTo>
                  <a:lnTo>
                    <a:pt x="668" y="4674"/>
                  </a:lnTo>
                  <a:lnTo>
                    <a:pt x="656" y="4638"/>
                  </a:lnTo>
                  <a:lnTo>
                    <a:pt x="646" y="4602"/>
                  </a:lnTo>
                  <a:lnTo>
                    <a:pt x="636" y="4565"/>
                  </a:lnTo>
                  <a:lnTo>
                    <a:pt x="628" y="4528"/>
                  </a:lnTo>
                  <a:lnTo>
                    <a:pt x="623" y="4489"/>
                  </a:lnTo>
                  <a:lnTo>
                    <a:pt x="618" y="4451"/>
                  </a:lnTo>
                  <a:lnTo>
                    <a:pt x="616" y="4412"/>
                  </a:lnTo>
                  <a:lnTo>
                    <a:pt x="614" y="4370"/>
                  </a:lnTo>
                  <a:lnTo>
                    <a:pt x="617" y="4327"/>
                  </a:lnTo>
                  <a:lnTo>
                    <a:pt x="621" y="4285"/>
                  </a:lnTo>
                  <a:lnTo>
                    <a:pt x="628" y="4242"/>
                  </a:lnTo>
                  <a:lnTo>
                    <a:pt x="633" y="4220"/>
                  </a:lnTo>
                  <a:lnTo>
                    <a:pt x="638" y="4198"/>
                  </a:lnTo>
                  <a:lnTo>
                    <a:pt x="645" y="4176"/>
                  </a:lnTo>
                  <a:lnTo>
                    <a:pt x="652" y="4154"/>
                  </a:lnTo>
                  <a:lnTo>
                    <a:pt x="659" y="4132"/>
                  </a:lnTo>
                  <a:lnTo>
                    <a:pt x="668" y="4110"/>
                  </a:lnTo>
                  <a:lnTo>
                    <a:pt x="677" y="4087"/>
                  </a:lnTo>
                  <a:lnTo>
                    <a:pt x="688" y="4064"/>
                  </a:lnTo>
                  <a:lnTo>
                    <a:pt x="736" y="3960"/>
                  </a:lnTo>
                  <a:lnTo>
                    <a:pt x="851" y="3950"/>
                  </a:lnTo>
                  <a:lnTo>
                    <a:pt x="934" y="3943"/>
                  </a:lnTo>
                  <a:lnTo>
                    <a:pt x="934" y="3586"/>
                  </a:lnTo>
                  <a:lnTo>
                    <a:pt x="885" y="3555"/>
                  </a:lnTo>
                  <a:lnTo>
                    <a:pt x="836" y="3522"/>
                  </a:lnTo>
                  <a:lnTo>
                    <a:pt x="789" y="3489"/>
                  </a:lnTo>
                  <a:lnTo>
                    <a:pt x="742" y="3454"/>
                  </a:lnTo>
                  <a:lnTo>
                    <a:pt x="697" y="3417"/>
                  </a:lnTo>
                  <a:lnTo>
                    <a:pt x="653" y="3378"/>
                  </a:lnTo>
                  <a:lnTo>
                    <a:pt x="610" y="3340"/>
                  </a:lnTo>
                  <a:lnTo>
                    <a:pt x="568" y="3299"/>
                  </a:lnTo>
                  <a:lnTo>
                    <a:pt x="527" y="3258"/>
                  </a:lnTo>
                  <a:lnTo>
                    <a:pt x="488" y="3215"/>
                  </a:lnTo>
                  <a:lnTo>
                    <a:pt x="450" y="3170"/>
                  </a:lnTo>
                  <a:lnTo>
                    <a:pt x="414" y="3125"/>
                  </a:lnTo>
                  <a:lnTo>
                    <a:pt x="378" y="3079"/>
                  </a:lnTo>
                  <a:lnTo>
                    <a:pt x="344" y="3031"/>
                  </a:lnTo>
                  <a:lnTo>
                    <a:pt x="311" y="2982"/>
                  </a:lnTo>
                  <a:lnTo>
                    <a:pt x="280" y="2934"/>
                  </a:lnTo>
                  <a:lnTo>
                    <a:pt x="248" y="2878"/>
                  </a:lnTo>
                  <a:lnTo>
                    <a:pt x="217" y="2821"/>
                  </a:lnTo>
                  <a:lnTo>
                    <a:pt x="188" y="2763"/>
                  </a:lnTo>
                  <a:lnTo>
                    <a:pt x="162" y="2705"/>
                  </a:lnTo>
                  <a:lnTo>
                    <a:pt x="136" y="2644"/>
                  </a:lnTo>
                  <a:lnTo>
                    <a:pt x="113" y="2584"/>
                  </a:lnTo>
                  <a:lnTo>
                    <a:pt x="92" y="2523"/>
                  </a:lnTo>
                  <a:lnTo>
                    <a:pt x="73" y="2460"/>
                  </a:lnTo>
                  <a:lnTo>
                    <a:pt x="56" y="2396"/>
                  </a:lnTo>
                  <a:lnTo>
                    <a:pt x="42" y="2332"/>
                  </a:lnTo>
                  <a:lnTo>
                    <a:pt x="29" y="2267"/>
                  </a:lnTo>
                  <a:lnTo>
                    <a:pt x="19" y="2201"/>
                  </a:lnTo>
                  <a:lnTo>
                    <a:pt x="11" y="2135"/>
                  </a:lnTo>
                  <a:lnTo>
                    <a:pt x="5" y="2067"/>
                  </a:lnTo>
                  <a:lnTo>
                    <a:pt x="1" y="2000"/>
                  </a:lnTo>
                  <a:lnTo>
                    <a:pt x="0" y="1932"/>
                  </a:lnTo>
                  <a:lnTo>
                    <a:pt x="0" y="1882"/>
                  </a:lnTo>
                  <a:lnTo>
                    <a:pt x="3" y="1832"/>
                  </a:lnTo>
                  <a:lnTo>
                    <a:pt x="5" y="1783"/>
                  </a:lnTo>
                  <a:lnTo>
                    <a:pt x="10" y="1734"/>
                  </a:lnTo>
                  <a:lnTo>
                    <a:pt x="15" y="1685"/>
                  </a:lnTo>
                  <a:lnTo>
                    <a:pt x="22" y="1638"/>
                  </a:lnTo>
                  <a:lnTo>
                    <a:pt x="30" y="1589"/>
                  </a:lnTo>
                  <a:lnTo>
                    <a:pt x="39" y="1543"/>
                  </a:lnTo>
                  <a:lnTo>
                    <a:pt x="49" y="1495"/>
                  </a:lnTo>
                  <a:lnTo>
                    <a:pt x="61" y="1449"/>
                  </a:lnTo>
                  <a:lnTo>
                    <a:pt x="73" y="1402"/>
                  </a:lnTo>
                  <a:lnTo>
                    <a:pt x="86" y="1357"/>
                  </a:lnTo>
                  <a:lnTo>
                    <a:pt x="101" y="1312"/>
                  </a:lnTo>
                  <a:lnTo>
                    <a:pt x="118" y="1267"/>
                  </a:lnTo>
                  <a:lnTo>
                    <a:pt x="134" y="1223"/>
                  </a:lnTo>
                  <a:lnTo>
                    <a:pt x="151" y="1179"/>
                  </a:lnTo>
                  <a:lnTo>
                    <a:pt x="171" y="1136"/>
                  </a:lnTo>
                  <a:lnTo>
                    <a:pt x="191" y="1094"/>
                  </a:lnTo>
                  <a:lnTo>
                    <a:pt x="212" y="1051"/>
                  </a:lnTo>
                  <a:lnTo>
                    <a:pt x="232" y="1011"/>
                  </a:lnTo>
                  <a:lnTo>
                    <a:pt x="256" y="970"/>
                  </a:lnTo>
                  <a:lnTo>
                    <a:pt x="279" y="930"/>
                  </a:lnTo>
                  <a:lnTo>
                    <a:pt x="304" y="890"/>
                  </a:lnTo>
                  <a:lnTo>
                    <a:pt x="330" y="852"/>
                  </a:lnTo>
                  <a:lnTo>
                    <a:pt x="357" y="813"/>
                  </a:lnTo>
                  <a:lnTo>
                    <a:pt x="383" y="775"/>
                  </a:lnTo>
                  <a:lnTo>
                    <a:pt x="411" y="739"/>
                  </a:lnTo>
                  <a:lnTo>
                    <a:pt x="441" y="702"/>
                  </a:lnTo>
                  <a:lnTo>
                    <a:pt x="470" y="667"/>
                  </a:lnTo>
                  <a:lnTo>
                    <a:pt x="502" y="632"/>
                  </a:lnTo>
                  <a:lnTo>
                    <a:pt x="533" y="599"/>
                  </a:lnTo>
                  <a:lnTo>
                    <a:pt x="566" y="565"/>
                  </a:lnTo>
                  <a:lnTo>
                    <a:pt x="599" y="532"/>
                  </a:lnTo>
                  <a:lnTo>
                    <a:pt x="633" y="501"/>
                  </a:lnTo>
                  <a:lnTo>
                    <a:pt x="668" y="471"/>
                  </a:lnTo>
                  <a:lnTo>
                    <a:pt x="703" y="441"/>
                  </a:lnTo>
                  <a:lnTo>
                    <a:pt x="739" y="412"/>
                  </a:lnTo>
                  <a:lnTo>
                    <a:pt x="776" y="383"/>
                  </a:lnTo>
                  <a:lnTo>
                    <a:pt x="813" y="356"/>
                  </a:lnTo>
                  <a:lnTo>
                    <a:pt x="851" y="329"/>
                  </a:lnTo>
                  <a:lnTo>
                    <a:pt x="891" y="304"/>
                  </a:lnTo>
                  <a:lnTo>
                    <a:pt x="930" y="279"/>
                  </a:lnTo>
                  <a:lnTo>
                    <a:pt x="970" y="255"/>
                  </a:lnTo>
                  <a:lnTo>
                    <a:pt x="1010" y="233"/>
                  </a:lnTo>
                  <a:lnTo>
                    <a:pt x="1052" y="211"/>
                  </a:lnTo>
                  <a:lnTo>
                    <a:pt x="1094" y="190"/>
                  </a:lnTo>
                  <a:lnTo>
                    <a:pt x="1137" y="170"/>
                  </a:lnTo>
                  <a:lnTo>
                    <a:pt x="1180" y="152"/>
                  </a:lnTo>
                  <a:lnTo>
                    <a:pt x="1224" y="133"/>
                  </a:lnTo>
                  <a:lnTo>
                    <a:pt x="1268" y="117"/>
                  </a:lnTo>
                  <a:lnTo>
                    <a:pt x="1312" y="101"/>
                  </a:lnTo>
                  <a:lnTo>
                    <a:pt x="1357" y="87"/>
                  </a:lnTo>
                  <a:lnTo>
                    <a:pt x="1403" y="73"/>
                  </a:lnTo>
                  <a:lnTo>
                    <a:pt x="1449" y="60"/>
                  </a:lnTo>
                  <a:lnTo>
                    <a:pt x="1496" y="48"/>
                  </a:lnTo>
                  <a:lnTo>
                    <a:pt x="1542" y="39"/>
                  </a:lnTo>
                  <a:lnTo>
                    <a:pt x="1590" y="30"/>
                  </a:lnTo>
                  <a:lnTo>
                    <a:pt x="1637" y="22"/>
                  </a:lnTo>
                  <a:lnTo>
                    <a:pt x="1686" y="15"/>
                  </a:lnTo>
                  <a:lnTo>
                    <a:pt x="1735" y="9"/>
                  </a:lnTo>
                  <a:lnTo>
                    <a:pt x="1783" y="5"/>
                  </a:lnTo>
                  <a:lnTo>
                    <a:pt x="1832" y="2"/>
                  </a:lnTo>
                  <a:lnTo>
                    <a:pt x="1882" y="0"/>
                  </a:lnTo>
                  <a:lnTo>
                    <a:pt x="1932" y="0"/>
                  </a:lnTo>
                  <a:close/>
                  <a:moveTo>
                    <a:pt x="1507" y="2300"/>
                  </a:moveTo>
                  <a:lnTo>
                    <a:pt x="1507" y="2300"/>
                  </a:lnTo>
                  <a:lnTo>
                    <a:pt x="1533" y="2310"/>
                  </a:lnTo>
                  <a:lnTo>
                    <a:pt x="1557" y="2318"/>
                  </a:lnTo>
                  <a:lnTo>
                    <a:pt x="1569" y="2321"/>
                  </a:lnTo>
                  <a:lnTo>
                    <a:pt x="1580" y="2323"/>
                  </a:lnTo>
                  <a:lnTo>
                    <a:pt x="1592" y="2324"/>
                  </a:lnTo>
                  <a:lnTo>
                    <a:pt x="1604" y="2324"/>
                  </a:lnTo>
                  <a:lnTo>
                    <a:pt x="1619" y="2324"/>
                  </a:lnTo>
                  <a:lnTo>
                    <a:pt x="1633" y="2322"/>
                  </a:lnTo>
                  <a:lnTo>
                    <a:pt x="1648" y="2318"/>
                  </a:lnTo>
                  <a:lnTo>
                    <a:pt x="1663" y="2314"/>
                  </a:lnTo>
                  <a:lnTo>
                    <a:pt x="1677" y="2308"/>
                  </a:lnTo>
                  <a:lnTo>
                    <a:pt x="1691" y="2300"/>
                  </a:lnTo>
                  <a:lnTo>
                    <a:pt x="1705" y="2289"/>
                  </a:lnTo>
                  <a:lnTo>
                    <a:pt x="1718" y="2279"/>
                  </a:lnTo>
                  <a:lnTo>
                    <a:pt x="1750" y="2251"/>
                  </a:lnTo>
                  <a:lnTo>
                    <a:pt x="1782" y="2276"/>
                  </a:lnTo>
                  <a:lnTo>
                    <a:pt x="1801" y="2290"/>
                  </a:lnTo>
                  <a:lnTo>
                    <a:pt x="1819" y="2303"/>
                  </a:lnTo>
                  <a:lnTo>
                    <a:pt x="1838" y="2314"/>
                  </a:lnTo>
                  <a:lnTo>
                    <a:pt x="1855" y="2323"/>
                  </a:lnTo>
                  <a:lnTo>
                    <a:pt x="1873" y="2330"/>
                  </a:lnTo>
                  <a:lnTo>
                    <a:pt x="1890" y="2336"/>
                  </a:lnTo>
                  <a:lnTo>
                    <a:pt x="1908" y="2339"/>
                  </a:lnTo>
                  <a:lnTo>
                    <a:pt x="1924" y="2340"/>
                  </a:lnTo>
                  <a:lnTo>
                    <a:pt x="1939" y="2340"/>
                  </a:lnTo>
                  <a:lnTo>
                    <a:pt x="1954" y="2338"/>
                  </a:lnTo>
                  <a:lnTo>
                    <a:pt x="1969" y="2333"/>
                  </a:lnTo>
                  <a:lnTo>
                    <a:pt x="1984" y="2328"/>
                  </a:lnTo>
                  <a:lnTo>
                    <a:pt x="1999" y="2319"/>
                  </a:lnTo>
                  <a:lnTo>
                    <a:pt x="2013" y="2309"/>
                  </a:lnTo>
                  <a:lnTo>
                    <a:pt x="2028" y="2296"/>
                  </a:lnTo>
                  <a:lnTo>
                    <a:pt x="2044" y="2282"/>
                  </a:lnTo>
                  <a:lnTo>
                    <a:pt x="2077" y="2246"/>
                  </a:lnTo>
                  <a:lnTo>
                    <a:pt x="2113" y="2279"/>
                  </a:lnTo>
                  <a:lnTo>
                    <a:pt x="2134" y="2295"/>
                  </a:lnTo>
                  <a:lnTo>
                    <a:pt x="2154" y="2308"/>
                  </a:lnTo>
                  <a:lnTo>
                    <a:pt x="2175" y="2319"/>
                  </a:lnTo>
                  <a:lnTo>
                    <a:pt x="2194" y="2326"/>
                  </a:lnTo>
                  <a:lnTo>
                    <a:pt x="2215" y="2332"/>
                  </a:lnTo>
                  <a:lnTo>
                    <a:pt x="2235" y="2336"/>
                  </a:lnTo>
                  <a:lnTo>
                    <a:pt x="2255" y="2337"/>
                  </a:lnTo>
                  <a:lnTo>
                    <a:pt x="2275" y="2336"/>
                  </a:lnTo>
                  <a:lnTo>
                    <a:pt x="2291" y="2333"/>
                  </a:lnTo>
                  <a:lnTo>
                    <a:pt x="2308" y="2330"/>
                  </a:lnTo>
                  <a:lnTo>
                    <a:pt x="2324" y="2325"/>
                  </a:lnTo>
                  <a:lnTo>
                    <a:pt x="2342" y="2319"/>
                  </a:lnTo>
                  <a:lnTo>
                    <a:pt x="2359" y="2314"/>
                  </a:lnTo>
                  <a:lnTo>
                    <a:pt x="2377" y="2307"/>
                  </a:lnTo>
                  <a:lnTo>
                    <a:pt x="2412" y="2290"/>
                  </a:lnTo>
                  <a:lnTo>
                    <a:pt x="2484" y="2175"/>
                  </a:lnTo>
                  <a:lnTo>
                    <a:pt x="2653" y="2281"/>
                  </a:lnTo>
                  <a:lnTo>
                    <a:pt x="2239" y="2948"/>
                  </a:lnTo>
                  <a:lnTo>
                    <a:pt x="2239" y="3826"/>
                  </a:lnTo>
                  <a:lnTo>
                    <a:pt x="2564" y="3799"/>
                  </a:lnTo>
                  <a:lnTo>
                    <a:pt x="2564" y="3450"/>
                  </a:lnTo>
                  <a:lnTo>
                    <a:pt x="2564" y="3332"/>
                  </a:lnTo>
                  <a:lnTo>
                    <a:pt x="2668" y="3274"/>
                  </a:lnTo>
                  <a:lnTo>
                    <a:pt x="2712" y="3248"/>
                  </a:lnTo>
                  <a:lnTo>
                    <a:pt x="2756" y="3222"/>
                  </a:lnTo>
                  <a:lnTo>
                    <a:pt x="2799" y="3194"/>
                  </a:lnTo>
                  <a:lnTo>
                    <a:pt x="2841" y="3163"/>
                  </a:lnTo>
                  <a:lnTo>
                    <a:pt x="2882" y="3132"/>
                  </a:lnTo>
                  <a:lnTo>
                    <a:pt x="2921" y="3100"/>
                  </a:lnTo>
                  <a:lnTo>
                    <a:pt x="2960" y="3066"/>
                  </a:lnTo>
                  <a:lnTo>
                    <a:pt x="2997" y="3031"/>
                  </a:lnTo>
                  <a:lnTo>
                    <a:pt x="3033" y="2995"/>
                  </a:lnTo>
                  <a:lnTo>
                    <a:pt x="3067" y="2958"/>
                  </a:lnTo>
                  <a:lnTo>
                    <a:pt x="3101" y="2918"/>
                  </a:lnTo>
                  <a:lnTo>
                    <a:pt x="3134" y="2879"/>
                  </a:lnTo>
                  <a:lnTo>
                    <a:pt x="3165" y="2838"/>
                  </a:lnTo>
                  <a:lnTo>
                    <a:pt x="3195" y="2797"/>
                  </a:lnTo>
                  <a:lnTo>
                    <a:pt x="3223" y="2754"/>
                  </a:lnTo>
                  <a:lnTo>
                    <a:pt x="3250" y="2711"/>
                  </a:lnTo>
                  <a:lnTo>
                    <a:pt x="3275" y="2667"/>
                  </a:lnTo>
                  <a:lnTo>
                    <a:pt x="3299" y="2624"/>
                  </a:lnTo>
                  <a:lnTo>
                    <a:pt x="3319" y="2578"/>
                  </a:lnTo>
                  <a:lnTo>
                    <a:pt x="3340" y="2533"/>
                  </a:lnTo>
                  <a:lnTo>
                    <a:pt x="3359" y="2487"/>
                  </a:lnTo>
                  <a:lnTo>
                    <a:pt x="3376" y="2439"/>
                  </a:lnTo>
                  <a:lnTo>
                    <a:pt x="3393" y="2391"/>
                  </a:lnTo>
                  <a:lnTo>
                    <a:pt x="3406" y="2343"/>
                  </a:lnTo>
                  <a:lnTo>
                    <a:pt x="3419" y="2293"/>
                  </a:lnTo>
                  <a:lnTo>
                    <a:pt x="3431" y="2243"/>
                  </a:lnTo>
                  <a:lnTo>
                    <a:pt x="3440" y="2193"/>
                  </a:lnTo>
                  <a:lnTo>
                    <a:pt x="3448" y="2142"/>
                  </a:lnTo>
                  <a:lnTo>
                    <a:pt x="3454" y="2089"/>
                  </a:lnTo>
                  <a:lnTo>
                    <a:pt x="3459" y="2037"/>
                  </a:lnTo>
                  <a:lnTo>
                    <a:pt x="3461" y="1985"/>
                  </a:lnTo>
                  <a:lnTo>
                    <a:pt x="3462" y="1932"/>
                  </a:lnTo>
                  <a:lnTo>
                    <a:pt x="3462" y="1892"/>
                  </a:lnTo>
                  <a:lnTo>
                    <a:pt x="3460" y="1853"/>
                  </a:lnTo>
                  <a:lnTo>
                    <a:pt x="3458" y="1814"/>
                  </a:lnTo>
                  <a:lnTo>
                    <a:pt x="3454" y="1775"/>
                  </a:lnTo>
                  <a:lnTo>
                    <a:pt x="3449" y="1737"/>
                  </a:lnTo>
                  <a:lnTo>
                    <a:pt x="3445" y="1698"/>
                  </a:lnTo>
                  <a:lnTo>
                    <a:pt x="3438" y="1661"/>
                  </a:lnTo>
                  <a:lnTo>
                    <a:pt x="3431" y="1623"/>
                  </a:lnTo>
                  <a:lnTo>
                    <a:pt x="3423" y="1586"/>
                  </a:lnTo>
                  <a:lnTo>
                    <a:pt x="3415" y="1548"/>
                  </a:lnTo>
                  <a:lnTo>
                    <a:pt x="3404" y="1512"/>
                  </a:lnTo>
                  <a:lnTo>
                    <a:pt x="3394" y="1476"/>
                  </a:lnTo>
                  <a:lnTo>
                    <a:pt x="3382" y="1440"/>
                  </a:lnTo>
                  <a:lnTo>
                    <a:pt x="3369" y="1406"/>
                  </a:lnTo>
                  <a:lnTo>
                    <a:pt x="3357" y="1371"/>
                  </a:lnTo>
                  <a:lnTo>
                    <a:pt x="3341" y="1336"/>
                  </a:lnTo>
                  <a:lnTo>
                    <a:pt x="3328" y="1301"/>
                  </a:lnTo>
                  <a:lnTo>
                    <a:pt x="3311" y="1267"/>
                  </a:lnTo>
                  <a:lnTo>
                    <a:pt x="3295" y="1235"/>
                  </a:lnTo>
                  <a:lnTo>
                    <a:pt x="3278" y="1202"/>
                  </a:lnTo>
                  <a:lnTo>
                    <a:pt x="3259" y="1170"/>
                  </a:lnTo>
                  <a:lnTo>
                    <a:pt x="3240" y="1137"/>
                  </a:lnTo>
                  <a:lnTo>
                    <a:pt x="3221" y="1106"/>
                  </a:lnTo>
                  <a:lnTo>
                    <a:pt x="3201" y="1076"/>
                  </a:lnTo>
                  <a:lnTo>
                    <a:pt x="3180" y="1046"/>
                  </a:lnTo>
                  <a:lnTo>
                    <a:pt x="3158" y="1015"/>
                  </a:lnTo>
                  <a:lnTo>
                    <a:pt x="3136" y="986"/>
                  </a:lnTo>
                  <a:lnTo>
                    <a:pt x="3113" y="957"/>
                  </a:lnTo>
                  <a:lnTo>
                    <a:pt x="3090" y="930"/>
                  </a:lnTo>
                  <a:lnTo>
                    <a:pt x="3065" y="902"/>
                  </a:lnTo>
                  <a:lnTo>
                    <a:pt x="3040" y="875"/>
                  </a:lnTo>
                  <a:lnTo>
                    <a:pt x="3014" y="849"/>
                  </a:lnTo>
                  <a:lnTo>
                    <a:pt x="2987" y="824"/>
                  </a:lnTo>
                  <a:lnTo>
                    <a:pt x="2961" y="798"/>
                  </a:lnTo>
                  <a:lnTo>
                    <a:pt x="2934" y="774"/>
                  </a:lnTo>
                  <a:lnTo>
                    <a:pt x="2905" y="751"/>
                  </a:lnTo>
                  <a:lnTo>
                    <a:pt x="2877" y="728"/>
                  </a:lnTo>
                  <a:lnTo>
                    <a:pt x="2848" y="704"/>
                  </a:lnTo>
                  <a:lnTo>
                    <a:pt x="2818" y="683"/>
                  </a:lnTo>
                  <a:lnTo>
                    <a:pt x="2788" y="663"/>
                  </a:lnTo>
                  <a:lnTo>
                    <a:pt x="2756" y="642"/>
                  </a:lnTo>
                  <a:lnTo>
                    <a:pt x="2725" y="622"/>
                  </a:lnTo>
                  <a:lnTo>
                    <a:pt x="2694" y="603"/>
                  </a:lnTo>
                  <a:lnTo>
                    <a:pt x="2661" y="586"/>
                  </a:lnTo>
                  <a:lnTo>
                    <a:pt x="2629" y="568"/>
                  </a:lnTo>
                  <a:lnTo>
                    <a:pt x="2595" y="552"/>
                  </a:lnTo>
                  <a:lnTo>
                    <a:pt x="2561" y="536"/>
                  </a:lnTo>
                  <a:lnTo>
                    <a:pt x="2528" y="521"/>
                  </a:lnTo>
                  <a:lnTo>
                    <a:pt x="2493" y="507"/>
                  </a:lnTo>
                  <a:lnTo>
                    <a:pt x="2458" y="494"/>
                  </a:lnTo>
                  <a:lnTo>
                    <a:pt x="2423" y="481"/>
                  </a:lnTo>
                  <a:lnTo>
                    <a:pt x="2387" y="470"/>
                  </a:lnTo>
                  <a:lnTo>
                    <a:pt x="2351" y="459"/>
                  </a:lnTo>
                  <a:lnTo>
                    <a:pt x="2314" y="449"/>
                  </a:lnTo>
                  <a:lnTo>
                    <a:pt x="2277" y="440"/>
                  </a:lnTo>
                  <a:lnTo>
                    <a:pt x="2240" y="431"/>
                  </a:lnTo>
                  <a:lnTo>
                    <a:pt x="2203" y="424"/>
                  </a:lnTo>
                  <a:lnTo>
                    <a:pt x="2164" y="419"/>
                  </a:lnTo>
                  <a:lnTo>
                    <a:pt x="2127" y="413"/>
                  </a:lnTo>
                  <a:lnTo>
                    <a:pt x="2088" y="408"/>
                  </a:lnTo>
                  <a:lnTo>
                    <a:pt x="2049" y="405"/>
                  </a:lnTo>
                  <a:lnTo>
                    <a:pt x="2011" y="402"/>
                  </a:lnTo>
                  <a:lnTo>
                    <a:pt x="1972" y="401"/>
                  </a:lnTo>
                  <a:lnTo>
                    <a:pt x="1932" y="401"/>
                  </a:lnTo>
                  <a:lnTo>
                    <a:pt x="1893" y="401"/>
                  </a:lnTo>
                  <a:lnTo>
                    <a:pt x="1853" y="402"/>
                  </a:lnTo>
                  <a:lnTo>
                    <a:pt x="1814" y="405"/>
                  </a:lnTo>
                  <a:lnTo>
                    <a:pt x="1775" y="408"/>
                  </a:lnTo>
                  <a:lnTo>
                    <a:pt x="1737" y="413"/>
                  </a:lnTo>
                  <a:lnTo>
                    <a:pt x="1699" y="419"/>
                  </a:lnTo>
                  <a:lnTo>
                    <a:pt x="1660" y="424"/>
                  </a:lnTo>
                  <a:lnTo>
                    <a:pt x="1623" y="431"/>
                  </a:lnTo>
                  <a:lnTo>
                    <a:pt x="1586" y="440"/>
                  </a:lnTo>
                  <a:lnTo>
                    <a:pt x="1549" y="449"/>
                  </a:lnTo>
                  <a:lnTo>
                    <a:pt x="1513" y="459"/>
                  </a:lnTo>
                  <a:lnTo>
                    <a:pt x="1477" y="470"/>
                  </a:lnTo>
                  <a:lnTo>
                    <a:pt x="1441" y="481"/>
                  </a:lnTo>
                  <a:lnTo>
                    <a:pt x="1405" y="494"/>
                  </a:lnTo>
                  <a:lnTo>
                    <a:pt x="1370" y="507"/>
                  </a:lnTo>
                  <a:lnTo>
                    <a:pt x="1335" y="521"/>
                  </a:lnTo>
                  <a:lnTo>
                    <a:pt x="1302" y="536"/>
                  </a:lnTo>
                  <a:lnTo>
                    <a:pt x="1268" y="552"/>
                  </a:lnTo>
                  <a:lnTo>
                    <a:pt x="1234" y="568"/>
                  </a:lnTo>
                  <a:lnTo>
                    <a:pt x="1202" y="586"/>
                  </a:lnTo>
                  <a:lnTo>
                    <a:pt x="1169" y="603"/>
                  </a:lnTo>
                  <a:lnTo>
                    <a:pt x="1138" y="622"/>
                  </a:lnTo>
                  <a:lnTo>
                    <a:pt x="1107" y="642"/>
                  </a:lnTo>
                  <a:lnTo>
                    <a:pt x="1076" y="663"/>
                  </a:lnTo>
                  <a:lnTo>
                    <a:pt x="1045" y="683"/>
                  </a:lnTo>
                  <a:lnTo>
                    <a:pt x="1016" y="704"/>
                  </a:lnTo>
                  <a:lnTo>
                    <a:pt x="987" y="728"/>
                  </a:lnTo>
                  <a:lnTo>
                    <a:pt x="958" y="751"/>
                  </a:lnTo>
                  <a:lnTo>
                    <a:pt x="930" y="774"/>
                  </a:lnTo>
                  <a:lnTo>
                    <a:pt x="902" y="798"/>
                  </a:lnTo>
                  <a:lnTo>
                    <a:pt x="876" y="824"/>
                  </a:lnTo>
                  <a:lnTo>
                    <a:pt x="849" y="849"/>
                  </a:lnTo>
                  <a:lnTo>
                    <a:pt x="823" y="875"/>
                  </a:lnTo>
                  <a:lnTo>
                    <a:pt x="799" y="902"/>
                  </a:lnTo>
                  <a:lnTo>
                    <a:pt x="775" y="930"/>
                  </a:lnTo>
                  <a:lnTo>
                    <a:pt x="750" y="957"/>
                  </a:lnTo>
                  <a:lnTo>
                    <a:pt x="728" y="986"/>
                  </a:lnTo>
                  <a:lnTo>
                    <a:pt x="705" y="1015"/>
                  </a:lnTo>
                  <a:lnTo>
                    <a:pt x="684" y="1046"/>
                  </a:lnTo>
                  <a:lnTo>
                    <a:pt x="662" y="1076"/>
                  </a:lnTo>
                  <a:lnTo>
                    <a:pt x="642" y="1106"/>
                  </a:lnTo>
                  <a:lnTo>
                    <a:pt x="623" y="1137"/>
                  </a:lnTo>
                  <a:lnTo>
                    <a:pt x="604" y="1170"/>
                  </a:lnTo>
                  <a:lnTo>
                    <a:pt x="585" y="1202"/>
                  </a:lnTo>
                  <a:lnTo>
                    <a:pt x="569" y="1235"/>
                  </a:lnTo>
                  <a:lnTo>
                    <a:pt x="552" y="1267"/>
                  </a:lnTo>
                  <a:lnTo>
                    <a:pt x="537" y="1301"/>
                  </a:lnTo>
                  <a:lnTo>
                    <a:pt x="522" y="1336"/>
                  </a:lnTo>
                  <a:lnTo>
                    <a:pt x="508" y="1371"/>
                  </a:lnTo>
                  <a:lnTo>
                    <a:pt x="494" y="1406"/>
                  </a:lnTo>
                  <a:lnTo>
                    <a:pt x="482" y="1440"/>
                  </a:lnTo>
                  <a:lnTo>
                    <a:pt x="470" y="1476"/>
                  </a:lnTo>
                  <a:lnTo>
                    <a:pt x="459" y="1512"/>
                  </a:lnTo>
                  <a:lnTo>
                    <a:pt x="450" y="1548"/>
                  </a:lnTo>
                  <a:lnTo>
                    <a:pt x="440" y="1586"/>
                  </a:lnTo>
                  <a:lnTo>
                    <a:pt x="432" y="1623"/>
                  </a:lnTo>
                  <a:lnTo>
                    <a:pt x="425" y="1661"/>
                  </a:lnTo>
                  <a:lnTo>
                    <a:pt x="418" y="1698"/>
                  </a:lnTo>
                  <a:lnTo>
                    <a:pt x="414" y="1737"/>
                  </a:lnTo>
                  <a:lnTo>
                    <a:pt x="409" y="1775"/>
                  </a:lnTo>
                  <a:lnTo>
                    <a:pt x="405" y="1814"/>
                  </a:lnTo>
                  <a:lnTo>
                    <a:pt x="403" y="1853"/>
                  </a:lnTo>
                  <a:lnTo>
                    <a:pt x="402" y="1892"/>
                  </a:lnTo>
                  <a:lnTo>
                    <a:pt x="401" y="1932"/>
                  </a:lnTo>
                  <a:lnTo>
                    <a:pt x="402" y="1986"/>
                  </a:lnTo>
                  <a:lnTo>
                    <a:pt x="405" y="2040"/>
                  </a:lnTo>
                  <a:lnTo>
                    <a:pt x="410" y="2093"/>
                  </a:lnTo>
                  <a:lnTo>
                    <a:pt x="416" y="2146"/>
                  </a:lnTo>
                  <a:lnTo>
                    <a:pt x="424" y="2199"/>
                  </a:lnTo>
                  <a:lnTo>
                    <a:pt x="434" y="2251"/>
                  </a:lnTo>
                  <a:lnTo>
                    <a:pt x="446" y="2301"/>
                  </a:lnTo>
                  <a:lnTo>
                    <a:pt x="459" y="2352"/>
                  </a:lnTo>
                  <a:lnTo>
                    <a:pt x="474" y="2402"/>
                  </a:lnTo>
                  <a:lnTo>
                    <a:pt x="490" y="2451"/>
                  </a:lnTo>
                  <a:lnTo>
                    <a:pt x="509" y="2498"/>
                  </a:lnTo>
                  <a:lnTo>
                    <a:pt x="529" y="2546"/>
                  </a:lnTo>
                  <a:lnTo>
                    <a:pt x="549" y="2592"/>
                  </a:lnTo>
                  <a:lnTo>
                    <a:pt x="573" y="2638"/>
                  </a:lnTo>
                  <a:lnTo>
                    <a:pt x="597" y="2682"/>
                  </a:lnTo>
                  <a:lnTo>
                    <a:pt x="623" y="2726"/>
                  </a:lnTo>
                  <a:lnTo>
                    <a:pt x="650" y="2770"/>
                  </a:lnTo>
                  <a:lnTo>
                    <a:pt x="679" y="2814"/>
                  </a:lnTo>
                  <a:lnTo>
                    <a:pt x="711" y="2856"/>
                  </a:lnTo>
                  <a:lnTo>
                    <a:pt x="743" y="2896"/>
                  </a:lnTo>
                  <a:lnTo>
                    <a:pt x="777" y="2937"/>
                  </a:lnTo>
                  <a:lnTo>
                    <a:pt x="812" y="2975"/>
                  </a:lnTo>
                  <a:lnTo>
                    <a:pt x="848" y="3014"/>
                  </a:lnTo>
                  <a:lnTo>
                    <a:pt x="885" y="3050"/>
                  </a:lnTo>
                  <a:lnTo>
                    <a:pt x="924" y="3085"/>
                  </a:lnTo>
                  <a:lnTo>
                    <a:pt x="964" y="3118"/>
                  </a:lnTo>
                  <a:lnTo>
                    <a:pt x="1004" y="3151"/>
                  </a:lnTo>
                  <a:lnTo>
                    <a:pt x="1047" y="3182"/>
                  </a:lnTo>
                  <a:lnTo>
                    <a:pt x="1090" y="3211"/>
                  </a:lnTo>
                  <a:lnTo>
                    <a:pt x="1135" y="3239"/>
                  </a:lnTo>
                  <a:lnTo>
                    <a:pt x="1180" y="3266"/>
                  </a:lnTo>
                  <a:lnTo>
                    <a:pt x="1226" y="3291"/>
                  </a:lnTo>
                  <a:lnTo>
                    <a:pt x="1335" y="3348"/>
                  </a:lnTo>
                  <a:lnTo>
                    <a:pt x="1335" y="3469"/>
                  </a:lnTo>
                  <a:lnTo>
                    <a:pt x="1335" y="3838"/>
                  </a:lnTo>
                  <a:lnTo>
                    <a:pt x="1674" y="3838"/>
                  </a:lnTo>
                  <a:lnTo>
                    <a:pt x="1674" y="2948"/>
                  </a:lnTo>
                  <a:lnTo>
                    <a:pt x="1260" y="2281"/>
                  </a:lnTo>
                  <a:lnTo>
                    <a:pt x="1431" y="2175"/>
                  </a:lnTo>
                  <a:lnTo>
                    <a:pt x="1507" y="2300"/>
                  </a:lnTo>
                  <a:close/>
                  <a:moveTo>
                    <a:pt x="2326" y="2429"/>
                  </a:moveTo>
                  <a:lnTo>
                    <a:pt x="2326" y="2429"/>
                  </a:lnTo>
                  <a:lnTo>
                    <a:pt x="2305" y="2432"/>
                  </a:lnTo>
                  <a:lnTo>
                    <a:pt x="2284" y="2435"/>
                  </a:lnTo>
                  <a:lnTo>
                    <a:pt x="2258" y="2437"/>
                  </a:lnTo>
                  <a:lnTo>
                    <a:pt x="2234" y="2437"/>
                  </a:lnTo>
                  <a:lnTo>
                    <a:pt x="2208" y="2433"/>
                  </a:lnTo>
                  <a:lnTo>
                    <a:pt x="2184" y="2429"/>
                  </a:lnTo>
                  <a:lnTo>
                    <a:pt x="2158" y="2420"/>
                  </a:lnTo>
                  <a:lnTo>
                    <a:pt x="2134" y="2411"/>
                  </a:lnTo>
                  <a:lnTo>
                    <a:pt x="2109" y="2397"/>
                  </a:lnTo>
                  <a:lnTo>
                    <a:pt x="2083" y="2382"/>
                  </a:lnTo>
                  <a:lnTo>
                    <a:pt x="2063" y="2396"/>
                  </a:lnTo>
                  <a:lnTo>
                    <a:pt x="2045" y="2409"/>
                  </a:lnTo>
                  <a:lnTo>
                    <a:pt x="2024" y="2419"/>
                  </a:lnTo>
                  <a:lnTo>
                    <a:pt x="2004" y="2427"/>
                  </a:lnTo>
                  <a:lnTo>
                    <a:pt x="1983" y="2434"/>
                  </a:lnTo>
                  <a:lnTo>
                    <a:pt x="1962" y="2438"/>
                  </a:lnTo>
                  <a:lnTo>
                    <a:pt x="1941" y="2440"/>
                  </a:lnTo>
                  <a:lnTo>
                    <a:pt x="1920" y="2440"/>
                  </a:lnTo>
                  <a:lnTo>
                    <a:pt x="1900" y="2439"/>
                  </a:lnTo>
                  <a:lnTo>
                    <a:pt x="1879" y="2435"/>
                  </a:lnTo>
                  <a:lnTo>
                    <a:pt x="1858" y="2430"/>
                  </a:lnTo>
                  <a:lnTo>
                    <a:pt x="1837" y="2423"/>
                  </a:lnTo>
                  <a:lnTo>
                    <a:pt x="1816" y="2415"/>
                  </a:lnTo>
                  <a:lnTo>
                    <a:pt x="1794" y="2404"/>
                  </a:lnTo>
                  <a:lnTo>
                    <a:pt x="1773" y="2393"/>
                  </a:lnTo>
                  <a:lnTo>
                    <a:pt x="1752" y="2379"/>
                  </a:lnTo>
                  <a:lnTo>
                    <a:pt x="1735" y="2390"/>
                  </a:lnTo>
                  <a:lnTo>
                    <a:pt x="1716" y="2399"/>
                  </a:lnTo>
                  <a:lnTo>
                    <a:pt x="1699" y="2408"/>
                  </a:lnTo>
                  <a:lnTo>
                    <a:pt x="1679" y="2413"/>
                  </a:lnTo>
                  <a:lnTo>
                    <a:pt x="1660" y="2418"/>
                  </a:lnTo>
                  <a:lnTo>
                    <a:pt x="1642" y="2422"/>
                  </a:lnTo>
                  <a:lnTo>
                    <a:pt x="1622" y="2424"/>
                  </a:lnTo>
                  <a:lnTo>
                    <a:pt x="1602" y="2424"/>
                  </a:lnTo>
                  <a:lnTo>
                    <a:pt x="1585" y="2424"/>
                  </a:lnTo>
                  <a:lnTo>
                    <a:pt x="1860" y="2866"/>
                  </a:lnTo>
                  <a:lnTo>
                    <a:pt x="1875" y="2891"/>
                  </a:lnTo>
                  <a:lnTo>
                    <a:pt x="1875" y="2918"/>
                  </a:lnTo>
                  <a:lnTo>
                    <a:pt x="1875" y="3838"/>
                  </a:lnTo>
                  <a:lnTo>
                    <a:pt x="2038" y="3838"/>
                  </a:lnTo>
                  <a:lnTo>
                    <a:pt x="2038" y="2918"/>
                  </a:lnTo>
                  <a:lnTo>
                    <a:pt x="2038" y="2891"/>
                  </a:lnTo>
                  <a:lnTo>
                    <a:pt x="2053" y="2866"/>
                  </a:lnTo>
                  <a:lnTo>
                    <a:pt x="2326" y="2429"/>
                  </a:lnTo>
                  <a:close/>
                  <a:moveTo>
                    <a:pt x="2506" y="5533"/>
                  </a:moveTo>
                  <a:lnTo>
                    <a:pt x="1402" y="5631"/>
                  </a:lnTo>
                  <a:lnTo>
                    <a:pt x="1405" y="5656"/>
                  </a:lnTo>
                  <a:lnTo>
                    <a:pt x="1410" y="5681"/>
                  </a:lnTo>
                  <a:lnTo>
                    <a:pt x="1417" y="5705"/>
                  </a:lnTo>
                  <a:lnTo>
                    <a:pt x="1424" y="5729"/>
                  </a:lnTo>
                  <a:lnTo>
                    <a:pt x="1432" y="5753"/>
                  </a:lnTo>
                  <a:lnTo>
                    <a:pt x="1441" y="5776"/>
                  </a:lnTo>
                  <a:lnTo>
                    <a:pt x="1451" y="5798"/>
                  </a:lnTo>
                  <a:lnTo>
                    <a:pt x="1463" y="5820"/>
                  </a:lnTo>
                  <a:lnTo>
                    <a:pt x="1475" y="5842"/>
                  </a:lnTo>
                  <a:lnTo>
                    <a:pt x="1489" y="5862"/>
                  </a:lnTo>
                  <a:lnTo>
                    <a:pt x="1503" y="5883"/>
                  </a:lnTo>
                  <a:lnTo>
                    <a:pt x="1516" y="5902"/>
                  </a:lnTo>
                  <a:lnTo>
                    <a:pt x="1533" y="5921"/>
                  </a:lnTo>
                  <a:lnTo>
                    <a:pt x="1549" y="5938"/>
                  </a:lnTo>
                  <a:lnTo>
                    <a:pt x="1566" y="5956"/>
                  </a:lnTo>
                  <a:lnTo>
                    <a:pt x="1584" y="5973"/>
                  </a:lnTo>
                  <a:lnTo>
                    <a:pt x="1602" y="5988"/>
                  </a:lnTo>
                  <a:lnTo>
                    <a:pt x="1622" y="6003"/>
                  </a:lnTo>
                  <a:lnTo>
                    <a:pt x="1642" y="6017"/>
                  </a:lnTo>
                  <a:lnTo>
                    <a:pt x="1663" y="6031"/>
                  </a:lnTo>
                  <a:lnTo>
                    <a:pt x="1685" y="6043"/>
                  </a:lnTo>
                  <a:lnTo>
                    <a:pt x="1706" y="6055"/>
                  </a:lnTo>
                  <a:lnTo>
                    <a:pt x="1729" y="6065"/>
                  </a:lnTo>
                  <a:lnTo>
                    <a:pt x="1752" y="6074"/>
                  </a:lnTo>
                  <a:lnTo>
                    <a:pt x="1775" y="6082"/>
                  </a:lnTo>
                  <a:lnTo>
                    <a:pt x="1799" y="6091"/>
                  </a:lnTo>
                  <a:lnTo>
                    <a:pt x="1823" y="6096"/>
                  </a:lnTo>
                  <a:lnTo>
                    <a:pt x="1849" y="6102"/>
                  </a:lnTo>
                  <a:lnTo>
                    <a:pt x="1873" y="6106"/>
                  </a:lnTo>
                  <a:lnTo>
                    <a:pt x="1900" y="6109"/>
                  </a:lnTo>
                  <a:lnTo>
                    <a:pt x="1925" y="6110"/>
                  </a:lnTo>
                  <a:lnTo>
                    <a:pt x="1951" y="6111"/>
                  </a:lnTo>
                  <a:lnTo>
                    <a:pt x="1980" y="6110"/>
                  </a:lnTo>
                  <a:lnTo>
                    <a:pt x="2008" y="6109"/>
                  </a:lnTo>
                  <a:lnTo>
                    <a:pt x="2035" y="6106"/>
                  </a:lnTo>
                  <a:lnTo>
                    <a:pt x="2063" y="6100"/>
                  </a:lnTo>
                  <a:lnTo>
                    <a:pt x="2090" y="6094"/>
                  </a:lnTo>
                  <a:lnTo>
                    <a:pt x="2117" y="6087"/>
                  </a:lnTo>
                  <a:lnTo>
                    <a:pt x="2142" y="6078"/>
                  </a:lnTo>
                  <a:lnTo>
                    <a:pt x="2168" y="6067"/>
                  </a:lnTo>
                  <a:lnTo>
                    <a:pt x="2192" y="6057"/>
                  </a:lnTo>
                  <a:lnTo>
                    <a:pt x="2215" y="6044"/>
                  </a:lnTo>
                  <a:lnTo>
                    <a:pt x="2239" y="6031"/>
                  </a:lnTo>
                  <a:lnTo>
                    <a:pt x="2262" y="6016"/>
                  </a:lnTo>
                  <a:lnTo>
                    <a:pt x="2284" y="6001"/>
                  </a:lnTo>
                  <a:lnTo>
                    <a:pt x="2305" y="5985"/>
                  </a:lnTo>
                  <a:lnTo>
                    <a:pt x="2324" y="5968"/>
                  </a:lnTo>
                  <a:lnTo>
                    <a:pt x="2344" y="5949"/>
                  </a:lnTo>
                  <a:lnTo>
                    <a:pt x="2362" y="5929"/>
                  </a:lnTo>
                  <a:lnTo>
                    <a:pt x="2379" y="5909"/>
                  </a:lnTo>
                  <a:lnTo>
                    <a:pt x="2396" y="5889"/>
                  </a:lnTo>
                  <a:lnTo>
                    <a:pt x="2412" y="5866"/>
                  </a:lnTo>
                  <a:lnTo>
                    <a:pt x="2425" y="5844"/>
                  </a:lnTo>
                  <a:lnTo>
                    <a:pt x="2439" y="5821"/>
                  </a:lnTo>
                  <a:lnTo>
                    <a:pt x="2451" y="5797"/>
                  </a:lnTo>
                  <a:lnTo>
                    <a:pt x="2463" y="5772"/>
                  </a:lnTo>
                  <a:lnTo>
                    <a:pt x="2473" y="5747"/>
                  </a:lnTo>
                  <a:lnTo>
                    <a:pt x="2481" y="5721"/>
                  </a:lnTo>
                  <a:lnTo>
                    <a:pt x="2489" y="5695"/>
                  </a:lnTo>
                  <a:lnTo>
                    <a:pt x="2495" y="5668"/>
                  </a:lnTo>
                  <a:lnTo>
                    <a:pt x="2500" y="5641"/>
                  </a:lnTo>
                  <a:lnTo>
                    <a:pt x="2503" y="5613"/>
                  </a:lnTo>
                  <a:lnTo>
                    <a:pt x="2506" y="5584"/>
                  </a:lnTo>
                  <a:lnTo>
                    <a:pt x="2507" y="5556"/>
                  </a:lnTo>
                  <a:lnTo>
                    <a:pt x="2506" y="5533"/>
                  </a:lnTo>
                  <a:close/>
                  <a:moveTo>
                    <a:pt x="2908" y="4892"/>
                  </a:moveTo>
                  <a:lnTo>
                    <a:pt x="1018" y="5060"/>
                  </a:lnTo>
                  <a:lnTo>
                    <a:pt x="1015" y="5089"/>
                  </a:lnTo>
                  <a:lnTo>
                    <a:pt x="1015" y="5118"/>
                  </a:lnTo>
                  <a:lnTo>
                    <a:pt x="1017" y="5144"/>
                  </a:lnTo>
                  <a:lnTo>
                    <a:pt x="2906" y="4978"/>
                  </a:lnTo>
                  <a:lnTo>
                    <a:pt x="2908" y="4953"/>
                  </a:lnTo>
                  <a:lnTo>
                    <a:pt x="2910" y="4927"/>
                  </a:lnTo>
                  <a:lnTo>
                    <a:pt x="2910" y="4910"/>
                  </a:lnTo>
                  <a:lnTo>
                    <a:pt x="2908" y="4892"/>
                  </a:lnTo>
                  <a:close/>
                  <a:moveTo>
                    <a:pt x="2908" y="4171"/>
                  </a:moveTo>
                  <a:lnTo>
                    <a:pt x="1018" y="4337"/>
                  </a:lnTo>
                  <a:lnTo>
                    <a:pt x="1015" y="4368"/>
                  </a:lnTo>
                  <a:lnTo>
                    <a:pt x="1015" y="4397"/>
                  </a:lnTo>
                  <a:lnTo>
                    <a:pt x="1017" y="4423"/>
                  </a:lnTo>
                  <a:lnTo>
                    <a:pt x="2906" y="4257"/>
                  </a:lnTo>
                  <a:lnTo>
                    <a:pt x="2908" y="4232"/>
                  </a:lnTo>
                  <a:lnTo>
                    <a:pt x="2910" y="4206"/>
                  </a:lnTo>
                  <a:lnTo>
                    <a:pt x="2910" y="4189"/>
                  </a:lnTo>
                  <a:lnTo>
                    <a:pt x="2908" y="4171"/>
                  </a:lnTo>
                  <a:close/>
                </a:path>
              </a:pathLst>
            </a:custGeom>
            <a:solidFill>
              <a:schemeClr val="bg1">
                <a:lumMod val="95000"/>
              </a:schemeClr>
            </a:solidFill>
            <a:ln>
              <a:noFill/>
            </a:ln>
            <a:extLst/>
          </p:spPr>
          <p:txBody>
            <a:bodyPr lIns="110780" tIns="55390" rIns="110780" bIns="55390" anchor="ctr">
              <a:scene3d>
                <a:camera prst="orthographicFront"/>
                <a:lightRig rig="threePt" dir="t"/>
              </a:scene3d>
              <a:sp3d contourW="12700">
                <a:contourClr>
                  <a:srgbClr val="FFFFFF"/>
                </a:contourClr>
              </a:sp3d>
            </a:bodyPr>
            <a:lstStyle/>
            <a:p>
              <a:pPr algn="ctr">
                <a:defRPr/>
              </a:pPr>
              <a:endParaRPr lang="zh-CN" altLang="en-US" sz="1600">
                <a:solidFill>
                  <a:schemeClr val="bg1"/>
                </a:solidFill>
                <a:ea typeface="宋体" panose="02010600030101010101" pitchFamily="2" charset="-122"/>
              </a:endParaRPr>
            </a:p>
          </p:txBody>
        </p:sp>
      </p:grpSp>
      <p:grpSp>
        <p:nvGrpSpPr>
          <p:cNvPr id="20" name="组合 19"/>
          <p:cNvGrpSpPr/>
          <p:nvPr/>
        </p:nvGrpSpPr>
        <p:grpSpPr>
          <a:xfrm>
            <a:off x="3655844" y="1797808"/>
            <a:ext cx="5078158" cy="456464"/>
            <a:chOff x="4597712" y="1584494"/>
            <a:chExt cx="5699829" cy="511214"/>
          </a:xfrm>
        </p:grpSpPr>
        <p:sp>
          <p:nvSpPr>
            <p:cNvPr id="21" name="Freeform 5"/>
            <p:cNvSpPr>
              <a:spLocks/>
            </p:cNvSpPr>
            <p:nvPr/>
          </p:nvSpPr>
          <p:spPr bwMode="auto">
            <a:xfrm>
              <a:off x="4597712" y="1584494"/>
              <a:ext cx="5699829" cy="511214"/>
            </a:xfrm>
            <a:custGeom>
              <a:avLst/>
              <a:gdLst>
                <a:gd name="T0" fmla="*/ 12255 w 12769"/>
                <a:gd name="T1" fmla="*/ 31 h 1159"/>
                <a:gd name="T2" fmla="*/ 12727 w 12769"/>
                <a:gd name="T3" fmla="*/ 503 h 1159"/>
                <a:gd name="T4" fmla="*/ 12727 w 12769"/>
                <a:gd name="T5" fmla="*/ 656 h 1159"/>
                <a:gd name="T6" fmla="*/ 12255 w 12769"/>
                <a:gd name="T7" fmla="*/ 1128 h 1159"/>
                <a:gd name="T8" fmla="*/ 12180 w 12769"/>
                <a:gd name="T9" fmla="*/ 1159 h 1159"/>
                <a:gd name="T10" fmla="*/ 591 w 12769"/>
                <a:gd name="T11" fmla="*/ 1159 h 1159"/>
                <a:gd name="T12" fmla="*/ 514 w 12769"/>
                <a:gd name="T13" fmla="*/ 1128 h 1159"/>
                <a:gd name="T14" fmla="*/ 42 w 12769"/>
                <a:gd name="T15" fmla="*/ 656 h 1159"/>
                <a:gd name="T16" fmla="*/ 42 w 12769"/>
                <a:gd name="T17" fmla="*/ 503 h 1159"/>
                <a:gd name="T18" fmla="*/ 514 w 12769"/>
                <a:gd name="T19" fmla="*/ 31 h 1159"/>
                <a:gd name="T20" fmla="*/ 591 w 12769"/>
                <a:gd name="T21" fmla="*/ 0 h 1159"/>
                <a:gd name="T22" fmla="*/ 12178 w 12769"/>
                <a:gd name="T23" fmla="*/ 0 h 1159"/>
                <a:gd name="T24" fmla="*/ 12255 w 12769"/>
                <a:gd name="T25" fmla="*/ 31 h 1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769" h="1159">
                  <a:moveTo>
                    <a:pt x="12255" y="31"/>
                  </a:moveTo>
                  <a:lnTo>
                    <a:pt x="12727" y="503"/>
                  </a:lnTo>
                  <a:cubicBezTo>
                    <a:pt x="12769" y="545"/>
                    <a:pt x="12769" y="614"/>
                    <a:pt x="12727" y="656"/>
                  </a:cubicBezTo>
                  <a:lnTo>
                    <a:pt x="12255" y="1128"/>
                  </a:lnTo>
                  <a:cubicBezTo>
                    <a:pt x="12235" y="1148"/>
                    <a:pt x="12208" y="1159"/>
                    <a:pt x="12180" y="1159"/>
                  </a:cubicBezTo>
                  <a:lnTo>
                    <a:pt x="591" y="1159"/>
                  </a:lnTo>
                  <a:cubicBezTo>
                    <a:pt x="563" y="1159"/>
                    <a:pt x="535" y="1149"/>
                    <a:pt x="514" y="1128"/>
                  </a:cubicBezTo>
                  <a:lnTo>
                    <a:pt x="42" y="656"/>
                  </a:lnTo>
                  <a:cubicBezTo>
                    <a:pt x="0" y="614"/>
                    <a:pt x="0" y="545"/>
                    <a:pt x="42" y="503"/>
                  </a:cubicBezTo>
                  <a:lnTo>
                    <a:pt x="514" y="31"/>
                  </a:lnTo>
                  <a:cubicBezTo>
                    <a:pt x="535" y="10"/>
                    <a:pt x="563" y="0"/>
                    <a:pt x="591" y="0"/>
                  </a:cubicBezTo>
                  <a:lnTo>
                    <a:pt x="12178" y="0"/>
                  </a:lnTo>
                  <a:cubicBezTo>
                    <a:pt x="12207" y="0"/>
                    <a:pt x="12235" y="11"/>
                    <a:pt x="12255" y="31"/>
                  </a:cubicBezTo>
                  <a:close/>
                </a:path>
              </a:pathLst>
            </a:custGeom>
            <a:solidFill>
              <a:schemeClr val="tx1">
                <a:lumMod val="75000"/>
                <a:lumOff val="25000"/>
              </a:schemeClr>
            </a:solidFill>
            <a:ln w="12700" cap="flat">
              <a:noFill/>
              <a:prstDash val="solid"/>
              <a:miter lim="800000"/>
              <a:headEnd/>
              <a:tailEnd/>
            </a:ln>
            <a:extLst/>
          </p:spPr>
          <p:txBody>
            <a:bodyPr vert="horz" wrap="square" lIns="110780" tIns="55390" rIns="110780" bIns="55390" numCol="1" anchor="t" anchorCtr="0" compatLnSpc="1">
              <a:prstTxWarp prst="textNoShape">
                <a:avLst/>
              </a:prstTxWarp>
            </a:bodyPr>
            <a:lstStyle/>
            <a:p>
              <a:endParaRPr lang="zh-CN" altLang="en-US" sz="1600">
                <a:solidFill>
                  <a:schemeClr val="bg1"/>
                </a:solidFill>
              </a:endParaRPr>
            </a:p>
          </p:txBody>
        </p:sp>
        <p:sp>
          <p:nvSpPr>
            <p:cNvPr id="22" name="TextBox 21"/>
            <p:cNvSpPr txBox="1"/>
            <p:nvPr/>
          </p:nvSpPr>
          <p:spPr>
            <a:xfrm>
              <a:off x="5533484" y="1665608"/>
              <a:ext cx="3164443" cy="413631"/>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r>
                <a:rPr lang="zh-CN" altLang="en-US" sz="2400" b="1" dirty="0">
                  <a:solidFill>
                    <a:schemeClr val="bg1">
                      <a:lumMod val="95000"/>
                    </a:schemeClr>
                  </a:solidFill>
                </a:rPr>
                <a:t>年度工作概述</a:t>
              </a:r>
            </a:p>
          </p:txBody>
        </p:sp>
        <p:sp>
          <p:nvSpPr>
            <p:cNvPr id="23" name="Freeform 6"/>
            <p:cNvSpPr>
              <a:spLocks/>
            </p:cNvSpPr>
            <p:nvPr/>
          </p:nvSpPr>
          <p:spPr bwMode="auto">
            <a:xfrm>
              <a:off x="4645597" y="1629495"/>
              <a:ext cx="456082" cy="421211"/>
            </a:xfrm>
            <a:custGeom>
              <a:avLst/>
              <a:gdLst>
                <a:gd name="T0" fmla="*/ 563 w 956"/>
                <a:gd name="T1" fmla="*/ 46 h 956"/>
                <a:gd name="T2" fmla="*/ 910 w 956"/>
                <a:gd name="T3" fmla="*/ 393 h 956"/>
                <a:gd name="T4" fmla="*/ 910 w 956"/>
                <a:gd name="T5" fmla="*/ 563 h 956"/>
                <a:gd name="T6" fmla="*/ 563 w 956"/>
                <a:gd name="T7" fmla="*/ 909 h 956"/>
                <a:gd name="T8" fmla="*/ 393 w 956"/>
                <a:gd name="T9" fmla="*/ 909 h 956"/>
                <a:gd name="T10" fmla="*/ 47 w 956"/>
                <a:gd name="T11" fmla="*/ 563 h 956"/>
                <a:gd name="T12" fmla="*/ 47 w 956"/>
                <a:gd name="T13" fmla="*/ 393 h 956"/>
                <a:gd name="T14" fmla="*/ 393 w 956"/>
                <a:gd name="T15" fmla="*/ 46 h 956"/>
                <a:gd name="T16" fmla="*/ 563 w 956"/>
                <a:gd name="T17" fmla="*/ 46 h 9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56" h="956">
                  <a:moveTo>
                    <a:pt x="563" y="46"/>
                  </a:moveTo>
                  <a:lnTo>
                    <a:pt x="910" y="393"/>
                  </a:lnTo>
                  <a:cubicBezTo>
                    <a:pt x="956" y="439"/>
                    <a:pt x="956" y="516"/>
                    <a:pt x="910" y="563"/>
                  </a:cubicBezTo>
                  <a:lnTo>
                    <a:pt x="563" y="909"/>
                  </a:lnTo>
                  <a:cubicBezTo>
                    <a:pt x="517" y="956"/>
                    <a:pt x="440" y="956"/>
                    <a:pt x="393" y="909"/>
                  </a:cubicBezTo>
                  <a:lnTo>
                    <a:pt x="47" y="563"/>
                  </a:lnTo>
                  <a:cubicBezTo>
                    <a:pt x="0" y="516"/>
                    <a:pt x="0" y="439"/>
                    <a:pt x="47" y="393"/>
                  </a:cubicBezTo>
                  <a:lnTo>
                    <a:pt x="393" y="46"/>
                  </a:lnTo>
                  <a:cubicBezTo>
                    <a:pt x="440" y="0"/>
                    <a:pt x="517" y="0"/>
                    <a:pt x="563" y="46"/>
                  </a:cubicBezTo>
                  <a:close/>
                </a:path>
              </a:pathLst>
            </a:custGeom>
            <a:solidFill>
              <a:schemeClr val="bg1">
                <a:lumMod val="95000"/>
              </a:schemeClr>
            </a:solidFill>
            <a:ln w="12700" cap="flat">
              <a:noFill/>
              <a:prstDash val="solid"/>
              <a:miter lim="800000"/>
              <a:headEnd/>
              <a:tailEnd/>
            </a:ln>
          </p:spPr>
          <p:txBody>
            <a:bodyPr vert="horz" wrap="square" lIns="110780" tIns="55390" rIns="110780" bIns="55390" numCol="1" anchor="t" anchorCtr="0" compatLnSpc="1">
              <a:prstTxWarp prst="textNoShape">
                <a:avLst/>
              </a:prstTxWarp>
            </a:bodyPr>
            <a:lstStyle/>
            <a:p>
              <a:endParaRPr lang="zh-CN" altLang="en-US" sz="1600" dirty="0">
                <a:solidFill>
                  <a:schemeClr val="bg1"/>
                </a:solidFill>
              </a:endParaRPr>
            </a:p>
          </p:txBody>
        </p:sp>
        <p:sp>
          <p:nvSpPr>
            <p:cNvPr id="24" name="TextBox 23"/>
            <p:cNvSpPr txBox="1"/>
            <p:nvPr/>
          </p:nvSpPr>
          <p:spPr>
            <a:xfrm>
              <a:off x="4793852" y="1700506"/>
              <a:ext cx="160133" cy="310223"/>
            </a:xfrm>
            <a:prstGeom prst="rect">
              <a:avLst/>
            </a:prstGeom>
            <a:noFill/>
          </p:spPr>
          <p:txBody>
            <a:bodyPr wrap="none" lIns="0" tIns="0" rIns="0" bIns="0" rtlCol="0">
              <a:spAutoFit/>
            </a:bodyPr>
            <a:lstStyle/>
            <a:p>
              <a:r>
                <a:rPr lang="en-US" altLang="zh-CN" b="1" dirty="0" smtClean="0">
                  <a:solidFill>
                    <a:schemeClr val="tx1">
                      <a:lumMod val="75000"/>
                      <a:lumOff val="25000"/>
                    </a:schemeClr>
                  </a:solidFill>
                  <a:latin typeface="微软雅黑" pitchFamily="34" charset="-122"/>
                  <a:ea typeface="微软雅黑" pitchFamily="34" charset="-122"/>
                </a:rPr>
                <a:t>1</a:t>
              </a:r>
              <a:endParaRPr lang="zh-CN" altLang="en-US" b="1" dirty="0">
                <a:solidFill>
                  <a:schemeClr val="tx1">
                    <a:lumMod val="75000"/>
                    <a:lumOff val="25000"/>
                  </a:schemeClr>
                </a:solidFill>
                <a:latin typeface="微软雅黑" pitchFamily="34" charset="-122"/>
                <a:ea typeface="微软雅黑" pitchFamily="34" charset="-122"/>
              </a:endParaRPr>
            </a:p>
          </p:txBody>
        </p:sp>
        <p:sp>
          <p:nvSpPr>
            <p:cNvPr id="25" name="KSO_Shape"/>
            <p:cNvSpPr>
              <a:spLocks/>
            </p:cNvSpPr>
            <p:nvPr/>
          </p:nvSpPr>
          <p:spPr bwMode="auto">
            <a:xfrm>
              <a:off x="9331114" y="1670049"/>
              <a:ext cx="286351" cy="360384"/>
            </a:xfrm>
            <a:custGeom>
              <a:avLst/>
              <a:gdLst>
                <a:gd name="T0" fmla="*/ 2147483646 w 4228"/>
                <a:gd name="T1" fmla="*/ 2147483646 h 5910"/>
                <a:gd name="T2" fmla="*/ 2147483646 w 4228"/>
                <a:gd name="T3" fmla="*/ 2147483646 h 5910"/>
                <a:gd name="T4" fmla="*/ 2147483646 w 4228"/>
                <a:gd name="T5" fmla="*/ 2147483646 h 5910"/>
                <a:gd name="T6" fmla="*/ 2147483646 w 4228"/>
                <a:gd name="T7" fmla="*/ 2147483646 h 5910"/>
                <a:gd name="T8" fmla="*/ 2147483646 w 4228"/>
                <a:gd name="T9" fmla="*/ 736754076 h 5910"/>
                <a:gd name="T10" fmla="*/ 2147483646 w 4228"/>
                <a:gd name="T11" fmla="*/ 468900117 h 5910"/>
                <a:gd name="T12" fmla="*/ 2147483646 w 4228"/>
                <a:gd name="T13" fmla="*/ 2147483646 h 5910"/>
                <a:gd name="T14" fmla="*/ 2147483646 w 4228"/>
                <a:gd name="T15" fmla="*/ 2147483646 h 5910"/>
                <a:gd name="T16" fmla="*/ 769768890 w 4228"/>
                <a:gd name="T17" fmla="*/ 2147483646 h 5910"/>
                <a:gd name="T18" fmla="*/ 502005176 w 4228"/>
                <a:gd name="T19" fmla="*/ 2147483646 h 5910"/>
                <a:gd name="T20" fmla="*/ 2147483646 w 4228"/>
                <a:gd name="T21" fmla="*/ 2147483646 h 5910"/>
                <a:gd name="T22" fmla="*/ 2147483646 w 4228"/>
                <a:gd name="T23" fmla="*/ 2147483646 h 5910"/>
                <a:gd name="T24" fmla="*/ 2147483646 w 4228"/>
                <a:gd name="T25" fmla="*/ 2147483646 h 5910"/>
                <a:gd name="T26" fmla="*/ 2147483646 w 4228"/>
                <a:gd name="T27" fmla="*/ 2147483646 h 5910"/>
                <a:gd name="T28" fmla="*/ 2147483646 w 4228"/>
                <a:gd name="T29" fmla="*/ 2147483646 h 5910"/>
                <a:gd name="T30" fmla="*/ 2147483646 w 4228"/>
                <a:gd name="T31" fmla="*/ 2147483646 h 5910"/>
                <a:gd name="T32" fmla="*/ 2147483646 w 4228"/>
                <a:gd name="T33" fmla="*/ 2147483646 h 5910"/>
                <a:gd name="T34" fmla="*/ 2147483646 w 4228"/>
                <a:gd name="T35" fmla="*/ 2147483646 h 5910"/>
                <a:gd name="T36" fmla="*/ 2147483646 w 4228"/>
                <a:gd name="T37" fmla="*/ 2147483646 h 5910"/>
                <a:gd name="T38" fmla="*/ 2147483646 w 4228"/>
                <a:gd name="T39" fmla="*/ 2147483646 h 5910"/>
                <a:gd name="T40" fmla="*/ 2147483646 w 4228"/>
                <a:gd name="T41" fmla="*/ 2147483646 h 5910"/>
                <a:gd name="T42" fmla="*/ 2147483646 w 4228"/>
                <a:gd name="T43" fmla="*/ 2147483646 h 5910"/>
                <a:gd name="T44" fmla="*/ 2147483646 w 4228"/>
                <a:gd name="T45" fmla="*/ 2147483646 h 5910"/>
                <a:gd name="T46" fmla="*/ 2147483646 w 4228"/>
                <a:gd name="T47" fmla="*/ 2147483646 h 5910"/>
                <a:gd name="T48" fmla="*/ 2147483646 w 4228"/>
                <a:gd name="T49" fmla="*/ 2147483646 h 5910"/>
                <a:gd name="T50" fmla="*/ 2147483646 w 4228"/>
                <a:gd name="T51" fmla="*/ 2147483646 h 5910"/>
                <a:gd name="T52" fmla="*/ 2147483646 w 4228"/>
                <a:gd name="T53" fmla="*/ 2147483646 h 5910"/>
                <a:gd name="T54" fmla="*/ 2147483646 w 4228"/>
                <a:gd name="T55" fmla="*/ 2147483646 h 5910"/>
                <a:gd name="T56" fmla="*/ 2147483646 w 4228"/>
                <a:gd name="T57" fmla="*/ 2147483646 h 5910"/>
                <a:gd name="T58" fmla="*/ 2147483646 w 4228"/>
                <a:gd name="T59" fmla="*/ 2147483646 h 5910"/>
                <a:gd name="T60" fmla="*/ 2147483646 w 4228"/>
                <a:gd name="T61" fmla="*/ 2147483646 h 5910"/>
                <a:gd name="T62" fmla="*/ 2147483646 w 4228"/>
                <a:gd name="T63" fmla="*/ 2147483646 h 5910"/>
                <a:gd name="T64" fmla="*/ 2147483646 w 4228"/>
                <a:gd name="T65" fmla="*/ 2147483646 h 5910"/>
                <a:gd name="T66" fmla="*/ 2147483646 w 4228"/>
                <a:gd name="T67" fmla="*/ 2147483646 h 5910"/>
                <a:gd name="T68" fmla="*/ 2147483646 w 4228"/>
                <a:gd name="T69" fmla="*/ 2147483646 h 5910"/>
                <a:gd name="T70" fmla="*/ 2147483646 w 4228"/>
                <a:gd name="T71" fmla="*/ 2147483646 h 5910"/>
                <a:gd name="T72" fmla="*/ 2147483646 w 4228"/>
                <a:gd name="T73" fmla="*/ 2147483646 h 5910"/>
                <a:gd name="T74" fmla="*/ 2147483646 w 4228"/>
                <a:gd name="T75" fmla="*/ 2147483646 h 5910"/>
                <a:gd name="T76" fmla="*/ 2147483646 w 4228"/>
                <a:gd name="T77" fmla="*/ 2147483646 h 5910"/>
                <a:gd name="T78" fmla="*/ 2147483646 w 4228"/>
                <a:gd name="T79" fmla="*/ 2147483646 h 5910"/>
                <a:gd name="T80" fmla="*/ 2147483646 w 4228"/>
                <a:gd name="T81" fmla="*/ 2147483646 h 5910"/>
                <a:gd name="T82" fmla="*/ 2147483646 w 4228"/>
                <a:gd name="T83" fmla="*/ 2147483646 h 5910"/>
                <a:gd name="T84" fmla="*/ 2147483646 w 4228"/>
                <a:gd name="T85" fmla="*/ 2147483646 h 5910"/>
                <a:gd name="T86" fmla="*/ 2147483646 w 4228"/>
                <a:gd name="T87" fmla="*/ 2147483646 h 5910"/>
                <a:gd name="T88" fmla="*/ 2147483646 w 4228"/>
                <a:gd name="T89" fmla="*/ 2147483646 h 5910"/>
                <a:gd name="T90" fmla="*/ 2147483646 w 4228"/>
                <a:gd name="T91" fmla="*/ 2147483646 h 5910"/>
                <a:gd name="T92" fmla="*/ 2147483646 w 4228"/>
                <a:gd name="T93" fmla="*/ 2147483646 h 5910"/>
                <a:gd name="T94" fmla="*/ 2147483646 w 4228"/>
                <a:gd name="T95" fmla="*/ 2147483646 h 5910"/>
                <a:gd name="T96" fmla="*/ 2147483646 w 4228"/>
                <a:gd name="T97" fmla="*/ 2147483646 h 5910"/>
                <a:gd name="T98" fmla="*/ 2147483646 w 4228"/>
                <a:gd name="T99" fmla="*/ 2147483646 h 5910"/>
                <a:gd name="T100" fmla="*/ 2147483646 w 4228"/>
                <a:gd name="T101" fmla="*/ 2147483646 h 5910"/>
                <a:gd name="T102" fmla="*/ 2147483646 w 4228"/>
                <a:gd name="T103" fmla="*/ 2147483646 h 5910"/>
                <a:gd name="T104" fmla="*/ 2147483646 w 4228"/>
                <a:gd name="T105" fmla="*/ 2147483646 h 5910"/>
                <a:gd name="T106" fmla="*/ 2147483646 w 4228"/>
                <a:gd name="T107" fmla="*/ 2147483646 h 5910"/>
                <a:gd name="T108" fmla="*/ 2147483646 w 4228"/>
                <a:gd name="T109" fmla="*/ 2147483646 h 5910"/>
                <a:gd name="T110" fmla="*/ 2147483646 w 4228"/>
                <a:gd name="T111" fmla="*/ 2147483646 h 5910"/>
                <a:gd name="T112" fmla="*/ 2147483646 w 4228"/>
                <a:gd name="T113" fmla="*/ 2147483646 h 5910"/>
                <a:gd name="T114" fmla="*/ 2147483646 w 4228"/>
                <a:gd name="T115" fmla="*/ 2147483646 h 5910"/>
                <a:gd name="T116" fmla="*/ 2147483646 w 4228"/>
                <a:gd name="T117" fmla="*/ 2147483646 h 5910"/>
                <a:gd name="T118" fmla="*/ 2147483646 w 4228"/>
                <a:gd name="T119" fmla="*/ 2147483646 h 5910"/>
                <a:gd name="T120" fmla="*/ 2147483646 w 4228"/>
                <a:gd name="T121" fmla="*/ 2147483646 h 5910"/>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4228" h="5910">
                  <a:moveTo>
                    <a:pt x="3998" y="2785"/>
                  </a:moveTo>
                  <a:lnTo>
                    <a:pt x="3815" y="2602"/>
                  </a:lnTo>
                  <a:lnTo>
                    <a:pt x="2840" y="1627"/>
                  </a:lnTo>
                  <a:lnTo>
                    <a:pt x="3127" y="1341"/>
                  </a:lnTo>
                  <a:lnTo>
                    <a:pt x="3155" y="1312"/>
                  </a:lnTo>
                  <a:lnTo>
                    <a:pt x="3181" y="1282"/>
                  </a:lnTo>
                  <a:lnTo>
                    <a:pt x="3205" y="1251"/>
                  </a:lnTo>
                  <a:lnTo>
                    <a:pt x="3227" y="1219"/>
                  </a:lnTo>
                  <a:lnTo>
                    <a:pt x="3247" y="1185"/>
                  </a:lnTo>
                  <a:lnTo>
                    <a:pt x="3266" y="1151"/>
                  </a:lnTo>
                  <a:lnTo>
                    <a:pt x="3284" y="1116"/>
                  </a:lnTo>
                  <a:lnTo>
                    <a:pt x="3299" y="1081"/>
                  </a:lnTo>
                  <a:lnTo>
                    <a:pt x="3313" y="1046"/>
                  </a:lnTo>
                  <a:lnTo>
                    <a:pt x="3324" y="1009"/>
                  </a:lnTo>
                  <a:lnTo>
                    <a:pt x="3335" y="972"/>
                  </a:lnTo>
                  <a:lnTo>
                    <a:pt x="3342" y="935"/>
                  </a:lnTo>
                  <a:lnTo>
                    <a:pt x="3349" y="898"/>
                  </a:lnTo>
                  <a:lnTo>
                    <a:pt x="3353" y="861"/>
                  </a:lnTo>
                  <a:lnTo>
                    <a:pt x="3356" y="823"/>
                  </a:lnTo>
                  <a:lnTo>
                    <a:pt x="3357" y="786"/>
                  </a:lnTo>
                  <a:lnTo>
                    <a:pt x="3356" y="748"/>
                  </a:lnTo>
                  <a:lnTo>
                    <a:pt x="3353" y="710"/>
                  </a:lnTo>
                  <a:lnTo>
                    <a:pt x="3349" y="673"/>
                  </a:lnTo>
                  <a:lnTo>
                    <a:pt x="3342" y="635"/>
                  </a:lnTo>
                  <a:lnTo>
                    <a:pt x="3335" y="598"/>
                  </a:lnTo>
                  <a:lnTo>
                    <a:pt x="3324" y="562"/>
                  </a:lnTo>
                  <a:lnTo>
                    <a:pt x="3313" y="526"/>
                  </a:lnTo>
                  <a:lnTo>
                    <a:pt x="3299" y="489"/>
                  </a:lnTo>
                  <a:lnTo>
                    <a:pt x="3284" y="455"/>
                  </a:lnTo>
                  <a:lnTo>
                    <a:pt x="3266" y="420"/>
                  </a:lnTo>
                  <a:lnTo>
                    <a:pt x="3247" y="385"/>
                  </a:lnTo>
                  <a:lnTo>
                    <a:pt x="3227" y="353"/>
                  </a:lnTo>
                  <a:lnTo>
                    <a:pt x="3205" y="321"/>
                  </a:lnTo>
                  <a:lnTo>
                    <a:pt x="3181" y="290"/>
                  </a:lnTo>
                  <a:lnTo>
                    <a:pt x="3155" y="258"/>
                  </a:lnTo>
                  <a:lnTo>
                    <a:pt x="3127" y="229"/>
                  </a:lnTo>
                  <a:lnTo>
                    <a:pt x="3097" y="201"/>
                  </a:lnTo>
                  <a:lnTo>
                    <a:pt x="3067" y="176"/>
                  </a:lnTo>
                  <a:lnTo>
                    <a:pt x="3036" y="151"/>
                  </a:lnTo>
                  <a:lnTo>
                    <a:pt x="3003" y="129"/>
                  </a:lnTo>
                  <a:lnTo>
                    <a:pt x="2970" y="108"/>
                  </a:lnTo>
                  <a:lnTo>
                    <a:pt x="2936" y="89"/>
                  </a:lnTo>
                  <a:lnTo>
                    <a:pt x="2902" y="72"/>
                  </a:lnTo>
                  <a:lnTo>
                    <a:pt x="2866" y="56"/>
                  </a:lnTo>
                  <a:lnTo>
                    <a:pt x="2830" y="43"/>
                  </a:lnTo>
                  <a:lnTo>
                    <a:pt x="2795" y="32"/>
                  </a:lnTo>
                  <a:lnTo>
                    <a:pt x="2758" y="22"/>
                  </a:lnTo>
                  <a:lnTo>
                    <a:pt x="2720" y="14"/>
                  </a:lnTo>
                  <a:lnTo>
                    <a:pt x="2683" y="7"/>
                  </a:lnTo>
                  <a:lnTo>
                    <a:pt x="2645" y="3"/>
                  </a:lnTo>
                  <a:lnTo>
                    <a:pt x="2608" y="0"/>
                  </a:lnTo>
                  <a:lnTo>
                    <a:pt x="2570" y="0"/>
                  </a:lnTo>
                  <a:lnTo>
                    <a:pt x="2532" y="0"/>
                  </a:lnTo>
                  <a:lnTo>
                    <a:pt x="2496" y="3"/>
                  </a:lnTo>
                  <a:lnTo>
                    <a:pt x="2458" y="7"/>
                  </a:lnTo>
                  <a:lnTo>
                    <a:pt x="2421" y="14"/>
                  </a:lnTo>
                  <a:lnTo>
                    <a:pt x="2383" y="22"/>
                  </a:lnTo>
                  <a:lnTo>
                    <a:pt x="2346" y="32"/>
                  </a:lnTo>
                  <a:lnTo>
                    <a:pt x="2310" y="43"/>
                  </a:lnTo>
                  <a:lnTo>
                    <a:pt x="2275" y="56"/>
                  </a:lnTo>
                  <a:lnTo>
                    <a:pt x="2239" y="72"/>
                  </a:lnTo>
                  <a:lnTo>
                    <a:pt x="2205" y="89"/>
                  </a:lnTo>
                  <a:lnTo>
                    <a:pt x="2171" y="108"/>
                  </a:lnTo>
                  <a:lnTo>
                    <a:pt x="2138" y="129"/>
                  </a:lnTo>
                  <a:lnTo>
                    <a:pt x="2105" y="151"/>
                  </a:lnTo>
                  <a:lnTo>
                    <a:pt x="2074" y="176"/>
                  </a:lnTo>
                  <a:lnTo>
                    <a:pt x="2044" y="201"/>
                  </a:lnTo>
                  <a:lnTo>
                    <a:pt x="2015" y="229"/>
                  </a:lnTo>
                  <a:lnTo>
                    <a:pt x="301" y="1950"/>
                  </a:lnTo>
                  <a:lnTo>
                    <a:pt x="284" y="1965"/>
                  </a:lnTo>
                  <a:lnTo>
                    <a:pt x="266" y="1980"/>
                  </a:lnTo>
                  <a:lnTo>
                    <a:pt x="248" y="1996"/>
                  </a:lnTo>
                  <a:lnTo>
                    <a:pt x="231" y="2013"/>
                  </a:lnTo>
                  <a:lnTo>
                    <a:pt x="203" y="2042"/>
                  </a:lnTo>
                  <a:lnTo>
                    <a:pt x="177" y="2072"/>
                  </a:lnTo>
                  <a:lnTo>
                    <a:pt x="153" y="2104"/>
                  </a:lnTo>
                  <a:lnTo>
                    <a:pt x="131" y="2135"/>
                  </a:lnTo>
                  <a:lnTo>
                    <a:pt x="110" y="2169"/>
                  </a:lnTo>
                  <a:lnTo>
                    <a:pt x="91" y="2203"/>
                  </a:lnTo>
                  <a:lnTo>
                    <a:pt x="74" y="2238"/>
                  </a:lnTo>
                  <a:lnTo>
                    <a:pt x="58" y="2273"/>
                  </a:lnTo>
                  <a:lnTo>
                    <a:pt x="45" y="2308"/>
                  </a:lnTo>
                  <a:lnTo>
                    <a:pt x="33" y="2345"/>
                  </a:lnTo>
                  <a:lnTo>
                    <a:pt x="23" y="2382"/>
                  </a:lnTo>
                  <a:lnTo>
                    <a:pt x="15" y="2419"/>
                  </a:lnTo>
                  <a:lnTo>
                    <a:pt x="9" y="2456"/>
                  </a:lnTo>
                  <a:lnTo>
                    <a:pt x="5" y="2493"/>
                  </a:lnTo>
                  <a:lnTo>
                    <a:pt x="1" y="2531"/>
                  </a:lnTo>
                  <a:lnTo>
                    <a:pt x="0" y="2569"/>
                  </a:lnTo>
                  <a:lnTo>
                    <a:pt x="1" y="2606"/>
                  </a:lnTo>
                  <a:lnTo>
                    <a:pt x="5" y="2644"/>
                  </a:lnTo>
                  <a:lnTo>
                    <a:pt x="9" y="2681"/>
                  </a:lnTo>
                  <a:lnTo>
                    <a:pt x="15" y="2719"/>
                  </a:lnTo>
                  <a:lnTo>
                    <a:pt x="23" y="2756"/>
                  </a:lnTo>
                  <a:lnTo>
                    <a:pt x="33" y="2792"/>
                  </a:lnTo>
                  <a:lnTo>
                    <a:pt x="45" y="2829"/>
                  </a:lnTo>
                  <a:lnTo>
                    <a:pt x="58" y="2865"/>
                  </a:lnTo>
                  <a:lnTo>
                    <a:pt x="74" y="2899"/>
                  </a:lnTo>
                  <a:lnTo>
                    <a:pt x="91" y="2934"/>
                  </a:lnTo>
                  <a:lnTo>
                    <a:pt x="110" y="2969"/>
                  </a:lnTo>
                  <a:lnTo>
                    <a:pt x="131" y="3001"/>
                  </a:lnTo>
                  <a:lnTo>
                    <a:pt x="153" y="3033"/>
                  </a:lnTo>
                  <a:lnTo>
                    <a:pt x="177" y="3065"/>
                  </a:lnTo>
                  <a:lnTo>
                    <a:pt x="203" y="3096"/>
                  </a:lnTo>
                  <a:lnTo>
                    <a:pt x="231" y="3125"/>
                  </a:lnTo>
                  <a:lnTo>
                    <a:pt x="1388" y="4281"/>
                  </a:lnTo>
                  <a:lnTo>
                    <a:pt x="1102" y="4567"/>
                  </a:lnTo>
                  <a:lnTo>
                    <a:pt x="1075" y="4597"/>
                  </a:lnTo>
                  <a:lnTo>
                    <a:pt x="1048" y="4627"/>
                  </a:lnTo>
                  <a:lnTo>
                    <a:pt x="1024" y="4658"/>
                  </a:lnTo>
                  <a:lnTo>
                    <a:pt x="1001" y="4691"/>
                  </a:lnTo>
                  <a:lnTo>
                    <a:pt x="981" y="4724"/>
                  </a:lnTo>
                  <a:lnTo>
                    <a:pt x="962" y="4758"/>
                  </a:lnTo>
                  <a:lnTo>
                    <a:pt x="945" y="4792"/>
                  </a:lnTo>
                  <a:lnTo>
                    <a:pt x="930" y="4828"/>
                  </a:lnTo>
                  <a:lnTo>
                    <a:pt x="916" y="4864"/>
                  </a:lnTo>
                  <a:lnTo>
                    <a:pt x="904" y="4899"/>
                  </a:lnTo>
                  <a:lnTo>
                    <a:pt x="894" y="4936"/>
                  </a:lnTo>
                  <a:lnTo>
                    <a:pt x="886" y="4973"/>
                  </a:lnTo>
                  <a:lnTo>
                    <a:pt x="879" y="5011"/>
                  </a:lnTo>
                  <a:lnTo>
                    <a:pt x="875" y="5048"/>
                  </a:lnTo>
                  <a:lnTo>
                    <a:pt x="873" y="5086"/>
                  </a:lnTo>
                  <a:lnTo>
                    <a:pt x="872" y="5123"/>
                  </a:lnTo>
                  <a:lnTo>
                    <a:pt x="873" y="5161"/>
                  </a:lnTo>
                  <a:lnTo>
                    <a:pt x="875" y="5198"/>
                  </a:lnTo>
                  <a:lnTo>
                    <a:pt x="880" y="5236"/>
                  </a:lnTo>
                  <a:lnTo>
                    <a:pt x="886" y="5273"/>
                  </a:lnTo>
                  <a:lnTo>
                    <a:pt x="894" y="5311"/>
                  </a:lnTo>
                  <a:lnTo>
                    <a:pt x="904" y="5347"/>
                  </a:lnTo>
                  <a:lnTo>
                    <a:pt x="916" y="5383"/>
                  </a:lnTo>
                  <a:lnTo>
                    <a:pt x="930" y="5419"/>
                  </a:lnTo>
                  <a:lnTo>
                    <a:pt x="945" y="5455"/>
                  </a:lnTo>
                  <a:lnTo>
                    <a:pt x="962" y="5489"/>
                  </a:lnTo>
                  <a:lnTo>
                    <a:pt x="981" y="5523"/>
                  </a:lnTo>
                  <a:lnTo>
                    <a:pt x="1002" y="5556"/>
                  </a:lnTo>
                  <a:lnTo>
                    <a:pt x="1024" y="5589"/>
                  </a:lnTo>
                  <a:lnTo>
                    <a:pt x="1049" y="5620"/>
                  </a:lnTo>
                  <a:lnTo>
                    <a:pt x="1075" y="5650"/>
                  </a:lnTo>
                  <a:lnTo>
                    <a:pt x="1102" y="5679"/>
                  </a:lnTo>
                  <a:lnTo>
                    <a:pt x="1131" y="5707"/>
                  </a:lnTo>
                  <a:lnTo>
                    <a:pt x="1162" y="5734"/>
                  </a:lnTo>
                  <a:lnTo>
                    <a:pt x="1193" y="5757"/>
                  </a:lnTo>
                  <a:lnTo>
                    <a:pt x="1225" y="5779"/>
                  </a:lnTo>
                  <a:lnTo>
                    <a:pt x="1259" y="5800"/>
                  </a:lnTo>
                  <a:lnTo>
                    <a:pt x="1292" y="5819"/>
                  </a:lnTo>
                  <a:lnTo>
                    <a:pt x="1327" y="5836"/>
                  </a:lnTo>
                  <a:lnTo>
                    <a:pt x="1362" y="5852"/>
                  </a:lnTo>
                  <a:lnTo>
                    <a:pt x="1398" y="5865"/>
                  </a:lnTo>
                  <a:lnTo>
                    <a:pt x="1434" y="5877"/>
                  </a:lnTo>
                  <a:lnTo>
                    <a:pt x="1471" y="5887"/>
                  </a:lnTo>
                  <a:lnTo>
                    <a:pt x="1507" y="5895"/>
                  </a:lnTo>
                  <a:lnTo>
                    <a:pt x="1545" y="5902"/>
                  </a:lnTo>
                  <a:lnTo>
                    <a:pt x="1582" y="5906"/>
                  </a:lnTo>
                  <a:lnTo>
                    <a:pt x="1620" y="5909"/>
                  </a:lnTo>
                  <a:lnTo>
                    <a:pt x="1658" y="5910"/>
                  </a:lnTo>
                  <a:lnTo>
                    <a:pt x="1696" y="5909"/>
                  </a:lnTo>
                  <a:lnTo>
                    <a:pt x="1734" y="5906"/>
                  </a:lnTo>
                  <a:lnTo>
                    <a:pt x="1771" y="5902"/>
                  </a:lnTo>
                  <a:lnTo>
                    <a:pt x="1809" y="5895"/>
                  </a:lnTo>
                  <a:lnTo>
                    <a:pt x="1845" y="5887"/>
                  </a:lnTo>
                  <a:lnTo>
                    <a:pt x="1882" y="5877"/>
                  </a:lnTo>
                  <a:lnTo>
                    <a:pt x="1918" y="5865"/>
                  </a:lnTo>
                  <a:lnTo>
                    <a:pt x="1954" y="5852"/>
                  </a:lnTo>
                  <a:lnTo>
                    <a:pt x="1989" y="5836"/>
                  </a:lnTo>
                  <a:lnTo>
                    <a:pt x="2024" y="5819"/>
                  </a:lnTo>
                  <a:lnTo>
                    <a:pt x="2057" y="5800"/>
                  </a:lnTo>
                  <a:lnTo>
                    <a:pt x="2091" y="5780"/>
                  </a:lnTo>
                  <a:lnTo>
                    <a:pt x="2123" y="5757"/>
                  </a:lnTo>
                  <a:lnTo>
                    <a:pt x="2154" y="5734"/>
                  </a:lnTo>
                  <a:lnTo>
                    <a:pt x="2184" y="5707"/>
                  </a:lnTo>
                  <a:lnTo>
                    <a:pt x="2215" y="5679"/>
                  </a:lnTo>
                  <a:lnTo>
                    <a:pt x="3998" y="3897"/>
                  </a:lnTo>
                  <a:lnTo>
                    <a:pt x="4026" y="3866"/>
                  </a:lnTo>
                  <a:lnTo>
                    <a:pt x="4052" y="3836"/>
                  </a:lnTo>
                  <a:lnTo>
                    <a:pt x="4076" y="3805"/>
                  </a:lnTo>
                  <a:lnTo>
                    <a:pt x="4099" y="3773"/>
                  </a:lnTo>
                  <a:lnTo>
                    <a:pt x="4119" y="3739"/>
                  </a:lnTo>
                  <a:lnTo>
                    <a:pt x="4138" y="3706"/>
                  </a:lnTo>
                  <a:lnTo>
                    <a:pt x="4156" y="3671"/>
                  </a:lnTo>
                  <a:lnTo>
                    <a:pt x="4170" y="3636"/>
                  </a:lnTo>
                  <a:lnTo>
                    <a:pt x="4185" y="3600"/>
                  </a:lnTo>
                  <a:lnTo>
                    <a:pt x="4196" y="3564"/>
                  </a:lnTo>
                  <a:lnTo>
                    <a:pt x="4206" y="3527"/>
                  </a:lnTo>
                  <a:lnTo>
                    <a:pt x="4214" y="3489"/>
                  </a:lnTo>
                  <a:lnTo>
                    <a:pt x="4220" y="3453"/>
                  </a:lnTo>
                  <a:lnTo>
                    <a:pt x="4225" y="3415"/>
                  </a:lnTo>
                  <a:lnTo>
                    <a:pt x="4227" y="3378"/>
                  </a:lnTo>
                  <a:lnTo>
                    <a:pt x="4228" y="3340"/>
                  </a:lnTo>
                  <a:lnTo>
                    <a:pt x="4227" y="3302"/>
                  </a:lnTo>
                  <a:lnTo>
                    <a:pt x="4225" y="3265"/>
                  </a:lnTo>
                  <a:lnTo>
                    <a:pt x="4220" y="3227"/>
                  </a:lnTo>
                  <a:lnTo>
                    <a:pt x="4214" y="3191"/>
                  </a:lnTo>
                  <a:lnTo>
                    <a:pt x="4206" y="3153"/>
                  </a:lnTo>
                  <a:lnTo>
                    <a:pt x="4196" y="3116"/>
                  </a:lnTo>
                  <a:lnTo>
                    <a:pt x="4185" y="3080"/>
                  </a:lnTo>
                  <a:lnTo>
                    <a:pt x="4170" y="3044"/>
                  </a:lnTo>
                  <a:lnTo>
                    <a:pt x="4156" y="3009"/>
                  </a:lnTo>
                  <a:lnTo>
                    <a:pt x="4138" y="2974"/>
                  </a:lnTo>
                  <a:lnTo>
                    <a:pt x="4119" y="2941"/>
                  </a:lnTo>
                  <a:lnTo>
                    <a:pt x="4099" y="2907"/>
                  </a:lnTo>
                  <a:lnTo>
                    <a:pt x="4076" y="2875"/>
                  </a:lnTo>
                  <a:lnTo>
                    <a:pt x="4052" y="2844"/>
                  </a:lnTo>
                  <a:lnTo>
                    <a:pt x="4026" y="2814"/>
                  </a:lnTo>
                  <a:lnTo>
                    <a:pt x="3998" y="2785"/>
                  </a:lnTo>
                  <a:close/>
                  <a:moveTo>
                    <a:pt x="2285" y="499"/>
                  </a:moveTo>
                  <a:lnTo>
                    <a:pt x="2285" y="499"/>
                  </a:lnTo>
                  <a:lnTo>
                    <a:pt x="2300" y="485"/>
                  </a:lnTo>
                  <a:lnTo>
                    <a:pt x="2316" y="471"/>
                  </a:lnTo>
                  <a:lnTo>
                    <a:pt x="2332" y="459"/>
                  </a:lnTo>
                  <a:lnTo>
                    <a:pt x="2348" y="448"/>
                  </a:lnTo>
                  <a:lnTo>
                    <a:pt x="2365" y="437"/>
                  </a:lnTo>
                  <a:lnTo>
                    <a:pt x="2383" y="428"/>
                  </a:lnTo>
                  <a:lnTo>
                    <a:pt x="2401" y="419"/>
                  </a:lnTo>
                  <a:lnTo>
                    <a:pt x="2419" y="411"/>
                  </a:lnTo>
                  <a:lnTo>
                    <a:pt x="2437" y="404"/>
                  </a:lnTo>
                  <a:lnTo>
                    <a:pt x="2456" y="398"/>
                  </a:lnTo>
                  <a:lnTo>
                    <a:pt x="2474" y="393"/>
                  </a:lnTo>
                  <a:lnTo>
                    <a:pt x="2493" y="389"/>
                  </a:lnTo>
                  <a:lnTo>
                    <a:pt x="2512" y="385"/>
                  </a:lnTo>
                  <a:lnTo>
                    <a:pt x="2531" y="383"/>
                  </a:lnTo>
                  <a:lnTo>
                    <a:pt x="2551" y="382"/>
                  </a:lnTo>
                  <a:lnTo>
                    <a:pt x="2570" y="381"/>
                  </a:lnTo>
                  <a:lnTo>
                    <a:pt x="2590" y="382"/>
                  </a:lnTo>
                  <a:lnTo>
                    <a:pt x="2609" y="383"/>
                  </a:lnTo>
                  <a:lnTo>
                    <a:pt x="2628" y="385"/>
                  </a:lnTo>
                  <a:lnTo>
                    <a:pt x="2647" y="389"/>
                  </a:lnTo>
                  <a:lnTo>
                    <a:pt x="2667" y="393"/>
                  </a:lnTo>
                  <a:lnTo>
                    <a:pt x="2685" y="398"/>
                  </a:lnTo>
                  <a:lnTo>
                    <a:pt x="2704" y="404"/>
                  </a:lnTo>
                  <a:lnTo>
                    <a:pt x="2722" y="411"/>
                  </a:lnTo>
                  <a:lnTo>
                    <a:pt x="2741" y="419"/>
                  </a:lnTo>
                  <a:lnTo>
                    <a:pt x="2759" y="428"/>
                  </a:lnTo>
                  <a:lnTo>
                    <a:pt x="2776" y="437"/>
                  </a:lnTo>
                  <a:lnTo>
                    <a:pt x="2792" y="448"/>
                  </a:lnTo>
                  <a:lnTo>
                    <a:pt x="2809" y="459"/>
                  </a:lnTo>
                  <a:lnTo>
                    <a:pt x="2826" y="471"/>
                  </a:lnTo>
                  <a:lnTo>
                    <a:pt x="2841" y="485"/>
                  </a:lnTo>
                  <a:lnTo>
                    <a:pt x="2856" y="499"/>
                  </a:lnTo>
                  <a:lnTo>
                    <a:pt x="2870" y="515"/>
                  </a:lnTo>
                  <a:lnTo>
                    <a:pt x="2884" y="530"/>
                  </a:lnTo>
                  <a:lnTo>
                    <a:pt x="2896" y="546"/>
                  </a:lnTo>
                  <a:lnTo>
                    <a:pt x="2908" y="563"/>
                  </a:lnTo>
                  <a:lnTo>
                    <a:pt x="2918" y="581"/>
                  </a:lnTo>
                  <a:lnTo>
                    <a:pt x="2928" y="597"/>
                  </a:lnTo>
                  <a:lnTo>
                    <a:pt x="2937" y="615"/>
                  </a:lnTo>
                  <a:lnTo>
                    <a:pt x="2945" y="633"/>
                  </a:lnTo>
                  <a:lnTo>
                    <a:pt x="2952" y="652"/>
                  </a:lnTo>
                  <a:lnTo>
                    <a:pt x="2959" y="670"/>
                  </a:lnTo>
                  <a:lnTo>
                    <a:pt x="2963" y="689"/>
                  </a:lnTo>
                  <a:lnTo>
                    <a:pt x="2968" y="708"/>
                  </a:lnTo>
                  <a:lnTo>
                    <a:pt x="2971" y="727"/>
                  </a:lnTo>
                  <a:lnTo>
                    <a:pt x="2973" y="747"/>
                  </a:lnTo>
                  <a:lnTo>
                    <a:pt x="2974" y="766"/>
                  </a:lnTo>
                  <a:lnTo>
                    <a:pt x="2974" y="786"/>
                  </a:lnTo>
                  <a:lnTo>
                    <a:pt x="2974" y="805"/>
                  </a:lnTo>
                  <a:lnTo>
                    <a:pt x="2973" y="824"/>
                  </a:lnTo>
                  <a:lnTo>
                    <a:pt x="2971" y="844"/>
                  </a:lnTo>
                  <a:lnTo>
                    <a:pt x="2968" y="863"/>
                  </a:lnTo>
                  <a:lnTo>
                    <a:pt x="2963" y="882"/>
                  </a:lnTo>
                  <a:lnTo>
                    <a:pt x="2959" y="901"/>
                  </a:lnTo>
                  <a:lnTo>
                    <a:pt x="2952" y="920"/>
                  </a:lnTo>
                  <a:lnTo>
                    <a:pt x="2945" y="938"/>
                  </a:lnTo>
                  <a:lnTo>
                    <a:pt x="2937" y="955"/>
                  </a:lnTo>
                  <a:lnTo>
                    <a:pt x="2928" y="973"/>
                  </a:lnTo>
                  <a:lnTo>
                    <a:pt x="2918" y="991"/>
                  </a:lnTo>
                  <a:lnTo>
                    <a:pt x="2908" y="1008"/>
                  </a:lnTo>
                  <a:lnTo>
                    <a:pt x="2896" y="1025"/>
                  </a:lnTo>
                  <a:lnTo>
                    <a:pt x="2884" y="1040"/>
                  </a:lnTo>
                  <a:lnTo>
                    <a:pt x="2870" y="1056"/>
                  </a:lnTo>
                  <a:lnTo>
                    <a:pt x="2856" y="1071"/>
                  </a:lnTo>
                  <a:lnTo>
                    <a:pt x="2743" y="1184"/>
                  </a:lnTo>
                  <a:lnTo>
                    <a:pt x="1550" y="2377"/>
                  </a:lnTo>
                  <a:lnTo>
                    <a:pt x="1543" y="2353"/>
                  </a:lnTo>
                  <a:lnTo>
                    <a:pt x="1535" y="2327"/>
                  </a:lnTo>
                  <a:lnTo>
                    <a:pt x="1527" y="2303"/>
                  </a:lnTo>
                  <a:lnTo>
                    <a:pt x="1518" y="2278"/>
                  </a:lnTo>
                  <a:lnTo>
                    <a:pt x="1508" y="2255"/>
                  </a:lnTo>
                  <a:lnTo>
                    <a:pt x="1497" y="2230"/>
                  </a:lnTo>
                  <a:lnTo>
                    <a:pt x="1485" y="2207"/>
                  </a:lnTo>
                  <a:lnTo>
                    <a:pt x="1473" y="2183"/>
                  </a:lnTo>
                  <a:lnTo>
                    <a:pt x="1459" y="2161"/>
                  </a:lnTo>
                  <a:lnTo>
                    <a:pt x="1446" y="2139"/>
                  </a:lnTo>
                  <a:lnTo>
                    <a:pt x="1430" y="2116"/>
                  </a:lnTo>
                  <a:lnTo>
                    <a:pt x="1415" y="2094"/>
                  </a:lnTo>
                  <a:lnTo>
                    <a:pt x="1398" y="2073"/>
                  </a:lnTo>
                  <a:lnTo>
                    <a:pt x="1380" y="2053"/>
                  </a:lnTo>
                  <a:lnTo>
                    <a:pt x="1362" y="2033"/>
                  </a:lnTo>
                  <a:lnTo>
                    <a:pt x="1343" y="2013"/>
                  </a:lnTo>
                  <a:lnTo>
                    <a:pt x="1323" y="1994"/>
                  </a:lnTo>
                  <a:lnTo>
                    <a:pt x="1303" y="1976"/>
                  </a:lnTo>
                  <a:lnTo>
                    <a:pt x="1283" y="1958"/>
                  </a:lnTo>
                  <a:lnTo>
                    <a:pt x="1262" y="1941"/>
                  </a:lnTo>
                  <a:lnTo>
                    <a:pt x="1241" y="1926"/>
                  </a:lnTo>
                  <a:lnTo>
                    <a:pt x="1218" y="1911"/>
                  </a:lnTo>
                  <a:lnTo>
                    <a:pt x="1196" y="1897"/>
                  </a:lnTo>
                  <a:lnTo>
                    <a:pt x="1174" y="1883"/>
                  </a:lnTo>
                  <a:lnTo>
                    <a:pt x="1151" y="1871"/>
                  </a:lnTo>
                  <a:lnTo>
                    <a:pt x="1128" y="1860"/>
                  </a:lnTo>
                  <a:lnTo>
                    <a:pt x="1105" y="1849"/>
                  </a:lnTo>
                  <a:lnTo>
                    <a:pt x="1080" y="1839"/>
                  </a:lnTo>
                  <a:lnTo>
                    <a:pt x="1057" y="1830"/>
                  </a:lnTo>
                  <a:lnTo>
                    <a:pt x="1032" y="1821"/>
                  </a:lnTo>
                  <a:lnTo>
                    <a:pt x="1008" y="1814"/>
                  </a:lnTo>
                  <a:lnTo>
                    <a:pt x="983" y="1808"/>
                  </a:lnTo>
                  <a:lnTo>
                    <a:pt x="2285" y="499"/>
                  </a:lnTo>
                  <a:close/>
                  <a:moveTo>
                    <a:pt x="1943" y="5409"/>
                  </a:moveTo>
                  <a:lnTo>
                    <a:pt x="1943" y="5409"/>
                  </a:lnTo>
                  <a:lnTo>
                    <a:pt x="1929" y="5423"/>
                  </a:lnTo>
                  <a:lnTo>
                    <a:pt x="1913" y="5437"/>
                  </a:lnTo>
                  <a:lnTo>
                    <a:pt x="1897" y="5449"/>
                  </a:lnTo>
                  <a:lnTo>
                    <a:pt x="1881" y="5461"/>
                  </a:lnTo>
                  <a:lnTo>
                    <a:pt x="1863" y="5471"/>
                  </a:lnTo>
                  <a:lnTo>
                    <a:pt x="1846" y="5481"/>
                  </a:lnTo>
                  <a:lnTo>
                    <a:pt x="1829" y="5490"/>
                  </a:lnTo>
                  <a:lnTo>
                    <a:pt x="1811" y="5498"/>
                  </a:lnTo>
                  <a:lnTo>
                    <a:pt x="1792" y="5505"/>
                  </a:lnTo>
                  <a:lnTo>
                    <a:pt x="1773" y="5510"/>
                  </a:lnTo>
                  <a:lnTo>
                    <a:pt x="1754" y="5516"/>
                  </a:lnTo>
                  <a:lnTo>
                    <a:pt x="1735" y="5521"/>
                  </a:lnTo>
                  <a:lnTo>
                    <a:pt x="1716" y="5523"/>
                  </a:lnTo>
                  <a:lnTo>
                    <a:pt x="1697" y="5526"/>
                  </a:lnTo>
                  <a:lnTo>
                    <a:pt x="1677" y="5527"/>
                  </a:lnTo>
                  <a:lnTo>
                    <a:pt x="1658" y="5527"/>
                  </a:lnTo>
                  <a:lnTo>
                    <a:pt x="1638" y="5527"/>
                  </a:lnTo>
                  <a:lnTo>
                    <a:pt x="1619" y="5526"/>
                  </a:lnTo>
                  <a:lnTo>
                    <a:pt x="1600" y="5523"/>
                  </a:lnTo>
                  <a:lnTo>
                    <a:pt x="1581" y="5521"/>
                  </a:lnTo>
                  <a:lnTo>
                    <a:pt x="1562" y="5516"/>
                  </a:lnTo>
                  <a:lnTo>
                    <a:pt x="1543" y="5510"/>
                  </a:lnTo>
                  <a:lnTo>
                    <a:pt x="1524" y="5505"/>
                  </a:lnTo>
                  <a:lnTo>
                    <a:pt x="1506" y="5498"/>
                  </a:lnTo>
                  <a:lnTo>
                    <a:pt x="1488" y="5490"/>
                  </a:lnTo>
                  <a:lnTo>
                    <a:pt x="1471" y="5481"/>
                  </a:lnTo>
                  <a:lnTo>
                    <a:pt x="1453" y="5471"/>
                  </a:lnTo>
                  <a:lnTo>
                    <a:pt x="1436" y="5461"/>
                  </a:lnTo>
                  <a:lnTo>
                    <a:pt x="1419" y="5449"/>
                  </a:lnTo>
                  <a:lnTo>
                    <a:pt x="1404" y="5437"/>
                  </a:lnTo>
                  <a:lnTo>
                    <a:pt x="1388" y="5423"/>
                  </a:lnTo>
                  <a:lnTo>
                    <a:pt x="1372" y="5409"/>
                  </a:lnTo>
                  <a:lnTo>
                    <a:pt x="1358" y="5394"/>
                  </a:lnTo>
                  <a:lnTo>
                    <a:pt x="1344" y="5378"/>
                  </a:lnTo>
                  <a:lnTo>
                    <a:pt x="1332" y="5362"/>
                  </a:lnTo>
                  <a:lnTo>
                    <a:pt x="1320" y="5345"/>
                  </a:lnTo>
                  <a:lnTo>
                    <a:pt x="1310" y="5329"/>
                  </a:lnTo>
                  <a:lnTo>
                    <a:pt x="1300" y="5311"/>
                  </a:lnTo>
                  <a:lnTo>
                    <a:pt x="1291" y="5293"/>
                  </a:lnTo>
                  <a:lnTo>
                    <a:pt x="1283" y="5275"/>
                  </a:lnTo>
                  <a:lnTo>
                    <a:pt x="1276" y="5257"/>
                  </a:lnTo>
                  <a:lnTo>
                    <a:pt x="1271" y="5238"/>
                  </a:lnTo>
                  <a:lnTo>
                    <a:pt x="1265" y="5219"/>
                  </a:lnTo>
                  <a:lnTo>
                    <a:pt x="1262" y="5200"/>
                  </a:lnTo>
                  <a:lnTo>
                    <a:pt x="1259" y="5181"/>
                  </a:lnTo>
                  <a:lnTo>
                    <a:pt x="1256" y="5162"/>
                  </a:lnTo>
                  <a:lnTo>
                    <a:pt x="1254" y="5142"/>
                  </a:lnTo>
                  <a:lnTo>
                    <a:pt x="1254" y="5123"/>
                  </a:lnTo>
                  <a:lnTo>
                    <a:pt x="1254" y="5103"/>
                  </a:lnTo>
                  <a:lnTo>
                    <a:pt x="1256" y="5084"/>
                  </a:lnTo>
                  <a:lnTo>
                    <a:pt x="1259" y="5065"/>
                  </a:lnTo>
                  <a:lnTo>
                    <a:pt x="1262" y="5045"/>
                  </a:lnTo>
                  <a:lnTo>
                    <a:pt x="1265" y="5026"/>
                  </a:lnTo>
                  <a:lnTo>
                    <a:pt x="1271" y="5009"/>
                  </a:lnTo>
                  <a:lnTo>
                    <a:pt x="1276" y="4990"/>
                  </a:lnTo>
                  <a:lnTo>
                    <a:pt x="1283" y="4971"/>
                  </a:lnTo>
                  <a:lnTo>
                    <a:pt x="1291" y="4953"/>
                  </a:lnTo>
                  <a:lnTo>
                    <a:pt x="1300" y="4935"/>
                  </a:lnTo>
                  <a:lnTo>
                    <a:pt x="1310" y="4918"/>
                  </a:lnTo>
                  <a:lnTo>
                    <a:pt x="1320" y="4902"/>
                  </a:lnTo>
                  <a:lnTo>
                    <a:pt x="1332" y="4885"/>
                  </a:lnTo>
                  <a:lnTo>
                    <a:pt x="1344" y="4868"/>
                  </a:lnTo>
                  <a:lnTo>
                    <a:pt x="1358" y="4852"/>
                  </a:lnTo>
                  <a:lnTo>
                    <a:pt x="1372" y="4838"/>
                  </a:lnTo>
                  <a:lnTo>
                    <a:pt x="1658" y="4551"/>
                  </a:lnTo>
                  <a:lnTo>
                    <a:pt x="1762" y="4655"/>
                  </a:lnTo>
                  <a:lnTo>
                    <a:pt x="1945" y="4838"/>
                  </a:lnTo>
                  <a:lnTo>
                    <a:pt x="1958" y="4852"/>
                  </a:lnTo>
                  <a:lnTo>
                    <a:pt x="1972" y="4868"/>
                  </a:lnTo>
                  <a:lnTo>
                    <a:pt x="1985" y="4885"/>
                  </a:lnTo>
                  <a:lnTo>
                    <a:pt x="1996" y="4902"/>
                  </a:lnTo>
                  <a:lnTo>
                    <a:pt x="2007" y="4918"/>
                  </a:lnTo>
                  <a:lnTo>
                    <a:pt x="2016" y="4935"/>
                  </a:lnTo>
                  <a:lnTo>
                    <a:pt x="2025" y="4953"/>
                  </a:lnTo>
                  <a:lnTo>
                    <a:pt x="2033" y="4972"/>
                  </a:lnTo>
                  <a:lnTo>
                    <a:pt x="2039" y="4990"/>
                  </a:lnTo>
                  <a:lnTo>
                    <a:pt x="2046" y="5009"/>
                  </a:lnTo>
                  <a:lnTo>
                    <a:pt x="2051" y="5026"/>
                  </a:lnTo>
                  <a:lnTo>
                    <a:pt x="2055" y="5046"/>
                  </a:lnTo>
                  <a:lnTo>
                    <a:pt x="2058" y="5065"/>
                  </a:lnTo>
                  <a:lnTo>
                    <a:pt x="2061" y="5084"/>
                  </a:lnTo>
                  <a:lnTo>
                    <a:pt x="2062" y="5103"/>
                  </a:lnTo>
                  <a:lnTo>
                    <a:pt x="2063" y="5123"/>
                  </a:lnTo>
                  <a:lnTo>
                    <a:pt x="2062" y="5142"/>
                  </a:lnTo>
                  <a:lnTo>
                    <a:pt x="2061" y="5162"/>
                  </a:lnTo>
                  <a:lnTo>
                    <a:pt x="2058" y="5181"/>
                  </a:lnTo>
                  <a:lnTo>
                    <a:pt x="2055" y="5200"/>
                  </a:lnTo>
                  <a:lnTo>
                    <a:pt x="2051" y="5219"/>
                  </a:lnTo>
                  <a:lnTo>
                    <a:pt x="2046" y="5238"/>
                  </a:lnTo>
                  <a:lnTo>
                    <a:pt x="2039" y="5257"/>
                  </a:lnTo>
                  <a:lnTo>
                    <a:pt x="2033" y="5275"/>
                  </a:lnTo>
                  <a:lnTo>
                    <a:pt x="2025" y="5293"/>
                  </a:lnTo>
                  <a:lnTo>
                    <a:pt x="2016" y="5311"/>
                  </a:lnTo>
                  <a:lnTo>
                    <a:pt x="2007" y="5329"/>
                  </a:lnTo>
                  <a:lnTo>
                    <a:pt x="1996" y="5345"/>
                  </a:lnTo>
                  <a:lnTo>
                    <a:pt x="1985" y="5362"/>
                  </a:lnTo>
                  <a:lnTo>
                    <a:pt x="1971" y="5378"/>
                  </a:lnTo>
                  <a:lnTo>
                    <a:pt x="1958" y="5393"/>
                  </a:lnTo>
                  <a:lnTo>
                    <a:pt x="1943" y="5409"/>
                  </a:lnTo>
                  <a:close/>
                  <a:moveTo>
                    <a:pt x="3727" y="3626"/>
                  </a:moveTo>
                  <a:lnTo>
                    <a:pt x="2420" y="4933"/>
                  </a:lnTo>
                  <a:lnTo>
                    <a:pt x="2414" y="4908"/>
                  </a:lnTo>
                  <a:lnTo>
                    <a:pt x="2406" y="4883"/>
                  </a:lnTo>
                  <a:lnTo>
                    <a:pt x="2397" y="4858"/>
                  </a:lnTo>
                  <a:lnTo>
                    <a:pt x="2389" y="4833"/>
                  </a:lnTo>
                  <a:lnTo>
                    <a:pt x="2379" y="4810"/>
                  </a:lnTo>
                  <a:lnTo>
                    <a:pt x="2368" y="4786"/>
                  </a:lnTo>
                  <a:lnTo>
                    <a:pt x="2356" y="4762"/>
                  </a:lnTo>
                  <a:lnTo>
                    <a:pt x="2344" y="4739"/>
                  </a:lnTo>
                  <a:lnTo>
                    <a:pt x="2331" y="4716"/>
                  </a:lnTo>
                  <a:lnTo>
                    <a:pt x="2316" y="4693"/>
                  </a:lnTo>
                  <a:lnTo>
                    <a:pt x="2302" y="4672"/>
                  </a:lnTo>
                  <a:lnTo>
                    <a:pt x="2286" y="4649"/>
                  </a:lnTo>
                  <a:lnTo>
                    <a:pt x="2269" y="4628"/>
                  </a:lnTo>
                  <a:lnTo>
                    <a:pt x="2251" y="4607"/>
                  </a:lnTo>
                  <a:lnTo>
                    <a:pt x="2234" y="4587"/>
                  </a:lnTo>
                  <a:lnTo>
                    <a:pt x="2215" y="4567"/>
                  </a:lnTo>
                  <a:lnTo>
                    <a:pt x="2032" y="4385"/>
                  </a:lnTo>
                  <a:lnTo>
                    <a:pt x="501" y="2855"/>
                  </a:lnTo>
                  <a:lnTo>
                    <a:pt x="487" y="2839"/>
                  </a:lnTo>
                  <a:lnTo>
                    <a:pt x="473" y="2824"/>
                  </a:lnTo>
                  <a:lnTo>
                    <a:pt x="461" y="2807"/>
                  </a:lnTo>
                  <a:lnTo>
                    <a:pt x="449" y="2791"/>
                  </a:lnTo>
                  <a:lnTo>
                    <a:pt x="439" y="2773"/>
                  </a:lnTo>
                  <a:lnTo>
                    <a:pt x="429" y="2757"/>
                  </a:lnTo>
                  <a:lnTo>
                    <a:pt x="420" y="2739"/>
                  </a:lnTo>
                  <a:lnTo>
                    <a:pt x="412" y="2721"/>
                  </a:lnTo>
                  <a:lnTo>
                    <a:pt x="405" y="2702"/>
                  </a:lnTo>
                  <a:lnTo>
                    <a:pt x="400" y="2684"/>
                  </a:lnTo>
                  <a:lnTo>
                    <a:pt x="394" y="2665"/>
                  </a:lnTo>
                  <a:lnTo>
                    <a:pt x="391" y="2646"/>
                  </a:lnTo>
                  <a:lnTo>
                    <a:pt x="387" y="2627"/>
                  </a:lnTo>
                  <a:lnTo>
                    <a:pt x="385" y="2607"/>
                  </a:lnTo>
                  <a:lnTo>
                    <a:pt x="383" y="2588"/>
                  </a:lnTo>
                  <a:lnTo>
                    <a:pt x="383" y="2569"/>
                  </a:lnTo>
                  <a:lnTo>
                    <a:pt x="383" y="2549"/>
                  </a:lnTo>
                  <a:lnTo>
                    <a:pt x="385" y="2530"/>
                  </a:lnTo>
                  <a:lnTo>
                    <a:pt x="387" y="2510"/>
                  </a:lnTo>
                  <a:lnTo>
                    <a:pt x="391" y="2491"/>
                  </a:lnTo>
                  <a:lnTo>
                    <a:pt x="394" y="2472"/>
                  </a:lnTo>
                  <a:lnTo>
                    <a:pt x="400" y="2453"/>
                  </a:lnTo>
                  <a:lnTo>
                    <a:pt x="405" y="2434"/>
                  </a:lnTo>
                  <a:lnTo>
                    <a:pt x="412" y="2416"/>
                  </a:lnTo>
                  <a:lnTo>
                    <a:pt x="420" y="2399"/>
                  </a:lnTo>
                  <a:lnTo>
                    <a:pt x="429" y="2381"/>
                  </a:lnTo>
                  <a:lnTo>
                    <a:pt x="439" y="2363"/>
                  </a:lnTo>
                  <a:lnTo>
                    <a:pt x="449" y="2346"/>
                  </a:lnTo>
                  <a:lnTo>
                    <a:pt x="461" y="2329"/>
                  </a:lnTo>
                  <a:lnTo>
                    <a:pt x="473" y="2314"/>
                  </a:lnTo>
                  <a:lnTo>
                    <a:pt x="487" y="2298"/>
                  </a:lnTo>
                  <a:lnTo>
                    <a:pt x="501" y="2283"/>
                  </a:lnTo>
                  <a:lnTo>
                    <a:pt x="517" y="2268"/>
                  </a:lnTo>
                  <a:lnTo>
                    <a:pt x="532" y="2255"/>
                  </a:lnTo>
                  <a:lnTo>
                    <a:pt x="548" y="2242"/>
                  </a:lnTo>
                  <a:lnTo>
                    <a:pt x="565" y="2231"/>
                  </a:lnTo>
                  <a:lnTo>
                    <a:pt x="581" y="2220"/>
                  </a:lnTo>
                  <a:lnTo>
                    <a:pt x="599" y="2210"/>
                  </a:lnTo>
                  <a:lnTo>
                    <a:pt x="617" y="2202"/>
                  </a:lnTo>
                  <a:lnTo>
                    <a:pt x="635" y="2195"/>
                  </a:lnTo>
                  <a:lnTo>
                    <a:pt x="653" y="2187"/>
                  </a:lnTo>
                  <a:lnTo>
                    <a:pt x="672" y="2181"/>
                  </a:lnTo>
                  <a:lnTo>
                    <a:pt x="691" y="2176"/>
                  </a:lnTo>
                  <a:lnTo>
                    <a:pt x="710" y="2172"/>
                  </a:lnTo>
                  <a:lnTo>
                    <a:pt x="729" y="2169"/>
                  </a:lnTo>
                  <a:lnTo>
                    <a:pt x="748" y="2167"/>
                  </a:lnTo>
                  <a:lnTo>
                    <a:pt x="768" y="2164"/>
                  </a:lnTo>
                  <a:lnTo>
                    <a:pt x="787" y="2164"/>
                  </a:lnTo>
                  <a:lnTo>
                    <a:pt x="807" y="2164"/>
                  </a:lnTo>
                  <a:lnTo>
                    <a:pt x="826" y="2167"/>
                  </a:lnTo>
                  <a:lnTo>
                    <a:pt x="845" y="2169"/>
                  </a:lnTo>
                  <a:lnTo>
                    <a:pt x="865" y="2172"/>
                  </a:lnTo>
                  <a:lnTo>
                    <a:pt x="884" y="2176"/>
                  </a:lnTo>
                  <a:lnTo>
                    <a:pt x="903" y="2181"/>
                  </a:lnTo>
                  <a:lnTo>
                    <a:pt x="921" y="2187"/>
                  </a:lnTo>
                  <a:lnTo>
                    <a:pt x="940" y="2193"/>
                  </a:lnTo>
                  <a:lnTo>
                    <a:pt x="957" y="2202"/>
                  </a:lnTo>
                  <a:lnTo>
                    <a:pt x="975" y="2210"/>
                  </a:lnTo>
                  <a:lnTo>
                    <a:pt x="992" y="2220"/>
                  </a:lnTo>
                  <a:lnTo>
                    <a:pt x="1010" y="2231"/>
                  </a:lnTo>
                  <a:lnTo>
                    <a:pt x="1025" y="2242"/>
                  </a:lnTo>
                  <a:lnTo>
                    <a:pt x="1042" y="2255"/>
                  </a:lnTo>
                  <a:lnTo>
                    <a:pt x="1058" y="2268"/>
                  </a:lnTo>
                  <a:lnTo>
                    <a:pt x="1073" y="2283"/>
                  </a:lnTo>
                  <a:lnTo>
                    <a:pt x="1087" y="2298"/>
                  </a:lnTo>
                  <a:lnTo>
                    <a:pt x="1100" y="2314"/>
                  </a:lnTo>
                  <a:lnTo>
                    <a:pt x="1114" y="2329"/>
                  </a:lnTo>
                  <a:lnTo>
                    <a:pt x="1125" y="2346"/>
                  </a:lnTo>
                  <a:lnTo>
                    <a:pt x="1136" y="2363"/>
                  </a:lnTo>
                  <a:lnTo>
                    <a:pt x="1145" y="2381"/>
                  </a:lnTo>
                  <a:lnTo>
                    <a:pt x="1154" y="2399"/>
                  </a:lnTo>
                  <a:lnTo>
                    <a:pt x="1162" y="2416"/>
                  </a:lnTo>
                  <a:lnTo>
                    <a:pt x="1168" y="2434"/>
                  </a:lnTo>
                  <a:lnTo>
                    <a:pt x="1175" y="2453"/>
                  </a:lnTo>
                  <a:lnTo>
                    <a:pt x="1179" y="2472"/>
                  </a:lnTo>
                  <a:lnTo>
                    <a:pt x="1184" y="2491"/>
                  </a:lnTo>
                  <a:lnTo>
                    <a:pt x="1187" y="2510"/>
                  </a:lnTo>
                  <a:lnTo>
                    <a:pt x="1189" y="2530"/>
                  </a:lnTo>
                  <a:lnTo>
                    <a:pt x="1191" y="2549"/>
                  </a:lnTo>
                  <a:lnTo>
                    <a:pt x="1192" y="2569"/>
                  </a:lnTo>
                  <a:lnTo>
                    <a:pt x="1191" y="2588"/>
                  </a:lnTo>
                  <a:lnTo>
                    <a:pt x="1189" y="2607"/>
                  </a:lnTo>
                  <a:lnTo>
                    <a:pt x="1187" y="2627"/>
                  </a:lnTo>
                  <a:lnTo>
                    <a:pt x="1184" y="2646"/>
                  </a:lnTo>
                  <a:lnTo>
                    <a:pt x="1179" y="2665"/>
                  </a:lnTo>
                  <a:lnTo>
                    <a:pt x="1175" y="2684"/>
                  </a:lnTo>
                  <a:lnTo>
                    <a:pt x="1168" y="2702"/>
                  </a:lnTo>
                  <a:lnTo>
                    <a:pt x="1162" y="2721"/>
                  </a:lnTo>
                  <a:lnTo>
                    <a:pt x="1154" y="2739"/>
                  </a:lnTo>
                  <a:lnTo>
                    <a:pt x="1145" y="2757"/>
                  </a:lnTo>
                  <a:lnTo>
                    <a:pt x="1136" y="2773"/>
                  </a:lnTo>
                  <a:lnTo>
                    <a:pt x="1125" y="2791"/>
                  </a:lnTo>
                  <a:lnTo>
                    <a:pt x="1114" y="2808"/>
                  </a:lnTo>
                  <a:lnTo>
                    <a:pt x="1100" y="2824"/>
                  </a:lnTo>
                  <a:lnTo>
                    <a:pt x="1087" y="2839"/>
                  </a:lnTo>
                  <a:lnTo>
                    <a:pt x="1073" y="2855"/>
                  </a:lnTo>
                  <a:lnTo>
                    <a:pt x="1343" y="3125"/>
                  </a:lnTo>
                  <a:lnTo>
                    <a:pt x="2570" y="1898"/>
                  </a:lnTo>
                  <a:lnTo>
                    <a:pt x="3545" y="2872"/>
                  </a:lnTo>
                  <a:lnTo>
                    <a:pt x="3727" y="3054"/>
                  </a:lnTo>
                  <a:lnTo>
                    <a:pt x="3742" y="3069"/>
                  </a:lnTo>
                  <a:lnTo>
                    <a:pt x="3755" y="3086"/>
                  </a:lnTo>
                  <a:lnTo>
                    <a:pt x="3768" y="3101"/>
                  </a:lnTo>
                  <a:lnTo>
                    <a:pt x="3780" y="3118"/>
                  </a:lnTo>
                  <a:lnTo>
                    <a:pt x="3790" y="3135"/>
                  </a:lnTo>
                  <a:lnTo>
                    <a:pt x="3800" y="3153"/>
                  </a:lnTo>
                  <a:lnTo>
                    <a:pt x="3809" y="3169"/>
                  </a:lnTo>
                  <a:lnTo>
                    <a:pt x="3816" y="3188"/>
                  </a:lnTo>
                  <a:lnTo>
                    <a:pt x="3823" y="3206"/>
                  </a:lnTo>
                  <a:lnTo>
                    <a:pt x="3830" y="3225"/>
                  </a:lnTo>
                  <a:lnTo>
                    <a:pt x="3834" y="3244"/>
                  </a:lnTo>
                  <a:lnTo>
                    <a:pt x="3839" y="3263"/>
                  </a:lnTo>
                  <a:lnTo>
                    <a:pt x="3842" y="3282"/>
                  </a:lnTo>
                  <a:lnTo>
                    <a:pt x="3844" y="3301"/>
                  </a:lnTo>
                  <a:lnTo>
                    <a:pt x="3845" y="3321"/>
                  </a:lnTo>
                  <a:lnTo>
                    <a:pt x="3845" y="3340"/>
                  </a:lnTo>
                  <a:lnTo>
                    <a:pt x="3845" y="3359"/>
                  </a:lnTo>
                  <a:lnTo>
                    <a:pt x="3844" y="3379"/>
                  </a:lnTo>
                  <a:lnTo>
                    <a:pt x="3842" y="3398"/>
                  </a:lnTo>
                  <a:lnTo>
                    <a:pt x="3839" y="3417"/>
                  </a:lnTo>
                  <a:lnTo>
                    <a:pt x="3834" y="3436"/>
                  </a:lnTo>
                  <a:lnTo>
                    <a:pt x="3830" y="3455"/>
                  </a:lnTo>
                  <a:lnTo>
                    <a:pt x="3823" y="3474"/>
                  </a:lnTo>
                  <a:lnTo>
                    <a:pt x="3816" y="3492"/>
                  </a:lnTo>
                  <a:lnTo>
                    <a:pt x="3809" y="3511"/>
                  </a:lnTo>
                  <a:lnTo>
                    <a:pt x="3800" y="3528"/>
                  </a:lnTo>
                  <a:lnTo>
                    <a:pt x="3790" y="3545"/>
                  </a:lnTo>
                  <a:lnTo>
                    <a:pt x="3780" y="3562"/>
                  </a:lnTo>
                  <a:lnTo>
                    <a:pt x="3768" y="3579"/>
                  </a:lnTo>
                  <a:lnTo>
                    <a:pt x="3755" y="3595"/>
                  </a:lnTo>
                  <a:lnTo>
                    <a:pt x="3742" y="3611"/>
                  </a:lnTo>
                  <a:lnTo>
                    <a:pt x="3727" y="3626"/>
                  </a:lnTo>
                  <a:close/>
                  <a:moveTo>
                    <a:pt x="2480" y="2235"/>
                  </a:moveTo>
                  <a:lnTo>
                    <a:pt x="1460" y="3254"/>
                  </a:lnTo>
                  <a:lnTo>
                    <a:pt x="1730" y="3524"/>
                  </a:lnTo>
                  <a:lnTo>
                    <a:pt x="2750" y="2505"/>
                  </a:lnTo>
                  <a:lnTo>
                    <a:pt x="2480" y="2235"/>
                  </a:lnTo>
                  <a:close/>
                  <a:moveTo>
                    <a:pt x="2887" y="2643"/>
                  </a:moveTo>
                  <a:lnTo>
                    <a:pt x="1868" y="3662"/>
                  </a:lnTo>
                  <a:lnTo>
                    <a:pt x="2139" y="3932"/>
                  </a:lnTo>
                  <a:lnTo>
                    <a:pt x="3157" y="2913"/>
                  </a:lnTo>
                  <a:lnTo>
                    <a:pt x="2887" y="2643"/>
                  </a:lnTo>
                  <a:close/>
                  <a:moveTo>
                    <a:pt x="2276" y="4069"/>
                  </a:moveTo>
                  <a:lnTo>
                    <a:pt x="2546" y="4340"/>
                  </a:lnTo>
                  <a:lnTo>
                    <a:pt x="3565" y="3321"/>
                  </a:lnTo>
                  <a:lnTo>
                    <a:pt x="3295" y="3050"/>
                  </a:lnTo>
                  <a:lnTo>
                    <a:pt x="2276" y="4069"/>
                  </a:lnTo>
                  <a:close/>
                </a:path>
              </a:pathLst>
            </a:custGeom>
            <a:solidFill>
              <a:schemeClr val="bg1">
                <a:lumMod val="95000"/>
              </a:schemeClr>
            </a:solidFill>
            <a:ln>
              <a:noFill/>
            </a:ln>
            <a:extLst/>
          </p:spPr>
          <p:txBody>
            <a:bodyPr lIns="110780" tIns="55390" rIns="110780" bIns="55390" anchor="ctr">
              <a:scene3d>
                <a:camera prst="orthographicFront"/>
                <a:lightRig rig="threePt" dir="t"/>
              </a:scene3d>
              <a:sp3d contourW="12700">
                <a:contourClr>
                  <a:srgbClr val="FFFFFF"/>
                </a:contourClr>
              </a:sp3d>
            </a:bodyPr>
            <a:lstStyle/>
            <a:p>
              <a:pPr algn="ctr">
                <a:defRPr/>
              </a:pPr>
              <a:endParaRPr lang="zh-CN" altLang="en-US" sz="1600">
                <a:solidFill>
                  <a:schemeClr val="bg1"/>
                </a:solidFill>
                <a:ea typeface="宋体" panose="02010600030101010101" pitchFamily="2" charset="-122"/>
              </a:endParaRPr>
            </a:p>
          </p:txBody>
        </p:sp>
      </p:grpSp>
      <p:sp>
        <p:nvSpPr>
          <p:cNvPr id="26" name="椭圆 25"/>
          <p:cNvSpPr/>
          <p:nvPr/>
        </p:nvSpPr>
        <p:spPr>
          <a:xfrm>
            <a:off x="1170962" y="2310349"/>
            <a:ext cx="1630701" cy="1630702"/>
          </a:xfrm>
          <a:prstGeom prst="ellipse">
            <a:avLst/>
          </a:prstGeom>
          <a:solidFill>
            <a:schemeClr val="bg1">
              <a:lumMod val="95000"/>
            </a:schemeClr>
          </a:solid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27" name="矩形 26"/>
          <p:cNvSpPr/>
          <p:nvPr/>
        </p:nvSpPr>
        <p:spPr>
          <a:xfrm>
            <a:off x="1400772" y="2755112"/>
            <a:ext cx="1463659" cy="738500"/>
          </a:xfrm>
          <a:prstGeom prst="rect">
            <a:avLst/>
          </a:prstGeom>
          <a:effectLst>
            <a:outerShdw blurRad="50800" dist="38100" dir="5400000" algn="t" rotWithShape="0">
              <a:prstClr val="black">
                <a:alpha val="23000"/>
              </a:prstClr>
            </a:outerShdw>
          </a:effectLst>
        </p:spPr>
        <p:txBody>
          <a:bodyPr wrap="square" lIns="121758" tIns="60879" rIns="121758" bIns="60879">
            <a:spAutoFit/>
          </a:bodyPr>
          <a:lstStyle/>
          <a:p>
            <a:pPr defTabSz="1243700"/>
            <a:r>
              <a:rPr lang="zh-CN" altLang="en-US" sz="4000" b="1" dirty="0">
                <a:solidFill>
                  <a:srgbClr val="9A2222"/>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目</a:t>
            </a:r>
            <a:r>
              <a:rPr lang="zh-CN" altLang="en-US" sz="4000" b="1" dirty="0">
                <a:solidFill>
                  <a:srgbClr val="FF33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a:t>
            </a:r>
            <a:r>
              <a:rPr lang="zh-CN" altLang="en-US" sz="4000" b="1" dirty="0">
                <a:solidFill>
                  <a:schemeClr val="tx1">
                    <a:lumMod val="75000"/>
                    <a:lumOff val="2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录</a:t>
            </a:r>
          </a:p>
        </p:txBody>
      </p:sp>
      <p:pic>
        <p:nvPicPr>
          <p:cNvPr id="28" name="Picture 7"/>
          <p:cNvPicPr>
            <a:picLocks noChangeAspect="1"/>
          </p:cNvPicPr>
          <p:nvPr/>
        </p:nvPicPr>
        <p:blipFill>
          <a:blip r:embed="rId2">
            <a:extLst>
              <a:ext uri="{28A0092B-C50C-407E-A947-70E740481C1C}">
                <a14:useLocalDpi xmlns:a14="http://schemas.microsoft.com/office/drawing/2010/main"/>
              </a:ext>
            </a:extLst>
          </a:blip>
          <a:stretch>
            <a:fillRect/>
          </a:stretch>
        </p:blipFill>
        <p:spPr>
          <a:xfrm rot="611578">
            <a:off x="-2290572" y="2556661"/>
            <a:ext cx="3891896" cy="3171556"/>
          </a:xfrm>
          <a:prstGeom prst="rect">
            <a:avLst/>
          </a:prstGeom>
        </p:spPr>
      </p:pic>
    </p:spTree>
    <p:extLst>
      <p:ext uri="{BB962C8B-B14F-4D97-AF65-F5344CB8AC3E}">
        <p14:creationId xmlns:p14="http://schemas.microsoft.com/office/powerpoint/2010/main" val="1278688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五边形 1"/>
          <p:cNvSpPr/>
          <p:nvPr/>
        </p:nvSpPr>
        <p:spPr>
          <a:xfrm rot="16200000">
            <a:off x="3161933" y="-332198"/>
            <a:ext cx="2854166" cy="9251055"/>
          </a:xfrm>
          <a:custGeom>
            <a:avLst/>
            <a:gdLst>
              <a:gd name="connsiteX0" fmla="*/ 0 w 6587753"/>
              <a:gd name="connsiteY0" fmla="*/ 0 h 6859588"/>
              <a:gd name="connsiteX1" fmla="*/ 3293877 w 6587753"/>
              <a:gd name="connsiteY1" fmla="*/ 0 h 6859588"/>
              <a:gd name="connsiteX2" fmla="*/ 6587753 w 6587753"/>
              <a:gd name="connsiteY2" fmla="*/ 3429794 h 6859588"/>
              <a:gd name="connsiteX3" fmla="*/ 3293877 w 6587753"/>
              <a:gd name="connsiteY3" fmla="*/ 6859588 h 6859588"/>
              <a:gd name="connsiteX4" fmla="*/ 0 w 6587753"/>
              <a:gd name="connsiteY4" fmla="*/ 6859588 h 6859588"/>
              <a:gd name="connsiteX5" fmla="*/ 0 w 6587753"/>
              <a:gd name="connsiteY5" fmla="*/ 0 h 6859588"/>
              <a:gd name="connsiteX0" fmla="*/ 0 w 6587753"/>
              <a:gd name="connsiteY0" fmla="*/ 0 h 6859588"/>
              <a:gd name="connsiteX1" fmla="*/ 4717563 w 6587753"/>
              <a:gd name="connsiteY1" fmla="*/ 11575 h 6859588"/>
              <a:gd name="connsiteX2" fmla="*/ 6587753 w 6587753"/>
              <a:gd name="connsiteY2" fmla="*/ 3429794 h 6859588"/>
              <a:gd name="connsiteX3" fmla="*/ 3293877 w 6587753"/>
              <a:gd name="connsiteY3" fmla="*/ 6859588 h 6859588"/>
              <a:gd name="connsiteX4" fmla="*/ 0 w 6587753"/>
              <a:gd name="connsiteY4" fmla="*/ 6859588 h 6859588"/>
              <a:gd name="connsiteX5" fmla="*/ 0 w 6587753"/>
              <a:gd name="connsiteY5" fmla="*/ 0 h 6859588"/>
              <a:gd name="connsiteX0" fmla="*/ 0 w 6587753"/>
              <a:gd name="connsiteY0" fmla="*/ 0 h 6859588"/>
              <a:gd name="connsiteX1" fmla="*/ 4717563 w 6587753"/>
              <a:gd name="connsiteY1" fmla="*/ 11575 h 6859588"/>
              <a:gd name="connsiteX2" fmla="*/ 6587753 w 6587753"/>
              <a:gd name="connsiteY2" fmla="*/ 3429794 h 6859588"/>
              <a:gd name="connsiteX3" fmla="*/ 4578667 w 6587753"/>
              <a:gd name="connsiteY3" fmla="*/ 6848014 h 6859588"/>
              <a:gd name="connsiteX4" fmla="*/ 0 w 6587753"/>
              <a:gd name="connsiteY4" fmla="*/ 6859588 h 6859588"/>
              <a:gd name="connsiteX5" fmla="*/ 0 w 6587753"/>
              <a:gd name="connsiteY5" fmla="*/ 0 h 6859588"/>
              <a:gd name="connsiteX0" fmla="*/ 0 w 9066615"/>
              <a:gd name="connsiteY0" fmla="*/ 0 h 6859588"/>
              <a:gd name="connsiteX1" fmla="*/ 4717563 w 9066615"/>
              <a:gd name="connsiteY1" fmla="*/ 11575 h 6859588"/>
              <a:gd name="connsiteX2" fmla="*/ 9066615 w 9066615"/>
              <a:gd name="connsiteY2" fmla="*/ 3279800 h 6859588"/>
              <a:gd name="connsiteX3" fmla="*/ 4578667 w 9066615"/>
              <a:gd name="connsiteY3" fmla="*/ 6848014 h 6859588"/>
              <a:gd name="connsiteX4" fmla="*/ 0 w 9066615"/>
              <a:gd name="connsiteY4" fmla="*/ 6859588 h 6859588"/>
              <a:gd name="connsiteX5" fmla="*/ 0 w 9066615"/>
              <a:gd name="connsiteY5" fmla="*/ 0 h 6859588"/>
              <a:gd name="connsiteX0" fmla="*/ 0 w 9066615"/>
              <a:gd name="connsiteY0" fmla="*/ 21034 h 6880622"/>
              <a:gd name="connsiteX1" fmla="*/ 4717563 w 9066615"/>
              <a:gd name="connsiteY1" fmla="*/ 0 h 6880622"/>
              <a:gd name="connsiteX2" fmla="*/ 9066615 w 9066615"/>
              <a:gd name="connsiteY2" fmla="*/ 3300834 h 6880622"/>
              <a:gd name="connsiteX3" fmla="*/ 4578667 w 9066615"/>
              <a:gd name="connsiteY3" fmla="*/ 6869048 h 6880622"/>
              <a:gd name="connsiteX4" fmla="*/ 0 w 9066615"/>
              <a:gd name="connsiteY4" fmla="*/ 6880622 h 6880622"/>
              <a:gd name="connsiteX5" fmla="*/ 0 w 9066615"/>
              <a:gd name="connsiteY5" fmla="*/ 21034 h 6880622"/>
              <a:gd name="connsiteX0" fmla="*/ 0 w 9066615"/>
              <a:gd name="connsiteY0" fmla="*/ 7993 h 6867581"/>
              <a:gd name="connsiteX1" fmla="*/ 4764712 w 9066615"/>
              <a:gd name="connsiteY1" fmla="*/ 0 h 6867581"/>
              <a:gd name="connsiteX2" fmla="*/ 9066615 w 9066615"/>
              <a:gd name="connsiteY2" fmla="*/ 3287793 h 6867581"/>
              <a:gd name="connsiteX3" fmla="*/ 4578667 w 9066615"/>
              <a:gd name="connsiteY3" fmla="*/ 6856007 h 6867581"/>
              <a:gd name="connsiteX4" fmla="*/ 0 w 9066615"/>
              <a:gd name="connsiteY4" fmla="*/ 6867581 h 6867581"/>
              <a:gd name="connsiteX5" fmla="*/ 0 w 9066615"/>
              <a:gd name="connsiteY5" fmla="*/ 7993 h 6867581"/>
              <a:gd name="connsiteX0" fmla="*/ 0 w 7392815"/>
              <a:gd name="connsiteY0" fmla="*/ 7993 h 6867581"/>
              <a:gd name="connsiteX1" fmla="*/ 4764712 w 7392815"/>
              <a:gd name="connsiteY1" fmla="*/ 0 h 6867581"/>
              <a:gd name="connsiteX2" fmla="*/ 7392816 w 7392815"/>
              <a:gd name="connsiteY2" fmla="*/ 3411701 h 6867581"/>
              <a:gd name="connsiteX3" fmla="*/ 4578667 w 7392815"/>
              <a:gd name="connsiteY3" fmla="*/ 6856007 h 6867581"/>
              <a:gd name="connsiteX4" fmla="*/ 0 w 7392815"/>
              <a:gd name="connsiteY4" fmla="*/ 6867581 h 6867581"/>
              <a:gd name="connsiteX5" fmla="*/ 0 w 7392815"/>
              <a:gd name="connsiteY5" fmla="*/ 7993 h 68675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92815" h="6867581">
                <a:moveTo>
                  <a:pt x="0" y="7993"/>
                </a:moveTo>
                <a:lnTo>
                  <a:pt x="4764712" y="0"/>
                </a:lnTo>
                <a:lnTo>
                  <a:pt x="7392816" y="3411701"/>
                </a:lnTo>
                <a:lnTo>
                  <a:pt x="4578667" y="6856007"/>
                </a:lnTo>
                <a:lnTo>
                  <a:pt x="0" y="6867581"/>
                </a:lnTo>
                <a:lnTo>
                  <a:pt x="0" y="7993"/>
                </a:lnTo>
                <a:close/>
              </a:path>
            </a:pathLst>
          </a:custGeom>
          <a:solidFill>
            <a:srgbClr val="3E0000">
              <a:alpha val="77000"/>
            </a:srgbClr>
          </a:solidFill>
          <a:effectLst>
            <a:glow rad="203200">
              <a:schemeClr val="tx1">
                <a:lumMod val="95000"/>
                <a:lumOff val="5000"/>
                <a:alpha val="33000"/>
              </a:schemeClr>
            </a:glow>
            <a:outerShdw blurRad="50800" dist="38100" dir="16200000" rotWithShape="0">
              <a:prstClr val="black">
                <a:alpha val="40000"/>
              </a:prstClr>
            </a:outerShdw>
          </a:effectLst>
        </p:spPr>
        <p:txBody>
          <a:bodyPr wrap="square" lIns="121758" tIns="60879" rIns="121758" bIns="60879" rtlCol="0" anchor="ctr">
            <a:spAutoFit/>
          </a:bodyPr>
          <a:lstStyle/>
          <a:p>
            <a:pPr algn="ctr" defTabSz="1243700"/>
            <a:endParaRPr lang="zh-CN" altLang="en-US" sz="4300" b="1" dirty="0">
              <a:solidFill>
                <a:srgbClr val="FF3300"/>
              </a:solidFill>
              <a:latin typeface="微软雅黑" panose="020B0503020204020204" pitchFamily="34" charset="-122"/>
              <a:ea typeface="微软雅黑" panose="020B0503020204020204" pitchFamily="34" charset="-122"/>
            </a:endParaRPr>
          </a:p>
        </p:txBody>
      </p:sp>
      <p:sp>
        <p:nvSpPr>
          <p:cNvPr id="3" name="Rectangle 3"/>
          <p:cNvSpPr>
            <a:spLocks/>
          </p:cNvSpPr>
          <p:nvPr/>
        </p:nvSpPr>
        <p:spPr bwMode="auto">
          <a:xfrm>
            <a:off x="731959" y="3447724"/>
            <a:ext cx="7649245" cy="5635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70000"/>
              </a:lnSpc>
              <a:spcBef>
                <a:spcPct val="0"/>
              </a:spcBef>
              <a:spcAft>
                <a:spcPct val="0"/>
              </a:spcAft>
            </a:pPr>
            <a:r>
              <a:rPr lang="zh-CN" altLang="en-US" sz="4300" b="1" dirty="0" smtClean="0">
                <a:solidFill>
                  <a:schemeClr val="bg1"/>
                </a:solidFill>
                <a:effectLst>
                  <a:outerShdw blurRad="38100" dist="38100" dir="2700000" algn="tl">
                    <a:srgbClr val="000000">
                      <a:alpha val="43137"/>
                    </a:srgbClr>
                  </a:outerShdw>
                </a:effectLst>
                <a:latin typeface="微软雅黑"/>
                <a:ea typeface="微软雅黑"/>
                <a:cs typeface="Bebas Neue" charset="0"/>
                <a:sym typeface="Bebas Neue" charset="0"/>
              </a:rPr>
              <a:t>明年工作计划</a:t>
            </a:r>
            <a:endParaRPr lang="en-US" altLang="zh-CN" sz="4300" b="1" dirty="0">
              <a:solidFill>
                <a:schemeClr val="bg1"/>
              </a:solidFill>
              <a:effectLst>
                <a:outerShdw blurRad="38100" dist="38100" dir="2700000" algn="tl">
                  <a:srgbClr val="000000">
                    <a:alpha val="43137"/>
                  </a:srgbClr>
                </a:outerShdw>
              </a:effectLst>
              <a:latin typeface="微软雅黑"/>
              <a:ea typeface="微软雅黑"/>
              <a:cs typeface="Bebas Neue" charset="0"/>
              <a:sym typeface="Bebas Neue" charset="0"/>
            </a:endParaRPr>
          </a:p>
        </p:txBody>
      </p:sp>
      <p:sp>
        <p:nvSpPr>
          <p:cNvPr id="4" name="Rectangle 2"/>
          <p:cNvSpPr>
            <a:spLocks/>
          </p:cNvSpPr>
          <p:nvPr/>
        </p:nvSpPr>
        <p:spPr bwMode="auto">
          <a:xfrm>
            <a:off x="1220198" y="3946764"/>
            <a:ext cx="6940798" cy="3335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125000"/>
              </a:lnSpc>
              <a:spcBef>
                <a:spcPct val="0"/>
              </a:spcBef>
              <a:spcAft>
                <a:spcPct val="0"/>
              </a:spcAft>
            </a:pPr>
            <a:r>
              <a:rPr lang="zh-CN" altLang="en-US" sz="1300" dirty="0">
                <a:solidFill>
                  <a:schemeClr val="bg1"/>
                </a:solidFill>
                <a:effectLst>
                  <a:outerShdw blurRad="38100" dist="38100" dir="2700000" algn="tl">
                    <a:srgbClr val="000000">
                      <a:alpha val="43137"/>
                    </a:srgbClr>
                  </a:outerShdw>
                </a:effectLst>
                <a:latin typeface="微软雅黑"/>
                <a:ea typeface="微软雅黑"/>
                <a:sym typeface="Gill Sans" charset="0"/>
              </a:rPr>
              <a:t>此处添加详细文本描述，建议与标题相关并符合整体语言风格，语言描述尽量简洁生动。尽量将每页幻灯片的字数控制在</a:t>
            </a:r>
            <a:r>
              <a:rPr lang="en-US" altLang="zh-CN" sz="1300" dirty="0">
                <a:solidFill>
                  <a:schemeClr val="bg1"/>
                </a:solidFill>
                <a:effectLst>
                  <a:outerShdw blurRad="38100" dist="38100" dir="2700000" algn="tl">
                    <a:srgbClr val="000000">
                      <a:alpha val="43137"/>
                    </a:srgbClr>
                  </a:outerShdw>
                </a:effectLst>
                <a:latin typeface="微软雅黑"/>
                <a:ea typeface="微软雅黑"/>
                <a:sym typeface="Gill Sans" charset="0"/>
              </a:rPr>
              <a:t>200</a:t>
            </a:r>
            <a:r>
              <a:rPr lang="zh-CN" altLang="en-US" sz="1300" dirty="0">
                <a:solidFill>
                  <a:schemeClr val="bg1"/>
                </a:solidFill>
                <a:effectLst>
                  <a:outerShdw blurRad="38100" dist="38100" dir="2700000" algn="tl">
                    <a:srgbClr val="000000">
                      <a:alpha val="43137"/>
                    </a:srgbClr>
                  </a:outerShdw>
                </a:effectLst>
                <a:latin typeface="微软雅黑"/>
                <a:ea typeface="微软雅黑"/>
                <a:sym typeface="Gill Sans" charset="0"/>
              </a:rPr>
              <a:t>字以内，据统计每页幻灯片的最好控制在</a:t>
            </a:r>
            <a:r>
              <a:rPr lang="en-US" altLang="zh-CN" sz="1300" dirty="0">
                <a:solidFill>
                  <a:schemeClr val="bg1"/>
                </a:solidFill>
                <a:effectLst>
                  <a:outerShdw blurRad="38100" dist="38100" dir="2700000" algn="tl">
                    <a:srgbClr val="000000">
                      <a:alpha val="43137"/>
                    </a:srgbClr>
                  </a:outerShdw>
                </a:effectLst>
                <a:latin typeface="微软雅黑"/>
                <a:ea typeface="微软雅黑"/>
                <a:sym typeface="Gill Sans" charset="0"/>
              </a:rPr>
              <a:t>5</a:t>
            </a:r>
            <a:r>
              <a:rPr lang="zh-CN" altLang="en-US" sz="1300" dirty="0">
                <a:solidFill>
                  <a:schemeClr val="bg1"/>
                </a:solidFill>
                <a:effectLst>
                  <a:outerShdw blurRad="38100" dist="38100" dir="2700000" algn="tl">
                    <a:srgbClr val="000000">
                      <a:alpha val="43137"/>
                    </a:srgbClr>
                  </a:outerShdw>
                </a:effectLst>
                <a:latin typeface="微软雅黑"/>
                <a:ea typeface="微软雅黑"/>
                <a:sym typeface="Gill Sans" charset="0"/>
              </a:rPr>
              <a:t>分钟之内。 此处添加详细文本描述，建议与标题相关并符合整体语言风格</a:t>
            </a:r>
            <a:endParaRPr lang="en-US" sz="1300" dirty="0">
              <a:solidFill>
                <a:schemeClr val="bg1"/>
              </a:solidFill>
              <a:effectLst>
                <a:outerShdw blurRad="38100" dist="38100" dir="2700000" algn="tl">
                  <a:srgbClr val="000000">
                    <a:alpha val="43137"/>
                  </a:srgbClr>
                </a:outerShdw>
              </a:effectLst>
              <a:latin typeface="微软雅黑"/>
              <a:ea typeface="微软雅黑"/>
              <a:cs typeface="Lato Light" charset="0"/>
              <a:sym typeface="Lato Light" charset="0"/>
            </a:endParaRPr>
          </a:p>
        </p:txBody>
      </p:sp>
      <p:pic>
        <p:nvPicPr>
          <p:cNvPr id="5" name="Picture 5"/>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694146" y="3470966"/>
            <a:ext cx="2307094" cy="2838354"/>
          </a:xfrm>
          <a:prstGeom prst="rect">
            <a:avLst/>
          </a:prstGeom>
        </p:spPr>
      </p:pic>
      <p:sp>
        <p:nvSpPr>
          <p:cNvPr id="6" name="椭圆 5"/>
          <p:cNvSpPr/>
          <p:nvPr/>
        </p:nvSpPr>
        <p:spPr>
          <a:xfrm>
            <a:off x="4009164" y="2225430"/>
            <a:ext cx="1028706" cy="1028705"/>
          </a:xfrm>
          <a:prstGeom prst="ellipse">
            <a:avLst/>
          </a:prstGeom>
          <a:solidFill>
            <a:schemeClr val="bg1">
              <a:lumMod val="95000"/>
            </a:schemeClr>
          </a:solidFill>
          <a:ln w="12700" cap="flat" cmpd="sng" algn="ctr">
            <a:gradFill flip="none" rotWithShape="1">
              <a:gsLst>
                <a:gs pos="0">
                  <a:sysClr val="window" lastClr="FFFFFF"/>
                </a:gs>
                <a:gs pos="100000">
                  <a:sysClr val="window" lastClr="FFFFFF">
                    <a:lumMod val="75000"/>
                  </a:sysClr>
                </a:gs>
              </a:gsLst>
              <a:lin ang="2700000" scaled="1"/>
              <a:tileRect/>
            </a:gradFill>
            <a:prstDash val="solid"/>
          </a:ln>
          <a:effectLst>
            <a:outerShdw blurRad="152400" dist="508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 name="任意多边形 27"/>
          <p:cNvSpPr>
            <a:spLocks noChangeArrowheads="1"/>
          </p:cNvSpPr>
          <p:nvPr/>
        </p:nvSpPr>
        <p:spPr bwMode="auto">
          <a:xfrm>
            <a:off x="4231386" y="2475811"/>
            <a:ext cx="561654" cy="499740"/>
          </a:xfrm>
          <a:custGeom>
            <a:avLst/>
            <a:gdLst>
              <a:gd name="T0" fmla="*/ 152941 w 574972"/>
              <a:gd name="T1" fmla="*/ 399844 h 399845"/>
              <a:gd name="T2" fmla="*/ 61228 w 574972"/>
              <a:gd name="T3" fmla="*/ 398217 h 399845"/>
              <a:gd name="T4" fmla="*/ 121790 w 574972"/>
              <a:gd name="T5" fmla="*/ 346388 h 399845"/>
              <a:gd name="T6" fmla="*/ 147415 w 574972"/>
              <a:gd name="T7" fmla="*/ 328444 h 399845"/>
              <a:gd name="T8" fmla="*/ 270881 w 574972"/>
              <a:gd name="T9" fmla="*/ 219691 h 399845"/>
              <a:gd name="T10" fmla="*/ 179168 w 574972"/>
              <a:gd name="T11" fmla="*/ 399845 h 399845"/>
              <a:gd name="T12" fmla="*/ 185489 w 574972"/>
              <a:gd name="T13" fmla="*/ 291396 h 399845"/>
              <a:gd name="T14" fmla="*/ 226257 w 574972"/>
              <a:gd name="T15" fmla="*/ 259235 h 399845"/>
              <a:gd name="T16" fmla="*/ 263531 w 574972"/>
              <a:gd name="T17" fmla="*/ 225912 h 399845"/>
              <a:gd name="T18" fmla="*/ 297108 w 574972"/>
              <a:gd name="T19" fmla="*/ 209429 h 399845"/>
              <a:gd name="T20" fmla="*/ 309758 w 574972"/>
              <a:gd name="T21" fmla="*/ 223349 h 399845"/>
              <a:gd name="T22" fmla="*/ 342372 w 574972"/>
              <a:gd name="T23" fmla="*/ 256672 h 399845"/>
              <a:gd name="T24" fmla="*/ 370328 w 574972"/>
              <a:gd name="T25" fmla="*/ 264362 h 399845"/>
              <a:gd name="T26" fmla="*/ 388821 w 574972"/>
              <a:gd name="T27" fmla="*/ 248907 h 399845"/>
              <a:gd name="T28" fmla="*/ 297108 w 574972"/>
              <a:gd name="T29" fmla="*/ 399844 h 399845"/>
              <a:gd name="T30" fmla="*/ 506761 w 574972"/>
              <a:gd name="T31" fmla="*/ 139370 h 399845"/>
              <a:gd name="T32" fmla="*/ 415048 w 574972"/>
              <a:gd name="T33" fmla="*/ 399844 h 399845"/>
              <a:gd name="T34" fmla="*/ 418375 w 574972"/>
              <a:gd name="T35" fmla="*/ 219183 h 399845"/>
              <a:gd name="T36" fmla="*/ 458488 w 574972"/>
              <a:gd name="T37" fmla="*/ 184898 h 399845"/>
              <a:gd name="T38" fmla="*/ 506761 w 574972"/>
              <a:gd name="T39" fmla="*/ 139370 h 399845"/>
              <a:gd name="T40" fmla="*/ 533039 w 574972"/>
              <a:gd name="T41" fmla="*/ 0 h 399845"/>
              <a:gd name="T42" fmla="*/ 567983 w 574972"/>
              <a:gd name="T43" fmla="*/ 5127 h 399845"/>
              <a:gd name="T44" fmla="*/ 574972 w 574972"/>
              <a:gd name="T45" fmla="*/ 117913 h 399845"/>
              <a:gd name="T46" fmla="*/ 535369 w 574972"/>
              <a:gd name="T47" fmla="*/ 117913 h 399845"/>
              <a:gd name="T48" fmla="*/ 533039 w 574972"/>
              <a:gd name="T49" fmla="*/ 69209 h 399845"/>
              <a:gd name="T50" fmla="*/ 437526 w 574972"/>
              <a:gd name="T51" fmla="*/ 156362 h 399845"/>
              <a:gd name="T52" fmla="*/ 383945 w 574972"/>
              <a:gd name="T53" fmla="*/ 202502 h 399845"/>
              <a:gd name="T54" fmla="*/ 349001 w 574972"/>
              <a:gd name="T55" fmla="*/ 207629 h 399845"/>
              <a:gd name="T56" fmla="*/ 337353 w 574972"/>
              <a:gd name="T57" fmla="*/ 194812 h 399845"/>
              <a:gd name="T58" fmla="*/ 293091 w 574972"/>
              <a:gd name="T59" fmla="*/ 146109 h 399845"/>
              <a:gd name="T60" fmla="*/ 239510 w 574972"/>
              <a:gd name="T61" fmla="*/ 192249 h 399845"/>
              <a:gd name="T62" fmla="*/ 216214 w 574972"/>
              <a:gd name="T63" fmla="*/ 210192 h 399845"/>
              <a:gd name="T64" fmla="*/ 139337 w 574972"/>
              <a:gd name="T65" fmla="*/ 274275 h 399845"/>
              <a:gd name="T66" fmla="*/ 32175 w 574972"/>
              <a:gd name="T67" fmla="*/ 363992 h 399845"/>
              <a:gd name="T68" fmla="*/ 4220 w 574972"/>
              <a:gd name="T69" fmla="*/ 358865 h 399845"/>
              <a:gd name="T70" fmla="*/ 18197 w 574972"/>
              <a:gd name="T71" fmla="*/ 317851 h 399845"/>
              <a:gd name="T72" fmla="*/ 139337 w 574972"/>
              <a:gd name="T73" fmla="*/ 220445 h 399845"/>
              <a:gd name="T74" fmla="*/ 216214 w 574972"/>
              <a:gd name="T75" fmla="*/ 156362 h 399845"/>
              <a:gd name="T76" fmla="*/ 239510 w 574972"/>
              <a:gd name="T77" fmla="*/ 138419 h 399845"/>
              <a:gd name="T78" fmla="*/ 283772 w 574972"/>
              <a:gd name="T79" fmla="*/ 99969 h 399845"/>
              <a:gd name="T80" fmla="*/ 314057 w 574972"/>
              <a:gd name="T81" fmla="*/ 107659 h 399845"/>
              <a:gd name="T82" fmla="*/ 346671 w 574972"/>
              <a:gd name="T83" fmla="*/ 140982 h 399845"/>
              <a:gd name="T84" fmla="*/ 383945 w 574972"/>
              <a:gd name="T85" fmla="*/ 146109 h 399845"/>
              <a:gd name="T86" fmla="*/ 437526 w 574972"/>
              <a:gd name="T87" fmla="*/ 99969 h 399845"/>
              <a:gd name="T88" fmla="*/ 498095 w 574972"/>
              <a:gd name="T89" fmla="*/ 43576 h 399845"/>
              <a:gd name="T90" fmla="*/ 463151 w 574972"/>
              <a:gd name="T91" fmla="*/ 43576 h 399845"/>
              <a:gd name="T92" fmla="*/ 442185 w 574972"/>
              <a:gd name="T93" fmla="*/ 20506 h 399845"/>
              <a:gd name="T94" fmla="*/ 456163 w 574972"/>
              <a:gd name="T95" fmla="*/ 2563 h 399845"/>
              <a:gd name="T96" fmla="*/ 0 w 574972"/>
              <a:gd name="T97" fmla="*/ 0 h 399845"/>
              <a:gd name="T98" fmla="*/ 574972 w 574972"/>
              <a:gd name="T99" fmla="*/ 399845 h 3998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T96" t="T97" r="T98" b="T99"/>
            <a:pathLst>
              <a:path w="574972" h="399845">
                <a:moveTo>
                  <a:pt x="152941" y="323694"/>
                </a:moveTo>
                <a:lnTo>
                  <a:pt x="152941" y="399844"/>
                </a:lnTo>
                <a:lnTo>
                  <a:pt x="61228" y="399844"/>
                </a:lnTo>
                <a:lnTo>
                  <a:pt x="61228" y="398217"/>
                </a:lnTo>
                <a:lnTo>
                  <a:pt x="65606" y="394470"/>
                </a:lnTo>
                <a:cubicBezTo>
                  <a:pt x="121790" y="346388"/>
                  <a:pt x="121790" y="346388"/>
                  <a:pt x="121790" y="346388"/>
                </a:cubicBezTo>
                <a:cubicBezTo>
                  <a:pt x="145086" y="328444"/>
                  <a:pt x="145086" y="328444"/>
                  <a:pt x="145086" y="328444"/>
                </a:cubicBezTo>
                <a:cubicBezTo>
                  <a:pt x="147415" y="328444"/>
                  <a:pt x="147415" y="328444"/>
                  <a:pt x="147415" y="328444"/>
                </a:cubicBezTo>
                <a:lnTo>
                  <a:pt x="152941" y="323694"/>
                </a:lnTo>
                <a:close/>
                <a:moveTo>
                  <a:pt x="270881" y="219691"/>
                </a:moveTo>
                <a:lnTo>
                  <a:pt x="270881" y="399845"/>
                </a:lnTo>
                <a:lnTo>
                  <a:pt x="179168" y="399845"/>
                </a:lnTo>
                <a:lnTo>
                  <a:pt x="179168" y="296830"/>
                </a:lnTo>
                <a:lnTo>
                  <a:pt x="185489" y="291396"/>
                </a:lnTo>
                <a:cubicBezTo>
                  <a:pt x="216939" y="264361"/>
                  <a:pt x="216939" y="264361"/>
                  <a:pt x="216939" y="264361"/>
                </a:cubicBezTo>
                <a:cubicBezTo>
                  <a:pt x="226257" y="259235"/>
                  <a:pt x="226257" y="259235"/>
                  <a:pt x="226257" y="259235"/>
                </a:cubicBezTo>
                <a:cubicBezTo>
                  <a:pt x="240235" y="246418"/>
                  <a:pt x="240235" y="246418"/>
                  <a:pt x="240235" y="246418"/>
                </a:cubicBezTo>
                <a:cubicBezTo>
                  <a:pt x="263531" y="225912"/>
                  <a:pt x="263531" y="225912"/>
                  <a:pt x="263531" y="225912"/>
                </a:cubicBezTo>
                <a:lnTo>
                  <a:pt x="270881" y="219691"/>
                </a:lnTo>
                <a:close/>
                <a:moveTo>
                  <a:pt x="297108" y="209429"/>
                </a:moveTo>
                <a:lnTo>
                  <a:pt x="300913" y="213616"/>
                </a:lnTo>
                <a:cubicBezTo>
                  <a:pt x="309758" y="223349"/>
                  <a:pt x="309758" y="223349"/>
                  <a:pt x="309758" y="223349"/>
                </a:cubicBezTo>
                <a:cubicBezTo>
                  <a:pt x="333054" y="248982"/>
                  <a:pt x="333054" y="248982"/>
                  <a:pt x="333054" y="248982"/>
                </a:cubicBezTo>
                <a:cubicBezTo>
                  <a:pt x="342372" y="256672"/>
                  <a:pt x="342372" y="256672"/>
                  <a:pt x="342372" y="256672"/>
                </a:cubicBezTo>
                <a:cubicBezTo>
                  <a:pt x="344702" y="261799"/>
                  <a:pt x="344702" y="261799"/>
                  <a:pt x="344702" y="261799"/>
                </a:cubicBezTo>
                <a:cubicBezTo>
                  <a:pt x="351691" y="269489"/>
                  <a:pt x="363339" y="269489"/>
                  <a:pt x="370328" y="264362"/>
                </a:cubicBezTo>
                <a:cubicBezTo>
                  <a:pt x="379646" y="256672"/>
                  <a:pt x="379646" y="256672"/>
                  <a:pt x="379646" y="256672"/>
                </a:cubicBezTo>
                <a:lnTo>
                  <a:pt x="388821" y="248907"/>
                </a:lnTo>
                <a:lnTo>
                  <a:pt x="388821" y="399844"/>
                </a:lnTo>
                <a:lnTo>
                  <a:pt x="297108" y="399844"/>
                </a:lnTo>
                <a:lnTo>
                  <a:pt x="297108" y="209429"/>
                </a:lnTo>
                <a:close/>
                <a:moveTo>
                  <a:pt x="506761" y="139370"/>
                </a:moveTo>
                <a:lnTo>
                  <a:pt x="506761" y="399844"/>
                </a:lnTo>
                <a:lnTo>
                  <a:pt x="415048" y="399844"/>
                </a:lnTo>
                <a:lnTo>
                  <a:pt x="415048" y="222112"/>
                </a:lnTo>
                <a:lnTo>
                  <a:pt x="418375" y="219183"/>
                </a:lnTo>
                <a:cubicBezTo>
                  <a:pt x="428203" y="210532"/>
                  <a:pt x="428203" y="210532"/>
                  <a:pt x="428203" y="210532"/>
                </a:cubicBezTo>
                <a:cubicBezTo>
                  <a:pt x="458488" y="184898"/>
                  <a:pt x="458488" y="184898"/>
                  <a:pt x="458488" y="184898"/>
                </a:cubicBezTo>
                <a:cubicBezTo>
                  <a:pt x="474795" y="169518"/>
                  <a:pt x="487025" y="157984"/>
                  <a:pt x="496198" y="149332"/>
                </a:cubicBezTo>
                <a:lnTo>
                  <a:pt x="506761" y="139370"/>
                </a:lnTo>
                <a:close/>
                <a:moveTo>
                  <a:pt x="463151" y="0"/>
                </a:moveTo>
                <a:cubicBezTo>
                  <a:pt x="463151" y="0"/>
                  <a:pt x="463151" y="0"/>
                  <a:pt x="533039" y="0"/>
                </a:cubicBezTo>
                <a:cubicBezTo>
                  <a:pt x="533039" y="0"/>
                  <a:pt x="533039" y="0"/>
                  <a:pt x="554006" y="0"/>
                </a:cubicBezTo>
                <a:cubicBezTo>
                  <a:pt x="558665" y="0"/>
                  <a:pt x="563324" y="2563"/>
                  <a:pt x="567983" y="5127"/>
                </a:cubicBezTo>
                <a:cubicBezTo>
                  <a:pt x="572643" y="10253"/>
                  <a:pt x="574972" y="15380"/>
                  <a:pt x="574972" y="20506"/>
                </a:cubicBezTo>
                <a:lnTo>
                  <a:pt x="574972" y="117913"/>
                </a:lnTo>
                <a:cubicBezTo>
                  <a:pt x="574972" y="128166"/>
                  <a:pt x="565654" y="138419"/>
                  <a:pt x="554006" y="138419"/>
                </a:cubicBezTo>
                <a:cubicBezTo>
                  <a:pt x="542358" y="138419"/>
                  <a:pt x="535369" y="128166"/>
                  <a:pt x="535369" y="117913"/>
                </a:cubicBezTo>
                <a:cubicBezTo>
                  <a:pt x="535369" y="117913"/>
                  <a:pt x="535369" y="117913"/>
                  <a:pt x="535369" y="66646"/>
                </a:cubicBezTo>
                <a:cubicBezTo>
                  <a:pt x="535369" y="66646"/>
                  <a:pt x="535369" y="66646"/>
                  <a:pt x="533039" y="69209"/>
                </a:cubicBezTo>
                <a:cubicBezTo>
                  <a:pt x="533039" y="69209"/>
                  <a:pt x="533039" y="69209"/>
                  <a:pt x="467811" y="130729"/>
                </a:cubicBezTo>
                <a:cubicBezTo>
                  <a:pt x="467811" y="130729"/>
                  <a:pt x="467811" y="130729"/>
                  <a:pt x="437526" y="156362"/>
                </a:cubicBezTo>
                <a:cubicBezTo>
                  <a:pt x="437526" y="156362"/>
                  <a:pt x="437526" y="156362"/>
                  <a:pt x="414230" y="176869"/>
                </a:cubicBezTo>
                <a:cubicBezTo>
                  <a:pt x="414230" y="176869"/>
                  <a:pt x="414230" y="176869"/>
                  <a:pt x="383945" y="202502"/>
                </a:cubicBezTo>
                <a:cubicBezTo>
                  <a:pt x="383945" y="202502"/>
                  <a:pt x="383945" y="202502"/>
                  <a:pt x="374627" y="210192"/>
                </a:cubicBezTo>
                <a:cubicBezTo>
                  <a:pt x="367638" y="215319"/>
                  <a:pt x="355990" y="215319"/>
                  <a:pt x="349001" y="207629"/>
                </a:cubicBezTo>
                <a:cubicBezTo>
                  <a:pt x="349001" y="207629"/>
                  <a:pt x="349001" y="207629"/>
                  <a:pt x="346671" y="202502"/>
                </a:cubicBezTo>
                <a:cubicBezTo>
                  <a:pt x="346671" y="202502"/>
                  <a:pt x="346671" y="202502"/>
                  <a:pt x="337353" y="194812"/>
                </a:cubicBezTo>
                <a:cubicBezTo>
                  <a:pt x="337353" y="194812"/>
                  <a:pt x="337353" y="194812"/>
                  <a:pt x="314057" y="169179"/>
                </a:cubicBezTo>
                <a:cubicBezTo>
                  <a:pt x="314057" y="169179"/>
                  <a:pt x="314057" y="169179"/>
                  <a:pt x="293091" y="146109"/>
                </a:cubicBezTo>
                <a:cubicBezTo>
                  <a:pt x="293091" y="146109"/>
                  <a:pt x="293091" y="146109"/>
                  <a:pt x="262806" y="171742"/>
                </a:cubicBezTo>
                <a:cubicBezTo>
                  <a:pt x="262806" y="171742"/>
                  <a:pt x="262806" y="171742"/>
                  <a:pt x="239510" y="192249"/>
                </a:cubicBezTo>
                <a:cubicBezTo>
                  <a:pt x="239510" y="192249"/>
                  <a:pt x="239510" y="192249"/>
                  <a:pt x="225532" y="205065"/>
                </a:cubicBezTo>
                <a:cubicBezTo>
                  <a:pt x="225532" y="205065"/>
                  <a:pt x="225532" y="205065"/>
                  <a:pt x="216214" y="210192"/>
                </a:cubicBezTo>
                <a:cubicBezTo>
                  <a:pt x="216214" y="210192"/>
                  <a:pt x="216214" y="210192"/>
                  <a:pt x="141666" y="274275"/>
                </a:cubicBezTo>
                <a:cubicBezTo>
                  <a:pt x="141666" y="274275"/>
                  <a:pt x="141666" y="274275"/>
                  <a:pt x="139337" y="274275"/>
                </a:cubicBezTo>
                <a:cubicBezTo>
                  <a:pt x="139337" y="274275"/>
                  <a:pt x="139337" y="274275"/>
                  <a:pt x="116041" y="292218"/>
                </a:cubicBezTo>
                <a:cubicBezTo>
                  <a:pt x="116041" y="292218"/>
                  <a:pt x="116041" y="292218"/>
                  <a:pt x="32175" y="363992"/>
                </a:cubicBezTo>
                <a:cubicBezTo>
                  <a:pt x="29845" y="366555"/>
                  <a:pt x="25186" y="366555"/>
                  <a:pt x="22856" y="366555"/>
                </a:cubicBezTo>
                <a:cubicBezTo>
                  <a:pt x="15868" y="369118"/>
                  <a:pt x="8879" y="366555"/>
                  <a:pt x="4220" y="358865"/>
                </a:cubicBezTo>
                <a:cubicBezTo>
                  <a:pt x="-2769" y="348612"/>
                  <a:pt x="-440" y="335795"/>
                  <a:pt x="6549" y="328105"/>
                </a:cubicBezTo>
                <a:cubicBezTo>
                  <a:pt x="6549" y="328105"/>
                  <a:pt x="6549" y="328105"/>
                  <a:pt x="18197" y="317851"/>
                </a:cubicBezTo>
                <a:cubicBezTo>
                  <a:pt x="18197" y="317851"/>
                  <a:pt x="18197" y="317851"/>
                  <a:pt x="116041" y="238389"/>
                </a:cubicBezTo>
                <a:cubicBezTo>
                  <a:pt x="116041" y="238389"/>
                  <a:pt x="116041" y="238389"/>
                  <a:pt x="139337" y="220445"/>
                </a:cubicBezTo>
                <a:cubicBezTo>
                  <a:pt x="139337" y="220445"/>
                  <a:pt x="139337" y="220445"/>
                  <a:pt x="141666" y="217882"/>
                </a:cubicBezTo>
                <a:cubicBezTo>
                  <a:pt x="141666" y="217882"/>
                  <a:pt x="141666" y="217882"/>
                  <a:pt x="216214" y="156362"/>
                </a:cubicBezTo>
                <a:cubicBezTo>
                  <a:pt x="216214" y="156362"/>
                  <a:pt x="216214" y="156362"/>
                  <a:pt x="223203" y="148672"/>
                </a:cubicBezTo>
                <a:cubicBezTo>
                  <a:pt x="223203" y="148672"/>
                  <a:pt x="223203" y="148672"/>
                  <a:pt x="239510" y="138419"/>
                </a:cubicBezTo>
                <a:cubicBezTo>
                  <a:pt x="239510" y="138419"/>
                  <a:pt x="239510" y="138419"/>
                  <a:pt x="262806" y="117913"/>
                </a:cubicBezTo>
                <a:cubicBezTo>
                  <a:pt x="262806" y="117913"/>
                  <a:pt x="262806" y="117913"/>
                  <a:pt x="283772" y="99969"/>
                </a:cubicBezTo>
                <a:cubicBezTo>
                  <a:pt x="293091" y="92279"/>
                  <a:pt x="302409" y="94843"/>
                  <a:pt x="309398" y="102533"/>
                </a:cubicBezTo>
                <a:cubicBezTo>
                  <a:pt x="309398" y="102533"/>
                  <a:pt x="309398" y="102533"/>
                  <a:pt x="314057" y="107659"/>
                </a:cubicBezTo>
                <a:cubicBezTo>
                  <a:pt x="314057" y="107659"/>
                  <a:pt x="314057" y="107659"/>
                  <a:pt x="337353" y="133292"/>
                </a:cubicBezTo>
                <a:cubicBezTo>
                  <a:pt x="337353" y="133292"/>
                  <a:pt x="337353" y="133292"/>
                  <a:pt x="346671" y="140982"/>
                </a:cubicBezTo>
                <a:cubicBezTo>
                  <a:pt x="346671" y="140982"/>
                  <a:pt x="346671" y="140982"/>
                  <a:pt x="365308" y="161489"/>
                </a:cubicBezTo>
                <a:cubicBezTo>
                  <a:pt x="365308" y="161489"/>
                  <a:pt x="365308" y="161489"/>
                  <a:pt x="383945" y="146109"/>
                </a:cubicBezTo>
                <a:cubicBezTo>
                  <a:pt x="383945" y="146109"/>
                  <a:pt x="383945" y="146109"/>
                  <a:pt x="414230" y="120476"/>
                </a:cubicBezTo>
                <a:cubicBezTo>
                  <a:pt x="414230" y="120476"/>
                  <a:pt x="414230" y="120476"/>
                  <a:pt x="437526" y="99969"/>
                </a:cubicBezTo>
                <a:cubicBezTo>
                  <a:pt x="437526" y="99969"/>
                  <a:pt x="437526" y="99969"/>
                  <a:pt x="477129" y="61520"/>
                </a:cubicBezTo>
                <a:cubicBezTo>
                  <a:pt x="477129" y="61520"/>
                  <a:pt x="477129" y="61520"/>
                  <a:pt x="498095" y="43576"/>
                </a:cubicBezTo>
                <a:cubicBezTo>
                  <a:pt x="498095" y="43576"/>
                  <a:pt x="498095" y="43576"/>
                  <a:pt x="486447" y="43576"/>
                </a:cubicBezTo>
                <a:cubicBezTo>
                  <a:pt x="486447" y="43576"/>
                  <a:pt x="486447" y="43576"/>
                  <a:pt x="463151" y="43576"/>
                </a:cubicBezTo>
                <a:cubicBezTo>
                  <a:pt x="460822" y="43576"/>
                  <a:pt x="458492" y="43576"/>
                  <a:pt x="456163" y="41013"/>
                </a:cubicBezTo>
                <a:cubicBezTo>
                  <a:pt x="449174" y="38450"/>
                  <a:pt x="442185" y="30760"/>
                  <a:pt x="442185" y="20506"/>
                </a:cubicBezTo>
                <a:cubicBezTo>
                  <a:pt x="442185" y="12816"/>
                  <a:pt x="446844" y="5127"/>
                  <a:pt x="453833" y="2563"/>
                </a:cubicBezTo>
                <a:cubicBezTo>
                  <a:pt x="453833" y="2563"/>
                  <a:pt x="456163" y="2563"/>
                  <a:pt x="456163" y="2563"/>
                </a:cubicBezTo>
                <a:cubicBezTo>
                  <a:pt x="458492" y="0"/>
                  <a:pt x="460822" y="0"/>
                  <a:pt x="463151" y="0"/>
                </a:cubicBezTo>
                <a:close/>
              </a:path>
            </a:pathLst>
          </a:custGeom>
          <a:solidFill>
            <a:srgbClr val="7B1B1B"/>
          </a:solidFill>
          <a:ln>
            <a:noFill/>
          </a:ln>
          <a:effectLst>
            <a:outerShdw blurRad="63500" sx="102000" sy="102000" algn="ctr" rotWithShape="0">
              <a:prstClr val="black">
                <a:alpha val="40000"/>
              </a:prstClr>
            </a:outerShdw>
          </a:effectLst>
          <a:extLst/>
        </p:spPr>
        <p:txBody>
          <a:bodyPr lIns="68580" tIns="34290" rIns="68580" bIns="34290"/>
          <a:lstStyle/>
          <a:p>
            <a:endParaRPr lang="zh-CN" altLang="en-US"/>
          </a:p>
        </p:txBody>
      </p:sp>
    </p:spTree>
    <p:extLst>
      <p:ext uri="{BB962C8B-B14F-4D97-AF65-F5344CB8AC3E}">
        <p14:creationId xmlns:p14="http://schemas.microsoft.com/office/powerpoint/2010/main" val="130465766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右箭头 6"/>
          <p:cNvSpPr>
            <a:spLocks noChangeArrowheads="1"/>
          </p:cNvSpPr>
          <p:nvPr/>
        </p:nvSpPr>
        <p:spPr bwMode="auto">
          <a:xfrm rot="16200000">
            <a:off x="-164368" y="3216664"/>
            <a:ext cx="2634255" cy="186477"/>
          </a:xfrm>
          <a:prstGeom prst="rightArrow">
            <a:avLst>
              <a:gd name="adj1" fmla="val 28481"/>
              <a:gd name="adj2" fmla="val 87195"/>
            </a:avLst>
          </a:prstGeom>
          <a:solidFill>
            <a:schemeClr val="tx1">
              <a:lumMod val="75000"/>
              <a:lumOff val="25000"/>
            </a:schemeClr>
          </a:solidFill>
          <a:ln>
            <a:noFill/>
          </a:ln>
          <a:extLst/>
        </p:spPr>
        <p:txBody>
          <a:bodyPr lIns="91319" tIns="45659" rIns="91319" bIns="45659"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sz="1300">
              <a:latin typeface="微软雅黑" pitchFamily="34" charset="-122"/>
              <a:ea typeface="微软雅黑" pitchFamily="34" charset="-122"/>
              <a:sym typeface="方正兰亭黑_GBK" pitchFamily="2" charset="-122"/>
            </a:endParaRPr>
          </a:p>
        </p:txBody>
      </p:sp>
      <p:sp>
        <p:nvSpPr>
          <p:cNvPr id="3" name="矩形 8"/>
          <p:cNvSpPr>
            <a:spLocks noChangeArrowheads="1"/>
          </p:cNvSpPr>
          <p:nvPr/>
        </p:nvSpPr>
        <p:spPr bwMode="auto">
          <a:xfrm>
            <a:off x="1413097" y="4167159"/>
            <a:ext cx="457717" cy="459872"/>
          </a:xfrm>
          <a:prstGeom prst="rect">
            <a:avLst/>
          </a:prstGeom>
          <a:solidFill>
            <a:srgbClr val="7B1B1B"/>
          </a:solidFill>
          <a:ln>
            <a:noFill/>
          </a:ln>
          <a:extLst/>
        </p:spPr>
        <p:txBody>
          <a:bodyPr lIns="91319" tIns="45659" rIns="91319" bIns="45659"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sz="1300">
              <a:latin typeface="微软雅黑" pitchFamily="34" charset="-122"/>
              <a:ea typeface="微软雅黑" pitchFamily="34" charset="-122"/>
              <a:sym typeface="方正兰亭黑_GBK" pitchFamily="2" charset="-122"/>
            </a:endParaRPr>
          </a:p>
        </p:txBody>
      </p:sp>
      <p:sp>
        <p:nvSpPr>
          <p:cNvPr id="4" name="矩形 9"/>
          <p:cNvSpPr>
            <a:spLocks noChangeArrowheads="1"/>
          </p:cNvSpPr>
          <p:nvPr/>
        </p:nvSpPr>
        <p:spPr bwMode="auto">
          <a:xfrm>
            <a:off x="2172327" y="3777662"/>
            <a:ext cx="456505" cy="849369"/>
          </a:xfrm>
          <a:prstGeom prst="rect">
            <a:avLst/>
          </a:prstGeom>
          <a:solidFill>
            <a:srgbClr val="7B1B1B"/>
          </a:solidFill>
          <a:ln>
            <a:noFill/>
          </a:ln>
          <a:extLst/>
        </p:spPr>
        <p:txBody>
          <a:bodyPr lIns="91319" tIns="45659" rIns="91319" bIns="45659"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sz="1300">
              <a:latin typeface="微软雅黑" pitchFamily="34" charset="-122"/>
              <a:ea typeface="微软雅黑" pitchFamily="34" charset="-122"/>
              <a:sym typeface="方正兰亭黑_GBK" pitchFamily="2" charset="-122"/>
            </a:endParaRPr>
          </a:p>
        </p:txBody>
      </p:sp>
      <p:sp>
        <p:nvSpPr>
          <p:cNvPr id="5" name="矩形 10"/>
          <p:cNvSpPr>
            <a:spLocks noChangeArrowheads="1"/>
          </p:cNvSpPr>
          <p:nvPr/>
        </p:nvSpPr>
        <p:spPr bwMode="auto">
          <a:xfrm>
            <a:off x="2930345" y="3448836"/>
            <a:ext cx="456505" cy="1178196"/>
          </a:xfrm>
          <a:prstGeom prst="rect">
            <a:avLst/>
          </a:prstGeom>
          <a:solidFill>
            <a:srgbClr val="7B1B1B"/>
          </a:solidFill>
          <a:ln>
            <a:noFill/>
          </a:ln>
          <a:extLst/>
        </p:spPr>
        <p:txBody>
          <a:bodyPr lIns="91319" tIns="45659" rIns="91319" bIns="45659"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sz="1300">
              <a:latin typeface="微软雅黑" pitchFamily="34" charset="-122"/>
              <a:ea typeface="微软雅黑" pitchFamily="34" charset="-122"/>
              <a:sym typeface="方正兰亭黑_GBK" pitchFamily="2" charset="-122"/>
            </a:endParaRPr>
          </a:p>
        </p:txBody>
      </p:sp>
      <p:sp>
        <p:nvSpPr>
          <p:cNvPr id="6" name="矩形 11"/>
          <p:cNvSpPr>
            <a:spLocks noChangeArrowheads="1"/>
          </p:cNvSpPr>
          <p:nvPr/>
        </p:nvSpPr>
        <p:spPr bwMode="auto">
          <a:xfrm>
            <a:off x="3689573" y="3349338"/>
            <a:ext cx="456506" cy="1277692"/>
          </a:xfrm>
          <a:prstGeom prst="rect">
            <a:avLst/>
          </a:prstGeom>
          <a:solidFill>
            <a:srgbClr val="7B1B1B"/>
          </a:solidFill>
          <a:ln>
            <a:noFill/>
          </a:ln>
          <a:extLst/>
        </p:spPr>
        <p:txBody>
          <a:bodyPr lIns="91319" tIns="45659" rIns="91319" bIns="45659"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sz="1300">
              <a:latin typeface="微软雅黑" pitchFamily="34" charset="-122"/>
              <a:ea typeface="微软雅黑" pitchFamily="34" charset="-122"/>
              <a:sym typeface="方正兰亭黑_GBK" pitchFamily="2" charset="-122"/>
            </a:endParaRPr>
          </a:p>
        </p:txBody>
      </p:sp>
      <p:sp>
        <p:nvSpPr>
          <p:cNvPr id="7" name="矩形 12"/>
          <p:cNvSpPr>
            <a:spLocks noChangeArrowheads="1"/>
          </p:cNvSpPr>
          <p:nvPr/>
        </p:nvSpPr>
        <p:spPr bwMode="auto">
          <a:xfrm>
            <a:off x="4447591" y="3164905"/>
            <a:ext cx="457717" cy="1462126"/>
          </a:xfrm>
          <a:prstGeom prst="rect">
            <a:avLst/>
          </a:prstGeom>
          <a:solidFill>
            <a:srgbClr val="7B1B1B"/>
          </a:solidFill>
          <a:ln>
            <a:noFill/>
          </a:ln>
          <a:extLst/>
        </p:spPr>
        <p:txBody>
          <a:bodyPr lIns="91319" tIns="45659" rIns="91319" bIns="45659"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sz="1300">
              <a:latin typeface="微软雅黑" pitchFamily="34" charset="-122"/>
              <a:ea typeface="微软雅黑" pitchFamily="34" charset="-122"/>
              <a:sym typeface="方正兰亭黑_GBK" pitchFamily="2" charset="-122"/>
            </a:endParaRPr>
          </a:p>
        </p:txBody>
      </p:sp>
      <p:sp>
        <p:nvSpPr>
          <p:cNvPr id="8" name="矩形 14"/>
          <p:cNvSpPr>
            <a:spLocks noChangeArrowheads="1"/>
          </p:cNvSpPr>
          <p:nvPr/>
        </p:nvSpPr>
        <p:spPr bwMode="auto">
          <a:xfrm>
            <a:off x="5255861" y="2870733"/>
            <a:ext cx="456505" cy="1708444"/>
          </a:xfrm>
          <a:prstGeom prst="rect">
            <a:avLst/>
          </a:prstGeom>
          <a:solidFill>
            <a:srgbClr val="7B1B1B"/>
          </a:solidFill>
          <a:ln>
            <a:noFill/>
          </a:ln>
          <a:extLst/>
        </p:spPr>
        <p:txBody>
          <a:bodyPr lIns="91319" tIns="45659" rIns="91319" bIns="45659"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sz="1300">
              <a:latin typeface="微软雅黑" pitchFamily="34" charset="-122"/>
              <a:ea typeface="微软雅黑" pitchFamily="34" charset="-122"/>
              <a:sym typeface="方正兰亭黑_GBK" pitchFamily="2" charset="-122"/>
            </a:endParaRPr>
          </a:p>
        </p:txBody>
      </p:sp>
      <p:sp>
        <p:nvSpPr>
          <p:cNvPr id="9" name="右箭头 15"/>
          <p:cNvSpPr>
            <a:spLocks noChangeArrowheads="1"/>
          </p:cNvSpPr>
          <p:nvPr/>
        </p:nvSpPr>
        <p:spPr bwMode="auto">
          <a:xfrm rot="20490443">
            <a:off x="1311386" y="2817876"/>
            <a:ext cx="4488772" cy="361588"/>
          </a:xfrm>
          <a:prstGeom prst="rightArrow">
            <a:avLst>
              <a:gd name="adj1" fmla="val 52352"/>
              <a:gd name="adj2" fmla="val 115297"/>
            </a:avLst>
          </a:prstGeom>
          <a:solidFill>
            <a:schemeClr val="tx1">
              <a:lumMod val="75000"/>
              <a:lumOff val="25000"/>
            </a:schemeClr>
          </a:solidFill>
          <a:ln>
            <a:noFill/>
          </a:ln>
          <a:extLst/>
        </p:spPr>
        <p:txBody>
          <a:bodyPr lIns="91319" tIns="45659" rIns="91319" bIns="45659"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sz="1300">
              <a:solidFill>
                <a:schemeClr val="bg1">
                  <a:lumMod val="95000"/>
                </a:schemeClr>
              </a:solidFill>
              <a:latin typeface="微软雅黑" pitchFamily="34" charset="-122"/>
              <a:ea typeface="微软雅黑" pitchFamily="34" charset="-122"/>
              <a:sym typeface="方正兰亭黑_GBK" pitchFamily="2" charset="-122"/>
            </a:endParaRPr>
          </a:p>
        </p:txBody>
      </p:sp>
      <p:sp>
        <p:nvSpPr>
          <p:cNvPr id="10" name="文本框 16"/>
          <p:cNvSpPr>
            <a:spLocks noChangeArrowheads="1"/>
          </p:cNvSpPr>
          <p:nvPr/>
        </p:nvSpPr>
        <p:spPr bwMode="auto">
          <a:xfrm>
            <a:off x="1399780" y="4738664"/>
            <a:ext cx="4801070" cy="3230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319" tIns="45659" rIns="91319" bIns="45659">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500" dirty="0">
                <a:latin typeface="微软雅黑" pitchFamily="34" charset="-122"/>
                <a:ea typeface="微软雅黑" pitchFamily="34" charset="-122"/>
                <a:sym typeface="方正兰亭黑_GBK" pitchFamily="2" charset="-122"/>
              </a:rPr>
              <a:t>项目一  </a:t>
            </a:r>
            <a:r>
              <a:rPr lang="zh-CN" altLang="en-US" sz="1500" dirty="0" smtClean="0">
                <a:latin typeface="微软雅黑" pitchFamily="34" charset="-122"/>
                <a:ea typeface="微软雅黑" pitchFamily="34" charset="-122"/>
                <a:sym typeface="方正兰亭黑_GBK" pitchFamily="2" charset="-122"/>
              </a:rPr>
              <a:t> </a:t>
            </a:r>
            <a:r>
              <a:rPr lang="zh-CN" altLang="en-US" sz="1500" dirty="0">
                <a:latin typeface="微软雅黑" pitchFamily="34" charset="-122"/>
                <a:ea typeface="微软雅黑" pitchFamily="34" charset="-122"/>
                <a:sym typeface="方正兰亭黑_GBK" pitchFamily="2" charset="-122"/>
              </a:rPr>
              <a:t>项目二 </a:t>
            </a:r>
            <a:r>
              <a:rPr lang="zh-CN" altLang="en-US" sz="1500" dirty="0" smtClean="0">
                <a:latin typeface="微软雅黑" pitchFamily="34" charset="-122"/>
                <a:ea typeface="微软雅黑" pitchFamily="34" charset="-122"/>
                <a:sym typeface="方正兰亭黑_GBK" pitchFamily="2" charset="-122"/>
              </a:rPr>
              <a:t>   </a:t>
            </a:r>
            <a:r>
              <a:rPr lang="zh-CN" altLang="en-US" sz="1500" dirty="0">
                <a:latin typeface="微软雅黑" pitchFamily="34" charset="-122"/>
                <a:ea typeface="微软雅黑" pitchFamily="34" charset="-122"/>
                <a:sym typeface="方正兰亭黑_GBK" pitchFamily="2" charset="-122"/>
              </a:rPr>
              <a:t>项目三  </a:t>
            </a:r>
            <a:r>
              <a:rPr lang="zh-CN" altLang="en-US" sz="1500" dirty="0" smtClean="0">
                <a:latin typeface="微软雅黑" pitchFamily="34" charset="-122"/>
                <a:ea typeface="微软雅黑" pitchFamily="34" charset="-122"/>
                <a:sym typeface="方正兰亭黑_GBK" pitchFamily="2" charset="-122"/>
              </a:rPr>
              <a:t>  </a:t>
            </a:r>
            <a:r>
              <a:rPr lang="zh-CN" altLang="en-US" sz="1500" dirty="0">
                <a:latin typeface="微软雅黑" pitchFamily="34" charset="-122"/>
                <a:ea typeface="微软雅黑" pitchFamily="34" charset="-122"/>
                <a:sym typeface="方正兰亭黑_GBK" pitchFamily="2" charset="-122"/>
              </a:rPr>
              <a:t>项目四   </a:t>
            </a:r>
            <a:r>
              <a:rPr lang="zh-CN" altLang="en-US" sz="1500" dirty="0" smtClean="0">
                <a:latin typeface="微软雅黑" pitchFamily="34" charset="-122"/>
                <a:ea typeface="微软雅黑" pitchFamily="34" charset="-122"/>
                <a:sym typeface="方正兰亭黑_GBK" pitchFamily="2" charset="-122"/>
              </a:rPr>
              <a:t>项目</a:t>
            </a:r>
            <a:r>
              <a:rPr lang="zh-CN" altLang="en-US" sz="1500" dirty="0">
                <a:latin typeface="微软雅黑" pitchFamily="34" charset="-122"/>
                <a:ea typeface="微软雅黑" pitchFamily="34" charset="-122"/>
                <a:sym typeface="方正兰亭黑_GBK" pitchFamily="2" charset="-122"/>
              </a:rPr>
              <a:t>五  </a:t>
            </a:r>
            <a:r>
              <a:rPr lang="zh-CN" altLang="en-US" sz="1500" dirty="0" smtClean="0">
                <a:latin typeface="微软雅黑" pitchFamily="34" charset="-122"/>
                <a:ea typeface="微软雅黑" pitchFamily="34" charset="-122"/>
                <a:sym typeface="方正兰亭黑_GBK" pitchFamily="2" charset="-122"/>
              </a:rPr>
              <a:t>  </a:t>
            </a:r>
            <a:r>
              <a:rPr lang="zh-CN" altLang="en-US" sz="1500" dirty="0">
                <a:latin typeface="微软雅黑" pitchFamily="34" charset="-122"/>
                <a:ea typeface="微软雅黑" pitchFamily="34" charset="-122"/>
                <a:sym typeface="方正兰亭黑_GBK" pitchFamily="2" charset="-122"/>
              </a:rPr>
              <a:t>项目六</a:t>
            </a:r>
            <a:endParaRPr lang="zh-CN" altLang="en-US" dirty="0">
              <a:latin typeface="微软雅黑" pitchFamily="34" charset="-122"/>
              <a:ea typeface="微软雅黑" pitchFamily="34" charset="-122"/>
            </a:endParaRPr>
          </a:p>
        </p:txBody>
      </p:sp>
      <p:sp>
        <p:nvSpPr>
          <p:cNvPr id="11" name="文本框 17"/>
          <p:cNvSpPr>
            <a:spLocks noChangeArrowheads="1"/>
          </p:cNvSpPr>
          <p:nvPr/>
        </p:nvSpPr>
        <p:spPr bwMode="auto">
          <a:xfrm>
            <a:off x="-36512" y="3724073"/>
            <a:ext cx="1022915" cy="2468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319" tIns="45659" rIns="91319" bIns="45659">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500" dirty="0">
                <a:latin typeface="微软雅黑" pitchFamily="34" charset="-122"/>
                <a:ea typeface="微软雅黑" pitchFamily="34" charset="-122"/>
                <a:sym typeface="方正兰亭黑_GBK" pitchFamily="2" charset="-122"/>
              </a:rPr>
              <a:t>点击输入文字</a:t>
            </a:r>
            <a:endParaRPr lang="zh-CN" altLang="en-US" dirty="0">
              <a:latin typeface="微软雅黑" pitchFamily="34" charset="-122"/>
              <a:ea typeface="微软雅黑" pitchFamily="34" charset="-122"/>
            </a:endParaRPr>
          </a:p>
        </p:txBody>
      </p:sp>
      <p:sp>
        <p:nvSpPr>
          <p:cNvPr id="12" name="文本框 18"/>
          <p:cNvSpPr>
            <a:spLocks noChangeArrowheads="1"/>
          </p:cNvSpPr>
          <p:nvPr/>
        </p:nvSpPr>
        <p:spPr bwMode="auto">
          <a:xfrm>
            <a:off x="2524784" y="2371079"/>
            <a:ext cx="1022915" cy="2468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319" tIns="45659" rIns="91319" bIns="45659" anchor="ct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500" dirty="0">
                <a:latin typeface="微软雅黑" pitchFamily="34" charset="-122"/>
                <a:ea typeface="微软雅黑" pitchFamily="34" charset="-122"/>
                <a:sym typeface="方正兰亭黑_GBK" pitchFamily="2" charset="-122"/>
              </a:rPr>
              <a:t>点击输入文字</a:t>
            </a:r>
            <a:endParaRPr lang="zh-CN" altLang="en-US" dirty="0">
              <a:latin typeface="微软雅黑" pitchFamily="34" charset="-122"/>
              <a:ea typeface="微软雅黑" pitchFamily="34" charset="-122"/>
            </a:endParaRPr>
          </a:p>
        </p:txBody>
      </p:sp>
      <p:sp>
        <p:nvSpPr>
          <p:cNvPr id="13" name="矩形 85"/>
          <p:cNvSpPr>
            <a:spLocks noChangeArrowheads="1"/>
          </p:cNvSpPr>
          <p:nvPr/>
        </p:nvSpPr>
        <p:spPr bwMode="auto">
          <a:xfrm>
            <a:off x="6300192" y="2223782"/>
            <a:ext cx="2695538" cy="393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115057" tIns="57526" rIns="115057" bIns="57526">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r">
              <a:buNone/>
            </a:pPr>
            <a:r>
              <a:rPr lang="zh-CN" altLang="en-US" sz="2000" b="1" dirty="0">
                <a:latin typeface="微软雅黑" pitchFamily="34" charset="-122"/>
                <a:ea typeface="微软雅黑" pitchFamily="34" charset="-122"/>
              </a:rPr>
              <a:t>此处添加文本标题</a:t>
            </a:r>
          </a:p>
        </p:txBody>
      </p:sp>
      <p:sp>
        <p:nvSpPr>
          <p:cNvPr id="14" name="文本框 13"/>
          <p:cNvSpPr>
            <a:spLocks noChangeArrowheads="1"/>
          </p:cNvSpPr>
          <p:nvPr/>
        </p:nvSpPr>
        <p:spPr bwMode="auto">
          <a:xfrm>
            <a:off x="6072837" y="2647480"/>
            <a:ext cx="3071164" cy="2246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15" tIns="45655" rIns="91315" bIns="45655">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just" eaLnBrk="1" fontAlgn="base" hangingPunct="1">
              <a:spcBef>
                <a:spcPct val="0"/>
              </a:spcBef>
              <a:spcAft>
                <a:spcPct val="0"/>
              </a:spcAft>
            </a:pPr>
            <a:r>
              <a:rPr lang="zh-CN" altLang="en-US" sz="1400" dirty="0">
                <a:solidFill>
                  <a:prstClr val="black"/>
                </a:solidFill>
                <a:latin typeface="微软雅黑" pitchFamily="34" charset="-122"/>
                <a:ea typeface="微软雅黑" pitchFamily="34" charset="-122"/>
                <a:cs typeface="方正兰亭纤黑简体"/>
              </a:rPr>
              <a:t>     单击此处添加文字阐述，添加简短问题说明文字，具体说明文字在此处添加此处。单击此处添加文字阐述，添加简短问题说明文字，具体说明文字在此处添加此处。单击此处添加文字阐述，添加简短问题说明文字，具体说明文字在此处添加此处。单击此处添加文字阐述，添加简短问题说明文字，具体说明文字在此处添加此处。</a:t>
            </a:r>
          </a:p>
          <a:p>
            <a:pPr lvl="0" algn="just" eaLnBrk="1" fontAlgn="base" hangingPunct="1">
              <a:spcBef>
                <a:spcPct val="0"/>
              </a:spcBef>
              <a:spcAft>
                <a:spcPct val="0"/>
              </a:spcAft>
            </a:pPr>
            <a:endParaRPr lang="zh-CN" altLang="en-US" sz="1400" dirty="0">
              <a:solidFill>
                <a:prstClr val="black"/>
              </a:solidFill>
              <a:latin typeface="微软雅黑" pitchFamily="34" charset="-122"/>
              <a:ea typeface="微软雅黑" pitchFamily="34" charset="-122"/>
              <a:cs typeface="方正兰亭纤黑简体"/>
            </a:endParaRPr>
          </a:p>
        </p:txBody>
      </p:sp>
      <p:sp>
        <p:nvSpPr>
          <p:cNvPr id="15" name="右箭头 7"/>
          <p:cNvSpPr>
            <a:spLocks noChangeArrowheads="1"/>
          </p:cNvSpPr>
          <p:nvPr/>
        </p:nvSpPr>
        <p:spPr bwMode="auto">
          <a:xfrm>
            <a:off x="1139438" y="4510546"/>
            <a:ext cx="4942856" cy="186861"/>
          </a:xfrm>
          <a:prstGeom prst="rightArrow">
            <a:avLst>
              <a:gd name="adj1" fmla="val 28481"/>
              <a:gd name="adj2" fmla="val 87128"/>
            </a:avLst>
          </a:prstGeom>
          <a:solidFill>
            <a:schemeClr val="tx1">
              <a:lumMod val="75000"/>
              <a:lumOff val="25000"/>
            </a:schemeClr>
          </a:solidFill>
          <a:ln>
            <a:noFill/>
          </a:ln>
          <a:extLst/>
        </p:spPr>
        <p:txBody>
          <a:bodyPr lIns="91319" tIns="45659" rIns="91319" bIns="45659"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sz="1300">
              <a:latin typeface="微软雅黑" pitchFamily="34" charset="-122"/>
              <a:ea typeface="微软雅黑" pitchFamily="34" charset="-122"/>
              <a:sym typeface="方正兰亭黑_GBK" pitchFamily="2" charset="-122"/>
            </a:endParaRPr>
          </a:p>
        </p:txBody>
      </p:sp>
    </p:spTree>
    <p:extLst>
      <p:ext uri="{BB962C8B-B14F-4D97-AF65-F5344CB8AC3E}">
        <p14:creationId xmlns:p14="http://schemas.microsoft.com/office/powerpoint/2010/main" val="290203810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261653" y="1887214"/>
            <a:ext cx="4640889" cy="787195"/>
            <a:chOff x="3224915" y="1122758"/>
            <a:chExt cx="4588616" cy="776730"/>
          </a:xfrm>
        </p:grpSpPr>
        <p:sp>
          <p:nvSpPr>
            <p:cNvPr id="3" name="Freeform 14"/>
            <p:cNvSpPr>
              <a:spLocks/>
            </p:cNvSpPr>
            <p:nvPr/>
          </p:nvSpPr>
          <p:spPr bwMode="auto">
            <a:xfrm>
              <a:off x="3224915" y="1317540"/>
              <a:ext cx="4390340" cy="581948"/>
            </a:xfrm>
            <a:custGeom>
              <a:avLst/>
              <a:gdLst>
                <a:gd name="T0" fmla="*/ 1666 w 3327"/>
                <a:gd name="T1" fmla="*/ 441 h 441"/>
                <a:gd name="T2" fmla="*/ 219 w 3327"/>
                <a:gd name="T3" fmla="*/ 441 h 441"/>
                <a:gd name="T4" fmla="*/ 219 w 3327"/>
                <a:gd name="T5" fmla="*/ 441 h 441"/>
                <a:gd name="T6" fmla="*/ 198 w 3327"/>
                <a:gd name="T7" fmla="*/ 439 h 441"/>
                <a:gd name="T8" fmla="*/ 176 w 3327"/>
                <a:gd name="T9" fmla="*/ 435 h 441"/>
                <a:gd name="T10" fmla="*/ 154 w 3327"/>
                <a:gd name="T11" fmla="*/ 431 h 441"/>
                <a:gd name="T12" fmla="*/ 134 w 3327"/>
                <a:gd name="T13" fmla="*/ 423 h 441"/>
                <a:gd name="T14" fmla="*/ 116 w 3327"/>
                <a:gd name="T15" fmla="*/ 413 h 441"/>
                <a:gd name="T16" fmla="*/ 96 w 3327"/>
                <a:gd name="T17" fmla="*/ 403 h 441"/>
                <a:gd name="T18" fmla="*/ 80 w 3327"/>
                <a:gd name="T19" fmla="*/ 389 h 441"/>
                <a:gd name="T20" fmla="*/ 64 w 3327"/>
                <a:gd name="T21" fmla="*/ 375 h 441"/>
                <a:gd name="T22" fmla="*/ 50 w 3327"/>
                <a:gd name="T23" fmla="*/ 359 h 441"/>
                <a:gd name="T24" fmla="*/ 38 w 3327"/>
                <a:gd name="T25" fmla="*/ 343 h 441"/>
                <a:gd name="T26" fmla="*/ 26 w 3327"/>
                <a:gd name="T27" fmla="*/ 325 h 441"/>
                <a:gd name="T28" fmla="*/ 16 w 3327"/>
                <a:gd name="T29" fmla="*/ 305 h 441"/>
                <a:gd name="T30" fmla="*/ 10 w 3327"/>
                <a:gd name="T31" fmla="*/ 285 h 441"/>
                <a:gd name="T32" fmla="*/ 4 w 3327"/>
                <a:gd name="T33" fmla="*/ 263 h 441"/>
                <a:gd name="T34" fmla="*/ 0 w 3327"/>
                <a:gd name="T35" fmla="*/ 241 h 441"/>
                <a:gd name="T36" fmla="*/ 0 w 3327"/>
                <a:gd name="T37" fmla="*/ 219 h 441"/>
                <a:gd name="T38" fmla="*/ 0 w 3327"/>
                <a:gd name="T39" fmla="*/ 219 h 441"/>
                <a:gd name="T40" fmla="*/ 0 w 3327"/>
                <a:gd name="T41" fmla="*/ 219 h 441"/>
                <a:gd name="T42" fmla="*/ 0 w 3327"/>
                <a:gd name="T43" fmla="*/ 198 h 441"/>
                <a:gd name="T44" fmla="*/ 4 w 3327"/>
                <a:gd name="T45" fmla="*/ 176 h 441"/>
                <a:gd name="T46" fmla="*/ 10 w 3327"/>
                <a:gd name="T47" fmla="*/ 154 h 441"/>
                <a:gd name="T48" fmla="*/ 16 w 3327"/>
                <a:gd name="T49" fmla="*/ 134 h 441"/>
                <a:gd name="T50" fmla="*/ 26 w 3327"/>
                <a:gd name="T51" fmla="*/ 114 h 441"/>
                <a:gd name="T52" fmla="*/ 38 w 3327"/>
                <a:gd name="T53" fmla="*/ 96 h 441"/>
                <a:gd name="T54" fmla="*/ 50 w 3327"/>
                <a:gd name="T55" fmla="*/ 80 h 441"/>
                <a:gd name="T56" fmla="*/ 64 w 3327"/>
                <a:gd name="T57" fmla="*/ 64 h 441"/>
                <a:gd name="T58" fmla="*/ 80 w 3327"/>
                <a:gd name="T59" fmla="*/ 50 h 441"/>
                <a:gd name="T60" fmla="*/ 96 w 3327"/>
                <a:gd name="T61" fmla="*/ 38 h 441"/>
                <a:gd name="T62" fmla="*/ 116 w 3327"/>
                <a:gd name="T63" fmla="*/ 26 h 441"/>
                <a:gd name="T64" fmla="*/ 134 w 3327"/>
                <a:gd name="T65" fmla="*/ 16 h 441"/>
                <a:gd name="T66" fmla="*/ 154 w 3327"/>
                <a:gd name="T67" fmla="*/ 10 h 441"/>
                <a:gd name="T68" fmla="*/ 176 w 3327"/>
                <a:gd name="T69" fmla="*/ 4 h 441"/>
                <a:gd name="T70" fmla="*/ 198 w 3327"/>
                <a:gd name="T71" fmla="*/ 0 h 441"/>
                <a:gd name="T72" fmla="*/ 219 w 3327"/>
                <a:gd name="T73" fmla="*/ 0 h 441"/>
                <a:gd name="T74" fmla="*/ 3327 w 3327"/>
                <a:gd name="T75" fmla="*/ 0 h 4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327" h="441">
                  <a:moveTo>
                    <a:pt x="1666" y="441"/>
                  </a:moveTo>
                  <a:lnTo>
                    <a:pt x="219" y="441"/>
                  </a:lnTo>
                  <a:lnTo>
                    <a:pt x="219" y="441"/>
                  </a:lnTo>
                  <a:lnTo>
                    <a:pt x="198" y="439"/>
                  </a:lnTo>
                  <a:lnTo>
                    <a:pt x="176" y="435"/>
                  </a:lnTo>
                  <a:lnTo>
                    <a:pt x="154" y="431"/>
                  </a:lnTo>
                  <a:lnTo>
                    <a:pt x="134" y="423"/>
                  </a:lnTo>
                  <a:lnTo>
                    <a:pt x="116" y="413"/>
                  </a:lnTo>
                  <a:lnTo>
                    <a:pt x="96" y="403"/>
                  </a:lnTo>
                  <a:lnTo>
                    <a:pt x="80" y="389"/>
                  </a:lnTo>
                  <a:lnTo>
                    <a:pt x="64" y="375"/>
                  </a:lnTo>
                  <a:lnTo>
                    <a:pt x="50" y="359"/>
                  </a:lnTo>
                  <a:lnTo>
                    <a:pt x="38" y="343"/>
                  </a:lnTo>
                  <a:lnTo>
                    <a:pt x="26" y="325"/>
                  </a:lnTo>
                  <a:lnTo>
                    <a:pt x="16" y="305"/>
                  </a:lnTo>
                  <a:lnTo>
                    <a:pt x="10" y="285"/>
                  </a:lnTo>
                  <a:lnTo>
                    <a:pt x="4" y="263"/>
                  </a:lnTo>
                  <a:lnTo>
                    <a:pt x="0" y="241"/>
                  </a:lnTo>
                  <a:lnTo>
                    <a:pt x="0" y="219"/>
                  </a:lnTo>
                  <a:lnTo>
                    <a:pt x="0" y="219"/>
                  </a:lnTo>
                  <a:lnTo>
                    <a:pt x="0" y="219"/>
                  </a:lnTo>
                  <a:lnTo>
                    <a:pt x="0" y="198"/>
                  </a:lnTo>
                  <a:lnTo>
                    <a:pt x="4" y="176"/>
                  </a:lnTo>
                  <a:lnTo>
                    <a:pt x="10" y="154"/>
                  </a:lnTo>
                  <a:lnTo>
                    <a:pt x="16" y="134"/>
                  </a:lnTo>
                  <a:lnTo>
                    <a:pt x="26" y="114"/>
                  </a:lnTo>
                  <a:lnTo>
                    <a:pt x="38" y="96"/>
                  </a:lnTo>
                  <a:lnTo>
                    <a:pt x="50" y="80"/>
                  </a:lnTo>
                  <a:lnTo>
                    <a:pt x="64" y="64"/>
                  </a:lnTo>
                  <a:lnTo>
                    <a:pt x="80" y="50"/>
                  </a:lnTo>
                  <a:lnTo>
                    <a:pt x="96" y="38"/>
                  </a:lnTo>
                  <a:lnTo>
                    <a:pt x="116" y="26"/>
                  </a:lnTo>
                  <a:lnTo>
                    <a:pt x="134" y="16"/>
                  </a:lnTo>
                  <a:lnTo>
                    <a:pt x="154" y="10"/>
                  </a:lnTo>
                  <a:lnTo>
                    <a:pt x="176" y="4"/>
                  </a:lnTo>
                  <a:lnTo>
                    <a:pt x="198" y="0"/>
                  </a:lnTo>
                  <a:lnTo>
                    <a:pt x="219" y="0"/>
                  </a:lnTo>
                  <a:lnTo>
                    <a:pt x="3327" y="0"/>
                  </a:lnTo>
                </a:path>
              </a:pathLst>
            </a:custGeom>
            <a:noFill/>
            <a:ln w="190500">
              <a:solidFill>
                <a:srgbClr val="7B1B1B"/>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sz="1400"/>
            </a:p>
          </p:txBody>
        </p:sp>
        <p:sp>
          <p:nvSpPr>
            <p:cNvPr id="4" name="等腰三角形 3"/>
            <p:cNvSpPr/>
            <p:nvPr/>
          </p:nvSpPr>
          <p:spPr>
            <a:xfrm rot="5400000">
              <a:off x="7466715" y="1196033"/>
              <a:ext cx="420091" cy="273541"/>
            </a:xfrm>
            <a:prstGeom prst="triangle">
              <a:avLst/>
            </a:prstGeom>
            <a:solidFill>
              <a:srgbClr val="7B1B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solidFill>
              </a:endParaRPr>
            </a:p>
          </p:txBody>
        </p:sp>
      </p:grpSp>
      <p:grpSp>
        <p:nvGrpSpPr>
          <p:cNvPr id="5" name="组合 4"/>
          <p:cNvGrpSpPr/>
          <p:nvPr/>
        </p:nvGrpSpPr>
        <p:grpSpPr>
          <a:xfrm>
            <a:off x="4616529" y="2474328"/>
            <a:ext cx="2218175" cy="802666"/>
            <a:chOff x="4564530" y="1702066"/>
            <a:chExt cx="2193191" cy="791995"/>
          </a:xfrm>
        </p:grpSpPr>
        <p:sp>
          <p:nvSpPr>
            <p:cNvPr id="6" name="Freeform 15"/>
            <p:cNvSpPr>
              <a:spLocks/>
            </p:cNvSpPr>
            <p:nvPr/>
          </p:nvSpPr>
          <p:spPr bwMode="auto">
            <a:xfrm>
              <a:off x="4564530" y="1914752"/>
              <a:ext cx="2193191" cy="579309"/>
            </a:xfrm>
            <a:custGeom>
              <a:avLst/>
              <a:gdLst>
                <a:gd name="T0" fmla="*/ 640 w 1662"/>
                <a:gd name="T1" fmla="*/ 0 h 439"/>
                <a:gd name="T2" fmla="*/ 1441 w 1662"/>
                <a:gd name="T3" fmla="*/ 0 h 439"/>
                <a:gd name="T4" fmla="*/ 1441 w 1662"/>
                <a:gd name="T5" fmla="*/ 0 h 439"/>
                <a:gd name="T6" fmla="*/ 1465 w 1662"/>
                <a:gd name="T7" fmla="*/ 0 h 439"/>
                <a:gd name="T8" fmla="*/ 1487 w 1662"/>
                <a:gd name="T9" fmla="*/ 4 h 439"/>
                <a:gd name="T10" fmla="*/ 1507 w 1662"/>
                <a:gd name="T11" fmla="*/ 8 h 439"/>
                <a:gd name="T12" fmla="*/ 1527 w 1662"/>
                <a:gd name="T13" fmla="*/ 16 h 439"/>
                <a:gd name="T14" fmla="*/ 1547 w 1662"/>
                <a:gd name="T15" fmla="*/ 26 h 439"/>
                <a:gd name="T16" fmla="*/ 1565 w 1662"/>
                <a:gd name="T17" fmla="*/ 36 h 439"/>
                <a:gd name="T18" fmla="*/ 1581 w 1662"/>
                <a:gd name="T19" fmla="*/ 50 h 439"/>
                <a:gd name="T20" fmla="*/ 1596 w 1662"/>
                <a:gd name="T21" fmla="*/ 64 h 439"/>
                <a:gd name="T22" fmla="*/ 1610 w 1662"/>
                <a:gd name="T23" fmla="*/ 80 h 439"/>
                <a:gd name="T24" fmla="*/ 1624 w 1662"/>
                <a:gd name="T25" fmla="*/ 96 h 439"/>
                <a:gd name="T26" fmla="*/ 1634 w 1662"/>
                <a:gd name="T27" fmla="*/ 114 h 439"/>
                <a:gd name="T28" fmla="*/ 1644 w 1662"/>
                <a:gd name="T29" fmla="*/ 134 h 439"/>
                <a:gd name="T30" fmla="*/ 1652 w 1662"/>
                <a:gd name="T31" fmla="*/ 154 h 439"/>
                <a:gd name="T32" fmla="*/ 1656 w 1662"/>
                <a:gd name="T33" fmla="*/ 176 h 439"/>
                <a:gd name="T34" fmla="*/ 1660 w 1662"/>
                <a:gd name="T35" fmla="*/ 198 h 439"/>
                <a:gd name="T36" fmla="*/ 1662 w 1662"/>
                <a:gd name="T37" fmla="*/ 219 h 439"/>
                <a:gd name="T38" fmla="*/ 1662 w 1662"/>
                <a:gd name="T39" fmla="*/ 219 h 439"/>
                <a:gd name="T40" fmla="*/ 1662 w 1662"/>
                <a:gd name="T41" fmla="*/ 219 h 439"/>
                <a:gd name="T42" fmla="*/ 1660 w 1662"/>
                <a:gd name="T43" fmla="*/ 241 h 439"/>
                <a:gd name="T44" fmla="*/ 1656 w 1662"/>
                <a:gd name="T45" fmla="*/ 263 h 439"/>
                <a:gd name="T46" fmla="*/ 1652 w 1662"/>
                <a:gd name="T47" fmla="*/ 285 h 439"/>
                <a:gd name="T48" fmla="*/ 1644 w 1662"/>
                <a:gd name="T49" fmla="*/ 305 h 439"/>
                <a:gd name="T50" fmla="*/ 1634 w 1662"/>
                <a:gd name="T51" fmla="*/ 325 h 439"/>
                <a:gd name="T52" fmla="*/ 1624 w 1662"/>
                <a:gd name="T53" fmla="*/ 343 h 439"/>
                <a:gd name="T54" fmla="*/ 1610 w 1662"/>
                <a:gd name="T55" fmla="*/ 359 h 439"/>
                <a:gd name="T56" fmla="*/ 1596 w 1662"/>
                <a:gd name="T57" fmla="*/ 375 h 439"/>
                <a:gd name="T58" fmla="*/ 1581 w 1662"/>
                <a:gd name="T59" fmla="*/ 389 h 439"/>
                <a:gd name="T60" fmla="*/ 1565 w 1662"/>
                <a:gd name="T61" fmla="*/ 401 h 439"/>
                <a:gd name="T62" fmla="*/ 1547 w 1662"/>
                <a:gd name="T63" fmla="*/ 413 h 439"/>
                <a:gd name="T64" fmla="*/ 1527 w 1662"/>
                <a:gd name="T65" fmla="*/ 423 h 439"/>
                <a:gd name="T66" fmla="*/ 1507 w 1662"/>
                <a:gd name="T67" fmla="*/ 429 h 439"/>
                <a:gd name="T68" fmla="*/ 1487 w 1662"/>
                <a:gd name="T69" fmla="*/ 435 h 439"/>
                <a:gd name="T70" fmla="*/ 1465 w 1662"/>
                <a:gd name="T71" fmla="*/ 439 h 439"/>
                <a:gd name="T72" fmla="*/ 1441 w 1662"/>
                <a:gd name="T73" fmla="*/ 439 h 439"/>
                <a:gd name="T74" fmla="*/ 0 w 1662"/>
                <a:gd name="T75" fmla="*/ 439 h 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62" h="439">
                  <a:moveTo>
                    <a:pt x="640" y="0"/>
                  </a:moveTo>
                  <a:lnTo>
                    <a:pt x="1441" y="0"/>
                  </a:lnTo>
                  <a:lnTo>
                    <a:pt x="1441" y="0"/>
                  </a:lnTo>
                  <a:lnTo>
                    <a:pt x="1465" y="0"/>
                  </a:lnTo>
                  <a:lnTo>
                    <a:pt x="1487" y="4"/>
                  </a:lnTo>
                  <a:lnTo>
                    <a:pt x="1507" y="8"/>
                  </a:lnTo>
                  <a:lnTo>
                    <a:pt x="1527" y="16"/>
                  </a:lnTo>
                  <a:lnTo>
                    <a:pt x="1547" y="26"/>
                  </a:lnTo>
                  <a:lnTo>
                    <a:pt x="1565" y="36"/>
                  </a:lnTo>
                  <a:lnTo>
                    <a:pt x="1581" y="50"/>
                  </a:lnTo>
                  <a:lnTo>
                    <a:pt x="1596" y="64"/>
                  </a:lnTo>
                  <a:lnTo>
                    <a:pt x="1610" y="80"/>
                  </a:lnTo>
                  <a:lnTo>
                    <a:pt x="1624" y="96"/>
                  </a:lnTo>
                  <a:lnTo>
                    <a:pt x="1634" y="114"/>
                  </a:lnTo>
                  <a:lnTo>
                    <a:pt x="1644" y="134"/>
                  </a:lnTo>
                  <a:lnTo>
                    <a:pt x="1652" y="154"/>
                  </a:lnTo>
                  <a:lnTo>
                    <a:pt x="1656" y="176"/>
                  </a:lnTo>
                  <a:lnTo>
                    <a:pt x="1660" y="198"/>
                  </a:lnTo>
                  <a:lnTo>
                    <a:pt x="1662" y="219"/>
                  </a:lnTo>
                  <a:lnTo>
                    <a:pt x="1662" y="219"/>
                  </a:lnTo>
                  <a:lnTo>
                    <a:pt x="1662" y="219"/>
                  </a:lnTo>
                  <a:lnTo>
                    <a:pt x="1660" y="241"/>
                  </a:lnTo>
                  <a:lnTo>
                    <a:pt x="1656" y="263"/>
                  </a:lnTo>
                  <a:lnTo>
                    <a:pt x="1652" y="285"/>
                  </a:lnTo>
                  <a:lnTo>
                    <a:pt x="1644" y="305"/>
                  </a:lnTo>
                  <a:lnTo>
                    <a:pt x="1634" y="325"/>
                  </a:lnTo>
                  <a:lnTo>
                    <a:pt x="1624" y="343"/>
                  </a:lnTo>
                  <a:lnTo>
                    <a:pt x="1610" y="359"/>
                  </a:lnTo>
                  <a:lnTo>
                    <a:pt x="1596" y="375"/>
                  </a:lnTo>
                  <a:lnTo>
                    <a:pt x="1581" y="389"/>
                  </a:lnTo>
                  <a:lnTo>
                    <a:pt x="1565" y="401"/>
                  </a:lnTo>
                  <a:lnTo>
                    <a:pt x="1547" y="413"/>
                  </a:lnTo>
                  <a:lnTo>
                    <a:pt x="1527" y="423"/>
                  </a:lnTo>
                  <a:lnTo>
                    <a:pt x="1507" y="429"/>
                  </a:lnTo>
                  <a:lnTo>
                    <a:pt x="1487" y="435"/>
                  </a:lnTo>
                  <a:lnTo>
                    <a:pt x="1465" y="439"/>
                  </a:lnTo>
                  <a:lnTo>
                    <a:pt x="1441" y="439"/>
                  </a:lnTo>
                  <a:lnTo>
                    <a:pt x="0" y="439"/>
                  </a:lnTo>
                </a:path>
              </a:pathLst>
            </a:custGeom>
            <a:noFill/>
            <a:ln w="190500">
              <a:solidFill>
                <a:schemeClr val="tx1">
                  <a:lumMod val="75000"/>
                  <a:lumOff val="2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sz="1400"/>
            </a:p>
          </p:txBody>
        </p:sp>
        <p:sp>
          <p:nvSpPr>
            <p:cNvPr id="7" name="等腰三角形 6"/>
            <p:cNvSpPr/>
            <p:nvPr/>
          </p:nvSpPr>
          <p:spPr>
            <a:xfrm rot="16200000">
              <a:off x="5172875" y="1775341"/>
              <a:ext cx="420091" cy="273541"/>
            </a:xfrm>
            <a:prstGeom prst="triangl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solidFill>
              </a:endParaRPr>
            </a:p>
          </p:txBody>
        </p:sp>
      </p:grpSp>
      <p:grpSp>
        <p:nvGrpSpPr>
          <p:cNvPr id="8" name="组合 7"/>
          <p:cNvGrpSpPr/>
          <p:nvPr/>
        </p:nvGrpSpPr>
        <p:grpSpPr>
          <a:xfrm>
            <a:off x="3247187" y="3066795"/>
            <a:ext cx="2223513" cy="799987"/>
            <a:chOff x="3210611" y="2286656"/>
            <a:chExt cx="2198469" cy="789352"/>
          </a:xfrm>
        </p:grpSpPr>
        <p:sp>
          <p:nvSpPr>
            <p:cNvPr id="9" name="Freeform 16"/>
            <p:cNvSpPr>
              <a:spLocks/>
            </p:cNvSpPr>
            <p:nvPr/>
          </p:nvSpPr>
          <p:spPr bwMode="auto">
            <a:xfrm>
              <a:off x="3210611" y="2494060"/>
              <a:ext cx="2198469" cy="581948"/>
            </a:xfrm>
            <a:custGeom>
              <a:avLst/>
              <a:gdLst>
                <a:gd name="T0" fmla="*/ 1666 w 1666"/>
                <a:gd name="T1" fmla="*/ 441 h 441"/>
                <a:gd name="T2" fmla="*/ 219 w 1666"/>
                <a:gd name="T3" fmla="*/ 441 h 441"/>
                <a:gd name="T4" fmla="*/ 219 w 1666"/>
                <a:gd name="T5" fmla="*/ 441 h 441"/>
                <a:gd name="T6" fmla="*/ 198 w 1666"/>
                <a:gd name="T7" fmla="*/ 441 h 441"/>
                <a:gd name="T8" fmla="*/ 176 w 1666"/>
                <a:gd name="T9" fmla="*/ 437 h 441"/>
                <a:gd name="T10" fmla="*/ 154 w 1666"/>
                <a:gd name="T11" fmla="*/ 431 h 441"/>
                <a:gd name="T12" fmla="*/ 134 w 1666"/>
                <a:gd name="T13" fmla="*/ 425 h 441"/>
                <a:gd name="T14" fmla="*/ 116 w 1666"/>
                <a:gd name="T15" fmla="*/ 415 h 441"/>
                <a:gd name="T16" fmla="*/ 96 w 1666"/>
                <a:gd name="T17" fmla="*/ 403 h 441"/>
                <a:gd name="T18" fmla="*/ 80 w 1666"/>
                <a:gd name="T19" fmla="*/ 391 h 441"/>
                <a:gd name="T20" fmla="*/ 64 w 1666"/>
                <a:gd name="T21" fmla="*/ 377 h 441"/>
                <a:gd name="T22" fmla="*/ 50 w 1666"/>
                <a:gd name="T23" fmla="*/ 361 h 441"/>
                <a:gd name="T24" fmla="*/ 38 w 1666"/>
                <a:gd name="T25" fmla="*/ 345 h 441"/>
                <a:gd name="T26" fmla="*/ 26 w 1666"/>
                <a:gd name="T27" fmla="*/ 325 h 441"/>
                <a:gd name="T28" fmla="*/ 16 w 1666"/>
                <a:gd name="T29" fmla="*/ 307 h 441"/>
                <a:gd name="T30" fmla="*/ 10 w 1666"/>
                <a:gd name="T31" fmla="*/ 287 h 441"/>
                <a:gd name="T32" fmla="*/ 4 w 1666"/>
                <a:gd name="T33" fmla="*/ 265 h 441"/>
                <a:gd name="T34" fmla="*/ 0 w 1666"/>
                <a:gd name="T35" fmla="*/ 243 h 441"/>
                <a:gd name="T36" fmla="*/ 0 w 1666"/>
                <a:gd name="T37" fmla="*/ 222 h 441"/>
                <a:gd name="T38" fmla="*/ 0 w 1666"/>
                <a:gd name="T39" fmla="*/ 222 h 441"/>
                <a:gd name="T40" fmla="*/ 0 w 1666"/>
                <a:gd name="T41" fmla="*/ 222 h 441"/>
                <a:gd name="T42" fmla="*/ 0 w 1666"/>
                <a:gd name="T43" fmla="*/ 198 h 441"/>
                <a:gd name="T44" fmla="*/ 4 w 1666"/>
                <a:gd name="T45" fmla="*/ 178 h 441"/>
                <a:gd name="T46" fmla="*/ 10 w 1666"/>
                <a:gd name="T47" fmla="*/ 156 h 441"/>
                <a:gd name="T48" fmla="*/ 16 w 1666"/>
                <a:gd name="T49" fmla="*/ 136 h 441"/>
                <a:gd name="T50" fmla="*/ 26 w 1666"/>
                <a:gd name="T51" fmla="*/ 116 h 441"/>
                <a:gd name="T52" fmla="*/ 38 w 1666"/>
                <a:gd name="T53" fmla="*/ 98 h 441"/>
                <a:gd name="T54" fmla="*/ 50 w 1666"/>
                <a:gd name="T55" fmla="*/ 82 h 441"/>
                <a:gd name="T56" fmla="*/ 64 w 1666"/>
                <a:gd name="T57" fmla="*/ 66 h 441"/>
                <a:gd name="T58" fmla="*/ 80 w 1666"/>
                <a:gd name="T59" fmla="*/ 52 h 441"/>
                <a:gd name="T60" fmla="*/ 96 w 1666"/>
                <a:gd name="T61" fmla="*/ 38 h 441"/>
                <a:gd name="T62" fmla="*/ 116 w 1666"/>
                <a:gd name="T63" fmla="*/ 28 h 441"/>
                <a:gd name="T64" fmla="*/ 134 w 1666"/>
                <a:gd name="T65" fmla="*/ 18 h 441"/>
                <a:gd name="T66" fmla="*/ 154 w 1666"/>
                <a:gd name="T67" fmla="*/ 10 h 441"/>
                <a:gd name="T68" fmla="*/ 176 w 1666"/>
                <a:gd name="T69" fmla="*/ 6 h 441"/>
                <a:gd name="T70" fmla="*/ 198 w 1666"/>
                <a:gd name="T71" fmla="*/ 2 h 441"/>
                <a:gd name="T72" fmla="*/ 219 w 1666"/>
                <a:gd name="T73" fmla="*/ 0 h 441"/>
                <a:gd name="T74" fmla="*/ 1026 w 1666"/>
                <a:gd name="T75" fmla="*/ 0 h 4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66" h="441">
                  <a:moveTo>
                    <a:pt x="1666" y="441"/>
                  </a:moveTo>
                  <a:lnTo>
                    <a:pt x="219" y="441"/>
                  </a:lnTo>
                  <a:lnTo>
                    <a:pt x="219" y="441"/>
                  </a:lnTo>
                  <a:lnTo>
                    <a:pt x="198" y="441"/>
                  </a:lnTo>
                  <a:lnTo>
                    <a:pt x="176" y="437"/>
                  </a:lnTo>
                  <a:lnTo>
                    <a:pt x="154" y="431"/>
                  </a:lnTo>
                  <a:lnTo>
                    <a:pt x="134" y="425"/>
                  </a:lnTo>
                  <a:lnTo>
                    <a:pt x="116" y="415"/>
                  </a:lnTo>
                  <a:lnTo>
                    <a:pt x="96" y="403"/>
                  </a:lnTo>
                  <a:lnTo>
                    <a:pt x="80" y="391"/>
                  </a:lnTo>
                  <a:lnTo>
                    <a:pt x="64" y="377"/>
                  </a:lnTo>
                  <a:lnTo>
                    <a:pt x="50" y="361"/>
                  </a:lnTo>
                  <a:lnTo>
                    <a:pt x="38" y="345"/>
                  </a:lnTo>
                  <a:lnTo>
                    <a:pt x="26" y="325"/>
                  </a:lnTo>
                  <a:lnTo>
                    <a:pt x="16" y="307"/>
                  </a:lnTo>
                  <a:lnTo>
                    <a:pt x="10" y="287"/>
                  </a:lnTo>
                  <a:lnTo>
                    <a:pt x="4" y="265"/>
                  </a:lnTo>
                  <a:lnTo>
                    <a:pt x="0" y="243"/>
                  </a:lnTo>
                  <a:lnTo>
                    <a:pt x="0" y="222"/>
                  </a:lnTo>
                  <a:lnTo>
                    <a:pt x="0" y="222"/>
                  </a:lnTo>
                  <a:lnTo>
                    <a:pt x="0" y="222"/>
                  </a:lnTo>
                  <a:lnTo>
                    <a:pt x="0" y="198"/>
                  </a:lnTo>
                  <a:lnTo>
                    <a:pt x="4" y="178"/>
                  </a:lnTo>
                  <a:lnTo>
                    <a:pt x="10" y="156"/>
                  </a:lnTo>
                  <a:lnTo>
                    <a:pt x="16" y="136"/>
                  </a:lnTo>
                  <a:lnTo>
                    <a:pt x="26" y="116"/>
                  </a:lnTo>
                  <a:lnTo>
                    <a:pt x="38" y="98"/>
                  </a:lnTo>
                  <a:lnTo>
                    <a:pt x="50" y="82"/>
                  </a:lnTo>
                  <a:lnTo>
                    <a:pt x="64" y="66"/>
                  </a:lnTo>
                  <a:lnTo>
                    <a:pt x="80" y="52"/>
                  </a:lnTo>
                  <a:lnTo>
                    <a:pt x="96" y="38"/>
                  </a:lnTo>
                  <a:lnTo>
                    <a:pt x="116" y="28"/>
                  </a:lnTo>
                  <a:lnTo>
                    <a:pt x="134" y="18"/>
                  </a:lnTo>
                  <a:lnTo>
                    <a:pt x="154" y="10"/>
                  </a:lnTo>
                  <a:lnTo>
                    <a:pt x="176" y="6"/>
                  </a:lnTo>
                  <a:lnTo>
                    <a:pt x="198" y="2"/>
                  </a:lnTo>
                  <a:lnTo>
                    <a:pt x="219" y="0"/>
                  </a:lnTo>
                  <a:lnTo>
                    <a:pt x="1026" y="0"/>
                  </a:lnTo>
                </a:path>
              </a:pathLst>
            </a:custGeom>
            <a:noFill/>
            <a:ln w="190500">
              <a:solidFill>
                <a:srgbClr val="7B1B1B"/>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sz="1400">
                <a:ln>
                  <a:solidFill>
                    <a:sysClr val="windowText" lastClr="000000"/>
                  </a:solidFill>
                </a:ln>
              </a:endParaRPr>
            </a:p>
          </p:txBody>
        </p:sp>
        <p:sp>
          <p:nvSpPr>
            <p:cNvPr id="10" name="等腰三角形 9"/>
            <p:cNvSpPr/>
            <p:nvPr/>
          </p:nvSpPr>
          <p:spPr>
            <a:xfrm rot="5400000">
              <a:off x="4407824" y="2359931"/>
              <a:ext cx="420091" cy="273541"/>
            </a:xfrm>
            <a:prstGeom prst="triangle">
              <a:avLst/>
            </a:prstGeom>
            <a:solidFill>
              <a:srgbClr val="7B1B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solidFill>
              </a:endParaRPr>
            </a:p>
          </p:txBody>
        </p:sp>
      </p:grpSp>
      <p:grpSp>
        <p:nvGrpSpPr>
          <p:cNvPr id="11" name="组合 10"/>
          <p:cNvGrpSpPr/>
          <p:nvPr/>
        </p:nvGrpSpPr>
        <p:grpSpPr>
          <a:xfrm>
            <a:off x="4616529" y="3651230"/>
            <a:ext cx="2218175" cy="805342"/>
            <a:chOff x="4564530" y="2863321"/>
            <a:chExt cx="2193191" cy="794635"/>
          </a:xfrm>
        </p:grpSpPr>
        <p:sp>
          <p:nvSpPr>
            <p:cNvPr id="12" name="Freeform 17"/>
            <p:cNvSpPr>
              <a:spLocks/>
            </p:cNvSpPr>
            <p:nvPr/>
          </p:nvSpPr>
          <p:spPr bwMode="auto">
            <a:xfrm>
              <a:off x="4564530" y="3076008"/>
              <a:ext cx="2193191" cy="581948"/>
            </a:xfrm>
            <a:custGeom>
              <a:avLst/>
              <a:gdLst>
                <a:gd name="T0" fmla="*/ 640 w 1662"/>
                <a:gd name="T1" fmla="*/ 0 h 441"/>
                <a:gd name="T2" fmla="*/ 1441 w 1662"/>
                <a:gd name="T3" fmla="*/ 0 h 441"/>
                <a:gd name="T4" fmla="*/ 1441 w 1662"/>
                <a:gd name="T5" fmla="*/ 0 h 441"/>
                <a:gd name="T6" fmla="*/ 1465 w 1662"/>
                <a:gd name="T7" fmla="*/ 2 h 441"/>
                <a:gd name="T8" fmla="*/ 1487 w 1662"/>
                <a:gd name="T9" fmla="*/ 4 h 441"/>
                <a:gd name="T10" fmla="*/ 1507 w 1662"/>
                <a:gd name="T11" fmla="*/ 10 h 441"/>
                <a:gd name="T12" fmla="*/ 1527 w 1662"/>
                <a:gd name="T13" fmla="*/ 18 h 441"/>
                <a:gd name="T14" fmla="*/ 1547 w 1662"/>
                <a:gd name="T15" fmla="*/ 28 h 441"/>
                <a:gd name="T16" fmla="*/ 1565 w 1662"/>
                <a:gd name="T17" fmla="*/ 38 h 441"/>
                <a:gd name="T18" fmla="*/ 1581 w 1662"/>
                <a:gd name="T19" fmla="*/ 50 h 441"/>
                <a:gd name="T20" fmla="*/ 1596 w 1662"/>
                <a:gd name="T21" fmla="*/ 66 h 441"/>
                <a:gd name="T22" fmla="*/ 1610 w 1662"/>
                <a:gd name="T23" fmla="*/ 80 h 441"/>
                <a:gd name="T24" fmla="*/ 1624 w 1662"/>
                <a:gd name="T25" fmla="*/ 98 h 441"/>
                <a:gd name="T26" fmla="*/ 1634 w 1662"/>
                <a:gd name="T27" fmla="*/ 116 h 441"/>
                <a:gd name="T28" fmla="*/ 1644 w 1662"/>
                <a:gd name="T29" fmla="*/ 136 h 441"/>
                <a:gd name="T30" fmla="*/ 1652 w 1662"/>
                <a:gd name="T31" fmla="*/ 156 h 441"/>
                <a:gd name="T32" fmla="*/ 1656 w 1662"/>
                <a:gd name="T33" fmla="*/ 176 h 441"/>
                <a:gd name="T34" fmla="*/ 1660 w 1662"/>
                <a:gd name="T35" fmla="*/ 198 h 441"/>
                <a:gd name="T36" fmla="*/ 1662 w 1662"/>
                <a:gd name="T37" fmla="*/ 222 h 441"/>
                <a:gd name="T38" fmla="*/ 1662 w 1662"/>
                <a:gd name="T39" fmla="*/ 222 h 441"/>
                <a:gd name="T40" fmla="*/ 1662 w 1662"/>
                <a:gd name="T41" fmla="*/ 222 h 441"/>
                <a:gd name="T42" fmla="*/ 1660 w 1662"/>
                <a:gd name="T43" fmla="*/ 243 h 441"/>
                <a:gd name="T44" fmla="*/ 1656 w 1662"/>
                <a:gd name="T45" fmla="*/ 265 h 441"/>
                <a:gd name="T46" fmla="*/ 1652 w 1662"/>
                <a:gd name="T47" fmla="*/ 285 h 441"/>
                <a:gd name="T48" fmla="*/ 1644 w 1662"/>
                <a:gd name="T49" fmla="*/ 307 h 441"/>
                <a:gd name="T50" fmla="*/ 1634 w 1662"/>
                <a:gd name="T51" fmla="*/ 325 h 441"/>
                <a:gd name="T52" fmla="*/ 1624 w 1662"/>
                <a:gd name="T53" fmla="*/ 343 h 441"/>
                <a:gd name="T54" fmla="*/ 1610 w 1662"/>
                <a:gd name="T55" fmla="*/ 361 h 441"/>
                <a:gd name="T56" fmla="*/ 1596 w 1662"/>
                <a:gd name="T57" fmla="*/ 377 h 441"/>
                <a:gd name="T58" fmla="*/ 1581 w 1662"/>
                <a:gd name="T59" fmla="*/ 391 h 441"/>
                <a:gd name="T60" fmla="*/ 1565 w 1662"/>
                <a:gd name="T61" fmla="*/ 403 h 441"/>
                <a:gd name="T62" fmla="*/ 1547 w 1662"/>
                <a:gd name="T63" fmla="*/ 415 h 441"/>
                <a:gd name="T64" fmla="*/ 1527 w 1662"/>
                <a:gd name="T65" fmla="*/ 423 h 441"/>
                <a:gd name="T66" fmla="*/ 1507 w 1662"/>
                <a:gd name="T67" fmla="*/ 431 h 441"/>
                <a:gd name="T68" fmla="*/ 1487 w 1662"/>
                <a:gd name="T69" fmla="*/ 437 h 441"/>
                <a:gd name="T70" fmla="*/ 1465 w 1662"/>
                <a:gd name="T71" fmla="*/ 439 h 441"/>
                <a:gd name="T72" fmla="*/ 1441 w 1662"/>
                <a:gd name="T73" fmla="*/ 441 h 441"/>
                <a:gd name="T74" fmla="*/ 0 w 1662"/>
                <a:gd name="T75" fmla="*/ 441 h 4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62" h="441">
                  <a:moveTo>
                    <a:pt x="640" y="0"/>
                  </a:moveTo>
                  <a:lnTo>
                    <a:pt x="1441" y="0"/>
                  </a:lnTo>
                  <a:lnTo>
                    <a:pt x="1441" y="0"/>
                  </a:lnTo>
                  <a:lnTo>
                    <a:pt x="1465" y="2"/>
                  </a:lnTo>
                  <a:lnTo>
                    <a:pt x="1487" y="4"/>
                  </a:lnTo>
                  <a:lnTo>
                    <a:pt x="1507" y="10"/>
                  </a:lnTo>
                  <a:lnTo>
                    <a:pt x="1527" y="18"/>
                  </a:lnTo>
                  <a:lnTo>
                    <a:pt x="1547" y="28"/>
                  </a:lnTo>
                  <a:lnTo>
                    <a:pt x="1565" y="38"/>
                  </a:lnTo>
                  <a:lnTo>
                    <a:pt x="1581" y="50"/>
                  </a:lnTo>
                  <a:lnTo>
                    <a:pt x="1596" y="66"/>
                  </a:lnTo>
                  <a:lnTo>
                    <a:pt x="1610" y="80"/>
                  </a:lnTo>
                  <a:lnTo>
                    <a:pt x="1624" y="98"/>
                  </a:lnTo>
                  <a:lnTo>
                    <a:pt x="1634" y="116"/>
                  </a:lnTo>
                  <a:lnTo>
                    <a:pt x="1644" y="136"/>
                  </a:lnTo>
                  <a:lnTo>
                    <a:pt x="1652" y="156"/>
                  </a:lnTo>
                  <a:lnTo>
                    <a:pt x="1656" y="176"/>
                  </a:lnTo>
                  <a:lnTo>
                    <a:pt x="1660" y="198"/>
                  </a:lnTo>
                  <a:lnTo>
                    <a:pt x="1662" y="222"/>
                  </a:lnTo>
                  <a:lnTo>
                    <a:pt x="1662" y="222"/>
                  </a:lnTo>
                  <a:lnTo>
                    <a:pt x="1662" y="222"/>
                  </a:lnTo>
                  <a:lnTo>
                    <a:pt x="1660" y="243"/>
                  </a:lnTo>
                  <a:lnTo>
                    <a:pt x="1656" y="265"/>
                  </a:lnTo>
                  <a:lnTo>
                    <a:pt x="1652" y="285"/>
                  </a:lnTo>
                  <a:lnTo>
                    <a:pt x="1644" y="307"/>
                  </a:lnTo>
                  <a:lnTo>
                    <a:pt x="1634" y="325"/>
                  </a:lnTo>
                  <a:lnTo>
                    <a:pt x="1624" y="343"/>
                  </a:lnTo>
                  <a:lnTo>
                    <a:pt x="1610" y="361"/>
                  </a:lnTo>
                  <a:lnTo>
                    <a:pt x="1596" y="377"/>
                  </a:lnTo>
                  <a:lnTo>
                    <a:pt x="1581" y="391"/>
                  </a:lnTo>
                  <a:lnTo>
                    <a:pt x="1565" y="403"/>
                  </a:lnTo>
                  <a:lnTo>
                    <a:pt x="1547" y="415"/>
                  </a:lnTo>
                  <a:lnTo>
                    <a:pt x="1527" y="423"/>
                  </a:lnTo>
                  <a:lnTo>
                    <a:pt x="1507" y="431"/>
                  </a:lnTo>
                  <a:lnTo>
                    <a:pt x="1487" y="437"/>
                  </a:lnTo>
                  <a:lnTo>
                    <a:pt x="1465" y="439"/>
                  </a:lnTo>
                  <a:lnTo>
                    <a:pt x="1441" y="441"/>
                  </a:lnTo>
                  <a:lnTo>
                    <a:pt x="0" y="441"/>
                  </a:lnTo>
                </a:path>
              </a:pathLst>
            </a:custGeom>
            <a:noFill/>
            <a:ln w="190500">
              <a:solidFill>
                <a:schemeClr val="tx1">
                  <a:lumMod val="75000"/>
                  <a:lumOff val="2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sz="1400"/>
            </a:p>
          </p:txBody>
        </p:sp>
        <p:sp>
          <p:nvSpPr>
            <p:cNvPr id="13" name="等腰三角形 12"/>
            <p:cNvSpPr/>
            <p:nvPr/>
          </p:nvSpPr>
          <p:spPr>
            <a:xfrm rot="16200000">
              <a:off x="5172875" y="2936596"/>
              <a:ext cx="420091" cy="273541"/>
            </a:xfrm>
            <a:prstGeom prst="triangl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solidFill>
              </a:endParaRPr>
            </a:p>
          </p:txBody>
        </p:sp>
      </p:grpSp>
      <p:grpSp>
        <p:nvGrpSpPr>
          <p:cNvPr id="14" name="组合 13"/>
          <p:cNvGrpSpPr/>
          <p:nvPr/>
        </p:nvGrpSpPr>
        <p:grpSpPr>
          <a:xfrm>
            <a:off x="2" y="4241020"/>
            <a:ext cx="4808802" cy="425751"/>
            <a:chOff x="1" y="3445269"/>
            <a:chExt cx="4754639" cy="420091"/>
          </a:xfrm>
        </p:grpSpPr>
        <p:sp>
          <p:nvSpPr>
            <p:cNvPr id="15" name="Line 18"/>
            <p:cNvSpPr>
              <a:spLocks noChangeShapeType="1"/>
            </p:cNvSpPr>
            <p:nvPr/>
          </p:nvSpPr>
          <p:spPr bwMode="auto">
            <a:xfrm flipH="1">
              <a:off x="1" y="3657955"/>
              <a:ext cx="4564529" cy="0"/>
            </a:xfrm>
            <a:prstGeom prst="line">
              <a:avLst/>
            </a:prstGeom>
            <a:noFill/>
            <a:ln w="190500">
              <a:solidFill>
                <a:srgbClr val="7B1B1B"/>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sz="1400"/>
            </a:p>
          </p:txBody>
        </p:sp>
        <p:sp>
          <p:nvSpPr>
            <p:cNvPr id="16" name="等腰三角形 15"/>
            <p:cNvSpPr/>
            <p:nvPr/>
          </p:nvSpPr>
          <p:spPr>
            <a:xfrm rot="5400000">
              <a:off x="4407824" y="3518544"/>
              <a:ext cx="420091" cy="273541"/>
            </a:xfrm>
            <a:prstGeom prst="triangle">
              <a:avLst/>
            </a:prstGeom>
            <a:solidFill>
              <a:srgbClr val="7B1B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solidFill>
              </a:endParaRPr>
            </a:p>
          </p:txBody>
        </p:sp>
      </p:grpSp>
      <p:sp>
        <p:nvSpPr>
          <p:cNvPr id="17" name="矩形 16"/>
          <p:cNvSpPr/>
          <p:nvPr/>
        </p:nvSpPr>
        <p:spPr>
          <a:xfrm>
            <a:off x="520772" y="2047818"/>
            <a:ext cx="2461040" cy="923166"/>
          </a:xfrm>
          <a:prstGeom prst="rect">
            <a:avLst/>
          </a:prstGeom>
        </p:spPr>
        <p:txBody>
          <a:bodyPr wrap="square" lIns="121758" tIns="60879" rIns="121758" bIns="60879">
            <a:spAutoFit/>
          </a:bodyPr>
          <a:lstStyle/>
          <a:p>
            <a:pPr defTabSz="1217421"/>
            <a:r>
              <a:rPr lang="zh-CN" altLang="en-US" sz="1600" dirty="0">
                <a:solidFill>
                  <a:prstClr val="black">
                    <a:lumMod val="65000"/>
                    <a:lumOff val="35000"/>
                  </a:prstClr>
                </a:solidFill>
                <a:latin typeface="百度综艺简体" pitchFamily="2" charset="-122"/>
                <a:ea typeface="百度综艺简体"/>
              </a:rPr>
              <a:t>此处添加文本标题</a:t>
            </a:r>
          </a:p>
          <a:p>
            <a:pPr lvl="0" algn="just" fontAlgn="base">
              <a:spcBef>
                <a:spcPct val="0"/>
              </a:spcBef>
              <a:spcAft>
                <a:spcPct val="0"/>
              </a:spcAft>
            </a:pPr>
            <a:r>
              <a:rPr lang="zh-CN" altLang="en-US" sz="1200" dirty="0">
                <a:solidFill>
                  <a:prstClr val="black"/>
                </a:solidFill>
                <a:latin typeface="微软雅黑" pitchFamily="34" charset="-122"/>
                <a:ea typeface="微软雅黑" pitchFamily="34" charset="-122"/>
                <a:cs typeface="方正兰亭纤黑简体"/>
              </a:rPr>
              <a:t>单击此处添加文字阐述，添加简短问题说明文字，具体说明文字在此处添加此处。</a:t>
            </a:r>
          </a:p>
        </p:txBody>
      </p:sp>
      <p:sp>
        <p:nvSpPr>
          <p:cNvPr id="18" name="矩形 17"/>
          <p:cNvSpPr/>
          <p:nvPr/>
        </p:nvSpPr>
        <p:spPr>
          <a:xfrm>
            <a:off x="520772" y="3262864"/>
            <a:ext cx="2461040" cy="923166"/>
          </a:xfrm>
          <a:prstGeom prst="rect">
            <a:avLst/>
          </a:prstGeom>
        </p:spPr>
        <p:txBody>
          <a:bodyPr wrap="square" lIns="121758" tIns="60879" rIns="121758" bIns="60879">
            <a:spAutoFit/>
          </a:bodyPr>
          <a:lstStyle/>
          <a:p>
            <a:pPr defTabSz="1217421"/>
            <a:r>
              <a:rPr lang="zh-CN" altLang="en-US" sz="1600" dirty="0">
                <a:solidFill>
                  <a:prstClr val="black">
                    <a:lumMod val="65000"/>
                    <a:lumOff val="35000"/>
                  </a:prstClr>
                </a:solidFill>
                <a:latin typeface="百度综艺简体" pitchFamily="2" charset="-122"/>
                <a:ea typeface="百度综艺简体"/>
              </a:rPr>
              <a:t>此处添加文本标题</a:t>
            </a:r>
          </a:p>
          <a:p>
            <a:pPr lvl="0" algn="just" fontAlgn="base">
              <a:spcBef>
                <a:spcPct val="0"/>
              </a:spcBef>
              <a:spcAft>
                <a:spcPct val="0"/>
              </a:spcAft>
            </a:pPr>
            <a:r>
              <a:rPr lang="zh-CN" altLang="en-US" sz="1200" dirty="0">
                <a:solidFill>
                  <a:prstClr val="black"/>
                </a:solidFill>
                <a:latin typeface="微软雅黑" pitchFamily="34" charset="-122"/>
                <a:ea typeface="微软雅黑" pitchFamily="34" charset="-122"/>
                <a:cs typeface="方正兰亭纤黑简体"/>
              </a:rPr>
              <a:t>单击此处添加文字阐述，添加简短问题说明文字，具体说明文字在此处添加此处。</a:t>
            </a:r>
          </a:p>
        </p:txBody>
      </p:sp>
      <p:sp>
        <p:nvSpPr>
          <p:cNvPr id="19" name="矩形 18"/>
          <p:cNvSpPr/>
          <p:nvPr/>
        </p:nvSpPr>
        <p:spPr>
          <a:xfrm>
            <a:off x="7195632" y="2520371"/>
            <a:ext cx="1798150" cy="1354053"/>
          </a:xfrm>
          <a:prstGeom prst="rect">
            <a:avLst/>
          </a:prstGeom>
        </p:spPr>
        <p:txBody>
          <a:bodyPr wrap="square" lIns="121758" tIns="60879" rIns="121758" bIns="60879">
            <a:spAutoFit/>
          </a:bodyPr>
          <a:lstStyle/>
          <a:p>
            <a:pPr defTabSz="1217421"/>
            <a:r>
              <a:rPr lang="zh-CN" altLang="en-US" sz="1600" dirty="0">
                <a:solidFill>
                  <a:prstClr val="black">
                    <a:lumMod val="65000"/>
                    <a:lumOff val="35000"/>
                  </a:prstClr>
                </a:solidFill>
                <a:latin typeface="百度综艺简体" pitchFamily="2" charset="-122"/>
                <a:ea typeface="百度综艺简体"/>
              </a:rPr>
              <a:t>此处添加文本标题</a:t>
            </a:r>
          </a:p>
          <a:p>
            <a:pPr lvl="0" algn="just" fontAlgn="base">
              <a:spcBef>
                <a:spcPct val="0"/>
              </a:spcBef>
              <a:spcAft>
                <a:spcPct val="0"/>
              </a:spcAft>
            </a:pPr>
            <a:r>
              <a:rPr lang="zh-CN" altLang="en-US" sz="1200" dirty="0">
                <a:solidFill>
                  <a:prstClr val="black"/>
                </a:solidFill>
                <a:latin typeface="微软雅黑" pitchFamily="34" charset="-122"/>
                <a:ea typeface="微软雅黑" pitchFamily="34" charset="-122"/>
                <a:cs typeface="方正兰亭纤黑简体"/>
              </a:rPr>
              <a:t>单击此处添加文字阐述，添加简短问题说明文字，具体说明文字在此处添加此处。</a:t>
            </a:r>
          </a:p>
        </p:txBody>
      </p:sp>
      <p:sp>
        <p:nvSpPr>
          <p:cNvPr id="20" name="矩形 19"/>
          <p:cNvSpPr/>
          <p:nvPr/>
        </p:nvSpPr>
        <p:spPr>
          <a:xfrm>
            <a:off x="7195631" y="3714468"/>
            <a:ext cx="1943808" cy="1107832"/>
          </a:xfrm>
          <a:prstGeom prst="rect">
            <a:avLst/>
          </a:prstGeom>
        </p:spPr>
        <p:txBody>
          <a:bodyPr wrap="square" lIns="121758" tIns="60879" rIns="121758" bIns="60879">
            <a:spAutoFit/>
          </a:bodyPr>
          <a:lstStyle/>
          <a:p>
            <a:pPr defTabSz="1217421"/>
            <a:r>
              <a:rPr lang="zh-CN" altLang="en-US" sz="1600" dirty="0">
                <a:solidFill>
                  <a:prstClr val="black">
                    <a:lumMod val="65000"/>
                    <a:lumOff val="35000"/>
                  </a:prstClr>
                </a:solidFill>
                <a:latin typeface="百度综艺简体" pitchFamily="2" charset="-122"/>
                <a:ea typeface="百度综艺简体"/>
              </a:rPr>
              <a:t>此处添加文本标题</a:t>
            </a:r>
          </a:p>
          <a:p>
            <a:pPr lvl="0" algn="just" fontAlgn="base">
              <a:spcBef>
                <a:spcPct val="0"/>
              </a:spcBef>
              <a:spcAft>
                <a:spcPct val="0"/>
              </a:spcAft>
            </a:pPr>
            <a:r>
              <a:rPr lang="zh-CN" altLang="en-US" sz="1200" dirty="0">
                <a:solidFill>
                  <a:prstClr val="black"/>
                </a:solidFill>
                <a:latin typeface="微软雅黑" pitchFamily="34" charset="-122"/>
                <a:ea typeface="微软雅黑" pitchFamily="34" charset="-122"/>
                <a:cs typeface="方正兰亭纤黑简体"/>
              </a:rPr>
              <a:t>单击此处添加文字阐述，添加简短问题说明文字，具体说明文字在此处添加此处。</a:t>
            </a:r>
          </a:p>
        </p:txBody>
      </p:sp>
      <p:sp>
        <p:nvSpPr>
          <p:cNvPr id="21" name="矩形 20"/>
          <p:cNvSpPr/>
          <p:nvPr/>
        </p:nvSpPr>
        <p:spPr>
          <a:xfrm>
            <a:off x="244114" y="4750068"/>
            <a:ext cx="5690879" cy="553834"/>
          </a:xfrm>
          <a:prstGeom prst="rect">
            <a:avLst/>
          </a:prstGeom>
        </p:spPr>
        <p:txBody>
          <a:bodyPr wrap="square" lIns="121758" tIns="60879" rIns="121758" bIns="60879">
            <a:spAutoFit/>
          </a:bodyPr>
          <a:lstStyle/>
          <a:p>
            <a:pPr algn="ctr" defTabSz="1217421"/>
            <a:r>
              <a:rPr lang="zh-CN" altLang="en-US" sz="1600" dirty="0">
                <a:solidFill>
                  <a:prstClr val="black">
                    <a:lumMod val="65000"/>
                    <a:lumOff val="35000"/>
                  </a:prstClr>
                </a:solidFill>
                <a:latin typeface="百度综艺简体" pitchFamily="2" charset="-122"/>
                <a:ea typeface="百度综艺简体"/>
              </a:rPr>
              <a:t>此处添加文本标题</a:t>
            </a:r>
          </a:p>
          <a:p>
            <a:pPr lvl="0" algn="just" fontAlgn="base">
              <a:spcBef>
                <a:spcPct val="0"/>
              </a:spcBef>
              <a:spcAft>
                <a:spcPct val="0"/>
              </a:spcAft>
            </a:pPr>
            <a:r>
              <a:rPr lang="zh-CN" altLang="en-US" sz="1200" dirty="0">
                <a:solidFill>
                  <a:prstClr val="black"/>
                </a:solidFill>
                <a:latin typeface="微软雅黑" pitchFamily="34" charset="-122"/>
                <a:ea typeface="微软雅黑" pitchFamily="34" charset="-122"/>
                <a:cs typeface="方正兰亭纤黑简体"/>
              </a:rPr>
              <a:t>单击此处添加文字阐述，添加简短问题说明文字，具体说明文字在此处添加此处。</a:t>
            </a:r>
          </a:p>
        </p:txBody>
      </p:sp>
      <p:sp>
        <p:nvSpPr>
          <p:cNvPr id="22" name="等腰三角形 21"/>
          <p:cNvSpPr/>
          <p:nvPr/>
        </p:nvSpPr>
        <p:spPr>
          <a:xfrm rot="16200000">
            <a:off x="2912680" y="2317085"/>
            <a:ext cx="242098" cy="124862"/>
          </a:xfrm>
          <a:prstGeom prst="triangle">
            <a:avLst/>
          </a:prstGeom>
          <a:solidFill>
            <a:srgbClr val="7B1B1B"/>
          </a:solidFill>
          <a:ln>
            <a:noFill/>
          </a:ln>
        </p:spPr>
        <p:style>
          <a:lnRef idx="2">
            <a:schemeClr val="accent1">
              <a:shade val="50000"/>
            </a:schemeClr>
          </a:lnRef>
          <a:fillRef idx="1">
            <a:schemeClr val="accent1"/>
          </a:fillRef>
          <a:effectRef idx="0">
            <a:schemeClr val="accent1"/>
          </a:effectRef>
          <a:fontRef idx="minor">
            <a:schemeClr val="lt1"/>
          </a:fontRef>
        </p:style>
        <p:txBody>
          <a:bodyPr lIns="121758" tIns="60879" rIns="121758" bIns="60879" rtlCol="0" anchor="ctr"/>
          <a:lstStyle/>
          <a:p>
            <a:pPr algn="ctr"/>
            <a:endParaRPr lang="zh-CN" altLang="en-US" sz="1400">
              <a:solidFill>
                <a:schemeClr val="tx1"/>
              </a:solidFill>
            </a:endParaRPr>
          </a:p>
        </p:txBody>
      </p:sp>
      <p:sp>
        <p:nvSpPr>
          <p:cNvPr id="23" name="等腰三角形 22"/>
          <p:cNvSpPr/>
          <p:nvPr/>
        </p:nvSpPr>
        <p:spPr>
          <a:xfrm rot="16200000">
            <a:off x="2912680" y="3501227"/>
            <a:ext cx="242098" cy="124862"/>
          </a:xfrm>
          <a:prstGeom prst="triangle">
            <a:avLst/>
          </a:prstGeom>
          <a:solidFill>
            <a:srgbClr val="7B1B1B"/>
          </a:solidFill>
          <a:ln>
            <a:noFill/>
          </a:ln>
        </p:spPr>
        <p:style>
          <a:lnRef idx="2">
            <a:schemeClr val="accent1">
              <a:shade val="50000"/>
            </a:schemeClr>
          </a:lnRef>
          <a:fillRef idx="1">
            <a:schemeClr val="accent1"/>
          </a:fillRef>
          <a:effectRef idx="0">
            <a:schemeClr val="accent1"/>
          </a:effectRef>
          <a:fontRef idx="minor">
            <a:schemeClr val="lt1"/>
          </a:fontRef>
        </p:style>
        <p:txBody>
          <a:bodyPr lIns="121758" tIns="60879" rIns="121758" bIns="60879" rtlCol="0" anchor="ctr"/>
          <a:lstStyle/>
          <a:p>
            <a:pPr algn="ctr"/>
            <a:endParaRPr lang="zh-CN" altLang="en-US" sz="1400">
              <a:solidFill>
                <a:schemeClr val="tx1"/>
              </a:solidFill>
            </a:endParaRPr>
          </a:p>
        </p:txBody>
      </p:sp>
      <p:sp>
        <p:nvSpPr>
          <p:cNvPr id="24" name="等腰三角形 23"/>
          <p:cNvSpPr/>
          <p:nvPr/>
        </p:nvSpPr>
        <p:spPr>
          <a:xfrm rot="5400000">
            <a:off x="6926490" y="4099244"/>
            <a:ext cx="242098" cy="124862"/>
          </a:xfrm>
          <a:prstGeom prst="triangl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758" tIns="60879" rIns="121758" bIns="60879" rtlCol="0" anchor="ctr"/>
          <a:lstStyle/>
          <a:p>
            <a:pPr algn="ctr"/>
            <a:endParaRPr lang="zh-CN" altLang="en-US" sz="1400">
              <a:solidFill>
                <a:schemeClr val="tx1"/>
              </a:solidFill>
            </a:endParaRPr>
          </a:p>
        </p:txBody>
      </p:sp>
      <p:sp>
        <p:nvSpPr>
          <p:cNvPr id="25" name="等腰三角形 24"/>
          <p:cNvSpPr/>
          <p:nvPr/>
        </p:nvSpPr>
        <p:spPr>
          <a:xfrm rot="5400000">
            <a:off x="6926490" y="2921005"/>
            <a:ext cx="242098" cy="124862"/>
          </a:xfrm>
          <a:prstGeom prst="triangl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758" tIns="60879" rIns="121758" bIns="60879" rtlCol="0" anchor="ctr"/>
          <a:lstStyle/>
          <a:p>
            <a:pPr algn="ctr"/>
            <a:endParaRPr lang="zh-CN" altLang="en-US" sz="1400">
              <a:solidFill>
                <a:schemeClr val="tx1"/>
              </a:solidFill>
            </a:endParaRPr>
          </a:p>
        </p:txBody>
      </p:sp>
      <p:sp>
        <p:nvSpPr>
          <p:cNvPr id="26" name="等腰三角形 25"/>
          <p:cNvSpPr/>
          <p:nvPr/>
        </p:nvSpPr>
        <p:spPr>
          <a:xfrm rot="10800000">
            <a:off x="2267330" y="4622096"/>
            <a:ext cx="241601" cy="125119"/>
          </a:xfrm>
          <a:prstGeom prst="triangle">
            <a:avLst/>
          </a:prstGeom>
          <a:solidFill>
            <a:srgbClr val="7B1B1B"/>
          </a:solidFill>
          <a:ln>
            <a:noFill/>
          </a:ln>
        </p:spPr>
        <p:style>
          <a:lnRef idx="2">
            <a:schemeClr val="accent1">
              <a:shade val="50000"/>
            </a:schemeClr>
          </a:lnRef>
          <a:fillRef idx="1">
            <a:schemeClr val="accent1"/>
          </a:fillRef>
          <a:effectRef idx="0">
            <a:schemeClr val="accent1"/>
          </a:effectRef>
          <a:fontRef idx="minor">
            <a:schemeClr val="lt1"/>
          </a:fontRef>
        </p:style>
        <p:txBody>
          <a:bodyPr lIns="121758" tIns="60879" rIns="121758" bIns="60879" rtlCol="0" anchor="ctr"/>
          <a:lstStyle/>
          <a:p>
            <a:pPr algn="ctr"/>
            <a:endParaRPr lang="zh-CN" altLang="en-US" sz="1400">
              <a:solidFill>
                <a:schemeClr val="tx1"/>
              </a:solidFill>
            </a:endParaRPr>
          </a:p>
        </p:txBody>
      </p:sp>
    </p:spTree>
    <p:extLst>
      <p:ext uri="{BB962C8B-B14F-4D97-AF65-F5344CB8AC3E}">
        <p14:creationId xmlns:p14="http://schemas.microsoft.com/office/powerpoint/2010/main" val="330808308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4"/>
          <p:cNvSpPr>
            <a:spLocks noChangeArrowheads="1"/>
          </p:cNvSpPr>
          <p:nvPr/>
        </p:nvSpPr>
        <p:spPr bwMode="auto">
          <a:xfrm>
            <a:off x="3688406" y="2630578"/>
            <a:ext cx="1714893" cy="1717157"/>
          </a:xfrm>
          <a:prstGeom prst="ellipse">
            <a:avLst/>
          </a:prstGeom>
          <a:blipFill dpi="0" rotWithShape="1">
            <a:blip r:embed="rId2"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12700" cap="flat" cmpd="sng">
                <a:solidFill>
                  <a:srgbClr val="42719B"/>
                </a:solidFill>
                <a:bevel/>
                <a:headEnd/>
                <a:tailEnd/>
              </a14:hiddenLine>
            </a:ext>
          </a:extLst>
        </p:spPr>
        <p:txBody>
          <a:bodyPr lIns="91319" tIns="45659" rIns="91319" bIns="45659" anchor="ctr"/>
          <a:lstStyle/>
          <a:p>
            <a:pPr algn="ctr"/>
            <a:endParaRPr lang="zh-CN" altLang="zh-CN" sz="1400">
              <a:latin typeface="宋体" pitchFamily="2" charset="-122"/>
              <a:sym typeface="宋体" pitchFamily="2" charset="-122"/>
            </a:endParaRPr>
          </a:p>
        </p:txBody>
      </p:sp>
      <p:sp>
        <p:nvSpPr>
          <p:cNvPr id="3" name="任意多边形 15"/>
          <p:cNvSpPr>
            <a:spLocks noChangeArrowheads="1"/>
          </p:cNvSpPr>
          <p:nvPr/>
        </p:nvSpPr>
        <p:spPr bwMode="auto">
          <a:xfrm>
            <a:off x="545275" y="2102905"/>
            <a:ext cx="3948800" cy="1337536"/>
          </a:xfrm>
          <a:custGeom>
            <a:avLst/>
            <a:gdLst>
              <a:gd name="T0" fmla="*/ 4963098 w 4963098"/>
              <a:gd name="T1" fmla="*/ 0 h 1676733"/>
              <a:gd name="T2" fmla="*/ 4963098 w 4963098"/>
              <a:gd name="T3" fmla="*/ 529569 h 1676733"/>
              <a:gd name="T4" fmla="*/ 4904851 w 4963098"/>
              <a:gd name="T5" fmla="*/ 532510 h 1676733"/>
              <a:gd name="T6" fmla="*/ 3822718 w 4963098"/>
              <a:gd name="T7" fmla="*/ 1614644 h 1676733"/>
              <a:gd name="T8" fmla="*/ 3819744 w 4963098"/>
              <a:gd name="T9" fmla="*/ 1673539 h 1676733"/>
              <a:gd name="T10" fmla="*/ 3461656 w 4963098"/>
              <a:gd name="T11" fmla="*/ 1673539 h 1676733"/>
              <a:gd name="T12" fmla="*/ 3461656 w 4963098"/>
              <a:gd name="T13" fmla="*/ 1676733 h 1676733"/>
              <a:gd name="T14" fmla="*/ 0 w 4963098"/>
              <a:gd name="T15" fmla="*/ 1676733 h 1676733"/>
              <a:gd name="T16" fmla="*/ 0 w 4963098"/>
              <a:gd name="T17" fmla="*/ 1210789 h 1676733"/>
              <a:gd name="T18" fmla="*/ 3317336 w 4963098"/>
              <a:gd name="T19" fmla="*/ 1210789 h 1676733"/>
              <a:gd name="T20" fmla="*/ 3397184 w 4963098"/>
              <a:gd name="T21" fmla="*/ 997304 h 1676733"/>
              <a:gd name="T22" fmla="*/ 4798481 w 4963098"/>
              <a:gd name="T23" fmla="*/ 8312 h 167673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963098"/>
              <a:gd name="T37" fmla="*/ 0 h 1676733"/>
              <a:gd name="T38" fmla="*/ 4963098 w 4963098"/>
              <a:gd name="T39" fmla="*/ 1676733 h 167673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963098" h="1676733">
                <a:moveTo>
                  <a:pt x="4963098" y="0"/>
                </a:moveTo>
                <a:lnTo>
                  <a:pt x="4963098" y="529569"/>
                </a:lnTo>
                <a:lnTo>
                  <a:pt x="4904851" y="532510"/>
                </a:lnTo>
                <a:cubicBezTo>
                  <a:pt x="4334273" y="590456"/>
                  <a:pt x="3880663" y="1044066"/>
                  <a:pt x="3822718" y="1614644"/>
                </a:cubicBezTo>
                <a:lnTo>
                  <a:pt x="3819744" y="1673539"/>
                </a:lnTo>
                <a:lnTo>
                  <a:pt x="3461656" y="1673539"/>
                </a:lnTo>
                <a:lnTo>
                  <a:pt x="3461656" y="1676733"/>
                </a:lnTo>
                <a:lnTo>
                  <a:pt x="0" y="1676733"/>
                </a:lnTo>
                <a:lnTo>
                  <a:pt x="0" y="1210789"/>
                </a:lnTo>
                <a:lnTo>
                  <a:pt x="3317336" y="1210789"/>
                </a:lnTo>
                <a:lnTo>
                  <a:pt x="3397184" y="997304"/>
                </a:lnTo>
                <a:cubicBezTo>
                  <a:pt x="3653890" y="458266"/>
                  <a:pt x="4178296" y="71296"/>
                  <a:pt x="4798481" y="8312"/>
                </a:cubicBezTo>
                <a:close/>
              </a:path>
            </a:pathLst>
          </a:custGeom>
          <a:solidFill>
            <a:srgbClr val="7B1B1B"/>
          </a:solidFill>
          <a:ln>
            <a:noFill/>
          </a:ln>
        </p:spPr>
        <p:txBody>
          <a:bodyPr lIns="91319" tIns="45659" rIns="91319" bIns="45659" anchor="ctr"/>
          <a:lstStyle/>
          <a:p>
            <a:pPr algn="ctr"/>
            <a:endParaRPr lang="zh-CN" altLang="zh-CN" sz="1400">
              <a:latin typeface="宋体" pitchFamily="2" charset="-122"/>
              <a:sym typeface="宋体" pitchFamily="2" charset="-122"/>
            </a:endParaRPr>
          </a:p>
        </p:txBody>
      </p:sp>
      <p:sp>
        <p:nvSpPr>
          <p:cNvPr id="4" name="任意多边形 16"/>
          <p:cNvSpPr>
            <a:spLocks noChangeArrowheads="1"/>
          </p:cNvSpPr>
          <p:nvPr/>
        </p:nvSpPr>
        <p:spPr bwMode="auto">
          <a:xfrm rot="10800000" flipV="1">
            <a:off x="4610254" y="2105437"/>
            <a:ext cx="3934910" cy="1333739"/>
          </a:xfrm>
          <a:custGeom>
            <a:avLst/>
            <a:gdLst>
              <a:gd name="T0" fmla="*/ 4946769 w 4946769"/>
              <a:gd name="T1" fmla="*/ 0 h 1673539"/>
              <a:gd name="T2" fmla="*/ 4782152 w 4946769"/>
              <a:gd name="T3" fmla="*/ 8312 h 1673539"/>
              <a:gd name="T4" fmla="*/ 3380855 w 4946769"/>
              <a:gd name="T5" fmla="*/ 997304 h 1673539"/>
              <a:gd name="T6" fmla="*/ 3303396 w 4946769"/>
              <a:gd name="T7" fmla="*/ 1204401 h 1673539"/>
              <a:gd name="T8" fmla="*/ 0 w 4946769"/>
              <a:gd name="T9" fmla="*/ 1204401 h 1673539"/>
              <a:gd name="T10" fmla="*/ 0 w 4946769"/>
              <a:gd name="T11" fmla="*/ 1670345 h 1673539"/>
              <a:gd name="T12" fmla="*/ 3215503 w 4946769"/>
              <a:gd name="T13" fmla="*/ 1670345 h 1673539"/>
              <a:gd name="T14" fmla="*/ 3215352 w 4946769"/>
              <a:gd name="T15" fmla="*/ 1673539 h 1673539"/>
              <a:gd name="T16" fmla="*/ 3803415 w 4946769"/>
              <a:gd name="T17" fmla="*/ 1673539 h 1673539"/>
              <a:gd name="T18" fmla="*/ 3806389 w 4946769"/>
              <a:gd name="T19" fmla="*/ 1614644 h 1673539"/>
              <a:gd name="T20" fmla="*/ 4888522 w 4946769"/>
              <a:gd name="T21" fmla="*/ 532510 h 1673539"/>
              <a:gd name="T22" fmla="*/ 4946769 w 4946769"/>
              <a:gd name="T23" fmla="*/ 529569 h 167353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946769"/>
              <a:gd name="T37" fmla="*/ 0 h 1673539"/>
              <a:gd name="T38" fmla="*/ 4946769 w 4946769"/>
              <a:gd name="T39" fmla="*/ 1673539 h 167353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946769" h="1673539">
                <a:moveTo>
                  <a:pt x="4946769" y="0"/>
                </a:moveTo>
                <a:lnTo>
                  <a:pt x="4782152" y="8312"/>
                </a:lnTo>
                <a:cubicBezTo>
                  <a:pt x="4161967" y="71296"/>
                  <a:pt x="3637561" y="458266"/>
                  <a:pt x="3380855" y="997304"/>
                </a:cubicBezTo>
                <a:lnTo>
                  <a:pt x="3303396" y="1204401"/>
                </a:lnTo>
                <a:lnTo>
                  <a:pt x="0" y="1204401"/>
                </a:lnTo>
                <a:lnTo>
                  <a:pt x="0" y="1670345"/>
                </a:lnTo>
                <a:lnTo>
                  <a:pt x="3215503" y="1670345"/>
                </a:lnTo>
                <a:lnTo>
                  <a:pt x="3215352" y="1673539"/>
                </a:lnTo>
                <a:lnTo>
                  <a:pt x="3803415" y="1673539"/>
                </a:lnTo>
                <a:lnTo>
                  <a:pt x="3806389" y="1614644"/>
                </a:lnTo>
                <a:cubicBezTo>
                  <a:pt x="3864334" y="1044066"/>
                  <a:pt x="4317944" y="590456"/>
                  <a:pt x="4888522" y="532510"/>
                </a:cubicBezTo>
                <a:lnTo>
                  <a:pt x="4946769" y="529569"/>
                </a:lnTo>
                <a:close/>
              </a:path>
            </a:pathLst>
          </a:custGeom>
          <a:solidFill>
            <a:srgbClr val="7B1B1B"/>
          </a:solidFill>
          <a:ln>
            <a:noFill/>
          </a:ln>
        </p:spPr>
        <p:txBody>
          <a:bodyPr lIns="91319" tIns="45659" rIns="91319" bIns="45659" anchor="ctr"/>
          <a:lstStyle/>
          <a:p>
            <a:pPr algn="ctr"/>
            <a:endParaRPr lang="zh-CN" altLang="zh-CN" sz="1400">
              <a:latin typeface="宋体" pitchFamily="2" charset="-122"/>
              <a:sym typeface="宋体" pitchFamily="2" charset="-122"/>
            </a:endParaRPr>
          </a:p>
        </p:txBody>
      </p:sp>
      <p:sp>
        <p:nvSpPr>
          <p:cNvPr id="5" name="任意多边形 17"/>
          <p:cNvSpPr>
            <a:spLocks noChangeArrowheads="1"/>
          </p:cNvSpPr>
          <p:nvPr/>
        </p:nvSpPr>
        <p:spPr bwMode="auto">
          <a:xfrm rot="10800000">
            <a:off x="4610254" y="3549264"/>
            <a:ext cx="3934910" cy="1336270"/>
          </a:xfrm>
          <a:custGeom>
            <a:avLst/>
            <a:gdLst>
              <a:gd name="T0" fmla="*/ 3461656 w 4946769"/>
              <a:gd name="T1" fmla="*/ 1676733 h 1676733"/>
              <a:gd name="T2" fmla="*/ 0 w 4946769"/>
              <a:gd name="T3" fmla="*/ 1676733 h 1676733"/>
              <a:gd name="T4" fmla="*/ 0 w 4946769"/>
              <a:gd name="T5" fmla="*/ 1210789 h 1676733"/>
              <a:gd name="T6" fmla="*/ 3301007 w 4946769"/>
              <a:gd name="T7" fmla="*/ 1210789 h 1676733"/>
              <a:gd name="T8" fmla="*/ 3380855 w 4946769"/>
              <a:gd name="T9" fmla="*/ 997304 h 1676733"/>
              <a:gd name="T10" fmla="*/ 4782152 w 4946769"/>
              <a:gd name="T11" fmla="*/ 8312 h 1676733"/>
              <a:gd name="T12" fmla="*/ 4946769 w 4946769"/>
              <a:gd name="T13" fmla="*/ 0 h 1676733"/>
              <a:gd name="T14" fmla="*/ 4946769 w 4946769"/>
              <a:gd name="T15" fmla="*/ 529569 h 1676733"/>
              <a:gd name="T16" fmla="*/ 4888522 w 4946769"/>
              <a:gd name="T17" fmla="*/ 532510 h 1676733"/>
              <a:gd name="T18" fmla="*/ 3806389 w 4946769"/>
              <a:gd name="T19" fmla="*/ 1614644 h 1676733"/>
              <a:gd name="T20" fmla="*/ 3803415 w 4946769"/>
              <a:gd name="T21" fmla="*/ 1673539 h 1676733"/>
              <a:gd name="T22" fmla="*/ 3461656 w 4946769"/>
              <a:gd name="T23" fmla="*/ 1673539 h 167673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946769"/>
              <a:gd name="T37" fmla="*/ 0 h 1676733"/>
              <a:gd name="T38" fmla="*/ 4946769 w 4946769"/>
              <a:gd name="T39" fmla="*/ 1676733 h 167673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946769" h="1676733">
                <a:moveTo>
                  <a:pt x="3461656" y="1676733"/>
                </a:moveTo>
                <a:lnTo>
                  <a:pt x="0" y="1676733"/>
                </a:lnTo>
                <a:lnTo>
                  <a:pt x="0" y="1210789"/>
                </a:lnTo>
                <a:lnTo>
                  <a:pt x="3301007" y="1210789"/>
                </a:lnTo>
                <a:lnTo>
                  <a:pt x="3380855" y="997304"/>
                </a:lnTo>
                <a:cubicBezTo>
                  <a:pt x="3637561" y="458266"/>
                  <a:pt x="4161967" y="71296"/>
                  <a:pt x="4782152" y="8312"/>
                </a:cubicBezTo>
                <a:lnTo>
                  <a:pt x="4946769" y="0"/>
                </a:lnTo>
                <a:lnTo>
                  <a:pt x="4946769" y="529569"/>
                </a:lnTo>
                <a:lnTo>
                  <a:pt x="4888522" y="532510"/>
                </a:lnTo>
                <a:cubicBezTo>
                  <a:pt x="4317944" y="590456"/>
                  <a:pt x="3864334" y="1044066"/>
                  <a:pt x="3806389" y="1614644"/>
                </a:cubicBezTo>
                <a:lnTo>
                  <a:pt x="3803415" y="1673539"/>
                </a:lnTo>
                <a:lnTo>
                  <a:pt x="3461656" y="1673539"/>
                </a:lnTo>
                <a:close/>
              </a:path>
            </a:pathLst>
          </a:custGeom>
          <a:solidFill>
            <a:schemeClr val="tx1">
              <a:lumMod val="75000"/>
              <a:lumOff val="25000"/>
            </a:schemeClr>
          </a:solidFill>
          <a:ln>
            <a:noFill/>
          </a:ln>
        </p:spPr>
        <p:txBody>
          <a:bodyPr lIns="91319" tIns="45659" rIns="91319" bIns="45659" anchor="ctr"/>
          <a:lstStyle/>
          <a:p>
            <a:pPr algn="ctr"/>
            <a:endParaRPr lang="zh-CN" altLang="zh-CN" sz="1400">
              <a:latin typeface="宋体" pitchFamily="2" charset="-122"/>
              <a:sym typeface="宋体" pitchFamily="2" charset="-122"/>
            </a:endParaRPr>
          </a:p>
        </p:txBody>
      </p:sp>
      <p:sp>
        <p:nvSpPr>
          <p:cNvPr id="6" name="任意多边形 18"/>
          <p:cNvSpPr>
            <a:spLocks noChangeArrowheads="1"/>
          </p:cNvSpPr>
          <p:nvPr/>
        </p:nvSpPr>
        <p:spPr bwMode="auto">
          <a:xfrm flipV="1">
            <a:off x="545275" y="3551797"/>
            <a:ext cx="3948800" cy="1333739"/>
          </a:xfrm>
          <a:custGeom>
            <a:avLst/>
            <a:gdLst>
              <a:gd name="T0" fmla="*/ 3231680 w 4963097"/>
              <a:gd name="T1" fmla="*/ 1673539 h 1673539"/>
              <a:gd name="T2" fmla="*/ 3819743 w 4963097"/>
              <a:gd name="T3" fmla="*/ 1673539 h 1673539"/>
              <a:gd name="T4" fmla="*/ 3822717 w 4963097"/>
              <a:gd name="T5" fmla="*/ 1614644 h 1673539"/>
              <a:gd name="T6" fmla="*/ 4904850 w 4963097"/>
              <a:gd name="T7" fmla="*/ 532510 h 1673539"/>
              <a:gd name="T8" fmla="*/ 4963097 w 4963097"/>
              <a:gd name="T9" fmla="*/ 529569 h 1673539"/>
              <a:gd name="T10" fmla="*/ 4963097 w 4963097"/>
              <a:gd name="T11" fmla="*/ 0 h 1673539"/>
              <a:gd name="T12" fmla="*/ 4798480 w 4963097"/>
              <a:gd name="T13" fmla="*/ 8312 h 1673539"/>
              <a:gd name="T14" fmla="*/ 3397183 w 4963097"/>
              <a:gd name="T15" fmla="*/ 997304 h 1673539"/>
              <a:gd name="T16" fmla="*/ 3319938 w 4963097"/>
              <a:gd name="T17" fmla="*/ 1203828 h 1673539"/>
              <a:gd name="T18" fmla="*/ 0 w 4963097"/>
              <a:gd name="T19" fmla="*/ 1203828 h 1673539"/>
              <a:gd name="T20" fmla="*/ 0 w 4963097"/>
              <a:gd name="T21" fmla="*/ 1669772 h 1673539"/>
              <a:gd name="T22" fmla="*/ 3231859 w 4963097"/>
              <a:gd name="T23" fmla="*/ 1669772 h 167353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963097"/>
              <a:gd name="T37" fmla="*/ 0 h 1673539"/>
              <a:gd name="T38" fmla="*/ 4963097 w 4963097"/>
              <a:gd name="T39" fmla="*/ 1673539 h 167353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963097" h="1673539">
                <a:moveTo>
                  <a:pt x="3231680" y="1673539"/>
                </a:moveTo>
                <a:lnTo>
                  <a:pt x="3819743" y="1673539"/>
                </a:lnTo>
                <a:lnTo>
                  <a:pt x="3822717" y="1614644"/>
                </a:lnTo>
                <a:cubicBezTo>
                  <a:pt x="3880662" y="1044066"/>
                  <a:pt x="4334272" y="590456"/>
                  <a:pt x="4904850" y="532510"/>
                </a:cubicBezTo>
                <a:lnTo>
                  <a:pt x="4963097" y="529569"/>
                </a:lnTo>
                <a:lnTo>
                  <a:pt x="4963097" y="0"/>
                </a:lnTo>
                <a:lnTo>
                  <a:pt x="4798480" y="8312"/>
                </a:lnTo>
                <a:cubicBezTo>
                  <a:pt x="4178295" y="71296"/>
                  <a:pt x="3653889" y="458266"/>
                  <a:pt x="3397183" y="997304"/>
                </a:cubicBezTo>
                <a:lnTo>
                  <a:pt x="3319938" y="1203828"/>
                </a:lnTo>
                <a:lnTo>
                  <a:pt x="0" y="1203828"/>
                </a:lnTo>
                <a:lnTo>
                  <a:pt x="0" y="1669772"/>
                </a:lnTo>
                <a:lnTo>
                  <a:pt x="3231859" y="1669772"/>
                </a:lnTo>
                <a:close/>
              </a:path>
            </a:pathLst>
          </a:custGeom>
          <a:solidFill>
            <a:schemeClr val="tx1">
              <a:lumMod val="75000"/>
              <a:lumOff val="25000"/>
            </a:schemeClr>
          </a:solidFill>
          <a:ln>
            <a:noFill/>
          </a:ln>
        </p:spPr>
        <p:txBody>
          <a:bodyPr lIns="91319" tIns="45659" rIns="91319" bIns="45659" anchor="ctr"/>
          <a:lstStyle/>
          <a:p>
            <a:pPr algn="ctr"/>
            <a:endParaRPr lang="zh-CN" altLang="zh-CN" sz="1400">
              <a:latin typeface="宋体" pitchFamily="2" charset="-122"/>
              <a:sym typeface="宋体" pitchFamily="2" charset="-122"/>
            </a:endParaRPr>
          </a:p>
        </p:txBody>
      </p:sp>
      <p:sp>
        <p:nvSpPr>
          <p:cNvPr id="7" name="文本框 19"/>
          <p:cNvSpPr>
            <a:spLocks noChangeArrowheads="1"/>
          </p:cNvSpPr>
          <p:nvPr/>
        </p:nvSpPr>
        <p:spPr bwMode="auto">
          <a:xfrm>
            <a:off x="819304" y="3075948"/>
            <a:ext cx="2054878" cy="657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319" tIns="45659" rIns="91319" bIns="45659">
            <a:spAutoFit/>
          </a:bodyPr>
          <a:lstStyle/>
          <a:p>
            <a:r>
              <a:rPr lang="zh-CN" altLang="en-US" dirty="0">
                <a:solidFill>
                  <a:schemeClr val="bg1">
                    <a:lumMod val="95000"/>
                  </a:schemeClr>
                </a:solidFill>
                <a:latin typeface="百度综艺简体" pitchFamily="2" charset="-122"/>
                <a:ea typeface="百度综艺简体"/>
              </a:rPr>
              <a:t>此处添加文本标题</a:t>
            </a:r>
          </a:p>
          <a:p>
            <a:endParaRPr lang="zh-CN" altLang="en-US" dirty="0">
              <a:solidFill>
                <a:schemeClr val="bg1">
                  <a:lumMod val="95000"/>
                </a:schemeClr>
              </a:solidFill>
              <a:latin typeface="微软雅黑" pitchFamily="34" charset="-122"/>
              <a:ea typeface="微软雅黑" pitchFamily="34" charset="-122"/>
              <a:sym typeface="微软雅黑" pitchFamily="34" charset="-122"/>
            </a:endParaRPr>
          </a:p>
        </p:txBody>
      </p:sp>
      <p:sp>
        <p:nvSpPr>
          <p:cNvPr id="8" name="文本框 20"/>
          <p:cNvSpPr>
            <a:spLocks noChangeArrowheads="1"/>
          </p:cNvSpPr>
          <p:nvPr/>
        </p:nvSpPr>
        <p:spPr bwMode="auto">
          <a:xfrm>
            <a:off x="6236750" y="3535132"/>
            <a:ext cx="2054878" cy="657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319" tIns="45659" rIns="91319" bIns="45659">
            <a:spAutoFit/>
          </a:bodyPr>
          <a:lstStyle/>
          <a:p>
            <a:r>
              <a:rPr lang="zh-CN" altLang="en-US" dirty="0">
                <a:solidFill>
                  <a:schemeClr val="bg1">
                    <a:lumMod val="95000"/>
                  </a:schemeClr>
                </a:solidFill>
                <a:latin typeface="百度综艺简体" pitchFamily="2" charset="-122"/>
                <a:ea typeface="百度综艺简体"/>
              </a:rPr>
              <a:t>此处添加文本标题</a:t>
            </a:r>
          </a:p>
          <a:p>
            <a:endParaRPr lang="zh-CN" altLang="en-US" dirty="0">
              <a:solidFill>
                <a:schemeClr val="bg1">
                  <a:lumMod val="95000"/>
                </a:schemeClr>
              </a:solidFill>
              <a:latin typeface="微软雅黑" pitchFamily="34" charset="-122"/>
              <a:ea typeface="微软雅黑" pitchFamily="34" charset="-122"/>
              <a:sym typeface="微软雅黑" pitchFamily="34" charset="-122"/>
            </a:endParaRPr>
          </a:p>
        </p:txBody>
      </p:sp>
      <p:sp>
        <p:nvSpPr>
          <p:cNvPr id="9" name="文本框 21"/>
          <p:cNvSpPr>
            <a:spLocks noChangeArrowheads="1"/>
          </p:cNvSpPr>
          <p:nvPr/>
        </p:nvSpPr>
        <p:spPr bwMode="auto">
          <a:xfrm>
            <a:off x="824355" y="3535132"/>
            <a:ext cx="2054878" cy="657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319" tIns="45659" rIns="91319" bIns="45659">
            <a:spAutoFit/>
          </a:bodyPr>
          <a:lstStyle/>
          <a:p>
            <a:r>
              <a:rPr lang="zh-CN" altLang="en-US" dirty="0">
                <a:solidFill>
                  <a:schemeClr val="bg1">
                    <a:lumMod val="95000"/>
                  </a:schemeClr>
                </a:solidFill>
                <a:latin typeface="百度综艺简体" pitchFamily="2" charset="-122"/>
                <a:ea typeface="百度综艺简体"/>
              </a:rPr>
              <a:t>此处添加文本标题</a:t>
            </a:r>
          </a:p>
          <a:p>
            <a:endParaRPr lang="zh-CN" altLang="en-US" dirty="0">
              <a:solidFill>
                <a:schemeClr val="bg1">
                  <a:lumMod val="95000"/>
                </a:schemeClr>
              </a:solidFill>
              <a:latin typeface="微软雅黑" pitchFamily="34" charset="-122"/>
              <a:ea typeface="微软雅黑" pitchFamily="34" charset="-122"/>
              <a:sym typeface="微软雅黑" pitchFamily="34" charset="-122"/>
            </a:endParaRPr>
          </a:p>
        </p:txBody>
      </p:sp>
      <p:sp>
        <p:nvSpPr>
          <p:cNvPr id="10" name="文本框 22"/>
          <p:cNvSpPr>
            <a:spLocks noChangeArrowheads="1"/>
          </p:cNvSpPr>
          <p:nvPr/>
        </p:nvSpPr>
        <p:spPr bwMode="auto">
          <a:xfrm>
            <a:off x="6236750" y="3075948"/>
            <a:ext cx="2054878" cy="657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319" tIns="45659" rIns="91319" bIns="45659">
            <a:spAutoFit/>
          </a:bodyPr>
          <a:lstStyle/>
          <a:p>
            <a:r>
              <a:rPr lang="zh-CN" altLang="en-US" dirty="0">
                <a:solidFill>
                  <a:schemeClr val="bg1">
                    <a:lumMod val="95000"/>
                  </a:schemeClr>
                </a:solidFill>
                <a:latin typeface="百度综艺简体" pitchFamily="2" charset="-122"/>
                <a:ea typeface="百度综艺简体"/>
              </a:rPr>
              <a:t>此处添加文本标题</a:t>
            </a:r>
          </a:p>
          <a:p>
            <a:endParaRPr lang="zh-CN" altLang="en-US" dirty="0">
              <a:solidFill>
                <a:schemeClr val="bg1">
                  <a:lumMod val="95000"/>
                </a:schemeClr>
              </a:solidFill>
              <a:latin typeface="微软雅黑" pitchFamily="34" charset="-122"/>
              <a:ea typeface="微软雅黑" pitchFamily="34" charset="-122"/>
              <a:sym typeface="微软雅黑" pitchFamily="34" charset="-122"/>
            </a:endParaRPr>
          </a:p>
        </p:txBody>
      </p:sp>
      <p:sp>
        <p:nvSpPr>
          <p:cNvPr id="11" name="文本框 23"/>
          <p:cNvSpPr>
            <a:spLocks noChangeArrowheads="1"/>
          </p:cNvSpPr>
          <p:nvPr/>
        </p:nvSpPr>
        <p:spPr bwMode="auto">
          <a:xfrm>
            <a:off x="67698" y="2064232"/>
            <a:ext cx="3162783" cy="8308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19" tIns="45659" rIns="91319" bIns="45659">
            <a:spAutoFit/>
          </a:bodyPr>
          <a:lstStyle/>
          <a:p>
            <a:pPr algn="just" fontAlgn="base">
              <a:spcBef>
                <a:spcPct val="0"/>
              </a:spcBef>
              <a:spcAft>
                <a:spcPct val="0"/>
              </a:spcAft>
            </a:pPr>
            <a:r>
              <a:rPr lang="zh-CN" altLang="en-US" sz="1200" dirty="0">
                <a:solidFill>
                  <a:prstClr val="black"/>
                </a:solidFill>
                <a:latin typeface="微软雅黑" pitchFamily="34" charset="-122"/>
                <a:ea typeface="微软雅黑" pitchFamily="34" charset="-122"/>
                <a:cs typeface="方正兰亭纤黑简体"/>
              </a:rPr>
              <a:t>单击此处添加文字阐述，添加简短问题说明文字，具体说明文字在此处添加此处。单击此处添加文字阐述，添加简短问题说明文字，具体说明文字在此处添加此处。</a:t>
            </a:r>
          </a:p>
        </p:txBody>
      </p:sp>
      <p:sp>
        <p:nvSpPr>
          <p:cNvPr id="12" name="文本框 23"/>
          <p:cNvSpPr>
            <a:spLocks noChangeArrowheads="1"/>
          </p:cNvSpPr>
          <p:nvPr/>
        </p:nvSpPr>
        <p:spPr bwMode="auto">
          <a:xfrm>
            <a:off x="5815154" y="2064232"/>
            <a:ext cx="3162783" cy="8308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19" tIns="45659" rIns="91319" bIns="45659">
            <a:spAutoFit/>
          </a:bodyPr>
          <a:lstStyle/>
          <a:p>
            <a:pPr algn="just" fontAlgn="base">
              <a:spcBef>
                <a:spcPct val="0"/>
              </a:spcBef>
              <a:spcAft>
                <a:spcPct val="0"/>
              </a:spcAft>
            </a:pPr>
            <a:r>
              <a:rPr lang="zh-CN" altLang="en-US" sz="1200" dirty="0">
                <a:solidFill>
                  <a:prstClr val="black"/>
                </a:solidFill>
                <a:latin typeface="微软雅黑" pitchFamily="34" charset="-122"/>
                <a:ea typeface="微软雅黑" pitchFamily="34" charset="-122"/>
                <a:cs typeface="方正兰亭纤黑简体"/>
              </a:rPr>
              <a:t>单击此处添加文字阐述，添加简短问题说明文字，具体说明文字在此处添加此处。单击此处添加文字阐述，添加简短问题说明文字，具体说明文字在此处添加此处。</a:t>
            </a:r>
          </a:p>
        </p:txBody>
      </p:sp>
      <p:sp>
        <p:nvSpPr>
          <p:cNvPr id="13" name="文本框 23"/>
          <p:cNvSpPr>
            <a:spLocks noChangeArrowheads="1"/>
          </p:cNvSpPr>
          <p:nvPr/>
        </p:nvSpPr>
        <p:spPr bwMode="auto">
          <a:xfrm>
            <a:off x="-8676" y="4070850"/>
            <a:ext cx="3162783" cy="8308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19" tIns="45659" rIns="91319" bIns="45659">
            <a:spAutoFit/>
          </a:bodyPr>
          <a:lstStyle/>
          <a:p>
            <a:pPr algn="just" fontAlgn="base">
              <a:spcBef>
                <a:spcPct val="0"/>
              </a:spcBef>
              <a:spcAft>
                <a:spcPct val="0"/>
              </a:spcAft>
            </a:pPr>
            <a:r>
              <a:rPr lang="zh-CN" altLang="en-US" sz="1200" dirty="0">
                <a:solidFill>
                  <a:prstClr val="black"/>
                </a:solidFill>
                <a:latin typeface="微软雅黑" pitchFamily="34" charset="-122"/>
                <a:ea typeface="微软雅黑" pitchFamily="34" charset="-122"/>
                <a:cs typeface="方正兰亭纤黑简体"/>
              </a:rPr>
              <a:t>单击此处添加文字阐述，添加简短问题说明文字，具体说明文字在此处添加此处。单击此处添加文字阐述，添加简短问题说明文字，具体说明文字在此处添加此处。</a:t>
            </a:r>
          </a:p>
        </p:txBody>
      </p:sp>
      <p:sp>
        <p:nvSpPr>
          <p:cNvPr id="14" name="文本框 23"/>
          <p:cNvSpPr>
            <a:spLocks noChangeArrowheads="1"/>
          </p:cNvSpPr>
          <p:nvPr/>
        </p:nvSpPr>
        <p:spPr bwMode="auto">
          <a:xfrm>
            <a:off x="5823070" y="4147380"/>
            <a:ext cx="3162783" cy="8308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19" tIns="45659" rIns="91319" bIns="45659">
            <a:spAutoFit/>
          </a:bodyPr>
          <a:lstStyle/>
          <a:p>
            <a:pPr algn="just" fontAlgn="base">
              <a:spcBef>
                <a:spcPct val="0"/>
              </a:spcBef>
              <a:spcAft>
                <a:spcPct val="0"/>
              </a:spcAft>
            </a:pPr>
            <a:r>
              <a:rPr lang="zh-CN" altLang="en-US" sz="1200" dirty="0">
                <a:solidFill>
                  <a:prstClr val="black"/>
                </a:solidFill>
                <a:latin typeface="微软雅黑" pitchFamily="34" charset="-122"/>
                <a:ea typeface="微软雅黑" pitchFamily="34" charset="-122"/>
                <a:cs typeface="方正兰亭纤黑简体"/>
              </a:rPr>
              <a:t>单击此处添加文字阐述，添加简短问题说明文字，具体说明文字在此处添加此处。单击此处添加文字阐述，添加简短问题说明文字，具体说明文字在此处添加此处。</a:t>
            </a:r>
          </a:p>
        </p:txBody>
      </p:sp>
    </p:spTree>
    <p:extLst>
      <p:ext uri="{BB962C8B-B14F-4D97-AF65-F5344CB8AC3E}">
        <p14:creationId xmlns:p14="http://schemas.microsoft.com/office/powerpoint/2010/main" val="338120990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220114" y="4005064"/>
            <a:ext cx="7960398" cy="26642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模板下载：</a:t>
            </a:r>
            <a:r>
              <a:rPr lang="en-US" altLang="zh-CN" sz="1600" dirty="0" smtClean="0">
                <a:solidFill>
                  <a:srgbClr val="EEECE1">
                    <a:lumMod val="25000"/>
                  </a:srgbClr>
                </a:solidFill>
                <a:hlinkClick r:id="rId2"/>
              </a:rPr>
              <a:t>www.1ppt.com/moban/</a:t>
            </a:r>
            <a:r>
              <a:rPr lang="en-US" altLang="zh-CN" sz="1600" dirty="0" smtClean="0">
                <a:solidFill>
                  <a:srgbClr val="EEECE1">
                    <a:lumMod val="25000"/>
                  </a:srgbClr>
                </a:solidFill>
              </a:rPr>
              <a:t>     </a:t>
            </a:r>
            <a:r>
              <a:rPr lang="zh-CN" altLang="en-US" sz="1600" dirty="0" smtClean="0">
                <a:solidFill>
                  <a:srgbClr val="EEECE1">
                    <a:lumMod val="25000"/>
                  </a:srgbClr>
                </a:solidFill>
              </a:rPr>
              <a:t>行业</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3"/>
              </a:rPr>
              <a:t>www.1ppt.com/hangye/</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节日</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4"/>
              </a:rPr>
              <a:t>www.1ppt.com/jieri/</a:t>
            </a:r>
            <a:r>
              <a:rPr lang="en-US" altLang="zh-CN" sz="1600" dirty="0" smtClean="0">
                <a:solidFill>
                  <a:srgbClr val="EEECE1">
                    <a:lumMod val="25000"/>
                  </a:srgbClr>
                </a:solidFill>
              </a:rPr>
              <a:t>           PPT</a:t>
            </a:r>
            <a:r>
              <a:rPr lang="zh-CN" altLang="en-US" sz="1600" dirty="0" smtClean="0">
                <a:solidFill>
                  <a:srgbClr val="EEECE1">
                    <a:lumMod val="25000"/>
                  </a:srgbClr>
                </a:solidFill>
              </a:rPr>
              <a:t>素材下载：</a:t>
            </a:r>
            <a:r>
              <a:rPr lang="en-US" altLang="zh-CN" sz="1600" dirty="0" smtClean="0">
                <a:solidFill>
                  <a:srgbClr val="EEECE1">
                    <a:lumMod val="25000"/>
                  </a:srgbClr>
                </a:solidFill>
                <a:hlinkClick r:id="rId5"/>
              </a:rPr>
              <a:t>www.1ppt.com/sucai/</a:t>
            </a:r>
            <a:endParaRPr lang="en-US" altLang="zh-CN" sz="1600" dirty="0" smtClean="0">
              <a:solidFill>
                <a:srgbClr val="EEECE1">
                  <a:lumMod val="25000"/>
                </a:srgbClr>
              </a:solidFill>
            </a:endParaRP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背景图片：</a:t>
            </a:r>
            <a:r>
              <a:rPr lang="en-US" altLang="zh-CN" sz="1600" dirty="0" smtClean="0">
                <a:solidFill>
                  <a:srgbClr val="EEECE1">
                    <a:lumMod val="25000"/>
                  </a:srgbClr>
                </a:solidFill>
                <a:hlinkClick r:id="rId6"/>
              </a:rPr>
              <a:t>www.1ppt.com/beijing/</a:t>
            </a:r>
            <a:r>
              <a:rPr lang="en-US" altLang="zh-CN" sz="1600" dirty="0" smtClean="0">
                <a:solidFill>
                  <a:srgbClr val="EEECE1">
                    <a:lumMod val="25000"/>
                  </a:srgbClr>
                </a:solidFill>
              </a:rPr>
              <a:t>      PPT</a:t>
            </a:r>
            <a:r>
              <a:rPr lang="zh-CN" altLang="en-US" sz="1600" dirty="0" smtClean="0">
                <a:solidFill>
                  <a:srgbClr val="EEECE1">
                    <a:lumMod val="25000"/>
                  </a:srgbClr>
                </a:solidFill>
              </a:rPr>
              <a:t>图表下载：</a:t>
            </a:r>
            <a:r>
              <a:rPr lang="en-US" altLang="zh-CN" sz="1600" dirty="0" smtClean="0">
                <a:solidFill>
                  <a:srgbClr val="EEECE1">
                    <a:lumMod val="25000"/>
                  </a:srgbClr>
                </a:solidFill>
                <a:hlinkClick r:id="rId7"/>
              </a:rPr>
              <a:t>www.1ppt.com/tubiao/</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优秀</a:t>
            </a:r>
            <a:r>
              <a:rPr lang="en-US" altLang="zh-CN" sz="1600" dirty="0" smtClean="0">
                <a:solidFill>
                  <a:srgbClr val="EEECE1">
                    <a:lumMod val="25000"/>
                  </a:srgbClr>
                </a:solidFill>
              </a:rPr>
              <a:t>PPT</a:t>
            </a:r>
            <a:r>
              <a:rPr lang="zh-CN" altLang="en-US" sz="1600" dirty="0" smtClean="0">
                <a:solidFill>
                  <a:srgbClr val="EEECE1">
                    <a:lumMod val="25000"/>
                  </a:srgbClr>
                </a:solidFill>
              </a:rPr>
              <a:t>下载：</a:t>
            </a:r>
            <a:r>
              <a:rPr lang="en-US" altLang="zh-CN" sz="1600" dirty="0" smtClean="0">
                <a:solidFill>
                  <a:srgbClr val="EEECE1">
                    <a:lumMod val="25000"/>
                  </a:srgbClr>
                </a:solidFill>
                <a:hlinkClick r:id="rId8"/>
              </a:rPr>
              <a:t>www.1ppt.com/xiazai/</a:t>
            </a:r>
            <a:r>
              <a:rPr lang="en-US" altLang="zh-CN" sz="1600" dirty="0" smtClean="0">
                <a:solidFill>
                  <a:srgbClr val="EEECE1">
                    <a:lumMod val="25000"/>
                  </a:srgbClr>
                </a:solidFill>
              </a:rPr>
              <a:t>        PPT</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9"/>
              </a:rPr>
              <a:t>www.1ppt.com/powerpoint/</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Word</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0"/>
              </a:rPr>
              <a:t>www.1ppt.com/word/</a:t>
            </a:r>
            <a:r>
              <a:rPr lang="en-US" altLang="zh-CN" sz="1600" dirty="0" smtClean="0">
                <a:solidFill>
                  <a:srgbClr val="EEECE1">
                    <a:lumMod val="25000"/>
                  </a:srgbClr>
                </a:solidFill>
              </a:rPr>
              <a:t>              Excel</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1"/>
              </a:rPr>
              <a:t>www.1ppt.com/excel/</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课件下载：</a:t>
            </a:r>
            <a:r>
              <a:rPr lang="en-US" altLang="zh-CN" sz="1600" dirty="0" smtClean="0">
                <a:solidFill>
                  <a:srgbClr val="EEECE1">
                    <a:lumMod val="25000"/>
                  </a:srgbClr>
                </a:solidFill>
                <a:hlinkClick r:id="rId12"/>
              </a:rPr>
              <a:t>www.1ppt.com/kejian/</a:t>
            </a:r>
            <a:r>
              <a:rPr lang="en-US" altLang="zh-CN" sz="1600" dirty="0" smtClean="0">
                <a:solidFill>
                  <a:srgbClr val="EEECE1">
                    <a:lumMod val="25000"/>
                  </a:srgbClr>
                </a:solidFill>
              </a:rPr>
              <a:t> </a:t>
            </a:r>
            <a:endParaRPr lang="zh-CN" altLang="en-US" sz="1600" dirty="0">
              <a:solidFill>
                <a:srgbClr val="EEECE1">
                  <a:lumMod val="25000"/>
                </a:srgbClr>
              </a:solidFill>
            </a:endParaRPr>
          </a:p>
        </p:txBody>
      </p:sp>
      <p:sp>
        <p:nvSpPr>
          <p:cNvPr id="3" name="Rectangle 17"/>
          <p:cNvSpPr>
            <a:spLocks noChangeArrowheads="1"/>
          </p:cNvSpPr>
          <p:nvPr/>
        </p:nvSpPr>
        <p:spPr bwMode="gray">
          <a:xfrm>
            <a:off x="0" y="2285992"/>
            <a:ext cx="9144000" cy="2222508"/>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877867" y="714816"/>
            <a:ext cx="5790477" cy="1346032"/>
          </a:xfrm>
          <a:prstGeom prst="rect">
            <a:avLst/>
          </a:prstGeom>
          <a:noFill/>
          <a:ln>
            <a:noFill/>
          </a:ln>
        </p:spPr>
      </p:pic>
      <p:sp>
        <p:nvSpPr>
          <p:cNvPr id="15" name="Rectangle 3"/>
          <p:cNvSpPr>
            <a:spLocks noChangeArrowheads="1"/>
          </p:cNvSpPr>
          <p:nvPr/>
        </p:nvSpPr>
        <p:spPr bwMode="auto">
          <a:xfrm>
            <a:off x="468313" y="2386385"/>
            <a:ext cx="4103687"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200" kern="0" dirty="0" smtClean="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4572000" y="2386385"/>
            <a:ext cx="4103688"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buFont typeface="Wingdings" pitchFamily="2" charset="2"/>
              <a:buNone/>
              <a:defRPr/>
            </a:pPr>
            <a:r>
              <a:rPr lang="zh-CN" altLang="en-US" sz="1200" kern="0" dirty="0" smtClean="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703638"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645400"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五边形 1"/>
          <p:cNvSpPr/>
          <p:nvPr/>
        </p:nvSpPr>
        <p:spPr>
          <a:xfrm rot="16200000">
            <a:off x="3165197" y="-377294"/>
            <a:ext cx="2904492" cy="9414171"/>
          </a:xfrm>
          <a:custGeom>
            <a:avLst/>
            <a:gdLst>
              <a:gd name="connsiteX0" fmla="*/ 0 w 6587753"/>
              <a:gd name="connsiteY0" fmla="*/ 0 h 6859588"/>
              <a:gd name="connsiteX1" fmla="*/ 3293877 w 6587753"/>
              <a:gd name="connsiteY1" fmla="*/ 0 h 6859588"/>
              <a:gd name="connsiteX2" fmla="*/ 6587753 w 6587753"/>
              <a:gd name="connsiteY2" fmla="*/ 3429794 h 6859588"/>
              <a:gd name="connsiteX3" fmla="*/ 3293877 w 6587753"/>
              <a:gd name="connsiteY3" fmla="*/ 6859588 h 6859588"/>
              <a:gd name="connsiteX4" fmla="*/ 0 w 6587753"/>
              <a:gd name="connsiteY4" fmla="*/ 6859588 h 6859588"/>
              <a:gd name="connsiteX5" fmla="*/ 0 w 6587753"/>
              <a:gd name="connsiteY5" fmla="*/ 0 h 6859588"/>
              <a:gd name="connsiteX0" fmla="*/ 0 w 6587753"/>
              <a:gd name="connsiteY0" fmla="*/ 0 h 6859588"/>
              <a:gd name="connsiteX1" fmla="*/ 4717563 w 6587753"/>
              <a:gd name="connsiteY1" fmla="*/ 11575 h 6859588"/>
              <a:gd name="connsiteX2" fmla="*/ 6587753 w 6587753"/>
              <a:gd name="connsiteY2" fmla="*/ 3429794 h 6859588"/>
              <a:gd name="connsiteX3" fmla="*/ 3293877 w 6587753"/>
              <a:gd name="connsiteY3" fmla="*/ 6859588 h 6859588"/>
              <a:gd name="connsiteX4" fmla="*/ 0 w 6587753"/>
              <a:gd name="connsiteY4" fmla="*/ 6859588 h 6859588"/>
              <a:gd name="connsiteX5" fmla="*/ 0 w 6587753"/>
              <a:gd name="connsiteY5" fmla="*/ 0 h 6859588"/>
              <a:gd name="connsiteX0" fmla="*/ 0 w 6587753"/>
              <a:gd name="connsiteY0" fmla="*/ 0 h 6859588"/>
              <a:gd name="connsiteX1" fmla="*/ 4717563 w 6587753"/>
              <a:gd name="connsiteY1" fmla="*/ 11575 h 6859588"/>
              <a:gd name="connsiteX2" fmla="*/ 6587753 w 6587753"/>
              <a:gd name="connsiteY2" fmla="*/ 3429794 h 6859588"/>
              <a:gd name="connsiteX3" fmla="*/ 4578667 w 6587753"/>
              <a:gd name="connsiteY3" fmla="*/ 6848014 h 6859588"/>
              <a:gd name="connsiteX4" fmla="*/ 0 w 6587753"/>
              <a:gd name="connsiteY4" fmla="*/ 6859588 h 6859588"/>
              <a:gd name="connsiteX5" fmla="*/ 0 w 6587753"/>
              <a:gd name="connsiteY5" fmla="*/ 0 h 6859588"/>
              <a:gd name="connsiteX0" fmla="*/ 0 w 9066615"/>
              <a:gd name="connsiteY0" fmla="*/ 0 h 6859588"/>
              <a:gd name="connsiteX1" fmla="*/ 4717563 w 9066615"/>
              <a:gd name="connsiteY1" fmla="*/ 11575 h 6859588"/>
              <a:gd name="connsiteX2" fmla="*/ 9066615 w 9066615"/>
              <a:gd name="connsiteY2" fmla="*/ 3279800 h 6859588"/>
              <a:gd name="connsiteX3" fmla="*/ 4578667 w 9066615"/>
              <a:gd name="connsiteY3" fmla="*/ 6848014 h 6859588"/>
              <a:gd name="connsiteX4" fmla="*/ 0 w 9066615"/>
              <a:gd name="connsiteY4" fmla="*/ 6859588 h 6859588"/>
              <a:gd name="connsiteX5" fmla="*/ 0 w 9066615"/>
              <a:gd name="connsiteY5" fmla="*/ 0 h 6859588"/>
              <a:gd name="connsiteX0" fmla="*/ 0 w 9066615"/>
              <a:gd name="connsiteY0" fmla="*/ 21034 h 6880622"/>
              <a:gd name="connsiteX1" fmla="*/ 4717563 w 9066615"/>
              <a:gd name="connsiteY1" fmla="*/ 0 h 6880622"/>
              <a:gd name="connsiteX2" fmla="*/ 9066615 w 9066615"/>
              <a:gd name="connsiteY2" fmla="*/ 3300834 h 6880622"/>
              <a:gd name="connsiteX3" fmla="*/ 4578667 w 9066615"/>
              <a:gd name="connsiteY3" fmla="*/ 6869048 h 6880622"/>
              <a:gd name="connsiteX4" fmla="*/ 0 w 9066615"/>
              <a:gd name="connsiteY4" fmla="*/ 6880622 h 6880622"/>
              <a:gd name="connsiteX5" fmla="*/ 0 w 9066615"/>
              <a:gd name="connsiteY5" fmla="*/ 21034 h 6880622"/>
              <a:gd name="connsiteX0" fmla="*/ 0 w 9066615"/>
              <a:gd name="connsiteY0" fmla="*/ 7993 h 6867581"/>
              <a:gd name="connsiteX1" fmla="*/ 4764712 w 9066615"/>
              <a:gd name="connsiteY1" fmla="*/ 0 h 6867581"/>
              <a:gd name="connsiteX2" fmla="*/ 9066615 w 9066615"/>
              <a:gd name="connsiteY2" fmla="*/ 3287793 h 6867581"/>
              <a:gd name="connsiteX3" fmla="*/ 4578667 w 9066615"/>
              <a:gd name="connsiteY3" fmla="*/ 6856007 h 6867581"/>
              <a:gd name="connsiteX4" fmla="*/ 0 w 9066615"/>
              <a:gd name="connsiteY4" fmla="*/ 6867581 h 6867581"/>
              <a:gd name="connsiteX5" fmla="*/ 0 w 9066615"/>
              <a:gd name="connsiteY5" fmla="*/ 7993 h 6867581"/>
              <a:gd name="connsiteX0" fmla="*/ 0 w 7392815"/>
              <a:gd name="connsiteY0" fmla="*/ 7993 h 6867581"/>
              <a:gd name="connsiteX1" fmla="*/ 4764712 w 7392815"/>
              <a:gd name="connsiteY1" fmla="*/ 0 h 6867581"/>
              <a:gd name="connsiteX2" fmla="*/ 7392816 w 7392815"/>
              <a:gd name="connsiteY2" fmla="*/ 3411701 h 6867581"/>
              <a:gd name="connsiteX3" fmla="*/ 4578667 w 7392815"/>
              <a:gd name="connsiteY3" fmla="*/ 6856007 h 6867581"/>
              <a:gd name="connsiteX4" fmla="*/ 0 w 7392815"/>
              <a:gd name="connsiteY4" fmla="*/ 6867581 h 6867581"/>
              <a:gd name="connsiteX5" fmla="*/ 0 w 7392815"/>
              <a:gd name="connsiteY5" fmla="*/ 7993 h 68675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92815" h="6867581">
                <a:moveTo>
                  <a:pt x="0" y="7993"/>
                </a:moveTo>
                <a:lnTo>
                  <a:pt x="4764712" y="0"/>
                </a:lnTo>
                <a:lnTo>
                  <a:pt x="7392816" y="3411701"/>
                </a:lnTo>
                <a:lnTo>
                  <a:pt x="4578667" y="6856007"/>
                </a:lnTo>
                <a:lnTo>
                  <a:pt x="0" y="6867581"/>
                </a:lnTo>
                <a:lnTo>
                  <a:pt x="0" y="7993"/>
                </a:lnTo>
                <a:close/>
              </a:path>
            </a:pathLst>
          </a:custGeom>
          <a:solidFill>
            <a:srgbClr val="3E0000">
              <a:alpha val="77000"/>
            </a:srgbClr>
          </a:solidFill>
          <a:effectLst>
            <a:glow rad="203200">
              <a:schemeClr val="tx1">
                <a:lumMod val="95000"/>
                <a:lumOff val="5000"/>
                <a:alpha val="33000"/>
              </a:schemeClr>
            </a:glow>
            <a:outerShdw blurRad="50800" dist="38100" dir="16200000" rotWithShape="0">
              <a:prstClr val="black">
                <a:alpha val="40000"/>
              </a:prstClr>
            </a:outerShdw>
          </a:effectLst>
        </p:spPr>
        <p:txBody>
          <a:bodyPr wrap="square" lIns="121758" tIns="60879" rIns="121758" bIns="60879" rtlCol="0" anchor="ctr">
            <a:spAutoFit/>
          </a:bodyPr>
          <a:lstStyle/>
          <a:p>
            <a:pPr algn="ctr" defTabSz="1243700"/>
            <a:endParaRPr lang="zh-CN" altLang="en-US" sz="4300" b="1" dirty="0">
              <a:solidFill>
                <a:srgbClr val="FF3300"/>
              </a:solidFill>
              <a:latin typeface="微软雅黑" panose="020B0503020204020204" pitchFamily="34" charset="-122"/>
              <a:ea typeface="微软雅黑" panose="020B0503020204020204" pitchFamily="34" charset="-122"/>
            </a:endParaRPr>
          </a:p>
        </p:txBody>
      </p:sp>
      <p:sp>
        <p:nvSpPr>
          <p:cNvPr id="22" name="Rectangle 3"/>
          <p:cNvSpPr>
            <a:spLocks/>
          </p:cNvSpPr>
          <p:nvPr/>
        </p:nvSpPr>
        <p:spPr bwMode="auto">
          <a:xfrm>
            <a:off x="692378" y="3469276"/>
            <a:ext cx="7784118" cy="573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70000"/>
              </a:lnSpc>
              <a:spcBef>
                <a:spcPct val="0"/>
              </a:spcBef>
              <a:spcAft>
                <a:spcPct val="0"/>
              </a:spcAft>
            </a:pPr>
            <a:r>
              <a:rPr lang="zh-CN" altLang="en-US" sz="4300" b="1" dirty="0" smtClean="0">
                <a:solidFill>
                  <a:schemeClr val="bg1"/>
                </a:solidFill>
                <a:effectLst>
                  <a:outerShdw blurRad="38100" dist="38100" dir="2700000" algn="tl">
                    <a:srgbClr val="000000">
                      <a:alpha val="43137"/>
                    </a:srgbClr>
                  </a:outerShdw>
                </a:effectLst>
                <a:latin typeface="微软雅黑"/>
                <a:ea typeface="微软雅黑"/>
                <a:cs typeface="Bebas Neue" charset="0"/>
                <a:sym typeface="Bebas Neue" charset="0"/>
              </a:rPr>
              <a:t>年度工作概述</a:t>
            </a:r>
            <a:endParaRPr lang="en-US" altLang="zh-CN" sz="4300" b="1" dirty="0">
              <a:solidFill>
                <a:schemeClr val="bg1"/>
              </a:solidFill>
              <a:effectLst>
                <a:outerShdw blurRad="38100" dist="38100" dir="2700000" algn="tl">
                  <a:srgbClr val="000000">
                    <a:alpha val="43137"/>
                  </a:srgbClr>
                </a:outerShdw>
              </a:effectLst>
              <a:latin typeface="微软雅黑"/>
              <a:ea typeface="微软雅黑"/>
              <a:cs typeface="Bebas Neue" charset="0"/>
              <a:sym typeface="Bebas Neue" charset="0"/>
            </a:endParaRPr>
          </a:p>
        </p:txBody>
      </p:sp>
      <p:sp>
        <p:nvSpPr>
          <p:cNvPr id="23" name="Rectangle 2"/>
          <p:cNvSpPr>
            <a:spLocks/>
          </p:cNvSpPr>
          <p:nvPr/>
        </p:nvSpPr>
        <p:spPr bwMode="auto">
          <a:xfrm>
            <a:off x="1189226" y="3977115"/>
            <a:ext cx="7063179" cy="3394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125000"/>
              </a:lnSpc>
              <a:spcBef>
                <a:spcPct val="0"/>
              </a:spcBef>
              <a:spcAft>
                <a:spcPct val="0"/>
              </a:spcAft>
            </a:pPr>
            <a:r>
              <a:rPr lang="zh-CN" altLang="en-US" sz="1300" dirty="0">
                <a:solidFill>
                  <a:schemeClr val="bg1"/>
                </a:solidFill>
                <a:effectLst>
                  <a:outerShdw blurRad="38100" dist="38100" dir="2700000" algn="tl">
                    <a:srgbClr val="000000">
                      <a:alpha val="43137"/>
                    </a:srgbClr>
                  </a:outerShdw>
                </a:effectLst>
                <a:latin typeface="微软雅黑"/>
                <a:ea typeface="微软雅黑"/>
                <a:sym typeface="Gill Sans" charset="0"/>
              </a:rPr>
              <a:t>此处添加详细文本描述，建议与标题相关并符合整体语言风格，语言描述尽量简洁生动。尽量将每页幻灯片的字数控制在</a:t>
            </a:r>
            <a:r>
              <a:rPr lang="en-US" altLang="zh-CN" sz="1300" dirty="0">
                <a:solidFill>
                  <a:schemeClr val="bg1"/>
                </a:solidFill>
                <a:effectLst>
                  <a:outerShdw blurRad="38100" dist="38100" dir="2700000" algn="tl">
                    <a:srgbClr val="000000">
                      <a:alpha val="43137"/>
                    </a:srgbClr>
                  </a:outerShdw>
                </a:effectLst>
                <a:latin typeface="微软雅黑"/>
                <a:ea typeface="微软雅黑"/>
                <a:sym typeface="Gill Sans" charset="0"/>
              </a:rPr>
              <a:t>200</a:t>
            </a:r>
            <a:r>
              <a:rPr lang="zh-CN" altLang="en-US" sz="1300" dirty="0">
                <a:solidFill>
                  <a:schemeClr val="bg1"/>
                </a:solidFill>
                <a:effectLst>
                  <a:outerShdw blurRad="38100" dist="38100" dir="2700000" algn="tl">
                    <a:srgbClr val="000000">
                      <a:alpha val="43137"/>
                    </a:srgbClr>
                  </a:outerShdw>
                </a:effectLst>
                <a:latin typeface="微软雅黑"/>
                <a:ea typeface="微软雅黑"/>
                <a:sym typeface="Gill Sans" charset="0"/>
              </a:rPr>
              <a:t>字以内，据统计每页幻灯片的最好控制在</a:t>
            </a:r>
            <a:r>
              <a:rPr lang="en-US" altLang="zh-CN" sz="1300" dirty="0">
                <a:solidFill>
                  <a:schemeClr val="bg1"/>
                </a:solidFill>
                <a:effectLst>
                  <a:outerShdw blurRad="38100" dist="38100" dir="2700000" algn="tl">
                    <a:srgbClr val="000000">
                      <a:alpha val="43137"/>
                    </a:srgbClr>
                  </a:outerShdw>
                </a:effectLst>
                <a:latin typeface="微软雅黑"/>
                <a:ea typeface="微软雅黑"/>
                <a:sym typeface="Gill Sans" charset="0"/>
              </a:rPr>
              <a:t>5</a:t>
            </a:r>
            <a:r>
              <a:rPr lang="zh-CN" altLang="en-US" sz="1300" dirty="0">
                <a:solidFill>
                  <a:schemeClr val="bg1"/>
                </a:solidFill>
                <a:effectLst>
                  <a:outerShdw blurRad="38100" dist="38100" dir="2700000" algn="tl">
                    <a:srgbClr val="000000">
                      <a:alpha val="43137"/>
                    </a:srgbClr>
                  </a:outerShdw>
                </a:effectLst>
                <a:latin typeface="微软雅黑"/>
                <a:ea typeface="微软雅黑"/>
                <a:sym typeface="Gill Sans" charset="0"/>
              </a:rPr>
              <a:t>分钟之内。 此处添加详细文本描述，建议与标题相关并符合整体语言风格</a:t>
            </a:r>
            <a:endParaRPr lang="en-US" sz="1300" dirty="0">
              <a:solidFill>
                <a:schemeClr val="bg1"/>
              </a:solidFill>
              <a:effectLst>
                <a:outerShdw blurRad="38100" dist="38100" dir="2700000" algn="tl">
                  <a:srgbClr val="000000">
                    <a:alpha val="43137"/>
                  </a:srgbClr>
                </a:outerShdw>
              </a:effectLst>
              <a:latin typeface="微软雅黑"/>
              <a:ea typeface="微软雅黑"/>
              <a:cs typeface="Lato Light" charset="0"/>
              <a:sym typeface="Lato Light" charset="0"/>
            </a:endParaRPr>
          </a:p>
        </p:txBody>
      </p:sp>
      <p:pic>
        <p:nvPicPr>
          <p:cNvPr id="24" name="Picture 5"/>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706794" y="3492927"/>
            <a:ext cx="2347773" cy="2888401"/>
          </a:xfrm>
          <a:prstGeom prst="rect">
            <a:avLst/>
          </a:prstGeom>
        </p:spPr>
      </p:pic>
      <p:sp>
        <p:nvSpPr>
          <p:cNvPr id="25" name="椭圆 24"/>
          <p:cNvSpPr/>
          <p:nvPr/>
        </p:nvSpPr>
        <p:spPr>
          <a:xfrm>
            <a:off x="4027367" y="2225430"/>
            <a:ext cx="1046844" cy="1046843"/>
          </a:xfrm>
          <a:prstGeom prst="ellipse">
            <a:avLst/>
          </a:prstGeom>
          <a:solidFill>
            <a:schemeClr val="bg1">
              <a:lumMod val="95000"/>
            </a:schemeClr>
          </a:solidFill>
          <a:ln w="12700" cap="flat" cmpd="sng" algn="ctr">
            <a:gradFill flip="none" rotWithShape="1">
              <a:gsLst>
                <a:gs pos="0">
                  <a:sysClr val="window" lastClr="FFFFFF"/>
                </a:gs>
                <a:gs pos="100000">
                  <a:sysClr val="window" lastClr="FFFFFF">
                    <a:lumMod val="75000"/>
                  </a:sysClr>
                </a:gs>
              </a:gsLst>
              <a:lin ang="2700000" scaled="1"/>
              <a:tileRect/>
            </a:gradFill>
            <a:prstDash val="solid"/>
          </a:ln>
          <a:effectLst>
            <a:outerShdw blurRad="152400" dist="508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26" name="Group 105"/>
          <p:cNvGrpSpPr>
            <a:grpSpLocks/>
          </p:cNvGrpSpPr>
          <p:nvPr/>
        </p:nvGrpSpPr>
        <p:grpSpPr bwMode="auto">
          <a:xfrm>
            <a:off x="4255171" y="2431902"/>
            <a:ext cx="610108" cy="612491"/>
            <a:chOff x="0" y="0"/>
            <a:chExt cx="492125" cy="490538"/>
          </a:xfrm>
          <a:solidFill>
            <a:srgbClr val="7B1B1B"/>
          </a:solidFill>
        </p:grpSpPr>
        <p:sp>
          <p:nvSpPr>
            <p:cNvPr id="27" name="Freeform 9"/>
            <p:cNvSpPr>
              <a:spLocks noEditPoints="1" noChangeArrowheads="1"/>
            </p:cNvSpPr>
            <p:nvPr/>
          </p:nvSpPr>
          <p:spPr bwMode="auto">
            <a:xfrm>
              <a:off x="0" y="0"/>
              <a:ext cx="492125" cy="490538"/>
            </a:xfrm>
            <a:custGeom>
              <a:avLst/>
              <a:gdLst>
                <a:gd name="T0" fmla="*/ 445988 w 128"/>
                <a:gd name="T1" fmla="*/ 0 h 128"/>
                <a:gd name="T2" fmla="*/ 107652 w 128"/>
                <a:gd name="T3" fmla="*/ 0 h 128"/>
                <a:gd name="T4" fmla="*/ 61516 w 128"/>
                <a:gd name="T5" fmla="*/ 45988 h 128"/>
                <a:gd name="T6" fmla="*/ 61516 w 128"/>
                <a:gd name="T7" fmla="*/ 76647 h 128"/>
                <a:gd name="T8" fmla="*/ 46137 w 128"/>
                <a:gd name="T9" fmla="*/ 76647 h 128"/>
                <a:gd name="T10" fmla="*/ 0 w 128"/>
                <a:gd name="T11" fmla="*/ 122635 h 128"/>
                <a:gd name="T12" fmla="*/ 0 w 128"/>
                <a:gd name="T13" fmla="*/ 429221 h 128"/>
                <a:gd name="T14" fmla="*/ 61516 w 128"/>
                <a:gd name="T15" fmla="*/ 490538 h 128"/>
                <a:gd name="T16" fmla="*/ 430609 w 128"/>
                <a:gd name="T17" fmla="*/ 490538 h 128"/>
                <a:gd name="T18" fmla="*/ 492125 w 128"/>
                <a:gd name="T19" fmla="*/ 429221 h 128"/>
                <a:gd name="T20" fmla="*/ 492125 w 128"/>
                <a:gd name="T21" fmla="*/ 45988 h 128"/>
                <a:gd name="T22" fmla="*/ 445988 w 128"/>
                <a:gd name="T23" fmla="*/ 0 h 128"/>
                <a:gd name="T24" fmla="*/ 461367 w 128"/>
                <a:gd name="T25" fmla="*/ 429221 h 128"/>
                <a:gd name="T26" fmla="*/ 430609 w 128"/>
                <a:gd name="T27" fmla="*/ 459879 h 128"/>
                <a:gd name="T28" fmla="*/ 61516 w 128"/>
                <a:gd name="T29" fmla="*/ 459879 h 128"/>
                <a:gd name="T30" fmla="*/ 30758 w 128"/>
                <a:gd name="T31" fmla="*/ 429221 h 128"/>
                <a:gd name="T32" fmla="*/ 30758 w 128"/>
                <a:gd name="T33" fmla="*/ 122635 h 128"/>
                <a:gd name="T34" fmla="*/ 46137 w 128"/>
                <a:gd name="T35" fmla="*/ 107305 h 128"/>
                <a:gd name="T36" fmla="*/ 61516 w 128"/>
                <a:gd name="T37" fmla="*/ 107305 h 128"/>
                <a:gd name="T38" fmla="*/ 61516 w 128"/>
                <a:gd name="T39" fmla="*/ 413891 h 128"/>
                <a:gd name="T40" fmla="*/ 76895 w 128"/>
                <a:gd name="T41" fmla="*/ 429221 h 128"/>
                <a:gd name="T42" fmla="*/ 92273 w 128"/>
                <a:gd name="T43" fmla="*/ 413891 h 128"/>
                <a:gd name="T44" fmla="*/ 92273 w 128"/>
                <a:gd name="T45" fmla="*/ 45988 h 128"/>
                <a:gd name="T46" fmla="*/ 107652 w 128"/>
                <a:gd name="T47" fmla="*/ 30659 h 128"/>
                <a:gd name="T48" fmla="*/ 445988 w 128"/>
                <a:gd name="T49" fmla="*/ 30659 h 128"/>
                <a:gd name="T50" fmla="*/ 461367 w 128"/>
                <a:gd name="T51" fmla="*/ 45988 h 128"/>
                <a:gd name="T52" fmla="*/ 461367 w 128"/>
                <a:gd name="T53" fmla="*/ 429221 h 12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28"/>
                <a:gd name="T82" fmla="*/ 0 h 128"/>
                <a:gd name="T83" fmla="*/ 128 w 128"/>
                <a:gd name="T84" fmla="*/ 128 h 12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28" h="128">
                  <a:moveTo>
                    <a:pt x="116" y="0"/>
                  </a:moveTo>
                  <a:cubicBezTo>
                    <a:pt x="28" y="0"/>
                    <a:pt x="28" y="0"/>
                    <a:pt x="28" y="0"/>
                  </a:cubicBezTo>
                  <a:cubicBezTo>
                    <a:pt x="21" y="0"/>
                    <a:pt x="16" y="5"/>
                    <a:pt x="16" y="12"/>
                  </a:cubicBezTo>
                  <a:cubicBezTo>
                    <a:pt x="16" y="20"/>
                    <a:pt x="16" y="20"/>
                    <a:pt x="16" y="20"/>
                  </a:cubicBezTo>
                  <a:cubicBezTo>
                    <a:pt x="12" y="20"/>
                    <a:pt x="12" y="20"/>
                    <a:pt x="12" y="20"/>
                  </a:cubicBezTo>
                  <a:cubicBezTo>
                    <a:pt x="5" y="20"/>
                    <a:pt x="0" y="25"/>
                    <a:pt x="0" y="32"/>
                  </a:cubicBezTo>
                  <a:cubicBezTo>
                    <a:pt x="0" y="112"/>
                    <a:pt x="0" y="112"/>
                    <a:pt x="0" y="112"/>
                  </a:cubicBezTo>
                  <a:cubicBezTo>
                    <a:pt x="0" y="121"/>
                    <a:pt x="7" y="128"/>
                    <a:pt x="16" y="128"/>
                  </a:cubicBezTo>
                  <a:cubicBezTo>
                    <a:pt x="112" y="128"/>
                    <a:pt x="112" y="128"/>
                    <a:pt x="112" y="128"/>
                  </a:cubicBezTo>
                  <a:cubicBezTo>
                    <a:pt x="121" y="128"/>
                    <a:pt x="128" y="121"/>
                    <a:pt x="128" y="112"/>
                  </a:cubicBezTo>
                  <a:cubicBezTo>
                    <a:pt x="128" y="12"/>
                    <a:pt x="128" y="12"/>
                    <a:pt x="128" y="12"/>
                  </a:cubicBezTo>
                  <a:cubicBezTo>
                    <a:pt x="128" y="5"/>
                    <a:pt x="123" y="0"/>
                    <a:pt x="116" y="0"/>
                  </a:cubicBezTo>
                  <a:close/>
                  <a:moveTo>
                    <a:pt x="120" y="112"/>
                  </a:moveTo>
                  <a:cubicBezTo>
                    <a:pt x="120" y="116"/>
                    <a:pt x="116" y="120"/>
                    <a:pt x="112" y="120"/>
                  </a:cubicBezTo>
                  <a:cubicBezTo>
                    <a:pt x="16" y="120"/>
                    <a:pt x="16" y="120"/>
                    <a:pt x="16" y="120"/>
                  </a:cubicBezTo>
                  <a:cubicBezTo>
                    <a:pt x="12" y="120"/>
                    <a:pt x="8" y="116"/>
                    <a:pt x="8" y="112"/>
                  </a:cubicBezTo>
                  <a:cubicBezTo>
                    <a:pt x="8" y="32"/>
                    <a:pt x="8" y="32"/>
                    <a:pt x="8" y="32"/>
                  </a:cubicBezTo>
                  <a:cubicBezTo>
                    <a:pt x="8" y="30"/>
                    <a:pt x="10" y="28"/>
                    <a:pt x="12" y="28"/>
                  </a:cubicBezTo>
                  <a:cubicBezTo>
                    <a:pt x="16" y="28"/>
                    <a:pt x="16" y="28"/>
                    <a:pt x="16" y="28"/>
                  </a:cubicBezTo>
                  <a:cubicBezTo>
                    <a:pt x="16" y="108"/>
                    <a:pt x="16" y="108"/>
                    <a:pt x="16" y="108"/>
                  </a:cubicBezTo>
                  <a:cubicBezTo>
                    <a:pt x="16" y="110"/>
                    <a:pt x="18" y="112"/>
                    <a:pt x="20" y="112"/>
                  </a:cubicBezTo>
                  <a:cubicBezTo>
                    <a:pt x="22" y="112"/>
                    <a:pt x="24" y="110"/>
                    <a:pt x="24" y="108"/>
                  </a:cubicBezTo>
                  <a:cubicBezTo>
                    <a:pt x="24" y="12"/>
                    <a:pt x="24" y="12"/>
                    <a:pt x="24" y="12"/>
                  </a:cubicBezTo>
                  <a:cubicBezTo>
                    <a:pt x="24" y="10"/>
                    <a:pt x="26" y="8"/>
                    <a:pt x="28" y="8"/>
                  </a:cubicBezTo>
                  <a:cubicBezTo>
                    <a:pt x="116" y="8"/>
                    <a:pt x="116" y="8"/>
                    <a:pt x="116" y="8"/>
                  </a:cubicBezTo>
                  <a:cubicBezTo>
                    <a:pt x="118" y="8"/>
                    <a:pt x="120" y="10"/>
                    <a:pt x="120" y="12"/>
                  </a:cubicBezTo>
                  <a:lnTo>
                    <a:pt x="120" y="112"/>
                  </a:lnTo>
                  <a:close/>
                </a:path>
              </a:pathLst>
            </a:custGeom>
            <a:grpFill/>
            <a:ln>
              <a:noFill/>
            </a:ln>
            <a:effectLst>
              <a:outerShdw blurRad="63500" sx="102000" sy="102000" algn="ctr" rotWithShape="0">
                <a:prstClr val="black">
                  <a:alpha val="40000"/>
                </a:prstClr>
              </a:outerShdw>
            </a:effectLst>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8" name="Freeform 10"/>
            <p:cNvSpPr>
              <a:spLocks noChangeArrowheads="1"/>
            </p:cNvSpPr>
            <p:nvPr/>
          </p:nvSpPr>
          <p:spPr bwMode="auto">
            <a:xfrm>
              <a:off x="292100" y="184150"/>
              <a:ext cx="138113" cy="14288"/>
            </a:xfrm>
            <a:custGeom>
              <a:avLst/>
              <a:gdLst>
                <a:gd name="T0" fmla="*/ 7673 w 36"/>
                <a:gd name="T1" fmla="*/ 14288 h 4"/>
                <a:gd name="T2" fmla="*/ 130440 w 36"/>
                <a:gd name="T3" fmla="*/ 14288 h 4"/>
                <a:gd name="T4" fmla="*/ 138113 w 36"/>
                <a:gd name="T5" fmla="*/ 7144 h 4"/>
                <a:gd name="T6" fmla="*/ 130440 w 36"/>
                <a:gd name="T7" fmla="*/ 0 h 4"/>
                <a:gd name="T8" fmla="*/ 7673 w 36"/>
                <a:gd name="T9" fmla="*/ 0 h 4"/>
                <a:gd name="T10" fmla="*/ 0 w 36"/>
                <a:gd name="T11" fmla="*/ 7144 h 4"/>
                <a:gd name="T12" fmla="*/ 7673 w 36"/>
                <a:gd name="T13" fmla="*/ 14288 h 4"/>
                <a:gd name="T14" fmla="*/ 0 60000 65536"/>
                <a:gd name="T15" fmla="*/ 0 60000 65536"/>
                <a:gd name="T16" fmla="*/ 0 60000 65536"/>
                <a:gd name="T17" fmla="*/ 0 60000 65536"/>
                <a:gd name="T18" fmla="*/ 0 60000 65536"/>
                <a:gd name="T19" fmla="*/ 0 60000 65536"/>
                <a:gd name="T20" fmla="*/ 0 60000 65536"/>
                <a:gd name="T21" fmla="*/ 0 w 36"/>
                <a:gd name="T22" fmla="*/ 0 h 4"/>
                <a:gd name="T23" fmla="*/ 36 w 36"/>
                <a:gd name="T24" fmla="*/ 4 h 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 h="4">
                  <a:moveTo>
                    <a:pt x="2" y="4"/>
                  </a:moveTo>
                  <a:cubicBezTo>
                    <a:pt x="34" y="4"/>
                    <a:pt x="34" y="4"/>
                    <a:pt x="34" y="4"/>
                  </a:cubicBezTo>
                  <a:cubicBezTo>
                    <a:pt x="35" y="4"/>
                    <a:pt x="36" y="3"/>
                    <a:pt x="36" y="2"/>
                  </a:cubicBezTo>
                  <a:cubicBezTo>
                    <a:pt x="36" y="1"/>
                    <a:pt x="35" y="0"/>
                    <a:pt x="34" y="0"/>
                  </a:cubicBezTo>
                  <a:cubicBezTo>
                    <a:pt x="2" y="0"/>
                    <a:pt x="2" y="0"/>
                    <a:pt x="2" y="0"/>
                  </a:cubicBezTo>
                  <a:cubicBezTo>
                    <a:pt x="1" y="0"/>
                    <a:pt x="0" y="1"/>
                    <a:pt x="0" y="2"/>
                  </a:cubicBezTo>
                  <a:cubicBezTo>
                    <a:pt x="0" y="3"/>
                    <a:pt x="1" y="4"/>
                    <a:pt x="2" y="4"/>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9" name="Freeform 11"/>
            <p:cNvSpPr>
              <a:spLocks noChangeArrowheads="1"/>
            </p:cNvSpPr>
            <p:nvPr/>
          </p:nvSpPr>
          <p:spPr bwMode="auto">
            <a:xfrm>
              <a:off x="292100" y="138112"/>
              <a:ext cx="138113" cy="14288"/>
            </a:xfrm>
            <a:custGeom>
              <a:avLst/>
              <a:gdLst>
                <a:gd name="T0" fmla="*/ 7673 w 36"/>
                <a:gd name="T1" fmla="*/ 14288 h 4"/>
                <a:gd name="T2" fmla="*/ 130440 w 36"/>
                <a:gd name="T3" fmla="*/ 14288 h 4"/>
                <a:gd name="T4" fmla="*/ 138113 w 36"/>
                <a:gd name="T5" fmla="*/ 7144 h 4"/>
                <a:gd name="T6" fmla="*/ 130440 w 36"/>
                <a:gd name="T7" fmla="*/ 0 h 4"/>
                <a:gd name="T8" fmla="*/ 7673 w 36"/>
                <a:gd name="T9" fmla="*/ 0 h 4"/>
                <a:gd name="T10" fmla="*/ 0 w 36"/>
                <a:gd name="T11" fmla="*/ 7144 h 4"/>
                <a:gd name="T12" fmla="*/ 7673 w 36"/>
                <a:gd name="T13" fmla="*/ 14288 h 4"/>
                <a:gd name="T14" fmla="*/ 0 60000 65536"/>
                <a:gd name="T15" fmla="*/ 0 60000 65536"/>
                <a:gd name="T16" fmla="*/ 0 60000 65536"/>
                <a:gd name="T17" fmla="*/ 0 60000 65536"/>
                <a:gd name="T18" fmla="*/ 0 60000 65536"/>
                <a:gd name="T19" fmla="*/ 0 60000 65536"/>
                <a:gd name="T20" fmla="*/ 0 60000 65536"/>
                <a:gd name="T21" fmla="*/ 0 w 36"/>
                <a:gd name="T22" fmla="*/ 0 h 4"/>
                <a:gd name="T23" fmla="*/ 36 w 36"/>
                <a:gd name="T24" fmla="*/ 4 h 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 h="4">
                  <a:moveTo>
                    <a:pt x="2" y="4"/>
                  </a:moveTo>
                  <a:cubicBezTo>
                    <a:pt x="34" y="4"/>
                    <a:pt x="34" y="4"/>
                    <a:pt x="34" y="4"/>
                  </a:cubicBezTo>
                  <a:cubicBezTo>
                    <a:pt x="35" y="4"/>
                    <a:pt x="36" y="3"/>
                    <a:pt x="36" y="2"/>
                  </a:cubicBezTo>
                  <a:cubicBezTo>
                    <a:pt x="36" y="1"/>
                    <a:pt x="35" y="0"/>
                    <a:pt x="34" y="0"/>
                  </a:cubicBezTo>
                  <a:cubicBezTo>
                    <a:pt x="2" y="0"/>
                    <a:pt x="2" y="0"/>
                    <a:pt x="2" y="0"/>
                  </a:cubicBezTo>
                  <a:cubicBezTo>
                    <a:pt x="1" y="0"/>
                    <a:pt x="0" y="1"/>
                    <a:pt x="0" y="2"/>
                  </a:cubicBezTo>
                  <a:cubicBezTo>
                    <a:pt x="0" y="3"/>
                    <a:pt x="1" y="4"/>
                    <a:pt x="2" y="4"/>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30" name="Freeform 12"/>
            <p:cNvSpPr>
              <a:spLocks noChangeArrowheads="1"/>
            </p:cNvSpPr>
            <p:nvPr/>
          </p:nvSpPr>
          <p:spPr bwMode="auto">
            <a:xfrm>
              <a:off x="292100" y="92075"/>
              <a:ext cx="138113" cy="14288"/>
            </a:xfrm>
            <a:custGeom>
              <a:avLst/>
              <a:gdLst>
                <a:gd name="T0" fmla="*/ 7673 w 36"/>
                <a:gd name="T1" fmla="*/ 14288 h 4"/>
                <a:gd name="T2" fmla="*/ 130440 w 36"/>
                <a:gd name="T3" fmla="*/ 14288 h 4"/>
                <a:gd name="T4" fmla="*/ 138113 w 36"/>
                <a:gd name="T5" fmla="*/ 7144 h 4"/>
                <a:gd name="T6" fmla="*/ 130440 w 36"/>
                <a:gd name="T7" fmla="*/ 0 h 4"/>
                <a:gd name="T8" fmla="*/ 7673 w 36"/>
                <a:gd name="T9" fmla="*/ 0 h 4"/>
                <a:gd name="T10" fmla="*/ 0 w 36"/>
                <a:gd name="T11" fmla="*/ 7144 h 4"/>
                <a:gd name="T12" fmla="*/ 7673 w 36"/>
                <a:gd name="T13" fmla="*/ 14288 h 4"/>
                <a:gd name="T14" fmla="*/ 0 60000 65536"/>
                <a:gd name="T15" fmla="*/ 0 60000 65536"/>
                <a:gd name="T16" fmla="*/ 0 60000 65536"/>
                <a:gd name="T17" fmla="*/ 0 60000 65536"/>
                <a:gd name="T18" fmla="*/ 0 60000 65536"/>
                <a:gd name="T19" fmla="*/ 0 60000 65536"/>
                <a:gd name="T20" fmla="*/ 0 60000 65536"/>
                <a:gd name="T21" fmla="*/ 0 w 36"/>
                <a:gd name="T22" fmla="*/ 0 h 4"/>
                <a:gd name="T23" fmla="*/ 36 w 36"/>
                <a:gd name="T24" fmla="*/ 4 h 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 h="4">
                  <a:moveTo>
                    <a:pt x="2" y="4"/>
                  </a:moveTo>
                  <a:cubicBezTo>
                    <a:pt x="34" y="4"/>
                    <a:pt x="34" y="4"/>
                    <a:pt x="34" y="4"/>
                  </a:cubicBezTo>
                  <a:cubicBezTo>
                    <a:pt x="35" y="4"/>
                    <a:pt x="36" y="3"/>
                    <a:pt x="36" y="2"/>
                  </a:cubicBezTo>
                  <a:cubicBezTo>
                    <a:pt x="36" y="1"/>
                    <a:pt x="35" y="0"/>
                    <a:pt x="34" y="0"/>
                  </a:cubicBezTo>
                  <a:cubicBezTo>
                    <a:pt x="2" y="0"/>
                    <a:pt x="2" y="0"/>
                    <a:pt x="2" y="0"/>
                  </a:cubicBezTo>
                  <a:cubicBezTo>
                    <a:pt x="1" y="0"/>
                    <a:pt x="0" y="1"/>
                    <a:pt x="0" y="2"/>
                  </a:cubicBezTo>
                  <a:cubicBezTo>
                    <a:pt x="0" y="3"/>
                    <a:pt x="1" y="4"/>
                    <a:pt x="2" y="4"/>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31" name="Freeform 13"/>
            <p:cNvSpPr>
              <a:spLocks noChangeArrowheads="1"/>
            </p:cNvSpPr>
            <p:nvPr/>
          </p:nvSpPr>
          <p:spPr bwMode="auto">
            <a:xfrm>
              <a:off x="122238" y="414337"/>
              <a:ext cx="138113" cy="14288"/>
            </a:xfrm>
            <a:custGeom>
              <a:avLst/>
              <a:gdLst>
                <a:gd name="T0" fmla="*/ 130440 w 36"/>
                <a:gd name="T1" fmla="*/ 0 h 4"/>
                <a:gd name="T2" fmla="*/ 7673 w 36"/>
                <a:gd name="T3" fmla="*/ 0 h 4"/>
                <a:gd name="T4" fmla="*/ 0 w 36"/>
                <a:gd name="T5" fmla="*/ 7144 h 4"/>
                <a:gd name="T6" fmla="*/ 7673 w 36"/>
                <a:gd name="T7" fmla="*/ 14288 h 4"/>
                <a:gd name="T8" fmla="*/ 130440 w 36"/>
                <a:gd name="T9" fmla="*/ 14288 h 4"/>
                <a:gd name="T10" fmla="*/ 138113 w 36"/>
                <a:gd name="T11" fmla="*/ 7144 h 4"/>
                <a:gd name="T12" fmla="*/ 130440 w 36"/>
                <a:gd name="T13" fmla="*/ 0 h 4"/>
                <a:gd name="T14" fmla="*/ 0 60000 65536"/>
                <a:gd name="T15" fmla="*/ 0 60000 65536"/>
                <a:gd name="T16" fmla="*/ 0 60000 65536"/>
                <a:gd name="T17" fmla="*/ 0 60000 65536"/>
                <a:gd name="T18" fmla="*/ 0 60000 65536"/>
                <a:gd name="T19" fmla="*/ 0 60000 65536"/>
                <a:gd name="T20" fmla="*/ 0 60000 65536"/>
                <a:gd name="T21" fmla="*/ 0 w 36"/>
                <a:gd name="T22" fmla="*/ 0 h 4"/>
                <a:gd name="T23" fmla="*/ 36 w 36"/>
                <a:gd name="T24" fmla="*/ 4 h 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32" name="Freeform 14"/>
            <p:cNvSpPr>
              <a:spLocks noChangeArrowheads="1"/>
            </p:cNvSpPr>
            <p:nvPr/>
          </p:nvSpPr>
          <p:spPr bwMode="auto">
            <a:xfrm>
              <a:off x="122238" y="368300"/>
              <a:ext cx="138113" cy="14288"/>
            </a:xfrm>
            <a:custGeom>
              <a:avLst/>
              <a:gdLst>
                <a:gd name="T0" fmla="*/ 130440 w 36"/>
                <a:gd name="T1" fmla="*/ 0 h 4"/>
                <a:gd name="T2" fmla="*/ 7673 w 36"/>
                <a:gd name="T3" fmla="*/ 0 h 4"/>
                <a:gd name="T4" fmla="*/ 0 w 36"/>
                <a:gd name="T5" fmla="*/ 7144 h 4"/>
                <a:gd name="T6" fmla="*/ 7673 w 36"/>
                <a:gd name="T7" fmla="*/ 14288 h 4"/>
                <a:gd name="T8" fmla="*/ 130440 w 36"/>
                <a:gd name="T9" fmla="*/ 14288 h 4"/>
                <a:gd name="T10" fmla="*/ 138113 w 36"/>
                <a:gd name="T11" fmla="*/ 7144 h 4"/>
                <a:gd name="T12" fmla="*/ 130440 w 36"/>
                <a:gd name="T13" fmla="*/ 0 h 4"/>
                <a:gd name="T14" fmla="*/ 0 60000 65536"/>
                <a:gd name="T15" fmla="*/ 0 60000 65536"/>
                <a:gd name="T16" fmla="*/ 0 60000 65536"/>
                <a:gd name="T17" fmla="*/ 0 60000 65536"/>
                <a:gd name="T18" fmla="*/ 0 60000 65536"/>
                <a:gd name="T19" fmla="*/ 0 60000 65536"/>
                <a:gd name="T20" fmla="*/ 0 60000 65536"/>
                <a:gd name="T21" fmla="*/ 0 w 36"/>
                <a:gd name="T22" fmla="*/ 0 h 4"/>
                <a:gd name="T23" fmla="*/ 36 w 36"/>
                <a:gd name="T24" fmla="*/ 4 h 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33" name="Freeform 15"/>
            <p:cNvSpPr>
              <a:spLocks noChangeArrowheads="1"/>
            </p:cNvSpPr>
            <p:nvPr/>
          </p:nvSpPr>
          <p:spPr bwMode="auto">
            <a:xfrm>
              <a:off x="122238" y="322262"/>
              <a:ext cx="138113" cy="14288"/>
            </a:xfrm>
            <a:custGeom>
              <a:avLst/>
              <a:gdLst>
                <a:gd name="T0" fmla="*/ 130440 w 36"/>
                <a:gd name="T1" fmla="*/ 0 h 4"/>
                <a:gd name="T2" fmla="*/ 7673 w 36"/>
                <a:gd name="T3" fmla="*/ 0 h 4"/>
                <a:gd name="T4" fmla="*/ 0 w 36"/>
                <a:gd name="T5" fmla="*/ 7144 h 4"/>
                <a:gd name="T6" fmla="*/ 7673 w 36"/>
                <a:gd name="T7" fmla="*/ 14288 h 4"/>
                <a:gd name="T8" fmla="*/ 130440 w 36"/>
                <a:gd name="T9" fmla="*/ 14288 h 4"/>
                <a:gd name="T10" fmla="*/ 138113 w 36"/>
                <a:gd name="T11" fmla="*/ 7144 h 4"/>
                <a:gd name="T12" fmla="*/ 130440 w 36"/>
                <a:gd name="T13" fmla="*/ 0 h 4"/>
                <a:gd name="T14" fmla="*/ 0 60000 65536"/>
                <a:gd name="T15" fmla="*/ 0 60000 65536"/>
                <a:gd name="T16" fmla="*/ 0 60000 65536"/>
                <a:gd name="T17" fmla="*/ 0 60000 65536"/>
                <a:gd name="T18" fmla="*/ 0 60000 65536"/>
                <a:gd name="T19" fmla="*/ 0 60000 65536"/>
                <a:gd name="T20" fmla="*/ 0 60000 65536"/>
                <a:gd name="T21" fmla="*/ 0 w 36"/>
                <a:gd name="T22" fmla="*/ 0 h 4"/>
                <a:gd name="T23" fmla="*/ 36 w 36"/>
                <a:gd name="T24" fmla="*/ 4 h 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34" name="Freeform 16"/>
            <p:cNvSpPr>
              <a:spLocks noChangeArrowheads="1"/>
            </p:cNvSpPr>
            <p:nvPr/>
          </p:nvSpPr>
          <p:spPr bwMode="auto">
            <a:xfrm>
              <a:off x="292100" y="414337"/>
              <a:ext cx="138113" cy="14288"/>
            </a:xfrm>
            <a:custGeom>
              <a:avLst/>
              <a:gdLst>
                <a:gd name="T0" fmla="*/ 130440 w 36"/>
                <a:gd name="T1" fmla="*/ 0 h 4"/>
                <a:gd name="T2" fmla="*/ 7673 w 36"/>
                <a:gd name="T3" fmla="*/ 0 h 4"/>
                <a:gd name="T4" fmla="*/ 0 w 36"/>
                <a:gd name="T5" fmla="*/ 7144 h 4"/>
                <a:gd name="T6" fmla="*/ 7673 w 36"/>
                <a:gd name="T7" fmla="*/ 14288 h 4"/>
                <a:gd name="T8" fmla="*/ 130440 w 36"/>
                <a:gd name="T9" fmla="*/ 14288 h 4"/>
                <a:gd name="T10" fmla="*/ 138113 w 36"/>
                <a:gd name="T11" fmla="*/ 7144 h 4"/>
                <a:gd name="T12" fmla="*/ 130440 w 36"/>
                <a:gd name="T13" fmla="*/ 0 h 4"/>
                <a:gd name="T14" fmla="*/ 0 60000 65536"/>
                <a:gd name="T15" fmla="*/ 0 60000 65536"/>
                <a:gd name="T16" fmla="*/ 0 60000 65536"/>
                <a:gd name="T17" fmla="*/ 0 60000 65536"/>
                <a:gd name="T18" fmla="*/ 0 60000 65536"/>
                <a:gd name="T19" fmla="*/ 0 60000 65536"/>
                <a:gd name="T20" fmla="*/ 0 60000 65536"/>
                <a:gd name="T21" fmla="*/ 0 w 36"/>
                <a:gd name="T22" fmla="*/ 0 h 4"/>
                <a:gd name="T23" fmla="*/ 36 w 36"/>
                <a:gd name="T24" fmla="*/ 4 h 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35" name="Freeform 17"/>
            <p:cNvSpPr>
              <a:spLocks noChangeArrowheads="1"/>
            </p:cNvSpPr>
            <p:nvPr/>
          </p:nvSpPr>
          <p:spPr bwMode="auto">
            <a:xfrm>
              <a:off x="292100" y="368300"/>
              <a:ext cx="138113" cy="14288"/>
            </a:xfrm>
            <a:custGeom>
              <a:avLst/>
              <a:gdLst>
                <a:gd name="T0" fmla="*/ 130440 w 36"/>
                <a:gd name="T1" fmla="*/ 0 h 4"/>
                <a:gd name="T2" fmla="*/ 7673 w 36"/>
                <a:gd name="T3" fmla="*/ 0 h 4"/>
                <a:gd name="T4" fmla="*/ 0 w 36"/>
                <a:gd name="T5" fmla="*/ 7144 h 4"/>
                <a:gd name="T6" fmla="*/ 7673 w 36"/>
                <a:gd name="T7" fmla="*/ 14288 h 4"/>
                <a:gd name="T8" fmla="*/ 130440 w 36"/>
                <a:gd name="T9" fmla="*/ 14288 h 4"/>
                <a:gd name="T10" fmla="*/ 138113 w 36"/>
                <a:gd name="T11" fmla="*/ 7144 h 4"/>
                <a:gd name="T12" fmla="*/ 130440 w 36"/>
                <a:gd name="T13" fmla="*/ 0 h 4"/>
                <a:gd name="T14" fmla="*/ 0 60000 65536"/>
                <a:gd name="T15" fmla="*/ 0 60000 65536"/>
                <a:gd name="T16" fmla="*/ 0 60000 65536"/>
                <a:gd name="T17" fmla="*/ 0 60000 65536"/>
                <a:gd name="T18" fmla="*/ 0 60000 65536"/>
                <a:gd name="T19" fmla="*/ 0 60000 65536"/>
                <a:gd name="T20" fmla="*/ 0 60000 65536"/>
                <a:gd name="T21" fmla="*/ 0 w 36"/>
                <a:gd name="T22" fmla="*/ 0 h 4"/>
                <a:gd name="T23" fmla="*/ 36 w 36"/>
                <a:gd name="T24" fmla="*/ 4 h 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36" name="Freeform 18"/>
            <p:cNvSpPr>
              <a:spLocks noChangeArrowheads="1"/>
            </p:cNvSpPr>
            <p:nvPr/>
          </p:nvSpPr>
          <p:spPr bwMode="auto">
            <a:xfrm>
              <a:off x="292100" y="322262"/>
              <a:ext cx="138113" cy="14288"/>
            </a:xfrm>
            <a:custGeom>
              <a:avLst/>
              <a:gdLst>
                <a:gd name="T0" fmla="*/ 130440 w 36"/>
                <a:gd name="T1" fmla="*/ 0 h 4"/>
                <a:gd name="T2" fmla="*/ 7673 w 36"/>
                <a:gd name="T3" fmla="*/ 0 h 4"/>
                <a:gd name="T4" fmla="*/ 0 w 36"/>
                <a:gd name="T5" fmla="*/ 7144 h 4"/>
                <a:gd name="T6" fmla="*/ 7673 w 36"/>
                <a:gd name="T7" fmla="*/ 14288 h 4"/>
                <a:gd name="T8" fmla="*/ 130440 w 36"/>
                <a:gd name="T9" fmla="*/ 14288 h 4"/>
                <a:gd name="T10" fmla="*/ 138113 w 36"/>
                <a:gd name="T11" fmla="*/ 7144 h 4"/>
                <a:gd name="T12" fmla="*/ 130440 w 36"/>
                <a:gd name="T13" fmla="*/ 0 h 4"/>
                <a:gd name="T14" fmla="*/ 0 60000 65536"/>
                <a:gd name="T15" fmla="*/ 0 60000 65536"/>
                <a:gd name="T16" fmla="*/ 0 60000 65536"/>
                <a:gd name="T17" fmla="*/ 0 60000 65536"/>
                <a:gd name="T18" fmla="*/ 0 60000 65536"/>
                <a:gd name="T19" fmla="*/ 0 60000 65536"/>
                <a:gd name="T20" fmla="*/ 0 60000 65536"/>
                <a:gd name="T21" fmla="*/ 0 w 36"/>
                <a:gd name="T22" fmla="*/ 0 h 4"/>
                <a:gd name="T23" fmla="*/ 36 w 36"/>
                <a:gd name="T24" fmla="*/ 4 h 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37" name="Freeform 19"/>
            <p:cNvSpPr>
              <a:spLocks noChangeArrowheads="1"/>
            </p:cNvSpPr>
            <p:nvPr/>
          </p:nvSpPr>
          <p:spPr bwMode="auto">
            <a:xfrm>
              <a:off x="122238" y="230187"/>
              <a:ext cx="307975" cy="14288"/>
            </a:xfrm>
            <a:custGeom>
              <a:avLst/>
              <a:gdLst>
                <a:gd name="T0" fmla="*/ 300276 w 80"/>
                <a:gd name="T1" fmla="*/ 0 h 4"/>
                <a:gd name="T2" fmla="*/ 7699 w 80"/>
                <a:gd name="T3" fmla="*/ 0 h 4"/>
                <a:gd name="T4" fmla="*/ 0 w 80"/>
                <a:gd name="T5" fmla="*/ 7144 h 4"/>
                <a:gd name="T6" fmla="*/ 7699 w 80"/>
                <a:gd name="T7" fmla="*/ 14288 h 4"/>
                <a:gd name="T8" fmla="*/ 300276 w 80"/>
                <a:gd name="T9" fmla="*/ 14288 h 4"/>
                <a:gd name="T10" fmla="*/ 307975 w 80"/>
                <a:gd name="T11" fmla="*/ 7144 h 4"/>
                <a:gd name="T12" fmla="*/ 300276 w 80"/>
                <a:gd name="T13" fmla="*/ 0 h 4"/>
                <a:gd name="T14" fmla="*/ 0 60000 65536"/>
                <a:gd name="T15" fmla="*/ 0 60000 65536"/>
                <a:gd name="T16" fmla="*/ 0 60000 65536"/>
                <a:gd name="T17" fmla="*/ 0 60000 65536"/>
                <a:gd name="T18" fmla="*/ 0 60000 65536"/>
                <a:gd name="T19" fmla="*/ 0 60000 65536"/>
                <a:gd name="T20" fmla="*/ 0 60000 65536"/>
                <a:gd name="T21" fmla="*/ 0 w 80"/>
                <a:gd name="T22" fmla="*/ 0 h 4"/>
                <a:gd name="T23" fmla="*/ 80 w 80"/>
                <a:gd name="T24" fmla="*/ 4 h 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0" h="4">
                  <a:moveTo>
                    <a:pt x="78" y="0"/>
                  </a:moveTo>
                  <a:cubicBezTo>
                    <a:pt x="2" y="0"/>
                    <a:pt x="2" y="0"/>
                    <a:pt x="2" y="0"/>
                  </a:cubicBezTo>
                  <a:cubicBezTo>
                    <a:pt x="1" y="0"/>
                    <a:pt x="0" y="1"/>
                    <a:pt x="0" y="2"/>
                  </a:cubicBezTo>
                  <a:cubicBezTo>
                    <a:pt x="0" y="3"/>
                    <a:pt x="1" y="4"/>
                    <a:pt x="2" y="4"/>
                  </a:cubicBezTo>
                  <a:cubicBezTo>
                    <a:pt x="78" y="4"/>
                    <a:pt x="78" y="4"/>
                    <a:pt x="78" y="4"/>
                  </a:cubicBezTo>
                  <a:cubicBezTo>
                    <a:pt x="79" y="4"/>
                    <a:pt x="80" y="3"/>
                    <a:pt x="80" y="2"/>
                  </a:cubicBezTo>
                  <a:cubicBezTo>
                    <a:pt x="80" y="1"/>
                    <a:pt x="79" y="0"/>
                    <a:pt x="78" y="0"/>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38" name="Freeform 20"/>
            <p:cNvSpPr>
              <a:spLocks noChangeArrowheads="1"/>
            </p:cNvSpPr>
            <p:nvPr/>
          </p:nvSpPr>
          <p:spPr bwMode="auto">
            <a:xfrm>
              <a:off x="122238" y="276225"/>
              <a:ext cx="307975" cy="14288"/>
            </a:xfrm>
            <a:custGeom>
              <a:avLst/>
              <a:gdLst>
                <a:gd name="T0" fmla="*/ 300276 w 80"/>
                <a:gd name="T1" fmla="*/ 0 h 4"/>
                <a:gd name="T2" fmla="*/ 7699 w 80"/>
                <a:gd name="T3" fmla="*/ 0 h 4"/>
                <a:gd name="T4" fmla="*/ 0 w 80"/>
                <a:gd name="T5" fmla="*/ 7144 h 4"/>
                <a:gd name="T6" fmla="*/ 7699 w 80"/>
                <a:gd name="T7" fmla="*/ 14288 h 4"/>
                <a:gd name="T8" fmla="*/ 300276 w 80"/>
                <a:gd name="T9" fmla="*/ 14288 h 4"/>
                <a:gd name="T10" fmla="*/ 307975 w 80"/>
                <a:gd name="T11" fmla="*/ 7144 h 4"/>
                <a:gd name="T12" fmla="*/ 300276 w 80"/>
                <a:gd name="T13" fmla="*/ 0 h 4"/>
                <a:gd name="T14" fmla="*/ 0 60000 65536"/>
                <a:gd name="T15" fmla="*/ 0 60000 65536"/>
                <a:gd name="T16" fmla="*/ 0 60000 65536"/>
                <a:gd name="T17" fmla="*/ 0 60000 65536"/>
                <a:gd name="T18" fmla="*/ 0 60000 65536"/>
                <a:gd name="T19" fmla="*/ 0 60000 65536"/>
                <a:gd name="T20" fmla="*/ 0 60000 65536"/>
                <a:gd name="T21" fmla="*/ 0 w 80"/>
                <a:gd name="T22" fmla="*/ 0 h 4"/>
                <a:gd name="T23" fmla="*/ 80 w 80"/>
                <a:gd name="T24" fmla="*/ 4 h 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0" h="4">
                  <a:moveTo>
                    <a:pt x="78" y="0"/>
                  </a:moveTo>
                  <a:cubicBezTo>
                    <a:pt x="2" y="0"/>
                    <a:pt x="2" y="0"/>
                    <a:pt x="2" y="0"/>
                  </a:cubicBezTo>
                  <a:cubicBezTo>
                    <a:pt x="1" y="0"/>
                    <a:pt x="0" y="1"/>
                    <a:pt x="0" y="2"/>
                  </a:cubicBezTo>
                  <a:cubicBezTo>
                    <a:pt x="0" y="3"/>
                    <a:pt x="1" y="4"/>
                    <a:pt x="2" y="4"/>
                  </a:cubicBezTo>
                  <a:cubicBezTo>
                    <a:pt x="78" y="4"/>
                    <a:pt x="78" y="4"/>
                    <a:pt x="78" y="4"/>
                  </a:cubicBezTo>
                  <a:cubicBezTo>
                    <a:pt x="79" y="4"/>
                    <a:pt x="80" y="3"/>
                    <a:pt x="80" y="2"/>
                  </a:cubicBezTo>
                  <a:cubicBezTo>
                    <a:pt x="80" y="1"/>
                    <a:pt x="79" y="0"/>
                    <a:pt x="78" y="0"/>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39" name="Freeform 21"/>
            <p:cNvSpPr>
              <a:spLocks noEditPoints="1" noChangeArrowheads="1"/>
            </p:cNvSpPr>
            <p:nvPr/>
          </p:nvSpPr>
          <p:spPr bwMode="auto">
            <a:xfrm>
              <a:off x="122238" y="60325"/>
              <a:ext cx="138113" cy="138113"/>
            </a:xfrm>
            <a:custGeom>
              <a:avLst/>
              <a:gdLst>
                <a:gd name="T0" fmla="*/ 15346 w 36"/>
                <a:gd name="T1" fmla="*/ 138113 h 36"/>
                <a:gd name="T2" fmla="*/ 122767 w 36"/>
                <a:gd name="T3" fmla="*/ 138113 h 36"/>
                <a:gd name="T4" fmla="*/ 138113 w 36"/>
                <a:gd name="T5" fmla="*/ 122767 h 36"/>
                <a:gd name="T6" fmla="*/ 138113 w 36"/>
                <a:gd name="T7" fmla="*/ 15346 h 36"/>
                <a:gd name="T8" fmla="*/ 122767 w 36"/>
                <a:gd name="T9" fmla="*/ 0 h 36"/>
                <a:gd name="T10" fmla="*/ 15346 w 36"/>
                <a:gd name="T11" fmla="*/ 0 h 36"/>
                <a:gd name="T12" fmla="*/ 0 w 36"/>
                <a:gd name="T13" fmla="*/ 15346 h 36"/>
                <a:gd name="T14" fmla="*/ 0 w 36"/>
                <a:gd name="T15" fmla="*/ 122767 h 36"/>
                <a:gd name="T16" fmla="*/ 15346 w 36"/>
                <a:gd name="T17" fmla="*/ 138113 h 36"/>
                <a:gd name="T18" fmla="*/ 30692 w 36"/>
                <a:gd name="T19" fmla="*/ 30692 h 36"/>
                <a:gd name="T20" fmla="*/ 107421 w 36"/>
                <a:gd name="T21" fmla="*/ 30692 h 36"/>
                <a:gd name="T22" fmla="*/ 107421 w 36"/>
                <a:gd name="T23" fmla="*/ 107421 h 36"/>
                <a:gd name="T24" fmla="*/ 30692 w 36"/>
                <a:gd name="T25" fmla="*/ 107421 h 36"/>
                <a:gd name="T26" fmla="*/ 30692 w 36"/>
                <a:gd name="T27" fmla="*/ 30692 h 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6"/>
                <a:gd name="T43" fmla="*/ 0 h 36"/>
                <a:gd name="T44" fmla="*/ 36 w 36"/>
                <a:gd name="T45" fmla="*/ 36 h 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6" h="36">
                  <a:moveTo>
                    <a:pt x="4" y="36"/>
                  </a:moveTo>
                  <a:cubicBezTo>
                    <a:pt x="32" y="36"/>
                    <a:pt x="32" y="36"/>
                    <a:pt x="32" y="36"/>
                  </a:cubicBezTo>
                  <a:cubicBezTo>
                    <a:pt x="34" y="36"/>
                    <a:pt x="36" y="34"/>
                    <a:pt x="36" y="32"/>
                  </a:cubicBezTo>
                  <a:cubicBezTo>
                    <a:pt x="36" y="4"/>
                    <a:pt x="36" y="4"/>
                    <a:pt x="36" y="4"/>
                  </a:cubicBezTo>
                  <a:cubicBezTo>
                    <a:pt x="36" y="2"/>
                    <a:pt x="34" y="0"/>
                    <a:pt x="32" y="0"/>
                  </a:cubicBezTo>
                  <a:cubicBezTo>
                    <a:pt x="4" y="0"/>
                    <a:pt x="4" y="0"/>
                    <a:pt x="4" y="0"/>
                  </a:cubicBezTo>
                  <a:cubicBezTo>
                    <a:pt x="2" y="0"/>
                    <a:pt x="0" y="2"/>
                    <a:pt x="0" y="4"/>
                  </a:cubicBezTo>
                  <a:cubicBezTo>
                    <a:pt x="0" y="32"/>
                    <a:pt x="0" y="32"/>
                    <a:pt x="0" y="32"/>
                  </a:cubicBezTo>
                  <a:cubicBezTo>
                    <a:pt x="0" y="34"/>
                    <a:pt x="2" y="36"/>
                    <a:pt x="4" y="36"/>
                  </a:cubicBezTo>
                  <a:close/>
                  <a:moveTo>
                    <a:pt x="8" y="8"/>
                  </a:moveTo>
                  <a:cubicBezTo>
                    <a:pt x="28" y="8"/>
                    <a:pt x="28" y="8"/>
                    <a:pt x="28" y="8"/>
                  </a:cubicBezTo>
                  <a:cubicBezTo>
                    <a:pt x="28" y="28"/>
                    <a:pt x="28" y="28"/>
                    <a:pt x="28" y="28"/>
                  </a:cubicBezTo>
                  <a:cubicBezTo>
                    <a:pt x="8" y="28"/>
                    <a:pt x="8" y="28"/>
                    <a:pt x="8" y="28"/>
                  </a:cubicBezTo>
                  <a:lnTo>
                    <a:pt x="8" y="8"/>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spTree>
    <p:extLst>
      <p:ext uri="{BB962C8B-B14F-4D97-AF65-F5344CB8AC3E}">
        <p14:creationId xmlns:p14="http://schemas.microsoft.com/office/powerpoint/2010/main" val="32892643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肘形连接符 1"/>
          <p:cNvCxnSpPr>
            <a:cxnSpLocks noChangeShapeType="1"/>
          </p:cNvCxnSpPr>
          <p:nvPr/>
        </p:nvCxnSpPr>
        <p:spPr bwMode="auto">
          <a:xfrm flipH="1" flipV="1">
            <a:off x="4885995" y="1722816"/>
            <a:ext cx="3432685" cy="498220"/>
          </a:xfrm>
          <a:prstGeom prst="bentConnector3">
            <a:avLst>
              <a:gd name="adj1" fmla="val 218"/>
            </a:avLst>
          </a:prstGeom>
          <a:noFill/>
          <a:ln w="19050">
            <a:solidFill>
              <a:srgbClr val="7B1B1B"/>
            </a:solidFill>
            <a:bevel/>
            <a:headEnd type="oval" w="med" len="med"/>
            <a:tailEnd type="oval" w="med" len="med"/>
          </a:ln>
          <a:extLst>
            <a:ext uri="{909E8E84-426E-40DD-AFC4-6F175D3DCCD1}">
              <a14:hiddenFill xmlns:a14="http://schemas.microsoft.com/office/drawing/2010/main">
                <a:noFill/>
              </a14:hiddenFill>
            </a:ext>
          </a:extLst>
        </p:spPr>
      </p:cxnSp>
      <p:cxnSp>
        <p:nvCxnSpPr>
          <p:cNvPr id="3" name="肘形连接符 2"/>
          <p:cNvCxnSpPr>
            <a:cxnSpLocks noChangeShapeType="1"/>
          </p:cNvCxnSpPr>
          <p:nvPr/>
        </p:nvCxnSpPr>
        <p:spPr bwMode="auto">
          <a:xfrm flipH="1">
            <a:off x="4885995" y="4851181"/>
            <a:ext cx="3432685" cy="496773"/>
          </a:xfrm>
          <a:prstGeom prst="bentConnector3">
            <a:avLst>
              <a:gd name="adj1" fmla="val 218"/>
            </a:avLst>
          </a:prstGeom>
          <a:noFill/>
          <a:ln w="19050">
            <a:solidFill>
              <a:schemeClr val="tx1">
                <a:lumMod val="75000"/>
                <a:lumOff val="25000"/>
              </a:schemeClr>
            </a:solidFill>
            <a:bevel/>
            <a:headEnd type="oval" w="med" len="med"/>
            <a:tailEnd type="oval" w="med" len="med"/>
          </a:ln>
          <a:extLst>
            <a:ext uri="{909E8E84-426E-40DD-AFC4-6F175D3DCCD1}">
              <a14:hiddenFill xmlns:a14="http://schemas.microsoft.com/office/drawing/2010/main">
                <a:noFill/>
              </a14:hiddenFill>
            </a:ext>
          </a:extLst>
        </p:spPr>
      </p:cxnSp>
      <p:cxnSp>
        <p:nvCxnSpPr>
          <p:cNvPr id="4" name="肘形连接符 3"/>
          <p:cNvCxnSpPr>
            <a:cxnSpLocks noChangeShapeType="1"/>
          </p:cNvCxnSpPr>
          <p:nvPr/>
        </p:nvCxnSpPr>
        <p:spPr bwMode="auto">
          <a:xfrm flipV="1">
            <a:off x="1018262" y="1722816"/>
            <a:ext cx="3309831" cy="498220"/>
          </a:xfrm>
          <a:prstGeom prst="bentConnector3">
            <a:avLst>
              <a:gd name="adj1" fmla="val 218"/>
            </a:avLst>
          </a:prstGeom>
          <a:noFill/>
          <a:ln w="19050">
            <a:solidFill>
              <a:srgbClr val="7B1B1B"/>
            </a:solidFill>
            <a:bevel/>
            <a:headEnd type="oval" w="med" len="med"/>
            <a:tailEnd type="oval" w="med" len="med"/>
          </a:ln>
          <a:extLst>
            <a:ext uri="{909E8E84-426E-40DD-AFC4-6F175D3DCCD1}">
              <a14:hiddenFill xmlns:a14="http://schemas.microsoft.com/office/drawing/2010/main">
                <a:noFill/>
              </a14:hiddenFill>
            </a:ext>
          </a:extLst>
        </p:spPr>
      </p:cxnSp>
      <p:cxnSp>
        <p:nvCxnSpPr>
          <p:cNvPr id="5" name="肘形连接符 4"/>
          <p:cNvCxnSpPr>
            <a:cxnSpLocks noChangeShapeType="1"/>
          </p:cNvCxnSpPr>
          <p:nvPr/>
        </p:nvCxnSpPr>
        <p:spPr bwMode="auto">
          <a:xfrm>
            <a:off x="1018262" y="4851181"/>
            <a:ext cx="3309831" cy="496773"/>
          </a:xfrm>
          <a:prstGeom prst="bentConnector3">
            <a:avLst>
              <a:gd name="adj1" fmla="val 218"/>
            </a:avLst>
          </a:prstGeom>
          <a:noFill/>
          <a:ln w="19050">
            <a:solidFill>
              <a:schemeClr val="tx1">
                <a:lumMod val="75000"/>
                <a:lumOff val="25000"/>
              </a:schemeClr>
            </a:solidFill>
            <a:bevel/>
            <a:headEnd type="oval" w="med" len="med"/>
            <a:tailEnd type="oval" w="med" len="med"/>
          </a:ln>
          <a:extLst>
            <a:ext uri="{909E8E84-426E-40DD-AFC4-6F175D3DCCD1}">
              <a14:hiddenFill xmlns:a14="http://schemas.microsoft.com/office/drawing/2010/main">
                <a:noFill/>
              </a14:hiddenFill>
            </a:ext>
          </a:extLst>
        </p:spPr>
      </p:cxnSp>
      <p:sp>
        <p:nvSpPr>
          <p:cNvPr id="6" name="文本框 5"/>
          <p:cNvSpPr>
            <a:spLocks noChangeArrowheads="1"/>
          </p:cNvSpPr>
          <p:nvPr/>
        </p:nvSpPr>
        <p:spPr bwMode="auto">
          <a:xfrm>
            <a:off x="1709137" y="4522409"/>
            <a:ext cx="2618959" cy="6430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19" tIns="45659" rIns="91319" bIns="45659"/>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lnSpc>
                <a:spcPct val="120000"/>
              </a:lnSpc>
            </a:pPr>
            <a:r>
              <a:rPr lang="zh-CN" altLang="en-US" sz="1400" dirty="0">
                <a:solidFill>
                  <a:schemeClr val="tx1">
                    <a:lumMod val="65000"/>
                    <a:lumOff val="35000"/>
                  </a:schemeClr>
                </a:solidFill>
                <a:latin typeface="微软雅黑" pitchFamily="34" charset="-122"/>
                <a:ea typeface="微软雅黑" pitchFamily="34" charset="-122"/>
              </a:rPr>
              <a:t>单击此处添加文字阐述，添加简短问题说明文字，具体说明文字在此处添加此处。</a:t>
            </a:r>
          </a:p>
          <a:p>
            <a:pPr eaLnBrk="1" hangingPunct="1">
              <a:lnSpc>
                <a:spcPct val="120000"/>
              </a:lnSpc>
            </a:pPr>
            <a:endParaRPr lang="zh-CN" altLang="en-US" sz="1400" dirty="0">
              <a:solidFill>
                <a:schemeClr val="tx1">
                  <a:lumMod val="65000"/>
                  <a:lumOff val="35000"/>
                </a:schemeClr>
              </a:solidFill>
              <a:latin typeface="微软雅黑" pitchFamily="34" charset="-122"/>
              <a:ea typeface="微软雅黑" pitchFamily="34" charset="-122"/>
            </a:endParaRPr>
          </a:p>
        </p:txBody>
      </p:sp>
      <p:sp>
        <p:nvSpPr>
          <p:cNvPr id="7" name="文本框 6"/>
          <p:cNvSpPr>
            <a:spLocks noChangeArrowheads="1"/>
          </p:cNvSpPr>
          <p:nvPr/>
        </p:nvSpPr>
        <p:spPr bwMode="auto">
          <a:xfrm>
            <a:off x="1703356" y="5368226"/>
            <a:ext cx="1107751" cy="415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319" tIns="45659" rIns="91319" bIns="45659">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b="1" dirty="0">
                <a:solidFill>
                  <a:schemeClr val="tx1">
                    <a:lumMod val="65000"/>
                    <a:lumOff val="35000"/>
                  </a:schemeClr>
                </a:solidFill>
                <a:latin typeface="微软雅黑" pitchFamily="34" charset="-122"/>
                <a:ea typeface="微软雅黑" pitchFamily="34" charset="-122"/>
                <a:sym typeface="方正兰亭黑_GBK" pitchFamily="2" charset="-122"/>
              </a:rPr>
              <a:t>第四季度</a:t>
            </a:r>
            <a:endParaRPr lang="zh-CN" altLang="en-US" sz="2000" b="1" dirty="0">
              <a:solidFill>
                <a:schemeClr val="tx1">
                  <a:lumMod val="65000"/>
                  <a:lumOff val="35000"/>
                </a:schemeClr>
              </a:solidFill>
              <a:latin typeface="微软雅黑" pitchFamily="34" charset="-122"/>
              <a:ea typeface="微软雅黑" pitchFamily="34" charset="-122"/>
            </a:endParaRPr>
          </a:p>
        </p:txBody>
      </p:sp>
      <p:grpSp>
        <p:nvGrpSpPr>
          <p:cNvPr id="8" name="组合 7"/>
          <p:cNvGrpSpPr>
            <a:grpSpLocks/>
          </p:cNvGrpSpPr>
          <p:nvPr/>
        </p:nvGrpSpPr>
        <p:grpSpPr bwMode="auto">
          <a:xfrm>
            <a:off x="383761" y="3605625"/>
            <a:ext cx="1224204" cy="1228172"/>
            <a:chOff x="0" y="0"/>
            <a:chExt cx="1403797" cy="1403797"/>
          </a:xfrm>
        </p:grpSpPr>
        <p:sp>
          <p:nvSpPr>
            <p:cNvPr id="9" name="椭圆 8"/>
            <p:cNvSpPr>
              <a:spLocks noChangeArrowheads="1"/>
            </p:cNvSpPr>
            <p:nvPr/>
          </p:nvSpPr>
          <p:spPr bwMode="auto">
            <a:xfrm>
              <a:off x="0" y="0"/>
              <a:ext cx="1403797" cy="1403797"/>
            </a:xfrm>
            <a:prstGeom prst="ellipse">
              <a:avLst/>
            </a:prstGeom>
            <a:solidFill>
              <a:schemeClr val="tx1">
                <a:lumMod val="75000"/>
                <a:lumOff val="25000"/>
              </a:scheme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sz="1200">
                <a:solidFill>
                  <a:schemeClr val="tx1">
                    <a:lumMod val="65000"/>
                    <a:lumOff val="35000"/>
                  </a:schemeClr>
                </a:solidFill>
                <a:latin typeface="微软雅黑" pitchFamily="34" charset="-122"/>
                <a:ea typeface="微软雅黑" pitchFamily="34" charset="-122"/>
                <a:sym typeface="方正兰亭黑_GBK" pitchFamily="2" charset="-122"/>
              </a:endParaRPr>
            </a:p>
          </p:txBody>
        </p:sp>
        <p:grpSp>
          <p:nvGrpSpPr>
            <p:cNvPr id="10" name="组合 9"/>
            <p:cNvGrpSpPr>
              <a:grpSpLocks/>
            </p:cNvGrpSpPr>
            <p:nvPr/>
          </p:nvGrpSpPr>
          <p:grpSpPr bwMode="auto">
            <a:xfrm>
              <a:off x="486136" y="362881"/>
              <a:ext cx="392888" cy="661931"/>
              <a:chOff x="0" y="0"/>
              <a:chExt cx="292099" cy="492124"/>
            </a:xfrm>
          </p:grpSpPr>
          <p:sp>
            <p:nvSpPr>
              <p:cNvPr id="11" name="Freeform 15"/>
              <p:cNvSpPr>
                <a:spLocks noEditPoints="1" noChangeArrowheads="1"/>
              </p:cNvSpPr>
              <p:nvPr/>
            </p:nvSpPr>
            <p:spPr bwMode="auto">
              <a:xfrm>
                <a:off x="0" y="0"/>
                <a:ext cx="292099" cy="492124"/>
              </a:xfrm>
              <a:custGeom>
                <a:avLst/>
                <a:gdLst>
                  <a:gd name="T0" fmla="*/ 0 w 166"/>
                  <a:gd name="T1" fmla="*/ 781246850 h 280"/>
                  <a:gd name="T2" fmla="*/ 463707163 w 166"/>
                  <a:gd name="T3" fmla="*/ 781246850 h 280"/>
                  <a:gd name="T4" fmla="*/ 463707163 w 166"/>
                  <a:gd name="T5" fmla="*/ 747764842 h 280"/>
                  <a:gd name="T6" fmla="*/ 463707163 w 166"/>
                  <a:gd name="T7" fmla="*/ 747764842 h 280"/>
                  <a:gd name="T8" fmla="*/ 458120329 w 166"/>
                  <a:gd name="T9" fmla="*/ 736604173 h 280"/>
                  <a:gd name="T10" fmla="*/ 446946663 w 166"/>
                  <a:gd name="T11" fmla="*/ 731023838 h 280"/>
                  <a:gd name="T12" fmla="*/ 16760500 w 166"/>
                  <a:gd name="T13" fmla="*/ 731023838 h 280"/>
                  <a:gd name="T14" fmla="*/ 16760500 w 166"/>
                  <a:gd name="T15" fmla="*/ 731023838 h 280"/>
                  <a:gd name="T16" fmla="*/ 5586833 w 166"/>
                  <a:gd name="T17" fmla="*/ 736604173 h 280"/>
                  <a:gd name="T18" fmla="*/ 0 w 166"/>
                  <a:gd name="T19" fmla="*/ 747764842 h 280"/>
                  <a:gd name="T20" fmla="*/ 0 w 166"/>
                  <a:gd name="T21" fmla="*/ 781246850 h 280"/>
                  <a:gd name="T22" fmla="*/ 0 w 166"/>
                  <a:gd name="T23" fmla="*/ 781246850 h 280"/>
                  <a:gd name="T24" fmla="*/ 0 w 166"/>
                  <a:gd name="T25" fmla="*/ 0 h 280"/>
                  <a:gd name="T26" fmla="*/ 463707163 w 166"/>
                  <a:gd name="T27" fmla="*/ 0 h 280"/>
                  <a:gd name="T28" fmla="*/ 463707163 w 166"/>
                  <a:gd name="T29" fmla="*/ 33482008 h 280"/>
                  <a:gd name="T30" fmla="*/ 463707163 w 166"/>
                  <a:gd name="T31" fmla="*/ 33482008 h 280"/>
                  <a:gd name="T32" fmla="*/ 458120329 w 166"/>
                  <a:gd name="T33" fmla="*/ 44642677 h 280"/>
                  <a:gd name="T34" fmla="*/ 446946663 w 166"/>
                  <a:gd name="T35" fmla="*/ 50223012 h 280"/>
                  <a:gd name="T36" fmla="*/ 16760500 w 166"/>
                  <a:gd name="T37" fmla="*/ 50223012 h 280"/>
                  <a:gd name="T38" fmla="*/ 16760500 w 166"/>
                  <a:gd name="T39" fmla="*/ 50223012 h 280"/>
                  <a:gd name="T40" fmla="*/ 5586833 w 166"/>
                  <a:gd name="T41" fmla="*/ 44642677 h 280"/>
                  <a:gd name="T42" fmla="*/ 0 w 166"/>
                  <a:gd name="T43" fmla="*/ 33482008 h 280"/>
                  <a:gd name="T44" fmla="*/ 0 w 166"/>
                  <a:gd name="T45" fmla="*/ 0 h 28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66"/>
                  <a:gd name="T70" fmla="*/ 0 h 280"/>
                  <a:gd name="T71" fmla="*/ 166 w 166"/>
                  <a:gd name="T72" fmla="*/ 280 h 280"/>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66" h="280">
                    <a:moveTo>
                      <a:pt x="0" y="280"/>
                    </a:moveTo>
                    <a:lnTo>
                      <a:pt x="166" y="280"/>
                    </a:lnTo>
                    <a:lnTo>
                      <a:pt x="166" y="268"/>
                    </a:lnTo>
                    <a:lnTo>
                      <a:pt x="164" y="264"/>
                    </a:lnTo>
                    <a:lnTo>
                      <a:pt x="160" y="262"/>
                    </a:lnTo>
                    <a:lnTo>
                      <a:pt x="6" y="262"/>
                    </a:lnTo>
                    <a:lnTo>
                      <a:pt x="2" y="264"/>
                    </a:lnTo>
                    <a:lnTo>
                      <a:pt x="0" y="268"/>
                    </a:lnTo>
                    <a:lnTo>
                      <a:pt x="0" y="280"/>
                    </a:lnTo>
                    <a:close/>
                    <a:moveTo>
                      <a:pt x="0" y="0"/>
                    </a:moveTo>
                    <a:lnTo>
                      <a:pt x="166" y="0"/>
                    </a:lnTo>
                    <a:lnTo>
                      <a:pt x="166" y="12"/>
                    </a:lnTo>
                    <a:lnTo>
                      <a:pt x="164" y="16"/>
                    </a:lnTo>
                    <a:lnTo>
                      <a:pt x="160" y="18"/>
                    </a:lnTo>
                    <a:lnTo>
                      <a:pt x="6" y="18"/>
                    </a:lnTo>
                    <a:lnTo>
                      <a:pt x="2" y="16"/>
                    </a:lnTo>
                    <a:lnTo>
                      <a:pt x="0" y="12"/>
                    </a:lnTo>
                    <a:lnTo>
                      <a:pt x="0" y="0"/>
                    </a:lnTo>
                    <a:close/>
                  </a:path>
                </a:pathLst>
              </a:custGeom>
              <a:solidFill>
                <a:srgbClr val="F2F2F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600">
                  <a:solidFill>
                    <a:schemeClr val="tx1">
                      <a:lumMod val="65000"/>
                      <a:lumOff val="35000"/>
                    </a:schemeClr>
                  </a:solidFill>
                  <a:latin typeface="微软雅黑" pitchFamily="34" charset="-122"/>
                  <a:ea typeface="微软雅黑" pitchFamily="34" charset="-122"/>
                </a:endParaRPr>
              </a:p>
            </p:txBody>
          </p:sp>
          <p:sp>
            <p:nvSpPr>
              <p:cNvPr id="12" name="Freeform 16"/>
              <p:cNvSpPr>
                <a:spLocks noEditPoints="1" noChangeArrowheads="1"/>
              </p:cNvSpPr>
              <p:nvPr/>
            </p:nvSpPr>
            <p:spPr bwMode="auto">
              <a:xfrm>
                <a:off x="23812" y="46039"/>
                <a:ext cx="244476" cy="400050"/>
              </a:xfrm>
              <a:custGeom>
                <a:avLst/>
                <a:gdLst>
                  <a:gd name="T0" fmla="*/ 39373037 w 138"/>
                  <a:gd name="T1" fmla="*/ 139271793 h 228"/>
                  <a:gd name="T2" fmla="*/ 39373037 w 138"/>
                  <a:gd name="T3" fmla="*/ 161555280 h 228"/>
                  <a:gd name="T4" fmla="*/ 56247196 w 138"/>
                  <a:gd name="T5" fmla="*/ 194980510 h 228"/>
                  <a:gd name="T6" fmla="*/ 134993270 w 138"/>
                  <a:gd name="T7" fmla="*/ 267401842 h 228"/>
                  <a:gd name="T8" fmla="*/ 157492148 w 138"/>
                  <a:gd name="T9" fmla="*/ 289685329 h 228"/>
                  <a:gd name="T10" fmla="*/ 163116867 w 138"/>
                  <a:gd name="T11" fmla="*/ 317539688 h 228"/>
                  <a:gd name="T12" fmla="*/ 134993270 w 138"/>
                  <a:gd name="T13" fmla="*/ 367677533 h 228"/>
                  <a:gd name="T14" fmla="*/ 67496635 w 138"/>
                  <a:gd name="T15" fmla="*/ 423386250 h 228"/>
                  <a:gd name="T16" fmla="*/ 44997757 w 138"/>
                  <a:gd name="T17" fmla="*/ 451240609 h 228"/>
                  <a:gd name="T18" fmla="*/ 39373037 w 138"/>
                  <a:gd name="T19" fmla="*/ 490236711 h 228"/>
                  <a:gd name="T20" fmla="*/ 0 w 138"/>
                  <a:gd name="T21" fmla="*/ 635079375 h 228"/>
                  <a:gd name="T22" fmla="*/ 0 w 138"/>
                  <a:gd name="T23" fmla="*/ 479094967 h 228"/>
                  <a:gd name="T24" fmla="*/ 5624720 w 138"/>
                  <a:gd name="T25" fmla="*/ 428957122 h 228"/>
                  <a:gd name="T26" fmla="*/ 39373037 w 138"/>
                  <a:gd name="T27" fmla="*/ 395531891 h 228"/>
                  <a:gd name="T28" fmla="*/ 101244952 w 138"/>
                  <a:gd name="T29" fmla="*/ 339823174 h 228"/>
                  <a:gd name="T30" fmla="*/ 118119111 w 138"/>
                  <a:gd name="T31" fmla="*/ 317539688 h 228"/>
                  <a:gd name="T32" fmla="*/ 101244952 w 138"/>
                  <a:gd name="T33" fmla="*/ 295256201 h 228"/>
                  <a:gd name="T34" fmla="*/ 39373037 w 138"/>
                  <a:gd name="T35" fmla="*/ 239547484 h 228"/>
                  <a:gd name="T36" fmla="*/ 5624720 w 138"/>
                  <a:gd name="T37" fmla="*/ 200551382 h 228"/>
                  <a:gd name="T38" fmla="*/ 0 w 138"/>
                  <a:gd name="T39" fmla="*/ 155984408 h 228"/>
                  <a:gd name="T40" fmla="*/ 39373037 w 138"/>
                  <a:gd name="T41" fmla="*/ 0 h 228"/>
                  <a:gd name="T42" fmla="*/ 348732613 w 138"/>
                  <a:gd name="T43" fmla="*/ 635079375 h 228"/>
                  <a:gd name="T44" fmla="*/ 348732613 w 138"/>
                  <a:gd name="T45" fmla="*/ 490236711 h 228"/>
                  <a:gd name="T46" fmla="*/ 343107893 w 138"/>
                  <a:gd name="T47" fmla="*/ 451240609 h 228"/>
                  <a:gd name="T48" fmla="*/ 320609015 w 138"/>
                  <a:gd name="T49" fmla="*/ 423386250 h 228"/>
                  <a:gd name="T50" fmla="*/ 253112380 w 138"/>
                  <a:gd name="T51" fmla="*/ 367677533 h 228"/>
                  <a:gd name="T52" fmla="*/ 224988783 w 138"/>
                  <a:gd name="T53" fmla="*/ 317539688 h 228"/>
                  <a:gd name="T54" fmla="*/ 230613502 w 138"/>
                  <a:gd name="T55" fmla="*/ 289685329 h 228"/>
                  <a:gd name="T56" fmla="*/ 320609015 w 138"/>
                  <a:gd name="T57" fmla="*/ 211693125 h 228"/>
                  <a:gd name="T58" fmla="*/ 331858454 w 138"/>
                  <a:gd name="T59" fmla="*/ 194980510 h 228"/>
                  <a:gd name="T60" fmla="*/ 348732613 w 138"/>
                  <a:gd name="T61" fmla="*/ 161555280 h 228"/>
                  <a:gd name="T62" fmla="*/ 348732613 w 138"/>
                  <a:gd name="T63" fmla="*/ 0 h 228"/>
                  <a:gd name="T64" fmla="*/ 388105650 w 138"/>
                  <a:gd name="T65" fmla="*/ 155984408 h 228"/>
                  <a:gd name="T66" fmla="*/ 388105650 w 138"/>
                  <a:gd name="T67" fmla="*/ 183838766 h 228"/>
                  <a:gd name="T68" fmla="*/ 371231491 w 138"/>
                  <a:gd name="T69" fmla="*/ 222834868 h 228"/>
                  <a:gd name="T70" fmla="*/ 286860698 w 138"/>
                  <a:gd name="T71" fmla="*/ 295256201 h 228"/>
                  <a:gd name="T72" fmla="*/ 275611259 w 138"/>
                  <a:gd name="T73" fmla="*/ 306397944 h 228"/>
                  <a:gd name="T74" fmla="*/ 275611259 w 138"/>
                  <a:gd name="T75" fmla="*/ 328681431 h 228"/>
                  <a:gd name="T76" fmla="*/ 348732613 w 138"/>
                  <a:gd name="T77" fmla="*/ 395531891 h 228"/>
                  <a:gd name="T78" fmla="*/ 371231491 w 138"/>
                  <a:gd name="T79" fmla="*/ 412244507 h 228"/>
                  <a:gd name="T80" fmla="*/ 388105650 w 138"/>
                  <a:gd name="T81" fmla="*/ 451240609 h 228"/>
                  <a:gd name="T82" fmla="*/ 388105650 w 138"/>
                  <a:gd name="T83" fmla="*/ 635079375 h 22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38"/>
                  <a:gd name="T127" fmla="*/ 0 h 228"/>
                  <a:gd name="T128" fmla="*/ 138 w 138"/>
                  <a:gd name="T129" fmla="*/ 228 h 228"/>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38" h="228">
                    <a:moveTo>
                      <a:pt x="14" y="0"/>
                    </a:moveTo>
                    <a:lnTo>
                      <a:pt x="14" y="50"/>
                    </a:lnTo>
                    <a:lnTo>
                      <a:pt x="14" y="58"/>
                    </a:lnTo>
                    <a:lnTo>
                      <a:pt x="16" y="66"/>
                    </a:lnTo>
                    <a:lnTo>
                      <a:pt x="20" y="70"/>
                    </a:lnTo>
                    <a:lnTo>
                      <a:pt x="24" y="76"/>
                    </a:lnTo>
                    <a:lnTo>
                      <a:pt x="48" y="96"/>
                    </a:lnTo>
                    <a:lnTo>
                      <a:pt x="56" y="104"/>
                    </a:lnTo>
                    <a:lnTo>
                      <a:pt x="58" y="110"/>
                    </a:lnTo>
                    <a:lnTo>
                      <a:pt x="58" y="114"/>
                    </a:lnTo>
                    <a:lnTo>
                      <a:pt x="56" y="122"/>
                    </a:lnTo>
                    <a:lnTo>
                      <a:pt x="48" y="132"/>
                    </a:lnTo>
                    <a:lnTo>
                      <a:pt x="24" y="152"/>
                    </a:lnTo>
                    <a:lnTo>
                      <a:pt x="20" y="156"/>
                    </a:lnTo>
                    <a:lnTo>
                      <a:pt x="16" y="162"/>
                    </a:lnTo>
                    <a:lnTo>
                      <a:pt x="14" y="168"/>
                    </a:lnTo>
                    <a:lnTo>
                      <a:pt x="14" y="176"/>
                    </a:lnTo>
                    <a:lnTo>
                      <a:pt x="14" y="228"/>
                    </a:lnTo>
                    <a:lnTo>
                      <a:pt x="0" y="228"/>
                    </a:lnTo>
                    <a:lnTo>
                      <a:pt x="0" y="172"/>
                    </a:lnTo>
                    <a:lnTo>
                      <a:pt x="0" y="162"/>
                    </a:lnTo>
                    <a:lnTo>
                      <a:pt x="2" y="154"/>
                    </a:lnTo>
                    <a:lnTo>
                      <a:pt x="8" y="148"/>
                    </a:lnTo>
                    <a:lnTo>
                      <a:pt x="14" y="142"/>
                    </a:lnTo>
                    <a:lnTo>
                      <a:pt x="36" y="122"/>
                    </a:lnTo>
                    <a:lnTo>
                      <a:pt x="40" y="118"/>
                    </a:lnTo>
                    <a:lnTo>
                      <a:pt x="42" y="114"/>
                    </a:lnTo>
                    <a:lnTo>
                      <a:pt x="40" y="110"/>
                    </a:lnTo>
                    <a:lnTo>
                      <a:pt x="36" y="106"/>
                    </a:lnTo>
                    <a:lnTo>
                      <a:pt x="14" y="86"/>
                    </a:lnTo>
                    <a:lnTo>
                      <a:pt x="8" y="80"/>
                    </a:lnTo>
                    <a:lnTo>
                      <a:pt x="2" y="72"/>
                    </a:lnTo>
                    <a:lnTo>
                      <a:pt x="0" y="66"/>
                    </a:lnTo>
                    <a:lnTo>
                      <a:pt x="0" y="56"/>
                    </a:lnTo>
                    <a:lnTo>
                      <a:pt x="0" y="0"/>
                    </a:lnTo>
                    <a:lnTo>
                      <a:pt x="14" y="0"/>
                    </a:lnTo>
                    <a:close/>
                    <a:moveTo>
                      <a:pt x="124" y="228"/>
                    </a:moveTo>
                    <a:lnTo>
                      <a:pt x="124" y="176"/>
                    </a:lnTo>
                    <a:lnTo>
                      <a:pt x="124" y="168"/>
                    </a:lnTo>
                    <a:lnTo>
                      <a:pt x="122" y="162"/>
                    </a:lnTo>
                    <a:lnTo>
                      <a:pt x="118" y="156"/>
                    </a:lnTo>
                    <a:lnTo>
                      <a:pt x="114" y="152"/>
                    </a:lnTo>
                    <a:lnTo>
                      <a:pt x="90" y="132"/>
                    </a:lnTo>
                    <a:lnTo>
                      <a:pt x="82" y="122"/>
                    </a:lnTo>
                    <a:lnTo>
                      <a:pt x="80" y="114"/>
                    </a:lnTo>
                    <a:lnTo>
                      <a:pt x="80" y="110"/>
                    </a:lnTo>
                    <a:lnTo>
                      <a:pt x="82" y="104"/>
                    </a:lnTo>
                    <a:lnTo>
                      <a:pt x="90" y="96"/>
                    </a:lnTo>
                    <a:lnTo>
                      <a:pt x="114" y="76"/>
                    </a:lnTo>
                    <a:lnTo>
                      <a:pt x="118" y="70"/>
                    </a:lnTo>
                    <a:lnTo>
                      <a:pt x="122" y="66"/>
                    </a:lnTo>
                    <a:lnTo>
                      <a:pt x="124" y="58"/>
                    </a:lnTo>
                    <a:lnTo>
                      <a:pt x="124" y="50"/>
                    </a:lnTo>
                    <a:lnTo>
                      <a:pt x="124" y="0"/>
                    </a:lnTo>
                    <a:lnTo>
                      <a:pt x="138" y="0"/>
                    </a:lnTo>
                    <a:lnTo>
                      <a:pt x="138" y="56"/>
                    </a:lnTo>
                    <a:lnTo>
                      <a:pt x="138" y="66"/>
                    </a:lnTo>
                    <a:lnTo>
                      <a:pt x="136" y="72"/>
                    </a:lnTo>
                    <a:lnTo>
                      <a:pt x="132" y="80"/>
                    </a:lnTo>
                    <a:lnTo>
                      <a:pt x="124" y="86"/>
                    </a:lnTo>
                    <a:lnTo>
                      <a:pt x="102" y="106"/>
                    </a:lnTo>
                    <a:lnTo>
                      <a:pt x="98" y="110"/>
                    </a:lnTo>
                    <a:lnTo>
                      <a:pt x="96" y="114"/>
                    </a:lnTo>
                    <a:lnTo>
                      <a:pt x="98" y="118"/>
                    </a:lnTo>
                    <a:lnTo>
                      <a:pt x="102" y="122"/>
                    </a:lnTo>
                    <a:lnTo>
                      <a:pt x="124" y="142"/>
                    </a:lnTo>
                    <a:lnTo>
                      <a:pt x="132" y="148"/>
                    </a:lnTo>
                    <a:lnTo>
                      <a:pt x="136" y="154"/>
                    </a:lnTo>
                    <a:lnTo>
                      <a:pt x="138" y="162"/>
                    </a:lnTo>
                    <a:lnTo>
                      <a:pt x="138" y="172"/>
                    </a:lnTo>
                    <a:lnTo>
                      <a:pt x="138" y="228"/>
                    </a:lnTo>
                    <a:lnTo>
                      <a:pt x="124" y="228"/>
                    </a:lnTo>
                    <a:close/>
                  </a:path>
                </a:pathLst>
              </a:custGeom>
              <a:solidFill>
                <a:srgbClr val="F2F2F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600">
                  <a:solidFill>
                    <a:schemeClr val="tx1">
                      <a:lumMod val="65000"/>
                      <a:lumOff val="35000"/>
                    </a:schemeClr>
                  </a:solidFill>
                  <a:latin typeface="微软雅黑" pitchFamily="34" charset="-122"/>
                  <a:ea typeface="微软雅黑" pitchFamily="34" charset="-122"/>
                </a:endParaRPr>
              </a:p>
            </p:txBody>
          </p:sp>
          <p:sp>
            <p:nvSpPr>
              <p:cNvPr id="13" name="Freeform 17"/>
              <p:cNvSpPr>
                <a:spLocks noChangeArrowheads="1"/>
              </p:cNvSpPr>
              <p:nvPr/>
            </p:nvSpPr>
            <p:spPr bwMode="auto">
              <a:xfrm>
                <a:off x="63499" y="166689"/>
                <a:ext cx="165100" cy="279400"/>
              </a:xfrm>
              <a:custGeom>
                <a:avLst/>
                <a:gdLst>
                  <a:gd name="T0" fmla="*/ 0 w 94"/>
                  <a:gd name="T1" fmla="*/ 443547500 h 160"/>
                  <a:gd name="T2" fmla="*/ 133836383 w 94"/>
                  <a:gd name="T3" fmla="*/ 443547500 h 160"/>
                  <a:gd name="T4" fmla="*/ 262096250 w 94"/>
                  <a:gd name="T5" fmla="*/ 443547500 h 160"/>
                  <a:gd name="T6" fmla="*/ 262096250 w 94"/>
                  <a:gd name="T7" fmla="*/ 371471031 h 160"/>
                  <a:gd name="T8" fmla="*/ 161718963 w 94"/>
                  <a:gd name="T9" fmla="*/ 271672844 h 160"/>
                  <a:gd name="T10" fmla="*/ 161718963 w 94"/>
                  <a:gd name="T11" fmla="*/ 271672844 h 160"/>
                  <a:gd name="T12" fmla="*/ 150565931 w 94"/>
                  <a:gd name="T13" fmla="*/ 260584156 h 160"/>
                  <a:gd name="T14" fmla="*/ 144989415 w 94"/>
                  <a:gd name="T15" fmla="*/ 249495469 h 160"/>
                  <a:gd name="T16" fmla="*/ 144989415 w 94"/>
                  <a:gd name="T17" fmla="*/ 216229406 h 160"/>
                  <a:gd name="T18" fmla="*/ 144989415 w 94"/>
                  <a:gd name="T19" fmla="*/ 121975563 h 160"/>
                  <a:gd name="T20" fmla="*/ 144989415 w 94"/>
                  <a:gd name="T21" fmla="*/ 121975563 h 160"/>
                  <a:gd name="T22" fmla="*/ 144989415 w 94"/>
                  <a:gd name="T23" fmla="*/ 105342531 h 160"/>
                  <a:gd name="T24" fmla="*/ 150565931 w 94"/>
                  <a:gd name="T25" fmla="*/ 88709500 h 160"/>
                  <a:gd name="T26" fmla="*/ 172871995 w 94"/>
                  <a:gd name="T27" fmla="*/ 60987781 h 160"/>
                  <a:gd name="T28" fmla="*/ 211907606 w 94"/>
                  <a:gd name="T29" fmla="*/ 27721719 h 160"/>
                  <a:gd name="T30" fmla="*/ 211907606 w 94"/>
                  <a:gd name="T31" fmla="*/ 27721719 h 160"/>
                  <a:gd name="T32" fmla="*/ 228637154 w 94"/>
                  <a:gd name="T33" fmla="*/ 16633031 h 160"/>
                  <a:gd name="T34" fmla="*/ 245366702 w 94"/>
                  <a:gd name="T35" fmla="*/ 0 h 160"/>
                  <a:gd name="T36" fmla="*/ 133836383 w 94"/>
                  <a:gd name="T37" fmla="*/ 0 h 160"/>
                  <a:gd name="T38" fmla="*/ 16729548 w 94"/>
                  <a:gd name="T39" fmla="*/ 0 h 160"/>
                  <a:gd name="T40" fmla="*/ 16729548 w 94"/>
                  <a:gd name="T41" fmla="*/ 0 h 160"/>
                  <a:gd name="T42" fmla="*/ 33459096 w 94"/>
                  <a:gd name="T43" fmla="*/ 16633031 h 160"/>
                  <a:gd name="T44" fmla="*/ 50188644 w 94"/>
                  <a:gd name="T45" fmla="*/ 27721719 h 160"/>
                  <a:gd name="T46" fmla="*/ 89224255 w 94"/>
                  <a:gd name="T47" fmla="*/ 60987781 h 160"/>
                  <a:gd name="T48" fmla="*/ 89224255 w 94"/>
                  <a:gd name="T49" fmla="*/ 60987781 h 160"/>
                  <a:gd name="T50" fmla="*/ 105953803 w 94"/>
                  <a:gd name="T51" fmla="*/ 88709500 h 160"/>
                  <a:gd name="T52" fmla="*/ 117106835 w 94"/>
                  <a:gd name="T53" fmla="*/ 105342531 h 160"/>
                  <a:gd name="T54" fmla="*/ 117106835 w 94"/>
                  <a:gd name="T55" fmla="*/ 121975563 h 160"/>
                  <a:gd name="T56" fmla="*/ 117106835 w 94"/>
                  <a:gd name="T57" fmla="*/ 216229406 h 160"/>
                  <a:gd name="T58" fmla="*/ 117106835 w 94"/>
                  <a:gd name="T59" fmla="*/ 216229406 h 160"/>
                  <a:gd name="T60" fmla="*/ 117106835 w 94"/>
                  <a:gd name="T61" fmla="*/ 249495469 h 160"/>
                  <a:gd name="T62" fmla="*/ 111530319 w 94"/>
                  <a:gd name="T63" fmla="*/ 260584156 h 160"/>
                  <a:gd name="T64" fmla="*/ 105953803 w 94"/>
                  <a:gd name="T65" fmla="*/ 271672844 h 160"/>
                  <a:gd name="T66" fmla="*/ 0 w 94"/>
                  <a:gd name="T67" fmla="*/ 371471031 h 160"/>
                  <a:gd name="T68" fmla="*/ 0 w 94"/>
                  <a:gd name="T69" fmla="*/ 443547500 h 16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94"/>
                  <a:gd name="T106" fmla="*/ 0 h 160"/>
                  <a:gd name="T107" fmla="*/ 94 w 94"/>
                  <a:gd name="T108" fmla="*/ 160 h 16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94" h="160">
                    <a:moveTo>
                      <a:pt x="0" y="160"/>
                    </a:moveTo>
                    <a:lnTo>
                      <a:pt x="48" y="160"/>
                    </a:lnTo>
                    <a:lnTo>
                      <a:pt x="94" y="160"/>
                    </a:lnTo>
                    <a:lnTo>
                      <a:pt x="94" y="134"/>
                    </a:lnTo>
                    <a:lnTo>
                      <a:pt x="58" y="98"/>
                    </a:lnTo>
                    <a:lnTo>
                      <a:pt x="54" y="94"/>
                    </a:lnTo>
                    <a:lnTo>
                      <a:pt x="52" y="90"/>
                    </a:lnTo>
                    <a:lnTo>
                      <a:pt x="52" y="78"/>
                    </a:lnTo>
                    <a:lnTo>
                      <a:pt x="52" y="44"/>
                    </a:lnTo>
                    <a:lnTo>
                      <a:pt x="52" y="38"/>
                    </a:lnTo>
                    <a:lnTo>
                      <a:pt x="54" y="32"/>
                    </a:lnTo>
                    <a:lnTo>
                      <a:pt x="62" y="22"/>
                    </a:lnTo>
                    <a:lnTo>
                      <a:pt x="76" y="10"/>
                    </a:lnTo>
                    <a:lnTo>
                      <a:pt x="82" y="6"/>
                    </a:lnTo>
                    <a:lnTo>
                      <a:pt x="88" y="0"/>
                    </a:lnTo>
                    <a:lnTo>
                      <a:pt x="48" y="0"/>
                    </a:lnTo>
                    <a:lnTo>
                      <a:pt x="6" y="0"/>
                    </a:lnTo>
                    <a:lnTo>
                      <a:pt x="12" y="6"/>
                    </a:lnTo>
                    <a:lnTo>
                      <a:pt x="18" y="10"/>
                    </a:lnTo>
                    <a:lnTo>
                      <a:pt x="32" y="22"/>
                    </a:lnTo>
                    <a:lnTo>
                      <a:pt x="38" y="32"/>
                    </a:lnTo>
                    <a:lnTo>
                      <a:pt x="42" y="38"/>
                    </a:lnTo>
                    <a:lnTo>
                      <a:pt x="42" y="44"/>
                    </a:lnTo>
                    <a:lnTo>
                      <a:pt x="42" y="78"/>
                    </a:lnTo>
                    <a:lnTo>
                      <a:pt x="42" y="90"/>
                    </a:lnTo>
                    <a:lnTo>
                      <a:pt x="40" y="94"/>
                    </a:lnTo>
                    <a:lnTo>
                      <a:pt x="38" y="98"/>
                    </a:lnTo>
                    <a:lnTo>
                      <a:pt x="0" y="134"/>
                    </a:lnTo>
                    <a:lnTo>
                      <a:pt x="0" y="160"/>
                    </a:lnTo>
                    <a:close/>
                  </a:path>
                </a:pathLst>
              </a:custGeom>
              <a:solidFill>
                <a:srgbClr val="F2F2F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600">
                  <a:solidFill>
                    <a:schemeClr val="tx1">
                      <a:lumMod val="65000"/>
                      <a:lumOff val="35000"/>
                    </a:schemeClr>
                  </a:solidFill>
                  <a:latin typeface="微软雅黑" pitchFamily="34" charset="-122"/>
                  <a:ea typeface="微软雅黑" pitchFamily="34" charset="-122"/>
                </a:endParaRPr>
              </a:p>
            </p:txBody>
          </p:sp>
        </p:grpSp>
      </p:grpSp>
      <p:sp>
        <p:nvSpPr>
          <p:cNvPr id="14" name="文本框 13"/>
          <p:cNvSpPr>
            <a:spLocks noChangeArrowheads="1"/>
          </p:cNvSpPr>
          <p:nvPr/>
        </p:nvSpPr>
        <p:spPr bwMode="auto">
          <a:xfrm>
            <a:off x="4953925" y="4507927"/>
            <a:ext cx="2608841" cy="6430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19" tIns="45659" rIns="91319" bIns="45659"/>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lnSpc>
                <a:spcPct val="120000"/>
              </a:lnSpc>
            </a:pPr>
            <a:r>
              <a:rPr lang="zh-CN" altLang="en-US" sz="1400" dirty="0">
                <a:solidFill>
                  <a:schemeClr val="tx1">
                    <a:lumMod val="65000"/>
                    <a:lumOff val="35000"/>
                  </a:schemeClr>
                </a:solidFill>
                <a:latin typeface="微软雅黑" pitchFamily="34" charset="-122"/>
                <a:ea typeface="微软雅黑" pitchFamily="34" charset="-122"/>
                <a:sym typeface="方正兰亭黑_GBK" pitchFamily="2" charset="-122"/>
              </a:rPr>
              <a:t>单击此处添加文字阐述，添加简短问题说明文字，具体说明文字在此处添加此处。</a:t>
            </a:r>
          </a:p>
        </p:txBody>
      </p:sp>
      <p:sp>
        <p:nvSpPr>
          <p:cNvPr id="15" name="文本框 14"/>
          <p:cNvSpPr>
            <a:spLocks noChangeArrowheads="1"/>
          </p:cNvSpPr>
          <p:nvPr/>
        </p:nvSpPr>
        <p:spPr bwMode="auto">
          <a:xfrm>
            <a:off x="6371808" y="5368226"/>
            <a:ext cx="1107751" cy="415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319" tIns="45659" rIns="91319" bIns="45659">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b="1" dirty="0">
                <a:solidFill>
                  <a:schemeClr val="tx1">
                    <a:lumMod val="65000"/>
                    <a:lumOff val="35000"/>
                  </a:schemeClr>
                </a:solidFill>
                <a:latin typeface="微软雅黑" pitchFamily="34" charset="-122"/>
                <a:ea typeface="微软雅黑" pitchFamily="34" charset="-122"/>
                <a:sym typeface="方正兰亭黑_GBK" pitchFamily="2" charset="-122"/>
              </a:rPr>
              <a:t>第三季度</a:t>
            </a:r>
            <a:endParaRPr lang="zh-CN" altLang="en-US" sz="2000" b="1" dirty="0">
              <a:solidFill>
                <a:schemeClr val="tx1">
                  <a:lumMod val="65000"/>
                  <a:lumOff val="35000"/>
                </a:schemeClr>
              </a:solidFill>
              <a:latin typeface="微软雅黑" pitchFamily="34" charset="-122"/>
              <a:ea typeface="微软雅黑" pitchFamily="34" charset="-122"/>
            </a:endParaRPr>
          </a:p>
        </p:txBody>
      </p:sp>
      <p:sp>
        <p:nvSpPr>
          <p:cNvPr id="16" name="文本框 16"/>
          <p:cNvSpPr>
            <a:spLocks noChangeArrowheads="1"/>
          </p:cNvSpPr>
          <p:nvPr/>
        </p:nvSpPr>
        <p:spPr bwMode="auto">
          <a:xfrm>
            <a:off x="1714919" y="1349149"/>
            <a:ext cx="1107751" cy="3692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319" tIns="45659" rIns="91319" bIns="45659">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b="1" dirty="0">
                <a:solidFill>
                  <a:schemeClr val="tx1">
                    <a:lumMod val="65000"/>
                    <a:lumOff val="35000"/>
                  </a:schemeClr>
                </a:solidFill>
                <a:latin typeface="微软雅黑" pitchFamily="34" charset="-122"/>
                <a:ea typeface="微软雅黑" pitchFamily="34" charset="-122"/>
                <a:sym typeface="方正兰亭黑_GBK" pitchFamily="2" charset="-122"/>
              </a:rPr>
              <a:t>第一季度</a:t>
            </a:r>
            <a:endParaRPr lang="zh-CN" altLang="en-US" sz="1600" b="1" dirty="0">
              <a:solidFill>
                <a:schemeClr val="tx1">
                  <a:lumMod val="65000"/>
                  <a:lumOff val="35000"/>
                </a:schemeClr>
              </a:solidFill>
              <a:latin typeface="微软雅黑" pitchFamily="34" charset="-122"/>
              <a:ea typeface="微软雅黑" pitchFamily="34" charset="-122"/>
            </a:endParaRPr>
          </a:p>
        </p:txBody>
      </p:sp>
      <p:sp>
        <p:nvSpPr>
          <p:cNvPr id="17" name="文本框 17"/>
          <p:cNvSpPr>
            <a:spLocks noChangeArrowheads="1"/>
          </p:cNvSpPr>
          <p:nvPr/>
        </p:nvSpPr>
        <p:spPr bwMode="auto">
          <a:xfrm>
            <a:off x="4953925" y="1783644"/>
            <a:ext cx="2608841" cy="1061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19" tIns="45659" rIns="91319" bIns="45659"/>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lnSpc>
                <a:spcPct val="120000"/>
              </a:lnSpc>
            </a:pPr>
            <a:endParaRPr lang="zh-CN" altLang="en-US" sz="1400" dirty="0">
              <a:solidFill>
                <a:schemeClr val="tx1">
                  <a:lumMod val="65000"/>
                  <a:lumOff val="35000"/>
                </a:schemeClr>
              </a:solidFill>
              <a:latin typeface="微软雅黑" pitchFamily="34" charset="-122"/>
              <a:ea typeface="微软雅黑" pitchFamily="34" charset="-122"/>
              <a:sym typeface="方正兰亭黑_GBK" pitchFamily="2" charset="-122"/>
            </a:endParaRPr>
          </a:p>
        </p:txBody>
      </p:sp>
      <p:sp>
        <p:nvSpPr>
          <p:cNvPr id="18" name="文本框 18"/>
          <p:cNvSpPr>
            <a:spLocks noChangeArrowheads="1"/>
          </p:cNvSpPr>
          <p:nvPr/>
        </p:nvSpPr>
        <p:spPr bwMode="auto">
          <a:xfrm>
            <a:off x="6383371" y="1349149"/>
            <a:ext cx="1107751" cy="415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319" tIns="45659" rIns="91319" bIns="45659">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b="1" dirty="0">
                <a:solidFill>
                  <a:schemeClr val="tx1">
                    <a:lumMod val="65000"/>
                    <a:lumOff val="35000"/>
                  </a:schemeClr>
                </a:solidFill>
                <a:latin typeface="微软雅黑" pitchFamily="34" charset="-122"/>
                <a:ea typeface="微软雅黑" pitchFamily="34" charset="-122"/>
                <a:sym typeface="方正兰亭黑_GBK" pitchFamily="2" charset="-122"/>
              </a:rPr>
              <a:t>第二季度</a:t>
            </a:r>
            <a:endParaRPr lang="zh-CN" altLang="en-US" sz="2000" b="1" dirty="0">
              <a:solidFill>
                <a:schemeClr val="tx1">
                  <a:lumMod val="65000"/>
                  <a:lumOff val="35000"/>
                </a:schemeClr>
              </a:solidFill>
              <a:latin typeface="微软雅黑" pitchFamily="34" charset="-122"/>
              <a:ea typeface="微软雅黑" pitchFamily="34" charset="-122"/>
            </a:endParaRPr>
          </a:p>
        </p:txBody>
      </p:sp>
      <p:grpSp>
        <p:nvGrpSpPr>
          <p:cNvPr id="19" name="组合 18"/>
          <p:cNvGrpSpPr>
            <a:grpSpLocks/>
          </p:cNvGrpSpPr>
          <p:nvPr/>
        </p:nvGrpSpPr>
        <p:grpSpPr bwMode="auto">
          <a:xfrm>
            <a:off x="7666831" y="3605625"/>
            <a:ext cx="1225649" cy="1228172"/>
            <a:chOff x="0" y="0"/>
            <a:chExt cx="1403797" cy="1403797"/>
          </a:xfrm>
        </p:grpSpPr>
        <p:sp>
          <p:nvSpPr>
            <p:cNvPr id="20" name="椭圆 19"/>
            <p:cNvSpPr>
              <a:spLocks noChangeArrowheads="1"/>
            </p:cNvSpPr>
            <p:nvPr/>
          </p:nvSpPr>
          <p:spPr bwMode="auto">
            <a:xfrm>
              <a:off x="0" y="0"/>
              <a:ext cx="1403797" cy="1403797"/>
            </a:xfrm>
            <a:prstGeom prst="ellipse">
              <a:avLst/>
            </a:prstGeom>
            <a:solidFill>
              <a:schemeClr val="tx1">
                <a:lumMod val="75000"/>
                <a:lumOff val="25000"/>
              </a:scheme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sz="1200">
                <a:solidFill>
                  <a:schemeClr val="tx1">
                    <a:lumMod val="65000"/>
                    <a:lumOff val="35000"/>
                  </a:schemeClr>
                </a:solidFill>
                <a:latin typeface="微软雅黑" pitchFamily="34" charset="-122"/>
                <a:ea typeface="微软雅黑" pitchFamily="34" charset="-122"/>
                <a:sym typeface="方正兰亭黑_GBK" pitchFamily="2" charset="-122"/>
              </a:endParaRPr>
            </a:p>
          </p:txBody>
        </p:sp>
        <p:sp>
          <p:nvSpPr>
            <p:cNvPr id="21" name="Freeform 12"/>
            <p:cNvSpPr>
              <a:spLocks noEditPoints="1" noChangeArrowheads="1"/>
            </p:cNvSpPr>
            <p:nvPr/>
          </p:nvSpPr>
          <p:spPr bwMode="auto">
            <a:xfrm>
              <a:off x="479640" y="362881"/>
              <a:ext cx="471466" cy="666418"/>
            </a:xfrm>
            <a:custGeom>
              <a:avLst/>
              <a:gdLst>
                <a:gd name="T0" fmla="*/ 2147483647 w 408"/>
                <a:gd name="T1" fmla="*/ 2147483647 h 578"/>
                <a:gd name="T2" fmla="*/ 2147483647 w 408"/>
                <a:gd name="T3" fmla="*/ 2147483647 h 578"/>
                <a:gd name="T4" fmla="*/ 2147483647 w 408"/>
                <a:gd name="T5" fmla="*/ 2147483647 h 578"/>
                <a:gd name="T6" fmla="*/ 2147483647 w 408"/>
                <a:gd name="T7" fmla="*/ 2147483647 h 578"/>
                <a:gd name="T8" fmla="*/ 2147483647 w 408"/>
                <a:gd name="T9" fmla="*/ 2147483647 h 578"/>
                <a:gd name="T10" fmla="*/ 2147483647 w 408"/>
                <a:gd name="T11" fmla="*/ 2147483647 h 578"/>
                <a:gd name="T12" fmla="*/ 2147483647 w 408"/>
                <a:gd name="T13" fmla="*/ 2147483647 h 578"/>
                <a:gd name="T14" fmla="*/ 2147483647 w 408"/>
                <a:gd name="T15" fmla="*/ 2147483647 h 578"/>
                <a:gd name="T16" fmla="*/ 2147483647 w 408"/>
                <a:gd name="T17" fmla="*/ 2147483647 h 578"/>
                <a:gd name="T18" fmla="*/ 2147483647 w 408"/>
                <a:gd name="T19" fmla="*/ 2147483647 h 578"/>
                <a:gd name="T20" fmla="*/ 2147483647 w 408"/>
                <a:gd name="T21" fmla="*/ 2147483647 h 578"/>
                <a:gd name="T22" fmla="*/ 2147483647 w 408"/>
                <a:gd name="T23" fmla="*/ 2147483647 h 578"/>
                <a:gd name="T24" fmla="*/ 2147483647 w 408"/>
                <a:gd name="T25" fmla="*/ 2147483647 h 578"/>
                <a:gd name="T26" fmla="*/ 2147483647 w 408"/>
                <a:gd name="T27" fmla="*/ 2147483647 h 578"/>
                <a:gd name="T28" fmla="*/ 2147483647 w 408"/>
                <a:gd name="T29" fmla="*/ 2147483647 h 578"/>
                <a:gd name="T30" fmla="*/ 2147483647 w 408"/>
                <a:gd name="T31" fmla="*/ 2147483647 h 578"/>
                <a:gd name="T32" fmla="*/ 1060602056 w 408"/>
                <a:gd name="T33" fmla="*/ 2147483647 h 578"/>
                <a:gd name="T34" fmla="*/ 0 w 408"/>
                <a:gd name="T35" fmla="*/ 2147483647 h 578"/>
                <a:gd name="T36" fmla="*/ 2147483647 w 408"/>
                <a:gd name="T37" fmla="*/ 2147483647 h 578"/>
                <a:gd name="T38" fmla="*/ 2147483647 w 408"/>
                <a:gd name="T39" fmla="*/ 2147483647 h 578"/>
                <a:gd name="T40" fmla="*/ 2147483647 w 408"/>
                <a:gd name="T41" fmla="*/ 2147483647 h 578"/>
                <a:gd name="T42" fmla="*/ 2147483647 w 408"/>
                <a:gd name="T43" fmla="*/ 2147483647 h 578"/>
                <a:gd name="T44" fmla="*/ 2147483647 w 408"/>
                <a:gd name="T45" fmla="*/ 0 h 578"/>
                <a:gd name="T46" fmla="*/ 2147483647 w 408"/>
                <a:gd name="T47" fmla="*/ 2116669242 h 578"/>
                <a:gd name="T48" fmla="*/ 2147483647 w 408"/>
                <a:gd name="T49" fmla="*/ 2147483647 h 578"/>
                <a:gd name="T50" fmla="*/ 2147483647 w 408"/>
                <a:gd name="T51" fmla="*/ 2147483647 h 578"/>
                <a:gd name="T52" fmla="*/ 2147483647 w 408"/>
                <a:gd name="T53" fmla="*/ 2147483647 h 578"/>
                <a:gd name="T54" fmla="*/ 2147483647 w 408"/>
                <a:gd name="T55" fmla="*/ 2147483647 h 578"/>
                <a:gd name="T56" fmla="*/ 2147483647 w 408"/>
                <a:gd name="T57" fmla="*/ 2147483647 h 578"/>
                <a:gd name="T58" fmla="*/ 2147483647 w 408"/>
                <a:gd name="T59" fmla="*/ 2147483647 h 578"/>
                <a:gd name="T60" fmla="*/ 2147483647 w 408"/>
                <a:gd name="T61" fmla="*/ 2147483647 h 578"/>
                <a:gd name="T62" fmla="*/ 2147483647 w 408"/>
                <a:gd name="T63" fmla="*/ 2147483647 h 578"/>
                <a:gd name="T64" fmla="*/ 2147483647 w 408"/>
                <a:gd name="T65" fmla="*/ 2147483647 h 578"/>
                <a:gd name="T66" fmla="*/ 2147483647 w 408"/>
                <a:gd name="T67" fmla="*/ 2147483647 h 578"/>
                <a:gd name="T68" fmla="*/ 2147483647 w 408"/>
                <a:gd name="T69" fmla="*/ 2147483647 h 578"/>
                <a:gd name="T70" fmla="*/ 2147483647 w 408"/>
                <a:gd name="T71" fmla="*/ 2147483647 h 578"/>
                <a:gd name="T72" fmla="*/ 2147483647 w 408"/>
                <a:gd name="T73" fmla="*/ 2147483647 h 578"/>
                <a:gd name="T74" fmla="*/ 2147483647 w 408"/>
                <a:gd name="T75" fmla="*/ 2147483647 h 578"/>
                <a:gd name="T76" fmla="*/ 2147483647 w 408"/>
                <a:gd name="T77" fmla="*/ 2147483647 h 578"/>
                <a:gd name="T78" fmla="*/ 2147483647 w 408"/>
                <a:gd name="T79" fmla="*/ 2147483647 h 578"/>
                <a:gd name="T80" fmla="*/ 2147483647 w 408"/>
                <a:gd name="T81" fmla="*/ 2147483647 h 578"/>
                <a:gd name="T82" fmla="*/ 2147483647 w 408"/>
                <a:gd name="T83" fmla="*/ 2147483647 h 578"/>
                <a:gd name="T84" fmla="*/ 2147483647 w 408"/>
                <a:gd name="T85" fmla="*/ 2147483647 h 578"/>
                <a:gd name="T86" fmla="*/ 2147483647 w 408"/>
                <a:gd name="T87" fmla="*/ 2147483647 h 578"/>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408"/>
                <a:gd name="T133" fmla="*/ 0 h 578"/>
                <a:gd name="T134" fmla="*/ 408 w 408"/>
                <a:gd name="T135" fmla="*/ 578 h 578"/>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408" h="578">
                  <a:moveTo>
                    <a:pt x="248" y="430"/>
                  </a:moveTo>
                  <a:lnTo>
                    <a:pt x="166" y="430"/>
                  </a:lnTo>
                  <a:lnTo>
                    <a:pt x="158" y="430"/>
                  </a:lnTo>
                  <a:lnTo>
                    <a:pt x="154" y="426"/>
                  </a:lnTo>
                  <a:lnTo>
                    <a:pt x="150" y="422"/>
                  </a:lnTo>
                  <a:lnTo>
                    <a:pt x="148" y="414"/>
                  </a:lnTo>
                  <a:lnTo>
                    <a:pt x="148" y="404"/>
                  </a:lnTo>
                  <a:lnTo>
                    <a:pt x="150" y="382"/>
                  </a:lnTo>
                  <a:lnTo>
                    <a:pt x="152" y="360"/>
                  </a:lnTo>
                  <a:lnTo>
                    <a:pt x="158" y="342"/>
                  </a:lnTo>
                  <a:lnTo>
                    <a:pt x="164" y="326"/>
                  </a:lnTo>
                  <a:lnTo>
                    <a:pt x="174" y="308"/>
                  </a:lnTo>
                  <a:lnTo>
                    <a:pt x="188" y="292"/>
                  </a:lnTo>
                  <a:lnTo>
                    <a:pt x="206" y="274"/>
                  </a:lnTo>
                  <a:lnTo>
                    <a:pt x="228" y="254"/>
                  </a:lnTo>
                  <a:lnTo>
                    <a:pt x="268" y="222"/>
                  </a:lnTo>
                  <a:lnTo>
                    <a:pt x="286" y="204"/>
                  </a:lnTo>
                  <a:lnTo>
                    <a:pt x="292" y="194"/>
                  </a:lnTo>
                  <a:lnTo>
                    <a:pt x="296" y="184"/>
                  </a:lnTo>
                  <a:lnTo>
                    <a:pt x="300" y="172"/>
                  </a:lnTo>
                  <a:lnTo>
                    <a:pt x="300" y="162"/>
                  </a:lnTo>
                  <a:lnTo>
                    <a:pt x="298" y="146"/>
                  </a:lnTo>
                  <a:lnTo>
                    <a:pt x="294" y="132"/>
                  </a:lnTo>
                  <a:lnTo>
                    <a:pt x="286" y="118"/>
                  </a:lnTo>
                  <a:lnTo>
                    <a:pt x="276" y="106"/>
                  </a:lnTo>
                  <a:lnTo>
                    <a:pt x="262" y="96"/>
                  </a:lnTo>
                  <a:lnTo>
                    <a:pt x="244" y="90"/>
                  </a:lnTo>
                  <a:lnTo>
                    <a:pt x="226" y="86"/>
                  </a:lnTo>
                  <a:lnTo>
                    <a:pt x="206" y="84"/>
                  </a:lnTo>
                  <a:lnTo>
                    <a:pt x="186" y="86"/>
                  </a:lnTo>
                  <a:lnTo>
                    <a:pt x="168" y="90"/>
                  </a:lnTo>
                  <a:lnTo>
                    <a:pt x="152" y="98"/>
                  </a:lnTo>
                  <a:lnTo>
                    <a:pt x="136" y="108"/>
                  </a:lnTo>
                  <a:lnTo>
                    <a:pt x="124" y="122"/>
                  </a:lnTo>
                  <a:lnTo>
                    <a:pt x="112" y="138"/>
                  </a:lnTo>
                  <a:lnTo>
                    <a:pt x="104" y="158"/>
                  </a:lnTo>
                  <a:lnTo>
                    <a:pt x="98" y="180"/>
                  </a:lnTo>
                  <a:lnTo>
                    <a:pt x="12" y="170"/>
                  </a:lnTo>
                  <a:lnTo>
                    <a:pt x="6" y="168"/>
                  </a:lnTo>
                  <a:lnTo>
                    <a:pt x="2" y="164"/>
                  </a:lnTo>
                  <a:lnTo>
                    <a:pt x="0" y="158"/>
                  </a:lnTo>
                  <a:lnTo>
                    <a:pt x="0" y="152"/>
                  </a:lnTo>
                  <a:lnTo>
                    <a:pt x="4" y="140"/>
                  </a:lnTo>
                  <a:lnTo>
                    <a:pt x="14" y="112"/>
                  </a:lnTo>
                  <a:lnTo>
                    <a:pt x="22" y="96"/>
                  </a:lnTo>
                  <a:lnTo>
                    <a:pt x="32" y="78"/>
                  </a:lnTo>
                  <a:lnTo>
                    <a:pt x="44" y="62"/>
                  </a:lnTo>
                  <a:lnTo>
                    <a:pt x="56" y="50"/>
                  </a:lnTo>
                  <a:lnTo>
                    <a:pt x="70" y="38"/>
                  </a:lnTo>
                  <a:lnTo>
                    <a:pt x="86" y="28"/>
                  </a:lnTo>
                  <a:lnTo>
                    <a:pt x="102" y="20"/>
                  </a:lnTo>
                  <a:lnTo>
                    <a:pt x="120" y="12"/>
                  </a:lnTo>
                  <a:lnTo>
                    <a:pt x="138" y="8"/>
                  </a:lnTo>
                  <a:lnTo>
                    <a:pt x="158" y="4"/>
                  </a:lnTo>
                  <a:lnTo>
                    <a:pt x="180" y="2"/>
                  </a:lnTo>
                  <a:lnTo>
                    <a:pt x="202" y="0"/>
                  </a:lnTo>
                  <a:lnTo>
                    <a:pt x="224" y="2"/>
                  </a:lnTo>
                  <a:lnTo>
                    <a:pt x="246" y="4"/>
                  </a:lnTo>
                  <a:lnTo>
                    <a:pt x="266" y="8"/>
                  </a:lnTo>
                  <a:lnTo>
                    <a:pt x="286" y="12"/>
                  </a:lnTo>
                  <a:lnTo>
                    <a:pt x="304" y="20"/>
                  </a:lnTo>
                  <a:lnTo>
                    <a:pt x="322" y="28"/>
                  </a:lnTo>
                  <a:lnTo>
                    <a:pt x="338" y="38"/>
                  </a:lnTo>
                  <a:lnTo>
                    <a:pt x="352" y="50"/>
                  </a:lnTo>
                  <a:lnTo>
                    <a:pt x="364" y="62"/>
                  </a:lnTo>
                  <a:lnTo>
                    <a:pt x="376" y="76"/>
                  </a:lnTo>
                  <a:lnTo>
                    <a:pt x="386" y="88"/>
                  </a:lnTo>
                  <a:lnTo>
                    <a:pt x="394" y="104"/>
                  </a:lnTo>
                  <a:lnTo>
                    <a:pt x="400" y="118"/>
                  </a:lnTo>
                  <a:lnTo>
                    <a:pt x="404" y="132"/>
                  </a:lnTo>
                  <a:lnTo>
                    <a:pt x="406" y="148"/>
                  </a:lnTo>
                  <a:lnTo>
                    <a:pt x="408" y="164"/>
                  </a:lnTo>
                  <a:lnTo>
                    <a:pt x="406" y="182"/>
                  </a:lnTo>
                  <a:lnTo>
                    <a:pt x="402" y="200"/>
                  </a:lnTo>
                  <a:lnTo>
                    <a:pt x="396" y="216"/>
                  </a:lnTo>
                  <a:lnTo>
                    <a:pt x="388" y="234"/>
                  </a:lnTo>
                  <a:lnTo>
                    <a:pt x="374" y="250"/>
                  </a:lnTo>
                  <a:lnTo>
                    <a:pt x="354" y="272"/>
                  </a:lnTo>
                  <a:lnTo>
                    <a:pt x="330" y="296"/>
                  </a:lnTo>
                  <a:lnTo>
                    <a:pt x="300" y="322"/>
                  </a:lnTo>
                  <a:lnTo>
                    <a:pt x="272" y="348"/>
                  </a:lnTo>
                  <a:lnTo>
                    <a:pt x="262" y="358"/>
                  </a:lnTo>
                  <a:lnTo>
                    <a:pt x="256" y="368"/>
                  </a:lnTo>
                  <a:lnTo>
                    <a:pt x="252" y="378"/>
                  </a:lnTo>
                  <a:lnTo>
                    <a:pt x="250" y="392"/>
                  </a:lnTo>
                  <a:lnTo>
                    <a:pt x="248" y="410"/>
                  </a:lnTo>
                  <a:lnTo>
                    <a:pt x="248" y="430"/>
                  </a:lnTo>
                  <a:close/>
                  <a:moveTo>
                    <a:pt x="166" y="578"/>
                  </a:moveTo>
                  <a:lnTo>
                    <a:pt x="166" y="578"/>
                  </a:lnTo>
                  <a:lnTo>
                    <a:pt x="158" y="578"/>
                  </a:lnTo>
                  <a:lnTo>
                    <a:pt x="154" y="574"/>
                  </a:lnTo>
                  <a:lnTo>
                    <a:pt x="150" y="568"/>
                  </a:lnTo>
                  <a:lnTo>
                    <a:pt x="150" y="562"/>
                  </a:lnTo>
                  <a:lnTo>
                    <a:pt x="150" y="484"/>
                  </a:lnTo>
                  <a:lnTo>
                    <a:pt x="150" y="478"/>
                  </a:lnTo>
                  <a:lnTo>
                    <a:pt x="154" y="474"/>
                  </a:lnTo>
                  <a:lnTo>
                    <a:pt x="158" y="470"/>
                  </a:lnTo>
                  <a:lnTo>
                    <a:pt x="166" y="468"/>
                  </a:lnTo>
                  <a:lnTo>
                    <a:pt x="242" y="468"/>
                  </a:lnTo>
                  <a:lnTo>
                    <a:pt x="250" y="470"/>
                  </a:lnTo>
                  <a:lnTo>
                    <a:pt x="254" y="474"/>
                  </a:lnTo>
                  <a:lnTo>
                    <a:pt x="258" y="478"/>
                  </a:lnTo>
                  <a:lnTo>
                    <a:pt x="258" y="484"/>
                  </a:lnTo>
                  <a:lnTo>
                    <a:pt x="258" y="562"/>
                  </a:lnTo>
                  <a:lnTo>
                    <a:pt x="258" y="568"/>
                  </a:lnTo>
                  <a:lnTo>
                    <a:pt x="254" y="574"/>
                  </a:lnTo>
                  <a:lnTo>
                    <a:pt x="250" y="578"/>
                  </a:lnTo>
                  <a:lnTo>
                    <a:pt x="242" y="578"/>
                  </a:lnTo>
                  <a:lnTo>
                    <a:pt x="166" y="578"/>
                  </a:lnTo>
                  <a:close/>
                </a:path>
              </a:pathLst>
            </a:custGeom>
            <a:solidFill>
              <a:srgbClr val="F2F2F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600">
                <a:solidFill>
                  <a:schemeClr val="tx1">
                    <a:lumMod val="65000"/>
                    <a:lumOff val="35000"/>
                  </a:schemeClr>
                </a:solidFill>
                <a:latin typeface="微软雅黑" pitchFamily="34" charset="-122"/>
                <a:ea typeface="微软雅黑" pitchFamily="34" charset="-122"/>
              </a:endParaRPr>
            </a:p>
          </p:txBody>
        </p:sp>
      </p:grpSp>
      <p:grpSp>
        <p:nvGrpSpPr>
          <p:cNvPr id="22" name="组合 21"/>
          <p:cNvGrpSpPr>
            <a:grpSpLocks/>
          </p:cNvGrpSpPr>
          <p:nvPr/>
        </p:nvGrpSpPr>
        <p:grpSpPr bwMode="auto">
          <a:xfrm>
            <a:off x="383761" y="2235518"/>
            <a:ext cx="1224204" cy="1226725"/>
            <a:chOff x="0" y="0"/>
            <a:chExt cx="1403797" cy="1403797"/>
          </a:xfrm>
        </p:grpSpPr>
        <p:sp>
          <p:nvSpPr>
            <p:cNvPr id="23" name="椭圆 22"/>
            <p:cNvSpPr>
              <a:spLocks noChangeArrowheads="1"/>
            </p:cNvSpPr>
            <p:nvPr/>
          </p:nvSpPr>
          <p:spPr bwMode="auto">
            <a:xfrm>
              <a:off x="0" y="0"/>
              <a:ext cx="1403797" cy="1403797"/>
            </a:xfrm>
            <a:prstGeom prst="ellipse">
              <a:avLst/>
            </a:prstGeom>
            <a:solidFill>
              <a:srgbClr val="7B1B1B"/>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sz="1200">
                <a:solidFill>
                  <a:schemeClr val="tx1">
                    <a:lumMod val="65000"/>
                    <a:lumOff val="35000"/>
                  </a:schemeClr>
                </a:solidFill>
                <a:latin typeface="微软雅黑" pitchFamily="34" charset="-122"/>
                <a:ea typeface="微软雅黑" pitchFamily="34" charset="-122"/>
                <a:sym typeface="方正兰亭黑_GBK" pitchFamily="2" charset="-122"/>
              </a:endParaRPr>
            </a:p>
          </p:txBody>
        </p:sp>
        <p:grpSp>
          <p:nvGrpSpPr>
            <p:cNvPr id="24" name="组合 23"/>
            <p:cNvGrpSpPr>
              <a:grpSpLocks/>
            </p:cNvGrpSpPr>
            <p:nvPr/>
          </p:nvGrpSpPr>
          <p:grpSpPr bwMode="auto">
            <a:xfrm>
              <a:off x="282958" y="324214"/>
              <a:ext cx="799244" cy="731504"/>
              <a:chOff x="0" y="0"/>
              <a:chExt cx="550987" cy="504288"/>
            </a:xfrm>
          </p:grpSpPr>
          <p:sp>
            <p:nvSpPr>
              <p:cNvPr id="25" name="Freeform 26"/>
              <p:cNvSpPr>
                <a:spLocks noEditPoints="1" noChangeArrowheads="1"/>
              </p:cNvSpPr>
              <p:nvPr/>
            </p:nvSpPr>
            <p:spPr bwMode="auto">
              <a:xfrm>
                <a:off x="0" y="0"/>
                <a:ext cx="357759" cy="359114"/>
              </a:xfrm>
              <a:custGeom>
                <a:avLst/>
                <a:gdLst>
                  <a:gd name="T0" fmla="*/ 350879 w 52"/>
                  <a:gd name="T1" fmla="*/ 186463 h 52"/>
                  <a:gd name="T2" fmla="*/ 316479 w 52"/>
                  <a:gd name="T3" fmla="*/ 158839 h 52"/>
                  <a:gd name="T4" fmla="*/ 357759 w 52"/>
                  <a:gd name="T5" fmla="*/ 138121 h 52"/>
                  <a:gd name="T6" fmla="*/ 337119 w 52"/>
                  <a:gd name="T7" fmla="*/ 89779 h 52"/>
                  <a:gd name="T8" fmla="*/ 323359 w 52"/>
                  <a:gd name="T9" fmla="*/ 82872 h 52"/>
                  <a:gd name="T10" fmla="*/ 275199 w 52"/>
                  <a:gd name="T11" fmla="*/ 89779 h 52"/>
                  <a:gd name="T12" fmla="*/ 295839 w 52"/>
                  <a:gd name="T13" fmla="*/ 48342 h 52"/>
                  <a:gd name="T14" fmla="*/ 254559 w 52"/>
                  <a:gd name="T15" fmla="*/ 13812 h 52"/>
                  <a:gd name="T16" fmla="*/ 220159 w 52"/>
                  <a:gd name="T17" fmla="*/ 48342 h 52"/>
                  <a:gd name="T18" fmla="*/ 199519 w 52"/>
                  <a:gd name="T19" fmla="*/ 6906 h 52"/>
                  <a:gd name="T20" fmla="*/ 185759 w 52"/>
                  <a:gd name="T21" fmla="*/ 0 h 52"/>
                  <a:gd name="T22" fmla="*/ 130720 w 52"/>
                  <a:gd name="T23" fmla="*/ 13812 h 52"/>
                  <a:gd name="T24" fmla="*/ 123840 w 52"/>
                  <a:gd name="T25" fmla="*/ 62154 h 52"/>
                  <a:gd name="T26" fmla="*/ 82560 w 52"/>
                  <a:gd name="T27" fmla="*/ 27624 h 52"/>
                  <a:gd name="T28" fmla="*/ 41280 w 52"/>
                  <a:gd name="T29" fmla="*/ 69060 h 52"/>
                  <a:gd name="T30" fmla="*/ 68800 w 52"/>
                  <a:gd name="T31" fmla="*/ 103591 h 52"/>
                  <a:gd name="T32" fmla="*/ 20640 w 52"/>
                  <a:gd name="T33" fmla="*/ 110497 h 52"/>
                  <a:gd name="T34" fmla="*/ 13760 w 52"/>
                  <a:gd name="T35" fmla="*/ 117403 h 52"/>
                  <a:gd name="T36" fmla="*/ 0 w 52"/>
                  <a:gd name="T37" fmla="*/ 172651 h 52"/>
                  <a:gd name="T38" fmla="*/ 48160 w 52"/>
                  <a:gd name="T39" fmla="*/ 186463 h 52"/>
                  <a:gd name="T40" fmla="*/ 13760 w 52"/>
                  <a:gd name="T41" fmla="*/ 214087 h 52"/>
                  <a:gd name="T42" fmla="*/ 27520 w 52"/>
                  <a:gd name="T43" fmla="*/ 269336 h 52"/>
                  <a:gd name="T44" fmla="*/ 41280 w 52"/>
                  <a:gd name="T45" fmla="*/ 276242 h 52"/>
                  <a:gd name="T46" fmla="*/ 82560 w 52"/>
                  <a:gd name="T47" fmla="*/ 276242 h 52"/>
                  <a:gd name="T48" fmla="*/ 68800 w 52"/>
                  <a:gd name="T49" fmla="*/ 324584 h 52"/>
                  <a:gd name="T50" fmla="*/ 116960 w 52"/>
                  <a:gd name="T51" fmla="*/ 345302 h 52"/>
                  <a:gd name="T52" fmla="*/ 144480 w 52"/>
                  <a:gd name="T53" fmla="*/ 310772 h 52"/>
                  <a:gd name="T54" fmla="*/ 158240 w 52"/>
                  <a:gd name="T55" fmla="*/ 352208 h 52"/>
                  <a:gd name="T56" fmla="*/ 165120 w 52"/>
                  <a:gd name="T57" fmla="*/ 359114 h 52"/>
                  <a:gd name="T58" fmla="*/ 220159 w 52"/>
                  <a:gd name="T59" fmla="*/ 359114 h 52"/>
                  <a:gd name="T60" fmla="*/ 227039 w 52"/>
                  <a:gd name="T61" fmla="*/ 345302 h 52"/>
                  <a:gd name="T62" fmla="*/ 240799 w 52"/>
                  <a:gd name="T63" fmla="*/ 303866 h 52"/>
                  <a:gd name="T64" fmla="*/ 275199 w 52"/>
                  <a:gd name="T65" fmla="*/ 331490 h 52"/>
                  <a:gd name="T66" fmla="*/ 316479 w 52"/>
                  <a:gd name="T67" fmla="*/ 296960 h 52"/>
                  <a:gd name="T68" fmla="*/ 316479 w 52"/>
                  <a:gd name="T69" fmla="*/ 283148 h 52"/>
                  <a:gd name="T70" fmla="*/ 295839 w 52"/>
                  <a:gd name="T71" fmla="*/ 241711 h 52"/>
                  <a:gd name="T72" fmla="*/ 343999 w 52"/>
                  <a:gd name="T73" fmla="*/ 248617 h 52"/>
                  <a:gd name="T74" fmla="*/ 357759 w 52"/>
                  <a:gd name="T75" fmla="*/ 200275 h 52"/>
                  <a:gd name="T76" fmla="*/ 227039 w 52"/>
                  <a:gd name="T77" fmla="*/ 193369 h 52"/>
                  <a:gd name="T78" fmla="*/ 130720 w 52"/>
                  <a:gd name="T79" fmla="*/ 172651 h 52"/>
                  <a:gd name="T80" fmla="*/ 227039 w 52"/>
                  <a:gd name="T81" fmla="*/ 193369 h 5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52"/>
                  <a:gd name="T124" fmla="*/ 0 h 52"/>
                  <a:gd name="T125" fmla="*/ 52 w 52"/>
                  <a:gd name="T126" fmla="*/ 52 h 52"/>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52" h="52">
                    <a:moveTo>
                      <a:pt x="52" y="27"/>
                    </a:moveTo>
                    <a:cubicBezTo>
                      <a:pt x="52" y="27"/>
                      <a:pt x="52" y="27"/>
                      <a:pt x="51" y="27"/>
                    </a:cubicBezTo>
                    <a:cubicBezTo>
                      <a:pt x="46" y="26"/>
                      <a:pt x="46" y="26"/>
                      <a:pt x="46" y="26"/>
                    </a:cubicBezTo>
                    <a:cubicBezTo>
                      <a:pt x="46" y="23"/>
                      <a:pt x="46" y="23"/>
                      <a:pt x="46" y="23"/>
                    </a:cubicBezTo>
                    <a:cubicBezTo>
                      <a:pt x="51" y="21"/>
                      <a:pt x="51" y="21"/>
                      <a:pt x="51" y="21"/>
                    </a:cubicBezTo>
                    <a:cubicBezTo>
                      <a:pt x="51" y="21"/>
                      <a:pt x="51" y="21"/>
                      <a:pt x="52" y="20"/>
                    </a:cubicBezTo>
                    <a:cubicBezTo>
                      <a:pt x="52" y="20"/>
                      <a:pt x="52" y="20"/>
                      <a:pt x="51" y="19"/>
                    </a:cubicBezTo>
                    <a:cubicBezTo>
                      <a:pt x="49" y="13"/>
                      <a:pt x="49" y="13"/>
                      <a:pt x="49" y="13"/>
                    </a:cubicBezTo>
                    <a:cubicBezTo>
                      <a:pt x="49" y="12"/>
                      <a:pt x="48" y="12"/>
                      <a:pt x="48" y="12"/>
                    </a:cubicBezTo>
                    <a:cubicBezTo>
                      <a:pt x="48" y="12"/>
                      <a:pt x="47" y="12"/>
                      <a:pt x="47" y="12"/>
                    </a:cubicBezTo>
                    <a:cubicBezTo>
                      <a:pt x="42" y="14"/>
                      <a:pt x="42" y="14"/>
                      <a:pt x="42" y="14"/>
                    </a:cubicBezTo>
                    <a:cubicBezTo>
                      <a:pt x="40" y="13"/>
                      <a:pt x="40" y="13"/>
                      <a:pt x="40" y="13"/>
                    </a:cubicBezTo>
                    <a:cubicBezTo>
                      <a:pt x="43" y="8"/>
                      <a:pt x="43" y="8"/>
                      <a:pt x="43" y="8"/>
                    </a:cubicBezTo>
                    <a:cubicBezTo>
                      <a:pt x="43" y="7"/>
                      <a:pt x="43" y="7"/>
                      <a:pt x="43" y="7"/>
                    </a:cubicBezTo>
                    <a:cubicBezTo>
                      <a:pt x="43" y="6"/>
                      <a:pt x="43" y="6"/>
                      <a:pt x="43" y="6"/>
                    </a:cubicBezTo>
                    <a:cubicBezTo>
                      <a:pt x="37" y="2"/>
                      <a:pt x="37" y="2"/>
                      <a:pt x="37" y="2"/>
                    </a:cubicBezTo>
                    <a:cubicBezTo>
                      <a:pt x="36" y="2"/>
                      <a:pt x="35" y="2"/>
                      <a:pt x="35" y="3"/>
                    </a:cubicBezTo>
                    <a:cubicBezTo>
                      <a:pt x="32" y="7"/>
                      <a:pt x="32" y="7"/>
                      <a:pt x="32" y="7"/>
                    </a:cubicBezTo>
                    <a:cubicBezTo>
                      <a:pt x="30" y="7"/>
                      <a:pt x="30" y="7"/>
                      <a:pt x="30" y="7"/>
                    </a:cubicBezTo>
                    <a:cubicBezTo>
                      <a:pt x="29" y="1"/>
                      <a:pt x="29" y="1"/>
                      <a:pt x="29" y="1"/>
                    </a:cubicBezTo>
                    <a:cubicBezTo>
                      <a:pt x="29" y="1"/>
                      <a:pt x="29" y="1"/>
                      <a:pt x="29" y="0"/>
                    </a:cubicBezTo>
                    <a:cubicBezTo>
                      <a:pt x="28" y="0"/>
                      <a:pt x="28" y="0"/>
                      <a:pt x="27" y="0"/>
                    </a:cubicBezTo>
                    <a:cubicBezTo>
                      <a:pt x="20" y="1"/>
                      <a:pt x="20" y="1"/>
                      <a:pt x="20" y="1"/>
                    </a:cubicBezTo>
                    <a:cubicBezTo>
                      <a:pt x="20" y="1"/>
                      <a:pt x="19" y="1"/>
                      <a:pt x="19" y="2"/>
                    </a:cubicBezTo>
                    <a:cubicBezTo>
                      <a:pt x="20" y="8"/>
                      <a:pt x="20" y="8"/>
                      <a:pt x="20" y="8"/>
                    </a:cubicBezTo>
                    <a:cubicBezTo>
                      <a:pt x="18" y="9"/>
                      <a:pt x="18" y="9"/>
                      <a:pt x="18" y="9"/>
                    </a:cubicBezTo>
                    <a:cubicBezTo>
                      <a:pt x="14" y="4"/>
                      <a:pt x="14" y="4"/>
                      <a:pt x="14" y="4"/>
                    </a:cubicBezTo>
                    <a:cubicBezTo>
                      <a:pt x="13" y="4"/>
                      <a:pt x="12" y="4"/>
                      <a:pt x="12" y="4"/>
                    </a:cubicBezTo>
                    <a:cubicBezTo>
                      <a:pt x="7" y="9"/>
                      <a:pt x="7" y="9"/>
                      <a:pt x="7" y="9"/>
                    </a:cubicBezTo>
                    <a:cubicBezTo>
                      <a:pt x="6" y="9"/>
                      <a:pt x="6" y="9"/>
                      <a:pt x="6" y="10"/>
                    </a:cubicBezTo>
                    <a:cubicBezTo>
                      <a:pt x="6" y="10"/>
                      <a:pt x="6" y="11"/>
                      <a:pt x="6" y="11"/>
                    </a:cubicBezTo>
                    <a:cubicBezTo>
                      <a:pt x="10" y="15"/>
                      <a:pt x="10" y="15"/>
                      <a:pt x="10" y="15"/>
                    </a:cubicBezTo>
                    <a:cubicBezTo>
                      <a:pt x="9" y="17"/>
                      <a:pt x="9" y="17"/>
                      <a:pt x="9" y="17"/>
                    </a:cubicBezTo>
                    <a:cubicBezTo>
                      <a:pt x="3" y="16"/>
                      <a:pt x="3" y="16"/>
                      <a:pt x="3" y="16"/>
                    </a:cubicBezTo>
                    <a:cubicBezTo>
                      <a:pt x="3" y="16"/>
                      <a:pt x="3" y="16"/>
                      <a:pt x="2" y="16"/>
                    </a:cubicBezTo>
                    <a:cubicBezTo>
                      <a:pt x="2" y="16"/>
                      <a:pt x="2" y="16"/>
                      <a:pt x="2" y="17"/>
                    </a:cubicBezTo>
                    <a:cubicBezTo>
                      <a:pt x="0" y="24"/>
                      <a:pt x="0" y="24"/>
                      <a:pt x="0" y="24"/>
                    </a:cubicBezTo>
                    <a:cubicBezTo>
                      <a:pt x="0" y="24"/>
                      <a:pt x="0" y="24"/>
                      <a:pt x="0" y="25"/>
                    </a:cubicBezTo>
                    <a:cubicBezTo>
                      <a:pt x="1" y="25"/>
                      <a:pt x="1" y="25"/>
                      <a:pt x="1" y="25"/>
                    </a:cubicBezTo>
                    <a:cubicBezTo>
                      <a:pt x="7" y="27"/>
                      <a:pt x="7" y="27"/>
                      <a:pt x="7" y="27"/>
                    </a:cubicBezTo>
                    <a:cubicBezTo>
                      <a:pt x="7" y="29"/>
                      <a:pt x="7" y="29"/>
                      <a:pt x="7" y="29"/>
                    </a:cubicBezTo>
                    <a:cubicBezTo>
                      <a:pt x="2" y="31"/>
                      <a:pt x="2" y="31"/>
                      <a:pt x="2" y="31"/>
                    </a:cubicBezTo>
                    <a:cubicBezTo>
                      <a:pt x="1" y="31"/>
                      <a:pt x="1" y="32"/>
                      <a:pt x="1" y="33"/>
                    </a:cubicBezTo>
                    <a:cubicBezTo>
                      <a:pt x="4" y="39"/>
                      <a:pt x="4" y="39"/>
                      <a:pt x="4" y="39"/>
                    </a:cubicBezTo>
                    <a:cubicBezTo>
                      <a:pt x="4" y="40"/>
                      <a:pt x="4" y="40"/>
                      <a:pt x="5" y="40"/>
                    </a:cubicBezTo>
                    <a:cubicBezTo>
                      <a:pt x="5" y="40"/>
                      <a:pt x="5" y="40"/>
                      <a:pt x="6" y="40"/>
                    </a:cubicBezTo>
                    <a:cubicBezTo>
                      <a:pt x="11" y="38"/>
                      <a:pt x="11" y="38"/>
                      <a:pt x="11" y="38"/>
                    </a:cubicBezTo>
                    <a:cubicBezTo>
                      <a:pt x="12" y="40"/>
                      <a:pt x="12" y="40"/>
                      <a:pt x="12" y="40"/>
                    </a:cubicBezTo>
                    <a:cubicBezTo>
                      <a:pt x="9" y="45"/>
                      <a:pt x="9" y="45"/>
                      <a:pt x="9" y="45"/>
                    </a:cubicBezTo>
                    <a:cubicBezTo>
                      <a:pt x="9" y="45"/>
                      <a:pt x="9" y="46"/>
                      <a:pt x="10" y="47"/>
                    </a:cubicBezTo>
                    <a:cubicBezTo>
                      <a:pt x="16" y="50"/>
                      <a:pt x="16" y="50"/>
                      <a:pt x="16" y="50"/>
                    </a:cubicBezTo>
                    <a:cubicBezTo>
                      <a:pt x="16" y="50"/>
                      <a:pt x="17" y="50"/>
                      <a:pt x="17" y="50"/>
                    </a:cubicBezTo>
                    <a:cubicBezTo>
                      <a:pt x="17" y="50"/>
                      <a:pt x="18" y="50"/>
                      <a:pt x="18" y="50"/>
                    </a:cubicBezTo>
                    <a:cubicBezTo>
                      <a:pt x="21" y="45"/>
                      <a:pt x="21" y="45"/>
                      <a:pt x="21" y="45"/>
                    </a:cubicBezTo>
                    <a:cubicBezTo>
                      <a:pt x="23" y="45"/>
                      <a:pt x="23" y="45"/>
                      <a:pt x="23" y="45"/>
                    </a:cubicBezTo>
                    <a:cubicBezTo>
                      <a:pt x="23" y="51"/>
                      <a:pt x="23" y="51"/>
                      <a:pt x="23" y="51"/>
                    </a:cubicBezTo>
                    <a:cubicBezTo>
                      <a:pt x="23" y="51"/>
                      <a:pt x="24" y="52"/>
                      <a:pt x="24" y="52"/>
                    </a:cubicBezTo>
                    <a:cubicBezTo>
                      <a:pt x="24" y="52"/>
                      <a:pt x="24" y="52"/>
                      <a:pt x="24" y="52"/>
                    </a:cubicBezTo>
                    <a:cubicBezTo>
                      <a:pt x="25" y="52"/>
                      <a:pt x="25" y="52"/>
                      <a:pt x="25" y="52"/>
                    </a:cubicBezTo>
                    <a:cubicBezTo>
                      <a:pt x="32" y="52"/>
                      <a:pt x="32" y="52"/>
                      <a:pt x="32" y="52"/>
                    </a:cubicBezTo>
                    <a:cubicBezTo>
                      <a:pt x="32" y="52"/>
                      <a:pt x="33" y="51"/>
                      <a:pt x="33" y="51"/>
                    </a:cubicBezTo>
                    <a:cubicBezTo>
                      <a:pt x="33" y="51"/>
                      <a:pt x="33" y="50"/>
                      <a:pt x="33" y="50"/>
                    </a:cubicBezTo>
                    <a:cubicBezTo>
                      <a:pt x="33" y="44"/>
                      <a:pt x="33" y="44"/>
                      <a:pt x="33" y="44"/>
                    </a:cubicBezTo>
                    <a:cubicBezTo>
                      <a:pt x="35" y="44"/>
                      <a:pt x="35" y="44"/>
                      <a:pt x="35" y="44"/>
                    </a:cubicBezTo>
                    <a:cubicBezTo>
                      <a:pt x="39" y="48"/>
                      <a:pt x="39" y="48"/>
                      <a:pt x="39" y="48"/>
                    </a:cubicBezTo>
                    <a:cubicBezTo>
                      <a:pt x="39" y="48"/>
                      <a:pt x="39" y="48"/>
                      <a:pt x="40" y="48"/>
                    </a:cubicBezTo>
                    <a:cubicBezTo>
                      <a:pt x="40" y="48"/>
                      <a:pt x="40" y="48"/>
                      <a:pt x="41" y="48"/>
                    </a:cubicBezTo>
                    <a:cubicBezTo>
                      <a:pt x="46" y="43"/>
                      <a:pt x="46" y="43"/>
                      <a:pt x="46" y="43"/>
                    </a:cubicBezTo>
                    <a:cubicBezTo>
                      <a:pt x="46" y="43"/>
                      <a:pt x="46" y="43"/>
                      <a:pt x="46" y="42"/>
                    </a:cubicBezTo>
                    <a:cubicBezTo>
                      <a:pt x="46" y="42"/>
                      <a:pt x="46" y="42"/>
                      <a:pt x="46" y="41"/>
                    </a:cubicBezTo>
                    <a:cubicBezTo>
                      <a:pt x="42" y="37"/>
                      <a:pt x="42" y="37"/>
                      <a:pt x="42" y="37"/>
                    </a:cubicBezTo>
                    <a:cubicBezTo>
                      <a:pt x="43" y="35"/>
                      <a:pt x="43" y="35"/>
                      <a:pt x="43" y="35"/>
                    </a:cubicBezTo>
                    <a:cubicBezTo>
                      <a:pt x="49" y="36"/>
                      <a:pt x="49" y="36"/>
                      <a:pt x="49" y="36"/>
                    </a:cubicBezTo>
                    <a:cubicBezTo>
                      <a:pt x="49" y="37"/>
                      <a:pt x="50" y="36"/>
                      <a:pt x="50" y="36"/>
                    </a:cubicBezTo>
                    <a:cubicBezTo>
                      <a:pt x="50" y="36"/>
                      <a:pt x="51" y="36"/>
                      <a:pt x="51" y="35"/>
                    </a:cubicBezTo>
                    <a:cubicBezTo>
                      <a:pt x="52" y="29"/>
                      <a:pt x="52" y="29"/>
                      <a:pt x="52" y="29"/>
                    </a:cubicBezTo>
                    <a:cubicBezTo>
                      <a:pt x="52" y="28"/>
                      <a:pt x="52" y="28"/>
                      <a:pt x="52" y="27"/>
                    </a:cubicBezTo>
                    <a:close/>
                    <a:moveTo>
                      <a:pt x="33" y="28"/>
                    </a:moveTo>
                    <a:cubicBezTo>
                      <a:pt x="32" y="31"/>
                      <a:pt x="28" y="34"/>
                      <a:pt x="25" y="33"/>
                    </a:cubicBezTo>
                    <a:cubicBezTo>
                      <a:pt x="21" y="32"/>
                      <a:pt x="18" y="28"/>
                      <a:pt x="19" y="25"/>
                    </a:cubicBezTo>
                    <a:cubicBezTo>
                      <a:pt x="20" y="21"/>
                      <a:pt x="24" y="18"/>
                      <a:pt x="28" y="19"/>
                    </a:cubicBezTo>
                    <a:cubicBezTo>
                      <a:pt x="32" y="20"/>
                      <a:pt x="34" y="24"/>
                      <a:pt x="33" y="28"/>
                    </a:cubicBezTo>
                    <a:close/>
                  </a:path>
                </a:pathLst>
              </a:custGeom>
              <a:solidFill>
                <a:srgbClr val="F2F2F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600">
                  <a:solidFill>
                    <a:schemeClr val="tx1">
                      <a:lumMod val="65000"/>
                      <a:lumOff val="35000"/>
                    </a:schemeClr>
                  </a:solidFill>
                  <a:latin typeface="微软雅黑" pitchFamily="34" charset="-122"/>
                  <a:ea typeface="微软雅黑" pitchFamily="34" charset="-122"/>
                </a:endParaRPr>
              </a:p>
            </p:txBody>
          </p:sp>
          <p:sp>
            <p:nvSpPr>
              <p:cNvPr id="26" name="Freeform 27"/>
              <p:cNvSpPr>
                <a:spLocks noEditPoints="1" noChangeArrowheads="1"/>
              </p:cNvSpPr>
              <p:nvPr/>
            </p:nvSpPr>
            <p:spPr bwMode="auto">
              <a:xfrm>
                <a:off x="296538" y="248324"/>
                <a:ext cx="254449" cy="255964"/>
              </a:xfrm>
              <a:custGeom>
                <a:avLst/>
                <a:gdLst>
                  <a:gd name="T0" fmla="*/ 226941 w 37"/>
                  <a:gd name="T1" fmla="*/ 200620 h 37"/>
                  <a:gd name="T2" fmla="*/ 213187 w 37"/>
                  <a:gd name="T3" fmla="*/ 166031 h 37"/>
                  <a:gd name="T4" fmla="*/ 247572 w 37"/>
                  <a:gd name="T5" fmla="*/ 172949 h 37"/>
                  <a:gd name="T6" fmla="*/ 254449 w 37"/>
                  <a:gd name="T7" fmla="*/ 138359 h 37"/>
                  <a:gd name="T8" fmla="*/ 247572 w 37"/>
                  <a:gd name="T9" fmla="*/ 124523 h 37"/>
                  <a:gd name="T10" fmla="*/ 220064 w 37"/>
                  <a:gd name="T11" fmla="*/ 110687 h 37"/>
                  <a:gd name="T12" fmla="*/ 254449 w 37"/>
                  <a:gd name="T13" fmla="*/ 96851 h 37"/>
                  <a:gd name="T14" fmla="*/ 240695 w 37"/>
                  <a:gd name="T15" fmla="*/ 62262 h 37"/>
                  <a:gd name="T16" fmla="*/ 206310 w 37"/>
                  <a:gd name="T17" fmla="*/ 69179 h 37"/>
                  <a:gd name="T18" fmla="*/ 213187 w 37"/>
                  <a:gd name="T19" fmla="*/ 34590 h 37"/>
                  <a:gd name="T20" fmla="*/ 206310 w 37"/>
                  <a:gd name="T21" fmla="*/ 27672 h 37"/>
                  <a:gd name="T22" fmla="*/ 165048 w 37"/>
                  <a:gd name="T23" fmla="*/ 13836 h 37"/>
                  <a:gd name="T24" fmla="*/ 144417 w 37"/>
                  <a:gd name="T25" fmla="*/ 34590 h 37"/>
                  <a:gd name="T26" fmla="*/ 130663 w 37"/>
                  <a:gd name="T27" fmla="*/ 0 h 37"/>
                  <a:gd name="T28" fmla="*/ 96278 w 37"/>
                  <a:gd name="T29" fmla="*/ 6918 h 37"/>
                  <a:gd name="T30" fmla="*/ 96278 w 37"/>
                  <a:gd name="T31" fmla="*/ 34590 h 37"/>
                  <a:gd name="T32" fmla="*/ 68770 w 37"/>
                  <a:gd name="T33" fmla="*/ 20754 h 37"/>
                  <a:gd name="T34" fmla="*/ 55016 w 37"/>
                  <a:gd name="T35" fmla="*/ 20754 h 37"/>
                  <a:gd name="T36" fmla="*/ 27508 w 37"/>
                  <a:gd name="T37" fmla="*/ 48426 h 37"/>
                  <a:gd name="T38" fmla="*/ 48139 w 37"/>
                  <a:gd name="T39" fmla="*/ 76097 h 37"/>
                  <a:gd name="T40" fmla="*/ 20631 w 37"/>
                  <a:gd name="T41" fmla="*/ 76097 h 37"/>
                  <a:gd name="T42" fmla="*/ 0 w 37"/>
                  <a:gd name="T43" fmla="*/ 117605 h 37"/>
                  <a:gd name="T44" fmla="*/ 6877 w 37"/>
                  <a:gd name="T45" fmla="*/ 124523 h 37"/>
                  <a:gd name="T46" fmla="*/ 34385 w 37"/>
                  <a:gd name="T47" fmla="*/ 138359 h 37"/>
                  <a:gd name="T48" fmla="*/ 6877 w 37"/>
                  <a:gd name="T49" fmla="*/ 159113 h 37"/>
                  <a:gd name="T50" fmla="*/ 27508 w 37"/>
                  <a:gd name="T51" fmla="*/ 193702 h 37"/>
                  <a:gd name="T52" fmla="*/ 55016 w 37"/>
                  <a:gd name="T53" fmla="*/ 186785 h 37"/>
                  <a:gd name="T54" fmla="*/ 48139 w 37"/>
                  <a:gd name="T55" fmla="*/ 214456 h 37"/>
                  <a:gd name="T56" fmla="*/ 48139 w 37"/>
                  <a:gd name="T57" fmla="*/ 228292 h 37"/>
                  <a:gd name="T58" fmla="*/ 82524 w 37"/>
                  <a:gd name="T59" fmla="*/ 242128 h 37"/>
                  <a:gd name="T60" fmla="*/ 89401 w 37"/>
                  <a:gd name="T61" fmla="*/ 242128 h 37"/>
                  <a:gd name="T62" fmla="*/ 116909 w 37"/>
                  <a:gd name="T63" fmla="*/ 221374 h 37"/>
                  <a:gd name="T64" fmla="*/ 116909 w 37"/>
                  <a:gd name="T65" fmla="*/ 255964 h 37"/>
                  <a:gd name="T66" fmla="*/ 158171 w 37"/>
                  <a:gd name="T67" fmla="*/ 249046 h 37"/>
                  <a:gd name="T68" fmla="*/ 165048 w 37"/>
                  <a:gd name="T69" fmla="*/ 242128 h 37"/>
                  <a:gd name="T70" fmla="*/ 171925 w 37"/>
                  <a:gd name="T71" fmla="*/ 214456 h 37"/>
                  <a:gd name="T72" fmla="*/ 192556 w 37"/>
                  <a:gd name="T73" fmla="*/ 235210 h 37"/>
                  <a:gd name="T74" fmla="*/ 226941 w 37"/>
                  <a:gd name="T75" fmla="*/ 207538 h 37"/>
                  <a:gd name="T76" fmla="*/ 151294 w 37"/>
                  <a:gd name="T77" fmla="*/ 152195 h 37"/>
                  <a:gd name="T78" fmla="*/ 103155 w 37"/>
                  <a:gd name="T79" fmla="*/ 103769 h 37"/>
                  <a:gd name="T80" fmla="*/ 151294 w 37"/>
                  <a:gd name="T81" fmla="*/ 152195 h 37"/>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37"/>
                  <a:gd name="T124" fmla="*/ 0 h 37"/>
                  <a:gd name="T125" fmla="*/ 37 w 37"/>
                  <a:gd name="T126" fmla="*/ 37 h 37"/>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37" h="37">
                    <a:moveTo>
                      <a:pt x="33" y="29"/>
                    </a:moveTo>
                    <a:cubicBezTo>
                      <a:pt x="33" y="29"/>
                      <a:pt x="33" y="29"/>
                      <a:pt x="33" y="29"/>
                    </a:cubicBezTo>
                    <a:cubicBezTo>
                      <a:pt x="30" y="26"/>
                      <a:pt x="30" y="26"/>
                      <a:pt x="30" y="26"/>
                    </a:cubicBezTo>
                    <a:cubicBezTo>
                      <a:pt x="31" y="24"/>
                      <a:pt x="31" y="24"/>
                      <a:pt x="31" y="24"/>
                    </a:cubicBezTo>
                    <a:cubicBezTo>
                      <a:pt x="35" y="25"/>
                      <a:pt x="35" y="25"/>
                      <a:pt x="35" y="25"/>
                    </a:cubicBezTo>
                    <a:cubicBezTo>
                      <a:pt x="35" y="25"/>
                      <a:pt x="36" y="25"/>
                      <a:pt x="36" y="25"/>
                    </a:cubicBezTo>
                    <a:cubicBezTo>
                      <a:pt x="36" y="25"/>
                      <a:pt x="36" y="25"/>
                      <a:pt x="36" y="24"/>
                    </a:cubicBezTo>
                    <a:cubicBezTo>
                      <a:pt x="37" y="20"/>
                      <a:pt x="37" y="20"/>
                      <a:pt x="37" y="20"/>
                    </a:cubicBezTo>
                    <a:cubicBezTo>
                      <a:pt x="37" y="19"/>
                      <a:pt x="37" y="19"/>
                      <a:pt x="37" y="19"/>
                    </a:cubicBezTo>
                    <a:cubicBezTo>
                      <a:pt x="37" y="19"/>
                      <a:pt x="37" y="18"/>
                      <a:pt x="36" y="18"/>
                    </a:cubicBezTo>
                    <a:cubicBezTo>
                      <a:pt x="33" y="18"/>
                      <a:pt x="33" y="18"/>
                      <a:pt x="33" y="18"/>
                    </a:cubicBezTo>
                    <a:cubicBezTo>
                      <a:pt x="32" y="16"/>
                      <a:pt x="32" y="16"/>
                      <a:pt x="32" y="16"/>
                    </a:cubicBezTo>
                    <a:cubicBezTo>
                      <a:pt x="36" y="14"/>
                      <a:pt x="36" y="14"/>
                      <a:pt x="36" y="14"/>
                    </a:cubicBezTo>
                    <a:cubicBezTo>
                      <a:pt x="36" y="14"/>
                      <a:pt x="37" y="14"/>
                      <a:pt x="37" y="14"/>
                    </a:cubicBezTo>
                    <a:cubicBezTo>
                      <a:pt x="37" y="14"/>
                      <a:pt x="37" y="13"/>
                      <a:pt x="37" y="13"/>
                    </a:cubicBezTo>
                    <a:cubicBezTo>
                      <a:pt x="35" y="9"/>
                      <a:pt x="35" y="9"/>
                      <a:pt x="35" y="9"/>
                    </a:cubicBezTo>
                    <a:cubicBezTo>
                      <a:pt x="34" y="8"/>
                      <a:pt x="34" y="8"/>
                      <a:pt x="33" y="8"/>
                    </a:cubicBezTo>
                    <a:cubicBezTo>
                      <a:pt x="30" y="10"/>
                      <a:pt x="30" y="10"/>
                      <a:pt x="30" y="10"/>
                    </a:cubicBezTo>
                    <a:cubicBezTo>
                      <a:pt x="29" y="8"/>
                      <a:pt x="29" y="8"/>
                      <a:pt x="29" y="8"/>
                    </a:cubicBezTo>
                    <a:cubicBezTo>
                      <a:pt x="31" y="5"/>
                      <a:pt x="31" y="5"/>
                      <a:pt x="31" y="5"/>
                    </a:cubicBezTo>
                    <a:cubicBezTo>
                      <a:pt x="31" y="5"/>
                      <a:pt x="31" y="4"/>
                      <a:pt x="31" y="4"/>
                    </a:cubicBezTo>
                    <a:cubicBezTo>
                      <a:pt x="31" y="4"/>
                      <a:pt x="30" y="4"/>
                      <a:pt x="30" y="4"/>
                    </a:cubicBezTo>
                    <a:cubicBezTo>
                      <a:pt x="26" y="1"/>
                      <a:pt x="26" y="1"/>
                      <a:pt x="26" y="1"/>
                    </a:cubicBezTo>
                    <a:cubicBezTo>
                      <a:pt x="25" y="1"/>
                      <a:pt x="25" y="1"/>
                      <a:pt x="24" y="2"/>
                    </a:cubicBezTo>
                    <a:cubicBezTo>
                      <a:pt x="22" y="5"/>
                      <a:pt x="22" y="5"/>
                      <a:pt x="22" y="5"/>
                    </a:cubicBezTo>
                    <a:cubicBezTo>
                      <a:pt x="21" y="5"/>
                      <a:pt x="21" y="5"/>
                      <a:pt x="21" y="5"/>
                    </a:cubicBezTo>
                    <a:cubicBezTo>
                      <a:pt x="21" y="1"/>
                      <a:pt x="21" y="1"/>
                      <a:pt x="21" y="1"/>
                    </a:cubicBezTo>
                    <a:cubicBezTo>
                      <a:pt x="20" y="0"/>
                      <a:pt x="20" y="0"/>
                      <a:pt x="19" y="0"/>
                    </a:cubicBezTo>
                    <a:cubicBezTo>
                      <a:pt x="14" y="0"/>
                      <a:pt x="14" y="0"/>
                      <a:pt x="14" y="0"/>
                    </a:cubicBezTo>
                    <a:cubicBezTo>
                      <a:pt x="14" y="0"/>
                      <a:pt x="14" y="0"/>
                      <a:pt x="14" y="1"/>
                    </a:cubicBezTo>
                    <a:cubicBezTo>
                      <a:pt x="14" y="1"/>
                      <a:pt x="14" y="1"/>
                      <a:pt x="14" y="1"/>
                    </a:cubicBezTo>
                    <a:cubicBezTo>
                      <a:pt x="14" y="5"/>
                      <a:pt x="14" y="5"/>
                      <a:pt x="14" y="5"/>
                    </a:cubicBezTo>
                    <a:cubicBezTo>
                      <a:pt x="13" y="6"/>
                      <a:pt x="13" y="6"/>
                      <a:pt x="13" y="6"/>
                    </a:cubicBezTo>
                    <a:cubicBezTo>
                      <a:pt x="10" y="3"/>
                      <a:pt x="10" y="3"/>
                      <a:pt x="10" y="3"/>
                    </a:cubicBezTo>
                    <a:cubicBezTo>
                      <a:pt x="10" y="3"/>
                      <a:pt x="9" y="3"/>
                      <a:pt x="9" y="3"/>
                    </a:cubicBezTo>
                    <a:cubicBezTo>
                      <a:pt x="9" y="3"/>
                      <a:pt x="9" y="3"/>
                      <a:pt x="8" y="3"/>
                    </a:cubicBezTo>
                    <a:cubicBezTo>
                      <a:pt x="5" y="6"/>
                      <a:pt x="5" y="6"/>
                      <a:pt x="5" y="6"/>
                    </a:cubicBezTo>
                    <a:cubicBezTo>
                      <a:pt x="5" y="6"/>
                      <a:pt x="4" y="7"/>
                      <a:pt x="4" y="7"/>
                    </a:cubicBezTo>
                    <a:cubicBezTo>
                      <a:pt x="4" y="7"/>
                      <a:pt x="4" y="8"/>
                      <a:pt x="5" y="8"/>
                    </a:cubicBezTo>
                    <a:cubicBezTo>
                      <a:pt x="7" y="11"/>
                      <a:pt x="7" y="11"/>
                      <a:pt x="7" y="11"/>
                    </a:cubicBezTo>
                    <a:cubicBezTo>
                      <a:pt x="7" y="12"/>
                      <a:pt x="7" y="12"/>
                      <a:pt x="7" y="12"/>
                    </a:cubicBezTo>
                    <a:cubicBezTo>
                      <a:pt x="3" y="11"/>
                      <a:pt x="3" y="11"/>
                      <a:pt x="3" y="11"/>
                    </a:cubicBezTo>
                    <a:cubicBezTo>
                      <a:pt x="2" y="11"/>
                      <a:pt x="2" y="11"/>
                      <a:pt x="1" y="12"/>
                    </a:cubicBezTo>
                    <a:cubicBezTo>
                      <a:pt x="0" y="17"/>
                      <a:pt x="0" y="17"/>
                      <a:pt x="0" y="17"/>
                    </a:cubicBezTo>
                    <a:cubicBezTo>
                      <a:pt x="0" y="17"/>
                      <a:pt x="0" y="17"/>
                      <a:pt x="1" y="18"/>
                    </a:cubicBezTo>
                    <a:cubicBezTo>
                      <a:pt x="1" y="18"/>
                      <a:pt x="1" y="18"/>
                      <a:pt x="1" y="18"/>
                    </a:cubicBezTo>
                    <a:cubicBezTo>
                      <a:pt x="5" y="19"/>
                      <a:pt x="5" y="19"/>
                      <a:pt x="5" y="19"/>
                    </a:cubicBezTo>
                    <a:cubicBezTo>
                      <a:pt x="5" y="20"/>
                      <a:pt x="5" y="20"/>
                      <a:pt x="5" y="20"/>
                    </a:cubicBezTo>
                    <a:cubicBezTo>
                      <a:pt x="2" y="22"/>
                      <a:pt x="2" y="22"/>
                      <a:pt x="2" y="22"/>
                    </a:cubicBezTo>
                    <a:cubicBezTo>
                      <a:pt x="1" y="22"/>
                      <a:pt x="1" y="23"/>
                      <a:pt x="1" y="23"/>
                    </a:cubicBezTo>
                    <a:cubicBezTo>
                      <a:pt x="3" y="28"/>
                      <a:pt x="3" y="28"/>
                      <a:pt x="3" y="28"/>
                    </a:cubicBezTo>
                    <a:cubicBezTo>
                      <a:pt x="3" y="28"/>
                      <a:pt x="3" y="28"/>
                      <a:pt x="4" y="28"/>
                    </a:cubicBezTo>
                    <a:cubicBezTo>
                      <a:pt x="4" y="29"/>
                      <a:pt x="4" y="29"/>
                      <a:pt x="4" y="28"/>
                    </a:cubicBezTo>
                    <a:cubicBezTo>
                      <a:pt x="8" y="27"/>
                      <a:pt x="8" y="27"/>
                      <a:pt x="8" y="27"/>
                    </a:cubicBezTo>
                    <a:cubicBezTo>
                      <a:pt x="9" y="28"/>
                      <a:pt x="9" y="28"/>
                      <a:pt x="9" y="28"/>
                    </a:cubicBezTo>
                    <a:cubicBezTo>
                      <a:pt x="7" y="31"/>
                      <a:pt x="7" y="31"/>
                      <a:pt x="7" y="31"/>
                    </a:cubicBezTo>
                    <a:cubicBezTo>
                      <a:pt x="7" y="32"/>
                      <a:pt x="7" y="32"/>
                      <a:pt x="7" y="32"/>
                    </a:cubicBezTo>
                    <a:cubicBezTo>
                      <a:pt x="7" y="32"/>
                      <a:pt x="7" y="33"/>
                      <a:pt x="7" y="33"/>
                    </a:cubicBezTo>
                    <a:cubicBezTo>
                      <a:pt x="7" y="33"/>
                      <a:pt x="7" y="33"/>
                      <a:pt x="7" y="33"/>
                    </a:cubicBezTo>
                    <a:cubicBezTo>
                      <a:pt x="12" y="35"/>
                      <a:pt x="12" y="35"/>
                      <a:pt x="12" y="35"/>
                    </a:cubicBezTo>
                    <a:cubicBezTo>
                      <a:pt x="12" y="35"/>
                      <a:pt x="12" y="35"/>
                      <a:pt x="13" y="35"/>
                    </a:cubicBezTo>
                    <a:cubicBezTo>
                      <a:pt x="13" y="35"/>
                      <a:pt x="13" y="35"/>
                      <a:pt x="13" y="35"/>
                    </a:cubicBezTo>
                    <a:cubicBezTo>
                      <a:pt x="15" y="31"/>
                      <a:pt x="15" y="31"/>
                      <a:pt x="15" y="31"/>
                    </a:cubicBezTo>
                    <a:cubicBezTo>
                      <a:pt x="17" y="32"/>
                      <a:pt x="17" y="32"/>
                      <a:pt x="17" y="32"/>
                    </a:cubicBezTo>
                    <a:cubicBezTo>
                      <a:pt x="17" y="36"/>
                      <a:pt x="17" y="36"/>
                      <a:pt x="17" y="36"/>
                    </a:cubicBezTo>
                    <a:cubicBezTo>
                      <a:pt x="17" y="36"/>
                      <a:pt x="17" y="36"/>
                      <a:pt x="17" y="37"/>
                    </a:cubicBezTo>
                    <a:cubicBezTo>
                      <a:pt x="18" y="37"/>
                      <a:pt x="18" y="37"/>
                      <a:pt x="18" y="37"/>
                    </a:cubicBezTo>
                    <a:cubicBezTo>
                      <a:pt x="23" y="36"/>
                      <a:pt x="23" y="36"/>
                      <a:pt x="23" y="36"/>
                    </a:cubicBezTo>
                    <a:cubicBezTo>
                      <a:pt x="23" y="36"/>
                      <a:pt x="24" y="36"/>
                      <a:pt x="24" y="36"/>
                    </a:cubicBezTo>
                    <a:cubicBezTo>
                      <a:pt x="24" y="36"/>
                      <a:pt x="24" y="35"/>
                      <a:pt x="24" y="35"/>
                    </a:cubicBezTo>
                    <a:cubicBezTo>
                      <a:pt x="24" y="31"/>
                      <a:pt x="24" y="31"/>
                      <a:pt x="24" y="31"/>
                    </a:cubicBezTo>
                    <a:cubicBezTo>
                      <a:pt x="25" y="31"/>
                      <a:pt x="25" y="31"/>
                      <a:pt x="25" y="31"/>
                    </a:cubicBezTo>
                    <a:cubicBezTo>
                      <a:pt x="28" y="33"/>
                      <a:pt x="28" y="33"/>
                      <a:pt x="28" y="33"/>
                    </a:cubicBezTo>
                    <a:cubicBezTo>
                      <a:pt x="28" y="34"/>
                      <a:pt x="28" y="34"/>
                      <a:pt x="28" y="34"/>
                    </a:cubicBezTo>
                    <a:cubicBezTo>
                      <a:pt x="29" y="34"/>
                      <a:pt x="29" y="34"/>
                      <a:pt x="29" y="34"/>
                    </a:cubicBezTo>
                    <a:cubicBezTo>
                      <a:pt x="33" y="30"/>
                      <a:pt x="33" y="30"/>
                      <a:pt x="33" y="30"/>
                    </a:cubicBezTo>
                    <a:cubicBezTo>
                      <a:pt x="33" y="30"/>
                      <a:pt x="33" y="30"/>
                      <a:pt x="33" y="29"/>
                    </a:cubicBezTo>
                    <a:close/>
                    <a:moveTo>
                      <a:pt x="22" y="22"/>
                    </a:moveTo>
                    <a:cubicBezTo>
                      <a:pt x="20" y="24"/>
                      <a:pt x="17" y="24"/>
                      <a:pt x="15" y="22"/>
                    </a:cubicBezTo>
                    <a:cubicBezTo>
                      <a:pt x="13" y="20"/>
                      <a:pt x="13" y="16"/>
                      <a:pt x="15" y="15"/>
                    </a:cubicBezTo>
                    <a:cubicBezTo>
                      <a:pt x="17" y="13"/>
                      <a:pt x="21" y="13"/>
                      <a:pt x="23" y="15"/>
                    </a:cubicBezTo>
                    <a:cubicBezTo>
                      <a:pt x="24" y="17"/>
                      <a:pt x="24" y="20"/>
                      <a:pt x="22" y="22"/>
                    </a:cubicBezTo>
                    <a:close/>
                  </a:path>
                </a:pathLst>
              </a:custGeom>
              <a:solidFill>
                <a:srgbClr val="F2F2F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600">
                  <a:solidFill>
                    <a:schemeClr val="tx1">
                      <a:lumMod val="65000"/>
                      <a:lumOff val="35000"/>
                    </a:schemeClr>
                  </a:solidFill>
                  <a:latin typeface="微软雅黑" pitchFamily="34" charset="-122"/>
                  <a:ea typeface="微软雅黑" pitchFamily="34" charset="-122"/>
                </a:endParaRPr>
              </a:p>
            </p:txBody>
          </p:sp>
        </p:grpSp>
      </p:grpSp>
      <p:grpSp>
        <p:nvGrpSpPr>
          <p:cNvPr id="27" name="组合 26"/>
          <p:cNvGrpSpPr>
            <a:grpSpLocks/>
          </p:cNvGrpSpPr>
          <p:nvPr/>
        </p:nvGrpSpPr>
        <p:grpSpPr bwMode="auto">
          <a:xfrm>
            <a:off x="7666831" y="2235518"/>
            <a:ext cx="1225649" cy="1226725"/>
            <a:chOff x="0" y="0"/>
            <a:chExt cx="1403797" cy="1403797"/>
          </a:xfrm>
        </p:grpSpPr>
        <p:sp>
          <p:nvSpPr>
            <p:cNvPr id="28" name="椭圆 27"/>
            <p:cNvSpPr>
              <a:spLocks noChangeArrowheads="1"/>
            </p:cNvSpPr>
            <p:nvPr/>
          </p:nvSpPr>
          <p:spPr bwMode="auto">
            <a:xfrm>
              <a:off x="0" y="0"/>
              <a:ext cx="1403797" cy="1403797"/>
            </a:xfrm>
            <a:prstGeom prst="ellipse">
              <a:avLst/>
            </a:prstGeom>
            <a:solidFill>
              <a:srgbClr val="7B1B1B"/>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sz="1200">
                <a:solidFill>
                  <a:schemeClr val="tx1">
                    <a:lumMod val="65000"/>
                    <a:lumOff val="35000"/>
                  </a:schemeClr>
                </a:solidFill>
                <a:latin typeface="微软雅黑" pitchFamily="34" charset="-122"/>
                <a:ea typeface="微软雅黑" pitchFamily="34" charset="-122"/>
                <a:sym typeface="方正兰亭黑_GBK" pitchFamily="2" charset="-122"/>
              </a:endParaRPr>
            </a:p>
          </p:txBody>
        </p:sp>
        <p:sp>
          <p:nvSpPr>
            <p:cNvPr id="29" name="Freeform 41"/>
            <p:cNvSpPr>
              <a:spLocks noEditPoints="1" noChangeArrowheads="1"/>
            </p:cNvSpPr>
            <p:nvPr/>
          </p:nvSpPr>
          <p:spPr bwMode="auto">
            <a:xfrm>
              <a:off x="363893" y="385180"/>
              <a:ext cx="661930" cy="531751"/>
            </a:xfrm>
            <a:custGeom>
              <a:avLst/>
              <a:gdLst>
                <a:gd name="T0" fmla="*/ 2147483647 w 72"/>
                <a:gd name="T1" fmla="*/ 2147483647 h 58"/>
                <a:gd name="T2" fmla="*/ 2147483647 w 72"/>
                <a:gd name="T3" fmla="*/ 2147483647 h 58"/>
                <a:gd name="T4" fmla="*/ 2147483647 w 72"/>
                <a:gd name="T5" fmla="*/ 2147483647 h 58"/>
                <a:gd name="T6" fmla="*/ 2147483647 w 72"/>
                <a:gd name="T7" fmla="*/ 2147483647 h 58"/>
                <a:gd name="T8" fmla="*/ 2147483647 w 72"/>
                <a:gd name="T9" fmla="*/ 2147483647 h 58"/>
                <a:gd name="T10" fmla="*/ 2147483647 w 72"/>
                <a:gd name="T11" fmla="*/ 0 h 58"/>
                <a:gd name="T12" fmla="*/ 2147483647 w 72"/>
                <a:gd name="T13" fmla="*/ 0 h 58"/>
                <a:gd name="T14" fmla="*/ 2147483647 w 72"/>
                <a:gd name="T15" fmla="*/ 2147483647 h 58"/>
                <a:gd name="T16" fmla="*/ 2147483647 w 72"/>
                <a:gd name="T17" fmla="*/ 2147483647 h 58"/>
                <a:gd name="T18" fmla="*/ 2147483647 w 72"/>
                <a:gd name="T19" fmla="*/ 2147483647 h 58"/>
                <a:gd name="T20" fmla="*/ 2147483647 w 72"/>
                <a:gd name="T21" fmla="*/ 2147483647 h 58"/>
                <a:gd name="T22" fmla="*/ 0 w 72"/>
                <a:gd name="T23" fmla="*/ 2147483647 h 58"/>
                <a:gd name="T24" fmla="*/ 0 w 72"/>
                <a:gd name="T25" fmla="*/ 2147483647 h 58"/>
                <a:gd name="T26" fmla="*/ 2147483647 w 72"/>
                <a:gd name="T27" fmla="*/ 2147483647 h 58"/>
                <a:gd name="T28" fmla="*/ 2147483647 w 72"/>
                <a:gd name="T29" fmla="*/ 2147483647 h 58"/>
                <a:gd name="T30" fmla="*/ 2147483647 w 72"/>
                <a:gd name="T31" fmla="*/ 2147483647 h 58"/>
                <a:gd name="T32" fmla="*/ 2147483647 w 72"/>
                <a:gd name="T33" fmla="*/ 2147483647 h 58"/>
                <a:gd name="T34" fmla="*/ 0 w 72"/>
                <a:gd name="T35" fmla="*/ 2147483647 h 58"/>
                <a:gd name="T36" fmla="*/ 2147483647 w 72"/>
                <a:gd name="T37" fmla="*/ 2147483647 h 58"/>
                <a:gd name="T38" fmla="*/ 2147483647 w 72"/>
                <a:gd name="T39" fmla="*/ 2147483647 h 58"/>
                <a:gd name="T40" fmla="*/ 2147483647 w 72"/>
                <a:gd name="T41" fmla="*/ 2147483647 h 58"/>
                <a:gd name="T42" fmla="*/ 2147483647 w 72"/>
                <a:gd name="T43" fmla="*/ 2147483647 h 58"/>
                <a:gd name="T44" fmla="*/ 2147483647 w 72"/>
                <a:gd name="T45" fmla="*/ 2147483647 h 58"/>
                <a:gd name="T46" fmla="*/ 2147483647 w 72"/>
                <a:gd name="T47" fmla="*/ 2147483647 h 58"/>
                <a:gd name="T48" fmla="*/ 2147483647 w 72"/>
                <a:gd name="T49" fmla="*/ 2147483647 h 58"/>
                <a:gd name="T50" fmla="*/ 2147483647 w 72"/>
                <a:gd name="T51" fmla="*/ 2147483647 h 58"/>
                <a:gd name="T52" fmla="*/ 2147483647 w 72"/>
                <a:gd name="T53" fmla="*/ 2147483647 h 58"/>
                <a:gd name="T54" fmla="*/ 2147483647 w 72"/>
                <a:gd name="T55" fmla="*/ 2147483647 h 58"/>
                <a:gd name="T56" fmla="*/ 2147483647 w 72"/>
                <a:gd name="T57" fmla="*/ 2147483647 h 58"/>
                <a:gd name="T58" fmla="*/ 2147483647 w 72"/>
                <a:gd name="T59" fmla="*/ 2147483647 h 5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72"/>
                <a:gd name="T91" fmla="*/ 0 h 58"/>
                <a:gd name="T92" fmla="*/ 72 w 72"/>
                <a:gd name="T93" fmla="*/ 58 h 5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72" h="58">
                  <a:moveTo>
                    <a:pt x="25" y="5"/>
                  </a:moveTo>
                  <a:cubicBezTo>
                    <a:pt x="48" y="5"/>
                    <a:pt x="48" y="5"/>
                    <a:pt x="48" y="5"/>
                  </a:cubicBezTo>
                  <a:cubicBezTo>
                    <a:pt x="48" y="11"/>
                    <a:pt x="48" y="11"/>
                    <a:pt x="48" y="11"/>
                  </a:cubicBezTo>
                  <a:cubicBezTo>
                    <a:pt x="53" y="11"/>
                    <a:pt x="53" y="11"/>
                    <a:pt x="53" y="11"/>
                  </a:cubicBezTo>
                  <a:cubicBezTo>
                    <a:pt x="53" y="4"/>
                    <a:pt x="53" y="4"/>
                    <a:pt x="53" y="4"/>
                  </a:cubicBezTo>
                  <a:cubicBezTo>
                    <a:pt x="53" y="2"/>
                    <a:pt x="51" y="0"/>
                    <a:pt x="48" y="0"/>
                  </a:cubicBezTo>
                  <a:cubicBezTo>
                    <a:pt x="24" y="0"/>
                    <a:pt x="24" y="0"/>
                    <a:pt x="24" y="0"/>
                  </a:cubicBezTo>
                  <a:cubicBezTo>
                    <a:pt x="22" y="0"/>
                    <a:pt x="20" y="2"/>
                    <a:pt x="20" y="4"/>
                  </a:cubicBezTo>
                  <a:cubicBezTo>
                    <a:pt x="20" y="11"/>
                    <a:pt x="20" y="11"/>
                    <a:pt x="20" y="11"/>
                  </a:cubicBezTo>
                  <a:cubicBezTo>
                    <a:pt x="25" y="11"/>
                    <a:pt x="25" y="11"/>
                    <a:pt x="25" y="11"/>
                  </a:cubicBezTo>
                  <a:lnTo>
                    <a:pt x="25" y="5"/>
                  </a:lnTo>
                  <a:close/>
                  <a:moveTo>
                    <a:pt x="0" y="19"/>
                  </a:moveTo>
                  <a:cubicBezTo>
                    <a:pt x="0" y="53"/>
                    <a:pt x="0" y="53"/>
                    <a:pt x="0" y="53"/>
                  </a:cubicBezTo>
                  <a:cubicBezTo>
                    <a:pt x="0" y="56"/>
                    <a:pt x="3" y="58"/>
                    <a:pt x="5" y="58"/>
                  </a:cubicBezTo>
                  <a:cubicBezTo>
                    <a:pt x="10" y="58"/>
                    <a:pt x="10" y="58"/>
                    <a:pt x="10" y="58"/>
                  </a:cubicBezTo>
                  <a:cubicBezTo>
                    <a:pt x="10" y="14"/>
                    <a:pt x="10" y="14"/>
                    <a:pt x="10" y="14"/>
                  </a:cubicBezTo>
                  <a:cubicBezTo>
                    <a:pt x="5" y="14"/>
                    <a:pt x="5" y="14"/>
                    <a:pt x="5" y="14"/>
                  </a:cubicBezTo>
                  <a:cubicBezTo>
                    <a:pt x="3" y="14"/>
                    <a:pt x="0" y="16"/>
                    <a:pt x="0" y="19"/>
                  </a:cubicBezTo>
                  <a:close/>
                  <a:moveTo>
                    <a:pt x="14" y="58"/>
                  </a:moveTo>
                  <a:cubicBezTo>
                    <a:pt x="59" y="58"/>
                    <a:pt x="59" y="58"/>
                    <a:pt x="59" y="58"/>
                  </a:cubicBezTo>
                  <a:cubicBezTo>
                    <a:pt x="59" y="14"/>
                    <a:pt x="59" y="14"/>
                    <a:pt x="59" y="14"/>
                  </a:cubicBezTo>
                  <a:cubicBezTo>
                    <a:pt x="14" y="14"/>
                    <a:pt x="14" y="14"/>
                    <a:pt x="14" y="14"/>
                  </a:cubicBezTo>
                  <a:lnTo>
                    <a:pt x="14" y="58"/>
                  </a:lnTo>
                  <a:close/>
                  <a:moveTo>
                    <a:pt x="67" y="14"/>
                  </a:moveTo>
                  <a:cubicBezTo>
                    <a:pt x="63" y="14"/>
                    <a:pt x="63" y="14"/>
                    <a:pt x="63" y="14"/>
                  </a:cubicBezTo>
                  <a:cubicBezTo>
                    <a:pt x="63" y="58"/>
                    <a:pt x="63" y="58"/>
                    <a:pt x="63" y="58"/>
                  </a:cubicBezTo>
                  <a:cubicBezTo>
                    <a:pt x="67" y="58"/>
                    <a:pt x="67" y="58"/>
                    <a:pt x="67" y="58"/>
                  </a:cubicBezTo>
                  <a:cubicBezTo>
                    <a:pt x="70" y="58"/>
                    <a:pt x="72" y="56"/>
                    <a:pt x="72" y="53"/>
                  </a:cubicBezTo>
                  <a:cubicBezTo>
                    <a:pt x="72" y="19"/>
                    <a:pt x="72" y="19"/>
                    <a:pt x="72" y="19"/>
                  </a:cubicBezTo>
                  <a:cubicBezTo>
                    <a:pt x="72" y="16"/>
                    <a:pt x="70" y="14"/>
                    <a:pt x="67" y="14"/>
                  </a:cubicBezTo>
                  <a:close/>
                </a:path>
              </a:pathLst>
            </a:custGeom>
            <a:solidFill>
              <a:srgbClr val="F2F2F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600">
                <a:solidFill>
                  <a:schemeClr val="tx1">
                    <a:lumMod val="65000"/>
                    <a:lumOff val="35000"/>
                  </a:schemeClr>
                </a:solidFill>
                <a:latin typeface="微软雅黑" pitchFamily="34" charset="-122"/>
                <a:ea typeface="微软雅黑" pitchFamily="34" charset="-122"/>
              </a:endParaRPr>
            </a:p>
          </p:txBody>
        </p:sp>
      </p:grpSp>
      <p:sp>
        <p:nvSpPr>
          <p:cNvPr id="30" name="文本框 36"/>
          <p:cNvSpPr>
            <a:spLocks noChangeArrowheads="1"/>
          </p:cNvSpPr>
          <p:nvPr/>
        </p:nvSpPr>
        <p:spPr bwMode="auto">
          <a:xfrm>
            <a:off x="1703356" y="4526754"/>
            <a:ext cx="2618959" cy="6430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19" tIns="45659" rIns="91319" bIns="45659"/>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lnSpc>
                <a:spcPct val="120000"/>
              </a:lnSpc>
            </a:pPr>
            <a:endParaRPr lang="zh-CN" altLang="en-US" sz="1600" dirty="0">
              <a:solidFill>
                <a:schemeClr val="tx1">
                  <a:lumMod val="65000"/>
                  <a:lumOff val="35000"/>
                </a:schemeClr>
              </a:solidFill>
              <a:latin typeface="微软雅黑" pitchFamily="34" charset="-122"/>
              <a:ea typeface="微软雅黑" pitchFamily="34" charset="-122"/>
            </a:endParaRPr>
          </a:p>
        </p:txBody>
      </p:sp>
      <p:sp>
        <p:nvSpPr>
          <p:cNvPr id="31" name="文本框 37"/>
          <p:cNvSpPr>
            <a:spLocks noChangeArrowheads="1"/>
          </p:cNvSpPr>
          <p:nvPr/>
        </p:nvSpPr>
        <p:spPr bwMode="auto">
          <a:xfrm>
            <a:off x="4948145" y="4512270"/>
            <a:ext cx="2608841" cy="6430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19" tIns="45659" rIns="91319" bIns="45659"/>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lnSpc>
                <a:spcPct val="120000"/>
              </a:lnSpc>
            </a:pPr>
            <a:r>
              <a:rPr lang="zh-CN" altLang="en-US" sz="1400" dirty="0">
                <a:solidFill>
                  <a:schemeClr val="tx1">
                    <a:lumMod val="65000"/>
                    <a:lumOff val="35000"/>
                  </a:schemeClr>
                </a:solidFill>
                <a:latin typeface="微软雅黑" pitchFamily="34" charset="-122"/>
                <a:ea typeface="微软雅黑" pitchFamily="34" charset="-122"/>
                <a:sym typeface="方正兰亭黑_GBK" pitchFamily="2" charset="-122"/>
              </a:rPr>
              <a:t>。</a:t>
            </a:r>
            <a:endParaRPr lang="zh-CN" altLang="en-US" sz="1600" dirty="0">
              <a:solidFill>
                <a:schemeClr val="tx1">
                  <a:lumMod val="65000"/>
                  <a:lumOff val="35000"/>
                </a:schemeClr>
              </a:solidFill>
              <a:latin typeface="微软雅黑" pitchFamily="34" charset="-122"/>
              <a:ea typeface="微软雅黑" pitchFamily="34" charset="-122"/>
            </a:endParaRPr>
          </a:p>
        </p:txBody>
      </p:sp>
      <p:sp>
        <p:nvSpPr>
          <p:cNvPr id="32" name="文本框 44"/>
          <p:cNvSpPr>
            <a:spLocks noChangeArrowheads="1"/>
          </p:cNvSpPr>
          <p:nvPr/>
        </p:nvSpPr>
        <p:spPr bwMode="auto">
          <a:xfrm>
            <a:off x="1714919" y="1797535"/>
            <a:ext cx="2618959" cy="9196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19" tIns="45659" rIns="91319" bIns="45659"/>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just" fontAlgn="base">
              <a:spcBef>
                <a:spcPct val="0"/>
              </a:spcBef>
              <a:spcAft>
                <a:spcPct val="0"/>
              </a:spcAft>
            </a:pPr>
            <a:r>
              <a:rPr lang="zh-CN" altLang="en-US" sz="1400" dirty="0">
                <a:solidFill>
                  <a:schemeClr val="tx1">
                    <a:lumMod val="65000"/>
                    <a:lumOff val="35000"/>
                  </a:schemeClr>
                </a:solidFill>
                <a:latin typeface="微软雅黑" pitchFamily="34" charset="-122"/>
                <a:ea typeface="微软雅黑" pitchFamily="34" charset="-122"/>
                <a:cs typeface="方正兰亭纤黑简体"/>
              </a:rPr>
              <a:t>单击此处添加文字阐述，添加简短问题说明文字，具体说明文字在此处添加此处。</a:t>
            </a:r>
          </a:p>
        </p:txBody>
      </p:sp>
      <p:sp>
        <p:nvSpPr>
          <p:cNvPr id="33" name="文本框 46"/>
          <p:cNvSpPr>
            <a:spLocks noChangeArrowheads="1"/>
          </p:cNvSpPr>
          <p:nvPr/>
        </p:nvSpPr>
        <p:spPr bwMode="auto">
          <a:xfrm>
            <a:off x="4948145" y="1786543"/>
            <a:ext cx="2608841" cy="10630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19" tIns="45659" rIns="91319" bIns="45659"/>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lnSpc>
                <a:spcPct val="120000"/>
              </a:lnSpc>
            </a:pPr>
            <a:r>
              <a:rPr lang="zh-CN" altLang="en-US" sz="1400" dirty="0">
                <a:solidFill>
                  <a:schemeClr val="tx1">
                    <a:lumMod val="65000"/>
                    <a:lumOff val="35000"/>
                  </a:schemeClr>
                </a:solidFill>
                <a:latin typeface="微软雅黑" pitchFamily="34" charset="-122"/>
                <a:ea typeface="微软雅黑" pitchFamily="34" charset="-122"/>
                <a:cs typeface="方正兰亭纤黑简体"/>
              </a:rPr>
              <a:t>单击此处添加文字阐述，添加简短问题说明文字，具体说明文字在此处添加此处。</a:t>
            </a:r>
          </a:p>
          <a:p>
            <a:pPr eaLnBrk="1" hangingPunct="1">
              <a:lnSpc>
                <a:spcPct val="120000"/>
              </a:lnSpc>
            </a:pPr>
            <a:endParaRPr lang="zh-CN" altLang="en-US" sz="1400" dirty="0">
              <a:solidFill>
                <a:schemeClr val="tx1">
                  <a:lumMod val="65000"/>
                  <a:lumOff val="35000"/>
                </a:schemeClr>
              </a:solidFill>
              <a:latin typeface="微软雅黑" pitchFamily="34" charset="-122"/>
              <a:ea typeface="微软雅黑" pitchFamily="34" charset="-122"/>
              <a:sym typeface="方正兰亭黑_GBK" pitchFamily="2" charset="-122"/>
            </a:endParaRPr>
          </a:p>
          <a:p>
            <a:pPr eaLnBrk="1" hangingPunct="1">
              <a:lnSpc>
                <a:spcPct val="120000"/>
              </a:lnSpc>
            </a:pPr>
            <a:endParaRPr lang="zh-CN" altLang="en-US" sz="1400" dirty="0">
              <a:solidFill>
                <a:schemeClr val="tx1">
                  <a:lumMod val="65000"/>
                  <a:lumOff val="35000"/>
                </a:schemeClr>
              </a:solidFill>
              <a:latin typeface="微软雅黑" pitchFamily="34" charset="-122"/>
              <a:ea typeface="微软雅黑" pitchFamily="34" charset="-122"/>
              <a:sym typeface="方正兰亭黑_GBK" pitchFamily="2" charset="-122"/>
            </a:endParaRPr>
          </a:p>
        </p:txBody>
      </p:sp>
      <p:pic>
        <p:nvPicPr>
          <p:cNvPr id="34" name="Picture 2" descr="http://img.taopic.com/uploads/allimg/140320/240381-1403200I43778.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911598" y="2750999"/>
            <a:ext cx="2101118" cy="147381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pic>
        <p:nvPicPr>
          <p:cNvPr id="35" name="Picture 4" descr="http://www.taopic.com/uploads/allimg/110803/73-110P311230252.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133803" y="2717216"/>
            <a:ext cx="2120201" cy="151858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Tree>
    <p:extLst>
      <p:ext uri="{BB962C8B-B14F-4D97-AF65-F5344CB8AC3E}">
        <p14:creationId xmlns:p14="http://schemas.microsoft.com/office/powerpoint/2010/main" val="155334757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56"/>
          <p:cNvSpPr>
            <a:spLocks noChangeArrowheads="1"/>
          </p:cNvSpPr>
          <p:nvPr/>
        </p:nvSpPr>
        <p:spPr bwMode="auto">
          <a:xfrm>
            <a:off x="7398657" y="2361608"/>
            <a:ext cx="955188" cy="2997537"/>
          </a:xfrm>
          <a:custGeom>
            <a:avLst/>
            <a:gdLst>
              <a:gd name="T0" fmla="*/ 1176576 w 1181100"/>
              <a:gd name="T1" fmla="*/ 0 h 3698875"/>
              <a:gd name="T2" fmla="*/ 1181100 w 1181100"/>
              <a:gd name="T3" fmla="*/ 0 h 3698875"/>
              <a:gd name="T4" fmla="*/ 1181100 w 1181100"/>
              <a:gd name="T5" fmla="*/ 3698875 h 3698875"/>
              <a:gd name="T6" fmla="*/ 0 w 1181100"/>
              <a:gd name="T7" fmla="*/ 3698875 h 3698875"/>
              <a:gd name="T8" fmla="*/ 0 w 1181100"/>
              <a:gd name="T9" fmla="*/ 1735795 h 3698875"/>
              <a:gd name="T10" fmla="*/ 48924 w 1181100"/>
              <a:gd name="T11" fmla="*/ 1697678 h 3698875"/>
              <a:gd name="T12" fmla="*/ 278759 w 1181100"/>
              <a:gd name="T13" fmla="*/ 1500788 h 3698875"/>
              <a:gd name="T14" fmla="*/ 453153 w 1181100"/>
              <a:gd name="T15" fmla="*/ 1330349 h 3698875"/>
              <a:gd name="T16" fmla="*/ 510936 w 1181100"/>
              <a:gd name="T17" fmla="*/ 1369307 h 3698875"/>
              <a:gd name="T18" fmla="*/ 590551 w 1181100"/>
              <a:gd name="T19" fmla="*/ 1385380 h 3698875"/>
              <a:gd name="T20" fmla="*/ 795088 w 1181100"/>
              <a:gd name="T21" fmla="*/ 1180843 h 3698875"/>
              <a:gd name="T22" fmla="*/ 735181 w 1181100"/>
              <a:gd name="T23" fmla="*/ 1036213 h 3698875"/>
              <a:gd name="T24" fmla="*/ 717723 w 1181100"/>
              <a:gd name="T25" fmla="*/ 1024442 h 3698875"/>
              <a:gd name="T26" fmla="*/ 820291 w 1181100"/>
              <a:gd name="T27" fmla="*/ 886780 h 3698875"/>
              <a:gd name="T28" fmla="*/ 1174186 w 1181100"/>
              <a:gd name="T29" fmla="*/ 21448 h 3698875"/>
              <a:gd name="T30" fmla="*/ 1176576 w 1181100"/>
              <a:gd name="T31" fmla="*/ 0 h 369887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181100"/>
              <a:gd name="T49" fmla="*/ 0 h 3698875"/>
              <a:gd name="T50" fmla="*/ 1181100 w 1181100"/>
              <a:gd name="T51" fmla="*/ 3698875 h 3698875"/>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181100" h="3698875">
                <a:moveTo>
                  <a:pt x="1176576" y="0"/>
                </a:moveTo>
                <a:lnTo>
                  <a:pt x="1181100" y="0"/>
                </a:lnTo>
                <a:lnTo>
                  <a:pt x="1181100" y="3698875"/>
                </a:lnTo>
                <a:lnTo>
                  <a:pt x="0" y="3698875"/>
                </a:lnTo>
                <a:lnTo>
                  <a:pt x="0" y="1735795"/>
                </a:lnTo>
                <a:lnTo>
                  <a:pt x="48924" y="1697678"/>
                </a:lnTo>
                <a:cubicBezTo>
                  <a:pt x="129510" y="1632743"/>
                  <a:pt x="206155" y="1567101"/>
                  <a:pt x="278759" y="1500788"/>
                </a:cubicBezTo>
                <a:lnTo>
                  <a:pt x="453153" y="1330349"/>
                </a:lnTo>
                <a:lnTo>
                  <a:pt x="510936" y="1369307"/>
                </a:lnTo>
                <a:cubicBezTo>
                  <a:pt x="535406" y="1379657"/>
                  <a:pt x="562310" y="1385380"/>
                  <a:pt x="590551" y="1385380"/>
                </a:cubicBezTo>
                <a:cubicBezTo>
                  <a:pt x="703514" y="1385380"/>
                  <a:pt x="795088" y="1293806"/>
                  <a:pt x="795088" y="1180843"/>
                </a:cubicBezTo>
                <a:cubicBezTo>
                  <a:pt x="795088" y="1124362"/>
                  <a:pt x="772195" y="1073227"/>
                  <a:pt x="735181" y="1036213"/>
                </a:cubicBezTo>
                <a:lnTo>
                  <a:pt x="717723" y="1024442"/>
                </a:lnTo>
                <a:lnTo>
                  <a:pt x="820291" y="886780"/>
                </a:lnTo>
                <a:cubicBezTo>
                  <a:pt x="1010014" y="606666"/>
                  <a:pt x="1130158" y="317479"/>
                  <a:pt x="1174186" y="21448"/>
                </a:cubicBezTo>
                <a:lnTo>
                  <a:pt x="1176576" y="0"/>
                </a:lnTo>
                <a:close/>
              </a:path>
            </a:pathLst>
          </a:custGeom>
          <a:solidFill>
            <a:srgbClr val="7B1B1B"/>
          </a:solidFill>
          <a:ln>
            <a:noFill/>
          </a:ln>
          <a:extLst/>
        </p:spPr>
        <p:txBody>
          <a:bodyPr lIns="91319" tIns="45659" rIns="91319" bIns="45659" anchor="ctr"/>
          <a:lstStyle/>
          <a:p>
            <a:endParaRPr lang="zh-CN" altLang="en-US">
              <a:latin typeface="微软雅黑" pitchFamily="34" charset="-122"/>
              <a:ea typeface="微软雅黑" pitchFamily="34" charset="-122"/>
            </a:endParaRPr>
          </a:p>
        </p:txBody>
      </p:sp>
      <p:sp>
        <p:nvSpPr>
          <p:cNvPr id="3" name="任意多边形 59"/>
          <p:cNvSpPr>
            <a:spLocks noChangeArrowheads="1"/>
          </p:cNvSpPr>
          <p:nvPr/>
        </p:nvSpPr>
        <p:spPr bwMode="auto">
          <a:xfrm>
            <a:off x="6393730" y="3802486"/>
            <a:ext cx="955188" cy="1557948"/>
          </a:xfrm>
          <a:custGeom>
            <a:avLst/>
            <a:gdLst>
              <a:gd name="T0" fmla="*/ 1181100 w 1181100"/>
              <a:gd name="T1" fmla="*/ 0 h 1921854"/>
              <a:gd name="T2" fmla="*/ 1181100 w 1181100"/>
              <a:gd name="T3" fmla="*/ 1922463 h 1921854"/>
              <a:gd name="T4" fmla="*/ 0 w 1181100"/>
              <a:gd name="T5" fmla="*/ 1922463 h 1921854"/>
              <a:gd name="T6" fmla="*/ 0 w 1181100"/>
              <a:gd name="T7" fmla="*/ 732198 h 1921854"/>
              <a:gd name="T8" fmla="*/ 319230 w 1181100"/>
              <a:gd name="T9" fmla="*/ 562431 h 1921854"/>
              <a:gd name="T10" fmla="*/ 425975 w 1181100"/>
              <a:gd name="T11" fmla="*/ 500448 h 1921854"/>
              <a:gd name="T12" fmla="*/ 445921 w 1181100"/>
              <a:gd name="T13" fmla="*/ 530040 h 1921854"/>
              <a:gd name="T14" fmla="*/ 590551 w 1181100"/>
              <a:gd name="T15" fmla="*/ 589966 h 1921854"/>
              <a:gd name="T16" fmla="*/ 795088 w 1181100"/>
              <a:gd name="T17" fmla="*/ 385364 h 1921854"/>
              <a:gd name="T18" fmla="*/ 779015 w 1181100"/>
              <a:gd name="T19" fmla="*/ 305724 h 1921854"/>
              <a:gd name="T20" fmla="*/ 768996 w 1181100"/>
              <a:gd name="T21" fmla="*/ 290859 h 1921854"/>
              <a:gd name="T22" fmla="*/ 952789 w 1181100"/>
              <a:gd name="T23" fmla="*/ 167598 h 1921854"/>
              <a:gd name="T24" fmla="*/ 1140954 w 1181100"/>
              <a:gd name="T25" fmla="*/ 31286 h 1921854"/>
              <a:gd name="T26" fmla="*/ 1181100 w 1181100"/>
              <a:gd name="T27" fmla="*/ 0 h 192185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181100"/>
              <a:gd name="T43" fmla="*/ 0 h 1921854"/>
              <a:gd name="T44" fmla="*/ 1181100 w 1181100"/>
              <a:gd name="T45" fmla="*/ 1921854 h 192185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181100" h="1921854">
                <a:moveTo>
                  <a:pt x="1181100" y="0"/>
                </a:moveTo>
                <a:lnTo>
                  <a:pt x="1181100" y="1921854"/>
                </a:lnTo>
                <a:lnTo>
                  <a:pt x="0" y="1921854"/>
                </a:lnTo>
                <a:lnTo>
                  <a:pt x="0" y="731966"/>
                </a:lnTo>
                <a:lnTo>
                  <a:pt x="319230" y="562253"/>
                </a:lnTo>
                <a:lnTo>
                  <a:pt x="425975" y="500289"/>
                </a:lnTo>
                <a:lnTo>
                  <a:pt x="445921" y="529872"/>
                </a:lnTo>
                <a:cubicBezTo>
                  <a:pt x="482935" y="566886"/>
                  <a:pt x="534069" y="589779"/>
                  <a:pt x="590551" y="589779"/>
                </a:cubicBezTo>
                <a:cubicBezTo>
                  <a:pt x="703514" y="589779"/>
                  <a:pt x="795088" y="498205"/>
                  <a:pt x="795088" y="385242"/>
                </a:cubicBezTo>
                <a:cubicBezTo>
                  <a:pt x="795088" y="357001"/>
                  <a:pt x="789365" y="330097"/>
                  <a:pt x="779015" y="305627"/>
                </a:cubicBezTo>
                <a:lnTo>
                  <a:pt x="768996" y="290767"/>
                </a:lnTo>
                <a:lnTo>
                  <a:pt x="952789" y="167545"/>
                </a:lnTo>
                <a:cubicBezTo>
                  <a:pt x="1017466" y="122501"/>
                  <a:pt x="1080201" y="77074"/>
                  <a:pt x="1140954" y="31276"/>
                </a:cubicBezTo>
                <a:lnTo>
                  <a:pt x="1181100" y="0"/>
                </a:lnTo>
                <a:close/>
              </a:path>
            </a:pathLst>
          </a:custGeom>
          <a:solidFill>
            <a:schemeClr val="tx1">
              <a:lumMod val="75000"/>
              <a:lumOff val="25000"/>
            </a:schemeClr>
          </a:solidFill>
          <a:ln>
            <a:noFill/>
          </a:ln>
          <a:extLst/>
        </p:spPr>
        <p:txBody>
          <a:bodyPr lIns="91319" tIns="45659" rIns="91319" bIns="45659" anchor="ctr"/>
          <a:lstStyle/>
          <a:p>
            <a:endParaRPr lang="zh-CN" altLang="en-US">
              <a:latin typeface="微软雅黑" pitchFamily="34" charset="-122"/>
              <a:ea typeface="微软雅黑" pitchFamily="34" charset="-122"/>
            </a:endParaRPr>
          </a:p>
        </p:txBody>
      </p:sp>
      <p:sp>
        <p:nvSpPr>
          <p:cNvPr id="4" name="任意多边形 63"/>
          <p:cNvSpPr>
            <a:spLocks noChangeArrowheads="1"/>
          </p:cNvSpPr>
          <p:nvPr/>
        </p:nvSpPr>
        <p:spPr bwMode="auto">
          <a:xfrm>
            <a:off x="5394891" y="4418716"/>
            <a:ext cx="955188" cy="941716"/>
          </a:xfrm>
          <a:custGeom>
            <a:avLst/>
            <a:gdLst>
              <a:gd name="T0" fmla="*/ 1181100 w 1181100"/>
              <a:gd name="T1" fmla="*/ 0 h 1161755"/>
              <a:gd name="T2" fmla="*/ 1181100 w 1181100"/>
              <a:gd name="T3" fmla="*/ 1162050 h 1161755"/>
              <a:gd name="T4" fmla="*/ 0 w 1181100"/>
              <a:gd name="T5" fmla="*/ 1162050 h 1161755"/>
              <a:gd name="T6" fmla="*/ 0 w 1181100"/>
              <a:gd name="T7" fmla="*/ 517985 h 1161755"/>
              <a:gd name="T8" fmla="*/ 336342 w 1181100"/>
              <a:gd name="T9" fmla="*/ 385616 h 1161755"/>
              <a:gd name="T10" fmla="*/ 408490 w 1181100"/>
              <a:gd name="T11" fmla="*/ 354318 h 1161755"/>
              <a:gd name="T12" fmla="*/ 445921 w 1181100"/>
              <a:gd name="T13" fmla="*/ 409850 h 1161755"/>
              <a:gd name="T14" fmla="*/ 590551 w 1181100"/>
              <a:gd name="T15" fmla="*/ 469772 h 1161755"/>
              <a:gd name="T16" fmla="*/ 795088 w 1181100"/>
              <a:gd name="T17" fmla="*/ 265183 h 1161755"/>
              <a:gd name="T18" fmla="*/ 790933 w 1181100"/>
              <a:gd name="T19" fmla="*/ 223952 h 1161755"/>
              <a:gd name="T20" fmla="*/ 781056 w 1181100"/>
              <a:gd name="T21" fmla="*/ 192125 h 1161755"/>
              <a:gd name="T22" fmla="*/ 1174526 w 1181100"/>
              <a:gd name="T23" fmla="*/ 3496 h 1161755"/>
              <a:gd name="T24" fmla="*/ 1181100 w 1181100"/>
              <a:gd name="T25" fmla="*/ 0 h 116175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181100"/>
              <a:gd name="T40" fmla="*/ 0 h 1161755"/>
              <a:gd name="T41" fmla="*/ 1181100 w 1181100"/>
              <a:gd name="T42" fmla="*/ 1161755 h 116175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181100" h="1161755">
                <a:moveTo>
                  <a:pt x="1181100" y="0"/>
                </a:moveTo>
                <a:lnTo>
                  <a:pt x="1181100" y="1161755"/>
                </a:lnTo>
                <a:lnTo>
                  <a:pt x="0" y="1161755"/>
                </a:lnTo>
                <a:lnTo>
                  <a:pt x="0" y="517854"/>
                </a:lnTo>
                <a:lnTo>
                  <a:pt x="336342" y="385518"/>
                </a:lnTo>
                <a:lnTo>
                  <a:pt x="408490" y="354228"/>
                </a:lnTo>
                <a:lnTo>
                  <a:pt x="445921" y="409746"/>
                </a:lnTo>
                <a:cubicBezTo>
                  <a:pt x="482935" y="446760"/>
                  <a:pt x="534070" y="469653"/>
                  <a:pt x="590551" y="469653"/>
                </a:cubicBezTo>
                <a:cubicBezTo>
                  <a:pt x="703514" y="469653"/>
                  <a:pt x="795088" y="378079"/>
                  <a:pt x="795088" y="265116"/>
                </a:cubicBezTo>
                <a:cubicBezTo>
                  <a:pt x="795088" y="250996"/>
                  <a:pt x="793657" y="237210"/>
                  <a:pt x="790933" y="223895"/>
                </a:cubicBezTo>
                <a:lnTo>
                  <a:pt x="781056" y="192076"/>
                </a:lnTo>
                <a:lnTo>
                  <a:pt x="1174526" y="3495"/>
                </a:lnTo>
                <a:lnTo>
                  <a:pt x="1181100" y="0"/>
                </a:lnTo>
                <a:close/>
              </a:path>
            </a:pathLst>
          </a:custGeom>
          <a:solidFill>
            <a:srgbClr val="7B1B1B"/>
          </a:solidFill>
          <a:ln>
            <a:noFill/>
          </a:ln>
          <a:extLst/>
        </p:spPr>
        <p:txBody>
          <a:bodyPr lIns="91319" tIns="45659" rIns="91319" bIns="45659" anchor="ctr"/>
          <a:lstStyle/>
          <a:p>
            <a:endParaRPr lang="zh-CN" altLang="en-US">
              <a:latin typeface="微软雅黑" pitchFamily="34" charset="-122"/>
              <a:ea typeface="微软雅黑" pitchFamily="34" charset="-122"/>
            </a:endParaRPr>
          </a:p>
        </p:txBody>
      </p:sp>
      <p:sp>
        <p:nvSpPr>
          <p:cNvPr id="5" name="任意多边形 66"/>
          <p:cNvSpPr>
            <a:spLocks noChangeArrowheads="1"/>
          </p:cNvSpPr>
          <p:nvPr/>
        </p:nvSpPr>
        <p:spPr bwMode="auto">
          <a:xfrm>
            <a:off x="3786218" y="4854839"/>
            <a:ext cx="1566303" cy="504307"/>
          </a:xfrm>
          <a:custGeom>
            <a:avLst/>
            <a:gdLst>
              <a:gd name="T0" fmla="*/ 1936750 w 1936748"/>
              <a:gd name="T1" fmla="*/ 0 h 623080"/>
              <a:gd name="T2" fmla="*/ 1936750 w 1936748"/>
              <a:gd name="T3" fmla="*/ 622300 h 623080"/>
              <a:gd name="T4" fmla="*/ 0 w 1936748"/>
              <a:gd name="T5" fmla="*/ 622300 h 623080"/>
              <a:gd name="T6" fmla="*/ 0 w 1936748"/>
              <a:gd name="T7" fmla="*/ 613116 h 623080"/>
              <a:gd name="T8" fmla="*/ 352298 w 1936748"/>
              <a:gd name="T9" fmla="*/ 518876 h 623080"/>
              <a:gd name="T10" fmla="*/ 750618 w 1936748"/>
              <a:gd name="T11" fmla="*/ 402837 h 623080"/>
              <a:gd name="T12" fmla="*/ 791647 w 1936748"/>
              <a:gd name="T13" fmla="*/ 389991 h 623080"/>
              <a:gd name="T14" fmla="*/ 823746 w 1936748"/>
              <a:gd name="T15" fmla="*/ 437542 h 623080"/>
              <a:gd name="T16" fmla="*/ 968376 w 1936748"/>
              <a:gd name="T17" fmla="*/ 497374 h 623080"/>
              <a:gd name="T18" fmla="*/ 1172913 w 1936748"/>
              <a:gd name="T19" fmla="*/ 293093 h 623080"/>
              <a:gd name="T20" fmla="*/ 1170636 w 1936748"/>
              <a:gd name="T21" fmla="*/ 270530 h 623080"/>
              <a:gd name="T22" fmla="*/ 1509043 w 1936748"/>
              <a:gd name="T23" fmla="*/ 156703 h 623080"/>
              <a:gd name="T24" fmla="*/ 1868378 w 1936748"/>
              <a:gd name="T25" fmla="*/ 26868 h 623080"/>
              <a:gd name="T26" fmla="*/ 1936750 w 1936748"/>
              <a:gd name="T27" fmla="*/ 0 h 62308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936748"/>
              <a:gd name="T43" fmla="*/ 0 h 623080"/>
              <a:gd name="T44" fmla="*/ 1936748 w 1936748"/>
              <a:gd name="T45" fmla="*/ 623080 h 62308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936748" h="623080">
                <a:moveTo>
                  <a:pt x="1936748" y="0"/>
                </a:moveTo>
                <a:lnTo>
                  <a:pt x="1936748" y="623080"/>
                </a:lnTo>
                <a:lnTo>
                  <a:pt x="0" y="623080"/>
                </a:lnTo>
                <a:lnTo>
                  <a:pt x="0" y="613884"/>
                </a:lnTo>
                <a:lnTo>
                  <a:pt x="352298" y="519526"/>
                </a:lnTo>
                <a:cubicBezTo>
                  <a:pt x="487129" y="481602"/>
                  <a:pt x="619924" y="442867"/>
                  <a:pt x="750617" y="403342"/>
                </a:cubicBezTo>
                <a:lnTo>
                  <a:pt x="791646" y="390480"/>
                </a:lnTo>
                <a:lnTo>
                  <a:pt x="823745" y="438090"/>
                </a:lnTo>
                <a:cubicBezTo>
                  <a:pt x="860759" y="475104"/>
                  <a:pt x="911894" y="497997"/>
                  <a:pt x="968375" y="497997"/>
                </a:cubicBezTo>
                <a:cubicBezTo>
                  <a:pt x="1081338" y="497997"/>
                  <a:pt x="1172912" y="406423"/>
                  <a:pt x="1172912" y="293460"/>
                </a:cubicBezTo>
                <a:lnTo>
                  <a:pt x="1170635" y="270869"/>
                </a:lnTo>
                <a:lnTo>
                  <a:pt x="1509041" y="156899"/>
                </a:lnTo>
                <a:cubicBezTo>
                  <a:pt x="1631071" y="114305"/>
                  <a:pt x="1750871" y="70965"/>
                  <a:pt x="1868376" y="26902"/>
                </a:cubicBezTo>
                <a:lnTo>
                  <a:pt x="1936748" y="0"/>
                </a:lnTo>
                <a:close/>
              </a:path>
            </a:pathLst>
          </a:custGeom>
          <a:solidFill>
            <a:schemeClr val="tx1">
              <a:lumMod val="75000"/>
              <a:lumOff val="25000"/>
            </a:schemeClr>
          </a:solidFill>
          <a:ln>
            <a:noFill/>
          </a:ln>
          <a:extLst/>
        </p:spPr>
        <p:txBody>
          <a:bodyPr lIns="91319" tIns="45659" rIns="91319" bIns="45659" anchor="ctr"/>
          <a:lstStyle/>
          <a:p>
            <a:endParaRPr lang="zh-CN" altLang="en-US">
              <a:latin typeface="微软雅黑" pitchFamily="34" charset="-122"/>
              <a:ea typeface="微软雅黑" pitchFamily="34" charset="-122"/>
            </a:endParaRPr>
          </a:p>
        </p:txBody>
      </p:sp>
      <p:grpSp>
        <p:nvGrpSpPr>
          <p:cNvPr id="6" name="组合 5"/>
          <p:cNvGrpSpPr/>
          <p:nvPr/>
        </p:nvGrpSpPr>
        <p:grpSpPr>
          <a:xfrm>
            <a:off x="2425335" y="2501836"/>
            <a:ext cx="5518007" cy="933997"/>
            <a:chOff x="2590800" y="1858565"/>
            <a:chExt cx="5117307" cy="864394"/>
          </a:xfrm>
        </p:grpSpPr>
        <p:grpSp>
          <p:nvGrpSpPr>
            <p:cNvPr id="7" name="组合 6"/>
            <p:cNvGrpSpPr>
              <a:grpSpLocks/>
            </p:cNvGrpSpPr>
            <p:nvPr/>
          </p:nvGrpSpPr>
          <p:grpSpPr bwMode="auto">
            <a:xfrm>
              <a:off x="2590800" y="1858565"/>
              <a:ext cx="4900613" cy="756642"/>
              <a:chOff x="0" y="0"/>
              <a:chExt cx="6535007" cy="1008995"/>
            </a:xfrm>
          </p:grpSpPr>
          <p:cxnSp>
            <p:nvCxnSpPr>
              <p:cNvPr id="9" name="肘形连接符 151"/>
              <p:cNvCxnSpPr>
                <a:cxnSpLocks noChangeShapeType="1"/>
                <a:stCxn id="10" idx="6"/>
                <a:endCxn id="8" idx="2"/>
              </p:cNvCxnSpPr>
              <p:nvPr/>
            </p:nvCxnSpPr>
            <p:spPr bwMode="auto">
              <a:xfrm>
                <a:off x="756000" y="378000"/>
                <a:ext cx="5779007" cy="630995"/>
              </a:xfrm>
              <a:prstGeom prst="bentConnector3">
                <a:avLst>
                  <a:gd name="adj1" fmla="val 50000"/>
                </a:avLst>
              </a:prstGeom>
              <a:noFill/>
              <a:ln w="12700">
                <a:solidFill>
                  <a:srgbClr val="7B1B1B"/>
                </a:solidFill>
                <a:bevel/>
                <a:headEnd/>
                <a:tailEnd/>
              </a:ln>
              <a:extLst>
                <a:ext uri="{909E8E84-426E-40DD-AFC4-6F175D3DCCD1}">
                  <a14:hiddenFill xmlns:a14="http://schemas.microsoft.com/office/drawing/2010/main">
                    <a:noFill/>
                  </a14:hiddenFill>
                </a:ext>
              </a:extLst>
            </p:spPr>
          </p:cxnSp>
          <p:sp>
            <p:nvSpPr>
              <p:cNvPr id="10" name="椭圆 135"/>
              <p:cNvSpPr>
                <a:spLocks noChangeArrowheads="1"/>
              </p:cNvSpPr>
              <p:nvPr/>
            </p:nvSpPr>
            <p:spPr bwMode="auto">
              <a:xfrm>
                <a:off x="0" y="0"/>
                <a:ext cx="756000" cy="756000"/>
              </a:xfrm>
              <a:prstGeom prst="ellipse">
                <a:avLst/>
              </a:prstGeom>
              <a:solidFill>
                <a:srgbClr val="7B1B1B"/>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latin typeface="微软雅黑" pitchFamily="34" charset="-122"/>
                  <a:ea typeface="微软雅黑" pitchFamily="34" charset="-122"/>
                  <a:sym typeface="宋体" pitchFamily="2" charset="-122"/>
                </a:endParaRPr>
              </a:p>
            </p:txBody>
          </p:sp>
          <p:grpSp>
            <p:nvGrpSpPr>
              <p:cNvPr id="11" name="组合 125"/>
              <p:cNvGrpSpPr>
                <a:grpSpLocks/>
              </p:cNvGrpSpPr>
              <p:nvPr/>
            </p:nvGrpSpPr>
            <p:grpSpPr bwMode="auto">
              <a:xfrm>
                <a:off x="153000" y="136763"/>
                <a:ext cx="450000" cy="434596"/>
                <a:chOff x="0" y="0"/>
                <a:chExt cx="583915" cy="496874"/>
              </a:xfrm>
            </p:grpSpPr>
            <p:sp>
              <p:nvSpPr>
                <p:cNvPr id="12" name="Freeform 159"/>
                <p:cNvSpPr>
                  <a:spLocks noChangeArrowheads="1"/>
                </p:cNvSpPr>
                <p:nvPr/>
              </p:nvSpPr>
              <p:spPr bwMode="auto">
                <a:xfrm>
                  <a:off x="61656" y="94297"/>
                  <a:ext cx="460603" cy="402577"/>
                </a:xfrm>
                <a:custGeom>
                  <a:avLst/>
                  <a:gdLst>
                    <a:gd name="T0" fmla="*/ 247361 w 54"/>
                    <a:gd name="T1" fmla="*/ 8565 h 47"/>
                    <a:gd name="T2" fmla="*/ 204712 w 54"/>
                    <a:gd name="T3" fmla="*/ 8565 h 47"/>
                    <a:gd name="T4" fmla="*/ 17059 w 54"/>
                    <a:gd name="T5" fmla="*/ 128482 h 47"/>
                    <a:gd name="T6" fmla="*/ 0 w 54"/>
                    <a:gd name="T7" fmla="*/ 171309 h 47"/>
                    <a:gd name="T8" fmla="*/ 0 w 54"/>
                    <a:gd name="T9" fmla="*/ 376881 h 47"/>
                    <a:gd name="T10" fmla="*/ 25589 w 54"/>
                    <a:gd name="T11" fmla="*/ 402577 h 47"/>
                    <a:gd name="T12" fmla="*/ 110886 w 54"/>
                    <a:gd name="T13" fmla="*/ 402577 h 47"/>
                    <a:gd name="T14" fmla="*/ 136475 w 54"/>
                    <a:gd name="T15" fmla="*/ 376881 h 47"/>
                    <a:gd name="T16" fmla="*/ 136475 w 54"/>
                    <a:gd name="T17" fmla="*/ 231268 h 47"/>
                    <a:gd name="T18" fmla="*/ 162064 w 54"/>
                    <a:gd name="T19" fmla="*/ 205571 h 47"/>
                    <a:gd name="T20" fmla="*/ 298539 w 54"/>
                    <a:gd name="T21" fmla="*/ 205571 h 47"/>
                    <a:gd name="T22" fmla="*/ 324128 w 54"/>
                    <a:gd name="T23" fmla="*/ 231268 h 47"/>
                    <a:gd name="T24" fmla="*/ 324128 w 54"/>
                    <a:gd name="T25" fmla="*/ 376881 h 47"/>
                    <a:gd name="T26" fmla="*/ 349717 w 54"/>
                    <a:gd name="T27" fmla="*/ 402577 h 47"/>
                    <a:gd name="T28" fmla="*/ 435014 w 54"/>
                    <a:gd name="T29" fmla="*/ 402577 h 47"/>
                    <a:gd name="T30" fmla="*/ 460603 w 54"/>
                    <a:gd name="T31" fmla="*/ 376881 h 47"/>
                    <a:gd name="T32" fmla="*/ 460603 w 54"/>
                    <a:gd name="T33" fmla="*/ 171309 h 47"/>
                    <a:gd name="T34" fmla="*/ 443544 w 54"/>
                    <a:gd name="T35" fmla="*/ 137047 h 47"/>
                    <a:gd name="T36" fmla="*/ 247361 w 54"/>
                    <a:gd name="T37" fmla="*/ 8565 h 4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4"/>
                    <a:gd name="T58" fmla="*/ 0 h 47"/>
                    <a:gd name="T59" fmla="*/ 54 w 54"/>
                    <a:gd name="T60" fmla="*/ 47 h 4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4" h="47">
                      <a:moveTo>
                        <a:pt x="29" y="1"/>
                      </a:moveTo>
                      <a:cubicBezTo>
                        <a:pt x="28" y="0"/>
                        <a:pt x="25" y="0"/>
                        <a:pt x="24" y="1"/>
                      </a:cubicBezTo>
                      <a:cubicBezTo>
                        <a:pt x="2" y="15"/>
                        <a:pt x="2" y="15"/>
                        <a:pt x="2" y="15"/>
                      </a:cubicBezTo>
                      <a:cubicBezTo>
                        <a:pt x="1" y="16"/>
                        <a:pt x="0" y="18"/>
                        <a:pt x="0" y="20"/>
                      </a:cubicBezTo>
                      <a:cubicBezTo>
                        <a:pt x="0" y="44"/>
                        <a:pt x="0" y="44"/>
                        <a:pt x="0" y="44"/>
                      </a:cubicBezTo>
                      <a:cubicBezTo>
                        <a:pt x="0" y="46"/>
                        <a:pt x="1" y="47"/>
                        <a:pt x="3" y="47"/>
                      </a:cubicBezTo>
                      <a:cubicBezTo>
                        <a:pt x="13" y="47"/>
                        <a:pt x="13" y="47"/>
                        <a:pt x="13" y="47"/>
                      </a:cubicBezTo>
                      <a:cubicBezTo>
                        <a:pt x="14" y="47"/>
                        <a:pt x="16" y="46"/>
                        <a:pt x="16" y="44"/>
                      </a:cubicBezTo>
                      <a:cubicBezTo>
                        <a:pt x="16" y="27"/>
                        <a:pt x="16" y="27"/>
                        <a:pt x="16" y="27"/>
                      </a:cubicBezTo>
                      <a:cubicBezTo>
                        <a:pt x="16" y="26"/>
                        <a:pt x="17" y="24"/>
                        <a:pt x="19" y="24"/>
                      </a:cubicBezTo>
                      <a:cubicBezTo>
                        <a:pt x="35" y="24"/>
                        <a:pt x="35" y="24"/>
                        <a:pt x="35" y="24"/>
                      </a:cubicBezTo>
                      <a:cubicBezTo>
                        <a:pt x="37" y="24"/>
                        <a:pt x="38" y="26"/>
                        <a:pt x="38" y="27"/>
                      </a:cubicBezTo>
                      <a:cubicBezTo>
                        <a:pt x="38" y="44"/>
                        <a:pt x="38" y="44"/>
                        <a:pt x="38" y="44"/>
                      </a:cubicBezTo>
                      <a:cubicBezTo>
                        <a:pt x="38" y="46"/>
                        <a:pt x="39" y="47"/>
                        <a:pt x="41" y="47"/>
                      </a:cubicBezTo>
                      <a:cubicBezTo>
                        <a:pt x="51" y="47"/>
                        <a:pt x="51" y="47"/>
                        <a:pt x="51" y="47"/>
                      </a:cubicBezTo>
                      <a:cubicBezTo>
                        <a:pt x="53" y="47"/>
                        <a:pt x="54" y="46"/>
                        <a:pt x="54" y="44"/>
                      </a:cubicBezTo>
                      <a:cubicBezTo>
                        <a:pt x="54" y="20"/>
                        <a:pt x="54" y="20"/>
                        <a:pt x="54" y="20"/>
                      </a:cubicBezTo>
                      <a:cubicBezTo>
                        <a:pt x="54" y="19"/>
                        <a:pt x="53" y="17"/>
                        <a:pt x="52" y="16"/>
                      </a:cubicBezTo>
                      <a:lnTo>
                        <a:pt x="29" y="1"/>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lIns="121920" tIns="60960" rIns="121920" bIns="60960"/>
                <a:lstStyle/>
                <a:p>
                  <a:endParaRPr lang="zh-CN" altLang="en-US">
                    <a:latin typeface="微软雅黑" pitchFamily="34" charset="-122"/>
                    <a:ea typeface="微软雅黑" pitchFamily="34" charset="-122"/>
                  </a:endParaRPr>
                </a:p>
              </p:txBody>
            </p:sp>
            <p:sp>
              <p:nvSpPr>
                <p:cNvPr id="13" name="Freeform 160"/>
                <p:cNvSpPr>
                  <a:spLocks noChangeArrowheads="1"/>
                </p:cNvSpPr>
                <p:nvPr/>
              </p:nvSpPr>
              <p:spPr bwMode="auto">
                <a:xfrm>
                  <a:off x="0" y="0"/>
                  <a:ext cx="583915" cy="224863"/>
                </a:xfrm>
                <a:custGeom>
                  <a:avLst/>
                  <a:gdLst>
                    <a:gd name="T0" fmla="*/ 549567 w 68"/>
                    <a:gd name="T1" fmla="*/ 172972 h 26"/>
                    <a:gd name="T2" fmla="*/ 523806 w 68"/>
                    <a:gd name="T3" fmla="*/ 129729 h 26"/>
                    <a:gd name="T4" fmla="*/ 523806 w 68"/>
                    <a:gd name="T5" fmla="*/ 86486 h 26"/>
                    <a:gd name="T6" fmla="*/ 498045 w 68"/>
                    <a:gd name="T7" fmla="*/ 60540 h 26"/>
                    <a:gd name="T8" fmla="*/ 489458 w 68"/>
                    <a:gd name="T9" fmla="*/ 60540 h 26"/>
                    <a:gd name="T10" fmla="*/ 463697 w 68"/>
                    <a:gd name="T11" fmla="*/ 86486 h 26"/>
                    <a:gd name="T12" fmla="*/ 463697 w 68"/>
                    <a:gd name="T13" fmla="*/ 86486 h 26"/>
                    <a:gd name="T14" fmla="*/ 446523 w 68"/>
                    <a:gd name="T15" fmla="*/ 103783 h 26"/>
                    <a:gd name="T16" fmla="*/ 309131 w 68"/>
                    <a:gd name="T17" fmla="*/ 8649 h 26"/>
                    <a:gd name="T18" fmla="*/ 283371 w 68"/>
                    <a:gd name="T19" fmla="*/ 0 h 26"/>
                    <a:gd name="T20" fmla="*/ 257610 w 68"/>
                    <a:gd name="T21" fmla="*/ 8649 h 26"/>
                    <a:gd name="T22" fmla="*/ 17174 w 68"/>
                    <a:gd name="T23" fmla="*/ 172972 h 26"/>
                    <a:gd name="T24" fmla="*/ 8587 w 68"/>
                    <a:gd name="T25" fmla="*/ 207566 h 26"/>
                    <a:gd name="T26" fmla="*/ 42935 w 68"/>
                    <a:gd name="T27" fmla="*/ 207566 h 26"/>
                    <a:gd name="T28" fmla="*/ 266197 w 68"/>
                    <a:gd name="T29" fmla="*/ 60540 h 26"/>
                    <a:gd name="T30" fmla="*/ 309131 w 68"/>
                    <a:gd name="T31" fmla="*/ 60540 h 26"/>
                    <a:gd name="T32" fmla="*/ 540980 w 68"/>
                    <a:gd name="T33" fmla="*/ 216214 h 26"/>
                    <a:gd name="T34" fmla="*/ 575328 w 68"/>
                    <a:gd name="T35" fmla="*/ 216214 h 26"/>
                    <a:gd name="T36" fmla="*/ 566741 w 68"/>
                    <a:gd name="T37" fmla="*/ 181620 h 26"/>
                    <a:gd name="T38" fmla="*/ 549567 w 68"/>
                    <a:gd name="T39" fmla="*/ 172972 h 2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68"/>
                    <a:gd name="T61" fmla="*/ 0 h 26"/>
                    <a:gd name="T62" fmla="*/ 68 w 68"/>
                    <a:gd name="T63" fmla="*/ 26 h 2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68" h="26">
                      <a:moveTo>
                        <a:pt x="64" y="20"/>
                      </a:moveTo>
                      <a:cubicBezTo>
                        <a:pt x="62" y="19"/>
                        <a:pt x="61" y="17"/>
                        <a:pt x="61" y="15"/>
                      </a:cubicBezTo>
                      <a:cubicBezTo>
                        <a:pt x="61" y="10"/>
                        <a:pt x="61" y="10"/>
                        <a:pt x="61" y="10"/>
                      </a:cubicBezTo>
                      <a:cubicBezTo>
                        <a:pt x="61" y="8"/>
                        <a:pt x="60" y="7"/>
                        <a:pt x="58" y="7"/>
                      </a:cubicBezTo>
                      <a:cubicBezTo>
                        <a:pt x="57" y="7"/>
                        <a:pt x="57" y="7"/>
                        <a:pt x="57" y="7"/>
                      </a:cubicBezTo>
                      <a:cubicBezTo>
                        <a:pt x="56" y="7"/>
                        <a:pt x="54" y="8"/>
                        <a:pt x="54" y="10"/>
                      </a:cubicBezTo>
                      <a:cubicBezTo>
                        <a:pt x="54" y="10"/>
                        <a:pt x="54" y="10"/>
                        <a:pt x="54" y="10"/>
                      </a:cubicBezTo>
                      <a:cubicBezTo>
                        <a:pt x="54" y="12"/>
                        <a:pt x="53" y="13"/>
                        <a:pt x="52" y="12"/>
                      </a:cubicBezTo>
                      <a:cubicBezTo>
                        <a:pt x="36" y="1"/>
                        <a:pt x="36" y="1"/>
                        <a:pt x="36" y="1"/>
                      </a:cubicBezTo>
                      <a:cubicBezTo>
                        <a:pt x="35" y="1"/>
                        <a:pt x="33" y="0"/>
                        <a:pt x="33" y="0"/>
                      </a:cubicBezTo>
                      <a:cubicBezTo>
                        <a:pt x="33" y="0"/>
                        <a:pt x="32" y="1"/>
                        <a:pt x="30" y="1"/>
                      </a:cubicBezTo>
                      <a:cubicBezTo>
                        <a:pt x="2" y="20"/>
                        <a:pt x="2" y="20"/>
                        <a:pt x="2" y="20"/>
                      </a:cubicBezTo>
                      <a:cubicBezTo>
                        <a:pt x="1" y="21"/>
                        <a:pt x="0" y="23"/>
                        <a:pt x="1" y="24"/>
                      </a:cubicBezTo>
                      <a:cubicBezTo>
                        <a:pt x="2" y="25"/>
                        <a:pt x="3" y="25"/>
                        <a:pt x="5" y="24"/>
                      </a:cubicBezTo>
                      <a:cubicBezTo>
                        <a:pt x="31" y="7"/>
                        <a:pt x="31" y="7"/>
                        <a:pt x="31" y="7"/>
                      </a:cubicBezTo>
                      <a:cubicBezTo>
                        <a:pt x="32" y="6"/>
                        <a:pt x="34" y="6"/>
                        <a:pt x="36" y="7"/>
                      </a:cubicBezTo>
                      <a:cubicBezTo>
                        <a:pt x="63" y="25"/>
                        <a:pt x="63" y="25"/>
                        <a:pt x="63" y="25"/>
                      </a:cubicBezTo>
                      <a:cubicBezTo>
                        <a:pt x="64" y="26"/>
                        <a:pt x="66" y="26"/>
                        <a:pt x="67" y="25"/>
                      </a:cubicBezTo>
                      <a:cubicBezTo>
                        <a:pt x="68" y="24"/>
                        <a:pt x="67" y="22"/>
                        <a:pt x="66" y="21"/>
                      </a:cubicBezTo>
                      <a:lnTo>
                        <a:pt x="64" y="20"/>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lIns="121920" tIns="60960" rIns="121920" bIns="60960"/>
                <a:lstStyle/>
                <a:p>
                  <a:endParaRPr lang="zh-CN" altLang="en-US">
                    <a:latin typeface="微软雅黑" pitchFamily="34" charset="-122"/>
                    <a:ea typeface="微软雅黑" pitchFamily="34" charset="-122"/>
                  </a:endParaRPr>
                </a:p>
              </p:txBody>
            </p:sp>
          </p:grpSp>
        </p:grpSp>
        <p:sp>
          <p:nvSpPr>
            <p:cNvPr id="8" name="椭圆 51"/>
            <p:cNvSpPr>
              <a:spLocks noChangeArrowheads="1"/>
            </p:cNvSpPr>
            <p:nvPr/>
          </p:nvSpPr>
          <p:spPr bwMode="auto">
            <a:xfrm>
              <a:off x="7491413" y="2507455"/>
              <a:ext cx="216694" cy="215504"/>
            </a:xfrm>
            <a:prstGeom prst="ellipse">
              <a:avLst/>
            </a:prstGeom>
            <a:solidFill>
              <a:srgbClr val="7B1B1B">
                <a:alpha val="69000"/>
              </a:srgbClr>
            </a:solidFill>
            <a:ln>
              <a:noFill/>
            </a:ln>
            <a:extLst/>
          </p:spPr>
          <p:txBody>
            <a:bodyPr lIns="68580" tIns="34290" rIns="68580" bIns="34290"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latin typeface="微软雅黑" pitchFamily="34" charset="-122"/>
                <a:ea typeface="微软雅黑" pitchFamily="34" charset="-122"/>
                <a:sym typeface="宋体" pitchFamily="2" charset="-122"/>
              </a:endParaRPr>
            </a:p>
          </p:txBody>
        </p:sp>
      </p:grpSp>
      <p:grpSp>
        <p:nvGrpSpPr>
          <p:cNvPr id="14" name="组合 13"/>
          <p:cNvGrpSpPr/>
          <p:nvPr/>
        </p:nvGrpSpPr>
        <p:grpSpPr>
          <a:xfrm>
            <a:off x="2425335" y="3262158"/>
            <a:ext cx="4520452" cy="970019"/>
            <a:chOff x="2590800" y="2562225"/>
            <a:chExt cx="4192191" cy="897731"/>
          </a:xfrm>
        </p:grpSpPr>
        <p:grpSp>
          <p:nvGrpSpPr>
            <p:cNvPr id="15" name="组合 5"/>
            <p:cNvGrpSpPr>
              <a:grpSpLocks/>
            </p:cNvGrpSpPr>
            <p:nvPr/>
          </p:nvGrpSpPr>
          <p:grpSpPr bwMode="auto">
            <a:xfrm>
              <a:off x="2590800" y="2562225"/>
              <a:ext cx="3975497" cy="789383"/>
              <a:chOff x="0" y="0"/>
              <a:chExt cx="5300991" cy="1051893"/>
            </a:xfrm>
          </p:grpSpPr>
          <p:cxnSp>
            <p:nvCxnSpPr>
              <p:cNvPr id="17" name="肘形连接符 154"/>
              <p:cNvCxnSpPr>
                <a:cxnSpLocks noChangeShapeType="1"/>
                <a:stCxn id="18" idx="6"/>
                <a:endCxn id="16" idx="2"/>
              </p:cNvCxnSpPr>
              <p:nvPr/>
            </p:nvCxnSpPr>
            <p:spPr bwMode="auto">
              <a:xfrm>
                <a:off x="756000" y="378000"/>
                <a:ext cx="4544991" cy="673893"/>
              </a:xfrm>
              <a:prstGeom prst="bentConnector3">
                <a:avLst>
                  <a:gd name="adj1" fmla="val 50000"/>
                </a:avLst>
              </a:prstGeom>
              <a:noFill/>
              <a:ln w="12700">
                <a:solidFill>
                  <a:schemeClr val="tx1">
                    <a:lumMod val="75000"/>
                    <a:lumOff val="25000"/>
                  </a:schemeClr>
                </a:solidFill>
                <a:bevel/>
                <a:headEnd/>
                <a:tailEnd/>
              </a:ln>
              <a:extLst>
                <a:ext uri="{909E8E84-426E-40DD-AFC4-6F175D3DCCD1}">
                  <a14:hiddenFill xmlns:a14="http://schemas.microsoft.com/office/drawing/2010/main">
                    <a:noFill/>
                  </a14:hiddenFill>
                </a:ext>
              </a:extLst>
            </p:spPr>
          </p:cxnSp>
          <p:sp>
            <p:nvSpPr>
              <p:cNvPr id="18" name="椭圆 139"/>
              <p:cNvSpPr>
                <a:spLocks noChangeArrowheads="1"/>
              </p:cNvSpPr>
              <p:nvPr/>
            </p:nvSpPr>
            <p:spPr bwMode="auto">
              <a:xfrm>
                <a:off x="0" y="0"/>
                <a:ext cx="756000" cy="756000"/>
              </a:xfrm>
              <a:prstGeom prst="ellipse">
                <a:avLst/>
              </a:prstGeom>
              <a:solidFill>
                <a:schemeClr val="tx1">
                  <a:lumMod val="75000"/>
                  <a:lumOff val="25000"/>
                </a:schemeClr>
              </a:solidFill>
              <a:ln w="12700">
                <a:noFill/>
                <a:bevel/>
                <a:headEnd/>
                <a:tailEnd/>
              </a:ln>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latin typeface="微软雅黑" pitchFamily="34" charset="-122"/>
                  <a:ea typeface="微软雅黑" pitchFamily="34" charset="-122"/>
                  <a:sym typeface="宋体" pitchFamily="2" charset="-122"/>
                </a:endParaRPr>
              </a:p>
            </p:txBody>
          </p:sp>
          <p:grpSp>
            <p:nvGrpSpPr>
              <p:cNvPr id="19" name="Group 92"/>
              <p:cNvGrpSpPr>
                <a:grpSpLocks/>
              </p:cNvGrpSpPr>
              <p:nvPr/>
            </p:nvGrpSpPr>
            <p:grpSpPr bwMode="auto">
              <a:xfrm>
                <a:off x="153436" y="235588"/>
                <a:ext cx="474528" cy="295582"/>
                <a:chOff x="0" y="0"/>
                <a:chExt cx="471488" cy="293688"/>
              </a:xfrm>
            </p:grpSpPr>
            <p:sp>
              <p:nvSpPr>
                <p:cNvPr id="20" name="Freeform 8"/>
                <p:cNvSpPr>
                  <a:spLocks noEditPoints="1" noChangeArrowheads="1"/>
                </p:cNvSpPr>
                <p:nvPr/>
              </p:nvSpPr>
              <p:spPr bwMode="auto">
                <a:xfrm>
                  <a:off x="0" y="0"/>
                  <a:ext cx="471488" cy="293688"/>
                </a:xfrm>
                <a:custGeom>
                  <a:avLst/>
                  <a:gdLst>
                    <a:gd name="T0" fmla="*/ 426225 w 125"/>
                    <a:gd name="T1" fmla="*/ 67774 h 78"/>
                    <a:gd name="T2" fmla="*/ 426225 w 125"/>
                    <a:gd name="T3" fmla="*/ 0 h 78"/>
                    <a:gd name="T4" fmla="*/ 0 w 125"/>
                    <a:gd name="T5" fmla="*/ 0 h 78"/>
                    <a:gd name="T6" fmla="*/ 0 w 125"/>
                    <a:gd name="T7" fmla="*/ 293688 h 78"/>
                    <a:gd name="T8" fmla="*/ 426225 w 125"/>
                    <a:gd name="T9" fmla="*/ 293688 h 78"/>
                    <a:gd name="T10" fmla="*/ 426225 w 125"/>
                    <a:gd name="T11" fmla="*/ 225914 h 78"/>
                    <a:gd name="T12" fmla="*/ 471488 w 125"/>
                    <a:gd name="T13" fmla="*/ 203322 h 78"/>
                    <a:gd name="T14" fmla="*/ 471488 w 125"/>
                    <a:gd name="T15" fmla="*/ 97896 h 78"/>
                    <a:gd name="T16" fmla="*/ 426225 w 125"/>
                    <a:gd name="T17" fmla="*/ 67774 h 78"/>
                    <a:gd name="T18" fmla="*/ 392278 w 125"/>
                    <a:gd name="T19" fmla="*/ 259801 h 78"/>
                    <a:gd name="T20" fmla="*/ 37719 w 125"/>
                    <a:gd name="T21" fmla="*/ 259801 h 78"/>
                    <a:gd name="T22" fmla="*/ 37719 w 125"/>
                    <a:gd name="T23" fmla="*/ 37652 h 78"/>
                    <a:gd name="T24" fmla="*/ 392278 w 125"/>
                    <a:gd name="T25" fmla="*/ 37652 h 78"/>
                    <a:gd name="T26" fmla="*/ 392278 w 125"/>
                    <a:gd name="T27" fmla="*/ 259801 h 7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25"/>
                    <a:gd name="T43" fmla="*/ 0 h 78"/>
                    <a:gd name="T44" fmla="*/ 125 w 125"/>
                    <a:gd name="T45" fmla="*/ 78 h 7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25" h="78">
                      <a:moveTo>
                        <a:pt x="113" y="18"/>
                      </a:moveTo>
                      <a:cubicBezTo>
                        <a:pt x="113" y="0"/>
                        <a:pt x="113" y="0"/>
                        <a:pt x="113" y="0"/>
                      </a:cubicBezTo>
                      <a:cubicBezTo>
                        <a:pt x="0" y="0"/>
                        <a:pt x="0" y="0"/>
                        <a:pt x="0" y="0"/>
                      </a:cubicBezTo>
                      <a:cubicBezTo>
                        <a:pt x="0" y="78"/>
                        <a:pt x="0" y="78"/>
                        <a:pt x="0" y="78"/>
                      </a:cubicBezTo>
                      <a:cubicBezTo>
                        <a:pt x="113" y="78"/>
                        <a:pt x="113" y="78"/>
                        <a:pt x="113" y="78"/>
                      </a:cubicBezTo>
                      <a:cubicBezTo>
                        <a:pt x="113" y="60"/>
                        <a:pt x="113" y="60"/>
                        <a:pt x="113" y="60"/>
                      </a:cubicBezTo>
                      <a:cubicBezTo>
                        <a:pt x="117" y="60"/>
                        <a:pt x="125" y="61"/>
                        <a:pt x="125" y="54"/>
                      </a:cubicBezTo>
                      <a:cubicBezTo>
                        <a:pt x="125" y="26"/>
                        <a:pt x="125" y="26"/>
                        <a:pt x="125" y="26"/>
                      </a:cubicBezTo>
                      <a:cubicBezTo>
                        <a:pt x="125" y="17"/>
                        <a:pt x="116" y="18"/>
                        <a:pt x="113" y="18"/>
                      </a:cubicBezTo>
                      <a:close/>
                      <a:moveTo>
                        <a:pt x="104" y="69"/>
                      </a:moveTo>
                      <a:cubicBezTo>
                        <a:pt x="10" y="69"/>
                        <a:pt x="10" y="69"/>
                        <a:pt x="10" y="69"/>
                      </a:cubicBezTo>
                      <a:cubicBezTo>
                        <a:pt x="10" y="10"/>
                        <a:pt x="10" y="10"/>
                        <a:pt x="10" y="10"/>
                      </a:cubicBezTo>
                      <a:cubicBezTo>
                        <a:pt x="104" y="10"/>
                        <a:pt x="104" y="10"/>
                        <a:pt x="104" y="10"/>
                      </a:cubicBezTo>
                      <a:lnTo>
                        <a:pt x="104" y="69"/>
                      </a:lnTo>
                      <a:close/>
                    </a:path>
                  </a:pathLst>
                </a:custGeom>
                <a:solidFill>
                  <a:schemeClr val="bg1"/>
                </a:solidFill>
                <a:ln w="9525" cmpd="sng">
                  <a:noFill/>
                  <a:bevel/>
                  <a:headEnd/>
                  <a:tailEnd/>
                </a:ln>
                <a:extLst/>
              </p:spPr>
              <p:txBody>
                <a:bodyPr lIns="121920" tIns="60960" rIns="121920" bIns="60960"/>
                <a:lstStyle/>
                <a:p>
                  <a:endParaRPr lang="zh-CN" altLang="en-US">
                    <a:latin typeface="微软雅黑" pitchFamily="34" charset="-122"/>
                    <a:ea typeface="微软雅黑" pitchFamily="34" charset="-122"/>
                  </a:endParaRPr>
                </a:p>
              </p:txBody>
            </p:sp>
            <p:sp>
              <p:nvSpPr>
                <p:cNvPr id="21" name="Rectangle 9"/>
                <p:cNvSpPr>
                  <a:spLocks noChangeArrowheads="1"/>
                </p:cNvSpPr>
                <p:nvPr/>
              </p:nvSpPr>
              <p:spPr bwMode="auto">
                <a:xfrm>
                  <a:off x="63500" y="63499"/>
                  <a:ext cx="90488" cy="166688"/>
                </a:xfrm>
                <a:prstGeom prst="rect">
                  <a:avLst/>
                </a:prstGeom>
                <a:solidFill>
                  <a:schemeClr val="bg1"/>
                </a:solidFill>
                <a:ln w="9525">
                  <a:noFill/>
                  <a:bevel/>
                  <a:headEnd/>
                  <a:tailEnd/>
                </a:ln>
                <a:extLst/>
              </p:spPr>
              <p:txBody>
                <a:bodyPr lIns="121920" tIns="60960" rIns="121920" bIns="60960"/>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zh-CN" sz="2500">
                    <a:latin typeface="微软雅黑" pitchFamily="34" charset="-122"/>
                    <a:ea typeface="微软雅黑" pitchFamily="34" charset="-122"/>
                    <a:sym typeface="Calibri" pitchFamily="34" charset="0"/>
                  </a:endParaRPr>
                </a:p>
              </p:txBody>
            </p:sp>
            <p:sp>
              <p:nvSpPr>
                <p:cNvPr id="22" name="Rectangle 10"/>
                <p:cNvSpPr>
                  <a:spLocks noChangeArrowheads="1"/>
                </p:cNvSpPr>
                <p:nvPr/>
              </p:nvSpPr>
              <p:spPr bwMode="auto">
                <a:xfrm>
                  <a:off x="169862" y="63499"/>
                  <a:ext cx="85725" cy="166688"/>
                </a:xfrm>
                <a:prstGeom prst="rect">
                  <a:avLst/>
                </a:prstGeom>
                <a:solidFill>
                  <a:schemeClr val="bg1"/>
                </a:solidFill>
                <a:ln w="9525">
                  <a:noFill/>
                  <a:bevel/>
                  <a:headEnd/>
                  <a:tailEnd/>
                </a:ln>
                <a:extLst/>
              </p:spPr>
              <p:txBody>
                <a:bodyPr lIns="121920" tIns="60960" rIns="121920" bIns="60960"/>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zh-CN" sz="2500">
                    <a:latin typeface="微软雅黑" pitchFamily="34" charset="-122"/>
                    <a:ea typeface="微软雅黑" pitchFamily="34" charset="-122"/>
                    <a:sym typeface="Calibri" pitchFamily="34" charset="0"/>
                  </a:endParaRPr>
                </a:p>
              </p:txBody>
            </p:sp>
          </p:grpSp>
        </p:grpSp>
        <p:sp>
          <p:nvSpPr>
            <p:cNvPr id="16" name="椭圆 52"/>
            <p:cNvSpPr>
              <a:spLocks noChangeArrowheads="1"/>
            </p:cNvSpPr>
            <p:nvPr/>
          </p:nvSpPr>
          <p:spPr bwMode="auto">
            <a:xfrm>
              <a:off x="6566297" y="3243262"/>
              <a:ext cx="216694" cy="216694"/>
            </a:xfrm>
            <a:prstGeom prst="ellipse">
              <a:avLst/>
            </a:prstGeom>
            <a:solidFill>
              <a:schemeClr val="tx1">
                <a:lumMod val="75000"/>
                <a:lumOff val="25000"/>
                <a:alpha val="69000"/>
              </a:schemeClr>
            </a:solidFill>
            <a:ln>
              <a:noFill/>
            </a:ln>
            <a:extLst/>
          </p:spPr>
          <p:txBody>
            <a:bodyPr lIns="68580" tIns="34290" rIns="68580" bIns="34290"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latin typeface="微软雅黑" pitchFamily="34" charset="-122"/>
                <a:ea typeface="微软雅黑" pitchFamily="34" charset="-122"/>
                <a:sym typeface="宋体" pitchFamily="2" charset="-122"/>
              </a:endParaRPr>
            </a:p>
          </p:txBody>
        </p:sp>
      </p:grpSp>
      <p:grpSp>
        <p:nvGrpSpPr>
          <p:cNvPr id="23" name="组合 22"/>
          <p:cNvGrpSpPr/>
          <p:nvPr/>
        </p:nvGrpSpPr>
        <p:grpSpPr>
          <a:xfrm>
            <a:off x="2425333" y="4022478"/>
            <a:ext cx="3521612" cy="728159"/>
            <a:chOff x="2590801" y="3265884"/>
            <a:chExt cx="3265884" cy="673895"/>
          </a:xfrm>
        </p:grpSpPr>
        <p:grpSp>
          <p:nvGrpSpPr>
            <p:cNvPr id="24" name="组合 4"/>
            <p:cNvGrpSpPr>
              <a:grpSpLocks/>
            </p:cNvGrpSpPr>
            <p:nvPr/>
          </p:nvGrpSpPr>
          <p:grpSpPr bwMode="auto">
            <a:xfrm>
              <a:off x="2590801" y="3265884"/>
              <a:ext cx="3050381" cy="566738"/>
              <a:chOff x="0" y="0"/>
              <a:chExt cx="4066973" cy="756000"/>
            </a:xfrm>
          </p:grpSpPr>
          <p:cxnSp>
            <p:nvCxnSpPr>
              <p:cNvPr id="26" name="肘形连接符 160"/>
              <p:cNvCxnSpPr>
                <a:cxnSpLocks noChangeShapeType="1"/>
                <a:stCxn id="27" idx="6"/>
                <a:endCxn id="25" idx="2"/>
              </p:cNvCxnSpPr>
              <p:nvPr/>
            </p:nvCxnSpPr>
            <p:spPr bwMode="auto">
              <a:xfrm>
                <a:off x="756000" y="378000"/>
                <a:ext cx="3310973" cy="376413"/>
              </a:xfrm>
              <a:prstGeom prst="bentConnector3">
                <a:avLst>
                  <a:gd name="adj1" fmla="val 50000"/>
                </a:avLst>
              </a:prstGeom>
              <a:noFill/>
              <a:ln w="12700">
                <a:solidFill>
                  <a:srgbClr val="9A2222"/>
                </a:solidFill>
                <a:bevel/>
                <a:headEnd/>
                <a:tailEnd/>
              </a:ln>
              <a:extLst>
                <a:ext uri="{909E8E84-426E-40DD-AFC4-6F175D3DCCD1}">
                  <a14:hiddenFill xmlns:a14="http://schemas.microsoft.com/office/drawing/2010/main">
                    <a:noFill/>
                  </a14:hiddenFill>
                </a:ext>
              </a:extLst>
            </p:spPr>
          </p:cxnSp>
          <p:sp>
            <p:nvSpPr>
              <p:cNvPr id="27" name="椭圆 140"/>
              <p:cNvSpPr>
                <a:spLocks noChangeArrowheads="1"/>
              </p:cNvSpPr>
              <p:nvPr/>
            </p:nvSpPr>
            <p:spPr bwMode="auto">
              <a:xfrm>
                <a:off x="0" y="0"/>
                <a:ext cx="756000" cy="756000"/>
              </a:xfrm>
              <a:prstGeom prst="ellipse">
                <a:avLst/>
              </a:prstGeom>
              <a:solidFill>
                <a:srgbClr val="7B1B1B"/>
              </a:solidFill>
              <a:ln w="12700">
                <a:solidFill>
                  <a:srgbClr val="42719B"/>
                </a:solidFill>
                <a:bevel/>
                <a:headEnd/>
                <a:tailEnd/>
              </a:ln>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latin typeface="微软雅黑" pitchFamily="34" charset="-122"/>
                  <a:ea typeface="微软雅黑" pitchFamily="34" charset="-122"/>
                  <a:sym typeface="宋体" pitchFamily="2" charset="-122"/>
                </a:endParaRPr>
              </a:p>
            </p:txBody>
          </p:sp>
          <p:sp>
            <p:nvSpPr>
              <p:cNvPr id="28" name="Freeform 277"/>
              <p:cNvSpPr>
                <a:spLocks noEditPoints="1" noChangeArrowheads="1"/>
              </p:cNvSpPr>
              <p:nvPr/>
            </p:nvSpPr>
            <p:spPr bwMode="auto">
              <a:xfrm>
                <a:off x="190444" y="121807"/>
                <a:ext cx="383972" cy="455826"/>
              </a:xfrm>
              <a:custGeom>
                <a:avLst/>
                <a:gdLst>
                  <a:gd name="T0" fmla="*/ 330643 w 72"/>
                  <a:gd name="T1" fmla="*/ 174910 h 86"/>
                  <a:gd name="T2" fmla="*/ 303978 w 72"/>
                  <a:gd name="T3" fmla="*/ 174910 h 86"/>
                  <a:gd name="T4" fmla="*/ 303978 w 72"/>
                  <a:gd name="T5" fmla="*/ 100706 h 86"/>
                  <a:gd name="T6" fmla="*/ 202652 w 72"/>
                  <a:gd name="T7" fmla="*/ 0 h 86"/>
                  <a:gd name="T8" fmla="*/ 181320 w 72"/>
                  <a:gd name="T9" fmla="*/ 0 h 86"/>
                  <a:gd name="T10" fmla="*/ 79994 w 72"/>
                  <a:gd name="T11" fmla="*/ 100706 h 86"/>
                  <a:gd name="T12" fmla="*/ 79994 w 72"/>
                  <a:gd name="T13" fmla="*/ 174910 h 86"/>
                  <a:gd name="T14" fmla="*/ 53329 w 72"/>
                  <a:gd name="T15" fmla="*/ 174910 h 86"/>
                  <a:gd name="T16" fmla="*/ 0 w 72"/>
                  <a:gd name="T17" fmla="*/ 227913 h 86"/>
                  <a:gd name="T18" fmla="*/ 0 w 72"/>
                  <a:gd name="T19" fmla="*/ 402823 h 86"/>
                  <a:gd name="T20" fmla="*/ 53329 w 72"/>
                  <a:gd name="T21" fmla="*/ 455826 h 86"/>
                  <a:gd name="T22" fmla="*/ 330643 w 72"/>
                  <a:gd name="T23" fmla="*/ 455826 h 86"/>
                  <a:gd name="T24" fmla="*/ 383972 w 72"/>
                  <a:gd name="T25" fmla="*/ 402823 h 86"/>
                  <a:gd name="T26" fmla="*/ 383972 w 72"/>
                  <a:gd name="T27" fmla="*/ 227913 h 86"/>
                  <a:gd name="T28" fmla="*/ 330643 w 72"/>
                  <a:gd name="T29" fmla="*/ 174910 h 86"/>
                  <a:gd name="T30" fmla="*/ 223984 w 72"/>
                  <a:gd name="T31" fmla="*/ 413424 h 86"/>
                  <a:gd name="T32" fmla="*/ 165321 w 72"/>
                  <a:gd name="T33" fmla="*/ 413424 h 86"/>
                  <a:gd name="T34" fmla="*/ 170654 w 72"/>
                  <a:gd name="T35" fmla="*/ 339219 h 86"/>
                  <a:gd name="T36" fmla="*/ 154655 w 72"/>
                  <a:gd name="T37" fmla="*/ 307418 h 86"/>
                  <a:gd name="T38" fmla="*/ 191986 w 72"/>
                  <a:gd name="T39" fmla="*/ 270315 h 86"/>
                  <a:gd name="T40" fmla="*/ 229317 w 72"/>
                  <a:gd name="T41" fmla="*/ 307418 h 86"/>
                  <a:gd name="T42" fmla="*/ 213318 w 72"/>
                  <a:gd name="T43" fmla="*/ 339219 h 86"/>
                  <a:gd name="T44" fmla="*/ 223984 w 72"/>
                  <a:gd name="T45" fmla="*/ 413424 h 86"/>
                  <a:gd name="T46" fmla="*/ 266647 w 72"/>
                  <a:gd name="T47" fmla="*/ 174910 h 86"/>
                  <a:gd name="T48" fmla="*/ 117325 w 72"/>
                  <a:gd name="T49" fmla="*/ 174910 h 86"/>
                  <a:gd name="T50" fmla="*/ 117325 w 72"/>
                  <a:gd name="T51" fmla="*/ 100706 h 86"/>
                  <a:gd name="T52" fmla="*/ 181320 w 72"/>
                  <a:gd name="T53" fmla="*/ 37102 h 86"/>
                  <a:gd name="T54" fmla="*/ 202652 w 72"/>
                  <a:gd name="T55" fmla="*/ 37102 h 86"/>
                  <a:gd name="T56" fmla="*/ 266647 w 72"/>
                  <a:gd name="T57" fmla="*/ 100706 h 86"/>
                  <a:gd name="T58" fmla="*/ 266647 w 72"/>
                  <a:gd name="T59" fmla="*/ 174910 h 8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72"/>
                  <a:gd name="T91" fmla="*/ 0 h 86"/>
                  <a:gd name="T92" fmla="*/ 72 w 72"/>
                  <a:gd name="T93" fmla="*/ 86 h 8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72" h="86">
                    <a:moveTo>
                      <a:pt x="62" y="33"/>
                    </a:moveTo>
                    <a:cubicBezTo>
                      <a:pt x="57" y="33"/>
                      <a:pt x="57" y="33"/>
                      <a:pt x="57" y="33"/>
                    </a:cubicBezTo>
                    <a:cubicBezTo>
                      <a:pt x="57" y="19"/>
                      <a:pt x="57" y="19"/>
                      <a:pt x="57" y="19"/>
                    </a:cubicBezTo>
                    <a:cubicBezTo>
                      <a:pt x="57" y="9"/>
                      <a:pt x="49" y="0"/>
                      <a:pt x="38" y="0"/>
                    </a:cubicBezTo>
                    <a:cubicBezTo>
                      <a:pt x="34" y="0"/>
                      <a:pt x="34" y="0"/>
                      <a:pt x="34" y="0"/>
                    </a:cubicBezTo>
                    <a:cubicBezTo>
                      <a:pt x="24" y="0"/>
                      <a:pt x="15" y="9"/>
                      <a:pt x="15" y="19"/>
                    </a:cubicBezTo>
                    <a:cubicBezTo>
                      <a:pt x="15" y="33"/>
                      <a:pt x="15" y="33"/>
                      <a:pt x="15" y="33"/>
                    </a:cubicBezTo>
                    <a:cubicBezTo>
                      <a:pt x="10" y="33"/>
                      <a:pt x="10" y="33"/>
                      <a:pt x="10" y="33"/>
                    </a:cubicBezTo>
                    <a:cubicBezTo>
                      <a:pt x="5" y="33"/>
                      <a:pt x="0" y="37"/>
                      <a:pt x="0" y="43"/>
                    </a:cubicBezTo>
                    <a:cubicBezTo>
                      <a:pt x="0" y="76"/>
                      <a:pt x="0" y="76"/>
                      <a:pt x="0" y="76"/>
                    </a:cubicBezTo>
                    <a:cubicBezTo>
                      <a:pt x="0" y="81"/>
                      <a:pt x="5" y="86"/>
                      <a:pt x="10" y="86"/>
                    </a:cubicBezTo>
                    <a:cubicBezTo>
                      <a:pt x="62" y="86"/>
                      <a:pt x="62" y="86"/>
                      <a:pt x="62" y="86"/>
                    </a:cubicBezTo>
                    <a:cubicBezTo>
                      <a:pt x="68" y="86"/>
                      <a:pt x="72" y="81"/>
                      <a:pt x="72" y="76"/>
                    </a:cubicBezTo>
                    <a:cubicBezTo>
                      <a:pt x="72" y="43"/>
                      <a:pt x="72" y="43"/>
                      <a:pt x="72" y="43"/>
                    </a:cubicBezTo>
                    <a:cubicBezTo>
                      <a:pt x="72" y="37"/>
                      <a:pt x="68" y="33"/>
                      <a:pt x="62" y="33"/>
                    </a:cubicBezTo>
                    <a:close/>
                    <a:moveTo>
                      <a:pt x="42" y="78"/>
                    </a:moveTo>
                    <a:cubicBezTo>
                      <a:pt x="31" y="78"/>
                      <a:pt x="31" y="78"/>
                      <a:pt x="31" y="78"/>
                    </a:cubicBezTo>
                    <a:cubicBezTo>
                      <a:pt x="32" y="64"/>
                      <a:pt x="32" y="64"/>
                      <a:pt x="32" y="64"/>
                    </a:cubicBezTo>
                    <a:cubicBezTo>
                      <a:pt x="30" y="63"/>
                      <a:pt x="29" y="60"/>
                      <a:pt x="29" y="58"/>
                    </a:cubicBezTo>
                    <a:cubicBezTo>
                      <a:pt x="29" y="54"/>
                      <a:pt x="32" y="51"/>
                      <a:pt x="36" y="51"/>
                    </a:cubicBezTo>
                    <a:cubicBezTo>
                      <a:pt x="40" y="51"/>
                      <a:pt x="43" y="54"/>
                      <a:pt x="43" y="58"/>
                    </a:cubicBezTo>
                    <a:cubicBezTo>
                      <a:pt x="43" y="60"/>
                      <a:pt x="42" y="63"/>
                      <a:pt x="40" y="64"/>
                    </a:cubicBezTo>
                    <a:lnTo>
                      <a:pt x="42" y="78"/>
                    </a:lnTo>
                    <a:close/>
                    <a:moveTo>
                      <a:pt x="50" y="33"/>
                    </a:moveTo>
                    <a:cubicBezTo>
                      <a:pt x="22" y="33"/>
                      <a:pt x="22" y="33"/>
                      <a:pt x="22" y="33"/>
                    </a:cubicBezTo>
                    <a:cubicBezTo>
                      <a:pt x="22" y="19"/>
                      <a:pt x="22" y="19"/>
                      <a:pt x="22" y="19"/>
                    </a:cubicBezTo>
                    <a:cubicBezTo>
                      <a:pt x="22" y="13"/>
                      <a:pt x="28" y="7"/>
                      <a:pt x="34" y="7"/>
                    </a:cubicBezTo>
                    <a:cubicBezTo>
                      <a:pt x="38" y="7"/>
                      <a:pt x="38" y="7"/>
                      <a:pt x="38" y="7"/>
                    </a:cubicBezTo>
                    <a:cubicBezTo>
                      <a:pt x="45" y="7"/>
                      <a:pt x="50" y="13"/>
                      <a:pt x="50" y="19"/>
                    </a:cubicBezTo>
                    <a:lnTo>
                      <a:pt x="50" y="33"/>
                    </a:lnTo>
                    <a:close/>
                  </a:path>
                </a:pathLst>
              </a:custGeom>
              <a:solidFill>
                <a:schemeClr val="bg1"/>
              </a:solidFill>
              <a:ln w="9525" cmpd="sng">
                <a:solidFill>
                  <a:srgbClr val="000000"/>
                </a:solidFill>
                <a:bevel/>
                <a:headEnd/>
                <a:tailEnd/>
              </a:ln>
              <a:extLst/>
            </p:spPr>
            <p:txBody>
              <a:bodyPr lIns="121920" tIns="60960" rIns="121920" bIns="60960"/>
              <a:lstStyle/>
              <a:p>
                <a:endParaRPr lang="zh-CN" altLang="en-US">
                  <a:latin typeface="微软雅黑" pitchFamily="34" charset="-122"/>
                  <a:ea typeface="微软雅黑" pitchFamily="34" charset="-122"/>
                </a:endParaRPr>
              </a:p>
            </p:txBody>
          </p:sp>
        </p:grpSp>
        <p:sp>
          <p:nvSpPr>
            <p:cNvPr id="25" name="椭圆 53"/>
            <p:cNvSpPr>
              <a:spLocks noChangeArrowheads="1"/>
            </p:cNvSpPr>
            <p:nvPr/>
          </p:nvSpPr>
          <p:spPr bwMode="auto">
            <a:xfrm>
              <a:off x="5641182" y="3723085"/>
              <a:ext cx="215503" cy="216694"/>
            </a:xfrm>
            <a:prstGeom prst="ellipse">
              <a:avLst/>
            </a:prstGeom>
            <a:solidFill>
              <a:srgbClr val="7B1B1B">
                <a:alpha val="69000"/>
              </a:srgbClr>
            </a:solidFill>
            <a:ln>
              <a:noFill/>
            </a:ln>
            <a:extLst/>
          </p:spPr>
          <p:txBody>
            <a:bodyPr lIns="68580" tIns="34290" rIns="68580" bIns="34290"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latin typeface="微软雅黑" pitchFamily="34" charset="-122"/>
                <a:ea typeface="微软雅黑" pitchFamily="34" charset="-122"/>
                <a:sym typeface="宋体" pitchFamily="2" charset="-122"/>
              </a:endParaRPr>
            </a:p>
          </p:txBody>
        </p:sp>
      </p:grpSp>
      <p:grpSp>
        <p:nvGrpSpPr>
          <p:cNvPr id="29" name="组合 28"/>
          <p:cNvGrpSpPr/>
          <p:nvPr/>
        </p:nvGrpSpPr>
        <p:grpSpPr>
          <a:xfrm>
            <a:off x="2420814" y="4760843"/>
            <a:ext cx="2218502" cy="612373"/>
            <a:chOff x="2590800" y="3969543"/>
            <a:chExt cx="2057401" cy="566738"/>
          </a:xfrm>
        </p:grpSpPr>
        <p:grpSp>
          <p:nvGrpSpPr>
            <p:cNvPr id="30" name="组合 3"/>
            <p:cNvGrpSpPr>
              <a:grpSpLocks/>
            </p:cNvGrpSpPr>
            <p:nvPr/>
          </p:nvGrpSpPr>
          <p:grpSpPr bwMode="auto">
            <a:xfrm>
              <a:off x="2590800" y="3969543"/>
              <a:ext cx="1840706" cy="566738"/>
              <a:chOff x="0" y="0"/>
              <a:chExt cx="2455131" cy="756000"/>
            </a:xfrm>
          </p:grpSpPr>
          <p:sp>
            <p:nvSpPr>
              <p:cNvPr id="32" name="直接连接符 68"/>
              <p:cNvSpPr>
                <a:spLocks noChangeShapeType="1"/>
              </p:cNvSpPr>
              <p:nvPr/>
            </p:nvSpPr>
            <p:spPr bwMode="auto">
              <a:xfrm flipH="1">
                <a:off x="412977" y="378001"/>
                <a:ext cx="2042154" cy="1"/>
              </a:xfrm>
              <a:prstGeom prst="line">
                <a:avLst/>
              </a:prstGeom>
              <a:noFill/>
              <a:ln w="12700">
                <a:solidFill>
                  <a:schemeClr val="tx1">
                    <a:lumMod val="75000"/>
                    <a:lumOff val="25000"/>
                  </a:schemeClr>
                </a:solidFill>
                <a:bevel/>
                <a:headEnd/>
                <a:tailEnd/>
              </a:ln>
              <a:extLst>
                <a:ext uri="{909E8E84-426E-40DD-AFC4-6F175D3DCCD1}">
                  <a14:hiddenFill xmlns:a14="http://schemas.microsoft.com/office/drawing/2010/main">
                    <a:noFill/>
                  </a14:hiddenFill>
                </a:ext>
              </a:extLst>
            </p:spPr>
            <p:txBody>
              <a:bodyPr/>
              <a:lstStyle/>
              <a:p>
                <a:endParaRPr lang="zh-CN" altLang="en-US">
                  <a:latin typeface="微软雅黑" pitchFamily="34" charset="-122"/>
                  <a:ea typeface="微软雅黑" pitchFamily="34" charset="-122"/>
                </a:endParaRPr>
              </a:p>
            </p:txBody>
          </p:sp>
          <p:sp>
            <p:nvSpPr>
              <p:cNvPr id="33" name="椭圆 85"/>
              <p:cNvSpPr>
                <a:spLocks noChangeArrowheads="1"/>
              </p:cNvSpPr>
              <p:nvPr/>
            </p:nvSpPr>
            <p:spPr bwMode="auto">
              <a:xfrm>
                <a:off x="0" y="0"/>
                <a:ext cx="756000" cy="756000"/>
              </a:xfrm>
              <a:prstGeom prst="ellipse">
                <a:avLst/>
              </a:prstGeom>
              <a:solidFill>
                <a:schemeClr val="tx1">
                  <a:lumMod val="75000"/>
                  <a:lumOff val="25000"/>
                </a:scheme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latin typeface="微软雅黑" pitchFamily="34" charset="-122"/>
                  <a:ea typeface="微软雅黑" pitchFamily="34" charset="-122"/>
                  <a:sym typeface="宋体" pitchFamily="2" charset="-122"/>
                </a:endParaRPr>
              </a:p>
            </p:txBody>
          </p:sp>
          <p:grpSp>
            <p:nvGrpSpPr>
              <p:cNvPr id="34" name="Group 9"/>
              <p:cNvGrpSpPr>
                <a:grpSpLocks/>
              </p:cNvGrpSpPr>
              <p:nvPr/>
            </p:nvGrpSpPr>
            <p:grpSpPr bwMode="auto">
              <a:xfrm>
                <a:off x="124976" y="198348"/>
                <a:ext cx="516045" cy="382660"/>
                <a:chOff x="0" y="0"/>
                <a:chExt cx="374651" cy="277813"/>
              </a:xfrm>
            </p:grpSpPr>
            <p:sp>
              <p:nvSpPr>
                <p:cNvPr id="35" name="Freeform 17"/>
                <p:cNvSpPr>
                  <a:spLocks noChangeArrowheads="1"/>
                </p:cNvSpPr>
                <p:nvPr/>
              </p:nvSpPr>
              <p:spPr bwMode="auto">
                <a:xfrm>
                  <a:off x="141288" y="66675"/>
                  <a:ext cx="233363" cy="211138"/>
                </a:xfrm>
                <a:custGeom>
                  <a:avLst/>
                  <a:gdLst>
                    <a:gd name="T0" fmla="*/ 233363 w 89"/>
                    <a:gd name="T1" fmla="*/ 86019 h 81"/>
                    <a:gd name="T2" fmla="*/ 112748 w 89"/>
                    <a:gd name="T3" fmla="*/ 0 h 81"/>
                    <a:gd name="T4" fmla="*/ 104882 w 89"/>
                    <a:gd name="T5" fmla="*/ 2607 h 81"/>
                    <a:gd name="T6" fmla="*/ 112748 w 89"/>
                    <a:gd name="T7" fmla="*/ 28673 h 81"/>
                    <a:gd name="T8" fmla="*/ 0 w 89"/>
                    <a:gd name="T9" fmla="*/ 114692 h 81"/>
                    <a:gd name="T10" fmla="*/ 0 w 89"/>
                    <a:gd name="T11" fmla="*/ 114692 h 81"/>
                    <a:gd name="T12" fmla="*/ 104882 w 89"/>
                    <a:gd name="T13" fmla="*/ 169432 h 81"/>
                    <a:gd name="T14" fmla="*/ 194032 w 89"/>
                    <a:gd name="T15" fmla="*/ 211138 h 81"/>
                    <a:gd name="T16" fmla="*/ 167812 w 89"/>
                    <a:gd name="T17" fmla="*/ 161612 h 81"/>
                    <a:gd name="T18" fmla="*/ 233363 w 89"/>
                    <a:gd name="T19" fmla="*/ 86019 h 8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89"/>
                    <a:gd name="T31" fmla="*/ 0 h 81"/>
                    <a:gd name="T32" fmla="*/ 89 w 89"/>
                    <a:gd name="T33" fmla="*/ 81 h 8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latin typeface="微软雅黑" pitchFamily="34" charset="-122"/>
                    <a:ea typeface="微软雅黑" pitchFamily="34" charset="-122"/>
                  </a:endParaRPr>
                </a:p>
              </p:txBody>
            </p:sp>
            <p:sp>
              <p:nvSpPr>
                <p:cNvPr id="36" name="Freeform 18"/>
                <p:cNvSpPr>
                  <a:spLocks noChangeArrowheads="1"/>
                </p:cNvSpPr>
                <p:nvPr/>
              </p:nvSpPr>
              <p:spPr bwMode="auto">
                <a:xfrm>
                  <a:off x="0" y="0"/>
                  <a:ext cx="241300" cy="209550"/>
                </a:xfrm>
                <a:custGeom>
                  <a:avLst/>
                  <a:gdLst>
                    <a:gd name="T0" fmla="*/ 233432 w 92"/>
                    <a:gd name="T1" fmla="*/ 55007 h 80"/>
                    <a:gd name="T2" fmla="*/ 120650 w 92"/>
                    <a:gd name="T3" fmla="*/ 0 h 80"/>
                    <a:gd name="T4" fmla="*/ 0 w 92"/>
                    <a:gd name="T5" fmla="*/ 83820 h 80"/>
                    <a:gd name="T6" fmla="*/ 65571 w 92"/>
                    <a:gd name="T7" fmla="*/ 159782 h 80"/>
                    <a:gd name="T8" fmla="*/ 36720 w 92"/>
                    <a:gd name="T9" fmla="*/ 209550 h 80"/>
                    <a:gd name="T10" fmla="*/ 125896 w 92"/>
                    <a:gd name="T11" fmla="*/ 170259 h 80"/>
                    <a:gd name="T12" fmla="*/ 128518 w 92"/>
                    <a:gd name="T13" fmla="*/ 167640 h 80"/>
                    <a:gd name="T14" fmla="*/ 241300 w 92"/>
                    <a:gd name="T15" fmla="*/ 83820 h 80"/>
                    <a:gd name="T16" fmla="*/ 233432 w 92"/>
                    <a:gd name="T17" fmla="*/ 55007 h 8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2"/>
                    <a:gd name="T28" fmla="*/ 0 h 80"/>
                    <a:gd name="T29" fmla="*/ 92 w 92"/>
                    <a:gd name="T30" fmla="*/ 80 h 8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latin typeface="微软雅黑" pitchFamily="34" charset="-122"/>
                    <a:ea typeface="微软雅黑" pitchFamily="34" charset="-122"/>
                  </a:endParaRPr>
                </a:p>
              </p:txBody>
            </p:sp>
          </p:grpSp>
        </p:grpSp>
        <p:sp>
          <p:nvSpPr>
            <p:cNvPr id="31" name="椭圆 54"/>
            <p:cNvSpPr>
              <a:spLocks noChangeArrowheads="1"/>
            </p:cNvSpPr>
            <p:nvPr/>
          </p:nvSpPr>
          <p:spPr bwMode="auto">
            <a:xfrm>
              <a:off x="4431507" y="4148137"/>
              <a:ext cx="216694" cy="216694"/>
            </a:xfrm>
            <a:prstGeom prst="ellipse">
              <a:avLst/>
            </a:prstGeom>
            <a:solidFill>
              <a:schemeClr val="tx1">
                <a:lumMod val="75000"/>
                <a:lumOff val="25000"/>
                <a:alpha val="69000"/>
              </a:schemeClr>
            </a:solidFill>
            <a:ln>
              <a:noFill/>
            </a:ln>
            <a:extLst/>
          </p:spPr>
          <p:txBody>
            <a:bodyPr lIns="68580" tIns="34290" rIns="68580" bIns="34290"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latin typeface="微软雅黑" pitchFamily="34" charset="-122"/>
                <a:ea typeface="微软雅黑" pitchFamily="34" charset="-122"/>
                <a:sym typeface="宋体" pitchFamily="2" charset="-122"/>
              </a:endParaRPr>
            </a:p>
          </p:txBody>
        </p:sp>
      </p:grpSp>
      <p:sp>
        <p:nvSpPr>
          <p:cNvPr id="37" name="矩形 47"/>
          <p:cNvSpPr>
            <a:spLocks noChangeArrowheads="1"/>
          </p:cNvSpPr>
          <p:nvPr/>
        </p:nvSpPr>
        <p:spPr bwMode="auto">
          <a:xfrm>
            <a:off x="179164" y="1482905"/>
            <a:ext cx="8929340" cy="75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91311" tIns="45655" rIns="91311" bIns="45655">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just" fontAlgn="base">
              <a:spcBef>
                <a:spcPct val="0"/>
              </a:spcBef>
              <a:spcAft>
                <a:spcPct val="0"/>
              </a:spcAft>
              <a:buNone/>
            </a:pPr>
            <a:r>
              <a:rPr lang="zh-CN" altLang="en-US" sz="1600" dirty="0">
                <a:solidFill>
                  <a:prstClr val="black"/>
                </a:solidFill>
                <a:latin typeface="微软雅黑" pitchFamily="34" charset="-122"/>
                <a:ea typeface="微软雅黑" pitchFamily="34" charset="-122"/>
                <a:cs typeface="方正兰亭纤黑简体"/>
              </a:rPr>
              <a:t>    单击此处添加文字阐述，添加简短问题说明文字，具体说明文字在此处添加此处。单击此处添加文字阐述，添加简短问题说明文字，具体说明文字在此处添加此处。单击此处添加文字阐述，添加简短问题说明文字，具体说明文字在此处添加此处。</a:t>
            </a:r>
          </a:p>
        </p:txBody>
      </p:sp>
      <p:grpSp>
        <p:nvGrpSpPr>
          <p:cNvPr id="38" name="组合 37"/>
          <p:cNvGrpSpPr/>
          <p:nvPr/>
        </p:nvGrpSpPr>
        <p:grpSpPr>
          <a:xfrm>
            <a:off x="725916" y="2546859"/>
            <a:ext cx="1597994" cy="534669"/>
            <a:chOff x="1014788" y="1900237"/>
            <a:chExt cx="1481953" cy="494825"/>
          </a:xfrm>
        </p:grpSpPr>
        <p:sp>
          <p:nvSpPr>
            <p:cNvPr id="39" name="矩形 93"/>
            <p:cNvSpPr>
              <a:spLocks noChangeArrowheads="1"/>
            </p:cNvSpPr>
            <p:nvPr/>
          </p:nvSpPr>
          <p:spPr bwMode="auto">
            <a:xfrm>
              <a:off x="1621841" y="1900237"/>
              <a:ext cx="874900" cy="282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r" eaLnBrk="1" hangingPunct="1"/>
              <a:r>
                <a:rPr lang="zh-CN" altLang="en-US" sz="2000" dirty="0">
                  <a:latin typeface="微软雅黑" pitchFamily="34" charset="-122"/>
                  <a:ea typeface="微软雅黑" pitchFamily="34" charset="-122"/>
                  <a:sym typeface="方正兰亭黑_GBK" pitchFamily="2" charset="-122"/>
                </a:rPr>
                <a:t>添加标题</a:t>
              </a:r>
              <a:endParaRPr lang="en-US" altLang="zh-CN" sz="2000" dirty="0">
                <a:latin typeface="微软雅黑" pitchFamily="34" charset="-122"/>
                <a:ea typeface="微软雅黑" pitchFamily="34" charset="-122"/>
                <a:sym typeface="方正兰亭黑_GBK" pitchFamily="2" charset="-122"/>
              </a:endParaRPr>
            </a:p>
          </p:txBody>
        </p:sp>
        <p:sp>
          <p:nvSpPr>
            <p:cNvPr id="40" name="矩形 165"/>
            <p:cNvSpPr>
              <a:spLocks noChangeArrowheads="1"/>
            </p:cNvSpPr>
            <p:nvPr/>
          </p:nvSpPr>
          <p:spPr bwMode="auto">
            <a:xfrm>
              <a:off x="1014788" y="2193131"/>
              <a:ext cx="1481953" cy="2019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r" eaLnBrk="1" hangingPunct="1"/>
              <a:r>
                <a:rPr lang="zh-CN" altLang="en-US" sz="1300">
                  <a:latin typeface="微软雅黑" pitchFamily="34" charset="-122"/>
                  <a:ea typeface="微软雅黑" pitchFamily="34" charset="-122"/>
                  <a:sym typeface="方正兰亭黑_GBK" pitchFamily="2" charset="-122"/>
                </a:rPr>
                <a:t>点击输入图表的描述说明</a:t>
              </a:r>
            </a:p>
          </p:txBody>
        </p:sp>
      </p:grpSp>
      <p:grpSp>
        <p:nvGrpSpPr>
          <p:cNvPr id="41" name="组合 40"/>
          <p:cNvGrpSpPr/>
          <p:nvPr/>
        </p:nvGrpSpPr>
        <p:grpSpPr>
          <a:xfrm>
            <a:off x="725916" y="3299460"/>
            <a:ext cx="1597994" cy="534669"/>
            <a:chOff x="1014788" y="2596753"/>
            <a:chExt cx="1481953" cy="494825"/>
          </a:xfrm>
        </p:grpSpPr>
        <p:sp>
          <p:nvSpPr>
            <p:cNvPr id="42" name="矩形 41"/>
            <p:cNvSpPr>
              <a:spLocks noChangeArrowheads="1"/>
            </p:cNvSpPr>
            <p:nvPr/>
          </p:nvSpPr>
          <p:spPr bwMode="auto">
            <a:xfrm>
              <a:off x="1621841" y="2596753"/>
              <a:ext cx="874900" cy="282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r" eaLnBrk="1" hangingPunct="1"/>
              <a:r>
                <a:rPr lang="zh-CN" altLang="en-US" sz="2000" dirty="0">
                  <a:latin typeface="微软雅黑" pitchFamily="34" charset="-122"/>
                  <a:ea typeface="微软雅黑" pitchFamily="34" charset="-122"/>
                  <a:sym typeface="方正兰亭黑_GBK" pitchFamily="2" charset="-122"/>
                </a:rPr>
                <a:t>添加标题</a:t>
              </a:r>
              <a:endParaRPr lang="en-US" altLang="zh-CN" sz="2000" dirty="0">
                <a:latin typeface="微软雅黑" pitchFamily="34" charset="-122"/>
                <a:ea typeface="微软雅黑" pitchFamily="34" charset="-122"/>
                <a:sym typeface="方正兰亭黑_GBK" pitchFamily="2" charset="-122"/>
              </a:endParaRPr>
            </a:p>
          </p:txBody>
        </p:sp>
        <p:sp>
          <p:nvSpPr>
            <p:cNvPr id="43" name="矩形 42"/>
            <p:cNvSpPr>
              <a:spLocks noChangeArrowheads="1"/>
            </p:cNvSpPr>
            <p:nvPr/>
          </p:nvSpPr>
          <p:spPr bwMode="auto">
            <a:xfrm>
              <a:off x="1014788" y="2889647"/>
              <a:ext cx="1481953" cy="2019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r" eaLnBrk="1" hangingPunct="1"/>
              <a:r>
                <a:rPr lang="zh-CN" altLang="en-US" sz="1300">
                  <a:latin typeface="微软雅黑" pitchFamily="34" charset="-122"/>
                  <a:ea typeface="微软雅黑" pitchFamily="34" charset="-122"/>
                  <a:sym typeface="方正兰亭黑_GBK" pitchFamily="2" charset="-122"/>
                </a:rPr>
                <a:t>点击输入图表的描述说明</a:t>
              </a:r>
            </a:p>
          </p:txBody>
        </p:sp>
      </p:grpSp>
      <p:grpSp>
        <p:nvGrpSpPr>
          <p:cNvPr id="44" name="组合 43"/>
          <p:cNvGrpSpPr/>
          <p:nvPr/>
        </p:nvGrpSpPr>
        <p:grpSpPr>
          <a:xfrm>
            <a:off x="725916" y="4064929"/>
            <a:ext cx="1597994" cy="535957"/>
            <a:chOff x="1014788" y="3305174"/>
            <a:chExt cx="1481953" cy="496017"/>
          </a:xfrm>
        </p:grpSpPr>
        <p:sp>
          <p:nvSpPr>
            <p:cNvPr id="45" name="矩形 44"/>
            <p:cNvSpPr>
              <a:spLocks noChangeArrowheads="1"/>
            </p:cNvSpPr>
            <p:nvPr/>
          </p:nvSpPr>
          <p:spPr bwMode="auto">
            <a:xfrm>
              <a:off x="1621841" y="3305174"/>
              <a:ext cx="874900" cy="282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r" eaLnBrk="1" hangingPunct="1"/>
              <a:r>
                <a:rPr lang="zh-CN" altLang="en-US" sz="2000" dirty="0">
                  <a:latin typeface="微软雅黑" pitchFamily="34" charset="-122"/>
                  <a:ea typeface="微软雅黑" pitchFamily="34" charset="-122"/>
                  <a:sym typeface="方正兰亭黑_GBK" pitchFamily="2" charset="-122"/>
                </a:rPr>
                <a:t>添加标题</a:t>
              </a:r>
              <a:endParaRPr lang="en-US" altLang="zh-CN" sz="2000" dirty="0">
                <a:latin typeface="微软雅黑" pitchFamily="34" charset="-122"/>
                <a:ea typeface="微软雅黑" pitchFamily="34" charset="-122"/>
                <a:sym typeface="方正兰亭黑_GBK" pitchFamily="2" charset="-122"/>
              </a:endParaRPr>
            </a:p>
          </p:txBody>
        </p:sp>
        <p:sp>
          <p:nvSpPr>
            <p:cNvPr id="46" name="矩形 45"/>
            <p:cNvSpPr>
              <a:spLocks noChangeArrowheads="1"/>
            </p:cNvSpPr>
            <p:nvPr/>
          </p:nvSpPr>
          <p:spPr bwMode="auto">
            <a:xfrm>
              <a:off x="1014788" y="3599259"/>
              <a:ext cx="1481953" cy="2019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r" eaLnBrk="1" hangingPunct="1"/>
              <a:r>
                <a:rPr lang="zh-CN" altLang="en-US" sz="1300">
                  <a:latin typeface="微软雅黑" pitchFamily="34" charset="-122"/>
                  <a:ea typeface="微软雅黑" pitchFamily="34" charset="-122"/>
                  <a:sym typeface="方正兰亭黑_GBK" pitchFamily="2" charset="-122"/>
                </a:rPr>
                <a:t>点击输入图表的描述说明</a:t>
              </a:r>
            </a:p>
          </p:txBody>
        </p:sp>
      </p:grpSp>
      <p:grpSp>
        <p:nvGrpSpPr>
          <p:cNvPr id="47" name="组合 46"/>
          <p:cNvGrpSpPr/>
          <p:nvPr/>
        </p:nvGrpSpPr>
        <p:grpSpPr>
          <a:xfrm>
            <a:off x="725916" y="4814947"/>
            <a:ext cx="1597994" cy="535955"/>
            <a:chOff x="1014788" y="3999309"/>
            <a:chExt cx="1481953" cy="496015"/>
          </a:xfrm>
        </p:grpSpPr>
        <p:sp>
          <p:nvSpPr>
            <p:cNvPr id="48" name="矩形 47"/>
            <p:cNvSpPr>
              <a:spLocks noChangeArrowheads="1"/>
            </p:cNvSpPr>
            <p:nvPr/>
          </p:nvSpPr>
          <p:spPr bwMode="auto">
            <a:xfrm>
              <a:off x="1621841" y="3999309"/>
              <a:ext cx="874900" cy="282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r" eaLnBrk="1" hangingPunct="1"/>
              <a:r>
                <a:rPr lang="zh-CN" altLang="en-US" sz="2000" dirty="0">
                  <a:latin typeface="微软雅黑" pitchFamily="34" charset="-122"/>
                  <a:ea typeface="微软雅黑" pitchFamily="34" charset="-122"/>
                  <a:sym typeface="方正兰亭黑_GBK" pitchFamily="2" charset="-122"/>
                </a:rPr>
                <a:t>添加标题</a:t>
              </a:r>
              <a:endParaRPr lang="en-US" altLang="zh-CN" sz="2000" dirty="0">
                <a:latin typeface="微软雅黑" pitchFamily="34" charset="-122"/>
                <a:ea typeface="微软雅黑" pitchFamily="34" charset="-122"/>
                <a:sym typeface="方正兰亭黑_GBK" pitchFamily="2" charset="-122"/>
              </a:endParaRPr>
            </a:p>
          </p:txBody>
        </p:sp>
        <p:sp>
          <p:nvSpPr>
            <p:cNvPr id="49" name="矩形 48"/>
            <p:cNvSpPr>
              <a:spLocks noChangeArrowheads="1"/>
            </p:cNvSpPr>
            <p:nvPr/>
          </p:nvSpPr>
          <p:spPr bwMode="auto">
            <a:xfrm>
              <a:off x="1014788" y="4293393"/>
              <a:ext cx="1481953" cy="2019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r" eaLnBrk="1" hangingPunct="1"/>
              <a:r>
                <a:rPr lang="zh-CN" altLang="en-US" sz="1300" dirty="0">
                  <a:latin typeface="微软雅黑" pitchFamily="34" charset="-122"/>
                  <a:ea typeface="微软雅黑" pitchFamily="34" charset="-122"/>
                  <a:sym typeface="方正兰亭黑_GBK" pitchFamily="2" charset="-122"/>
                </a:rPr>
                <a:t>点击输入图表的描述说明</a:t>
              </a:r>
            </a:p>
          </p:txBody>
        </p:sp>
      </p:grpSp>
    </p:spTree>
    <p:extLst>
      <p:ext uri="{BB962C8B-B14F-4D97-AF65-F5344CB8AC3E}">
        <p14:creationId xmlns:p14="http://schemas.microsoft.com/office/powerpoint/2010/main" val="6897925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p:cNvSpPr>
          <p:nvPr/>
        </p:nvSpPr>
        <p:spPr bwMode="auto">
          <a:xfrm>
            <a:off x="251520" y="4842033"/>
            <a:ext cx="8748461" cy="7472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just" fontAlgn="base">
              <a:spcBef>
                <a:spcPct val="0"/>
              </a:spcBef>
              <a:spcAft>
                <a:spcPct val="0"/>
              </a:spcAft>
            </a:pPr>
            <a:r>
              <a:rPr lang="zh-CN" altLang="en-US" dirty="0">
                <a:solidFill>
                  <a:prstClr val="black"/>
                </a:solidFill>
                <a:latin typeface="微软雅黑" pitchFamily="34" charset="-122"/>
                <a:ea typeface="微软雅黑" pitchFamily="34" charset="-122"/>
                <a:cs typeface="方正兰亭纤黑简体"/>
              </a:rPr>
              <a:t> </a:t>
            </a:r>
            <a:r>
              <a:rPr lang="zh-CN" altLang="en-US" dirty="0" smtClean="0">
                <a:solidFill>
                  <a:prstClr val="black"/>
                </a:solidFill>
                <a:latin typeface="微软雅黑" pitchFamily="34" charset="-122"/>
                <a:ea typeface="微软雅黑" pitchFamily="34" charset="-122"/>
                <a:cs typeface="方正兰亭纤黑简体"/>
              </a:rPr>
              <a:t> </a:t>
            </a:r>
            <a:r>
              <a:rPr lang="zh-CN" altLang="en-US" dirty="0" smtClean="0">
                <a:solidFill>
                  <a:prstClr val="black"/>
                </a:solidFill>
                <a:latin typeface="微软雅黑" pitchFamily="34" charset="-122"/>
                <a:ea typeface="微软雅黑" pitchFamily="34" charset="-122"/>
                <a:cs typeface="方正兰亭纤黑简体"/>
              </a:rPr>
              <a:t>单击</a:t>
            </a:r>
            <a:r>
              <a:rPr lang="zh-CN" altLang="en-US" dirty="0">
                <a:solidFill>
                  <a:prstClr val="black"/>
                </a:solidFill>
                <a:latin typeface="微软雅黑" pitchFamily="34" charset="-122"/>
                <a:ea typeface="微软雅黑" pitchFamily="34" charset="-122"/>
                <a:cs typeface="方正兰亭纤黑简体"/>
              </a:rPr>
              <a:t>此处添加文字阐述，添加简短问题说明文字，具体说明文字在此处添加此处。单击此处添加文字阐述，添加简短问题说明文字，具体说明文字在此处添加此处。</a:t>
            </a:r>
          </a:p>
          <a:p>
            <a:pPr algn="just" fontAlgn="base">
              <a:spcBef>
                <a:spcPct val="0"/>
              </a:spcBef>
              <a:spcAft>
                <a:spcPct val="0"/>
              </a:spcAft>
            </a:pPr>
            <a:endParaRPr lang="zh-CN" altLang="en-US" dirty="0">
              <a:solidFill>
                <a:prstClr val="black"/>
              </a:solidFill>
              <a:latin typeface="微软雅黑" pitchFamily="34" charset="-122"/>
              <a:ea typeface="微软雅黑" pitchFamily="34" charset="-122"/>
              <a:cs typeface="方正兰亭纤黑简体"/>
            </a:endParaRPr>
          </a:p>
        </p:txBody>
      </p:sp>
      <p:grpSp>
        <p:nvGrpSpPr>
          <p:cNvPr id="3" name="Group 10"/>
          <p:cNvGrpSpPr>
            <a:grpSpLocks/>
          </p:cNvGrpSpPr>
          <p:nvPr/>
        </p:nvGrpSpPr>
        <p:grpSpPr bwMode="auto">
          <a:xfrm>
            <a:off x="955858" y="3256060"/>
            <a:ext cx="2178048" cy="1096123"/>
            <a:chOff x="0" y="0"/>
            <a:chExt cx="3194" cy="1624"/>
          </a:xfrm>
        </p:grpSpPr>
        <p:sp>
          <p:nvSpPr>
            <p:cNvPr id="4" name="Rectangle 11"/>
            <p:cNvSpPr>
              <a:spLocks/>
            </p:cNvSpPr>
            <p:nvPr/>
          </p:nvSpPr>
          <p:spPr bwMode="auto">
            <a:xfrm>
              <a:off x="0" y="0"/>
              <a:ext cx="2440" cy="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defTabSz="966220" fontAlgn="base">
                <a:lnSpc>
                  <a:spcPct val="90000"/>
                </a:lnSpc>
                <a:spcBef>
                  <a:spcPct val="0"/>
                </a:spcBef>
                <a:spcAft>
                  <a:spcPct val="0"/>
                </a:spcAft>
              </a:pPr>
              <a:r>
                <a:rPr lang="zh-CN" altLang="en-US" sz="1600" dirty="0">
                  <a:solidFill>
                    <a:srgbClr val="000000"/>
                  </a:solidFill>
                  <a:latin typeface="微软雅黑"/>
                  <a:ea typeface="微软雅黑"/>
                  <a:cs typeface="Lato Regular" charset="0"/>
                  <a:sym typeface="Lato Regular" charset="0"/>
                </a:rPr>
                <a:t>单击此处添加标题</a:t>
              </a:r>
              <a:endParaRPr lang="en-US" sz="1600" dirty="0">
                <a:solidFill>
                  <a:srgbClr val="000000"/>
                </a:solidFill>
                <a:latin typeface="微软雅黑"/>
                <a:ea typeface="微软雅黑"/>
                <a:cs typeface="Lato Regular" charset="0"/>
                <a:sym typeface="Lato Regular" charset="0"/>
              </a:endParaRPr>
            </a:p>
          </p:txBody>
        </p:sp>
        <p:sp>
          <p:nvSpPr>
            <p:cNvPr id="5" name="Rectangle 12"/>
            <p:cNvSpPr>
              <a:spLocks/>
            </p:cNvSpPr>
            <p:nvPr/>
          </p:nvSpPr>
          <p:spPr bwMode="auto">
            <a:xfrm>
              <a:off x="0" y="416"/>
              <a:ext cx="3194" cy="1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nSpc>
                  <a:spcPct val="130000"/>
                </a:lnSpc>
                <a:spcBef>
                  <a:spcPct val="0"/>
                </a:spcBef>
              </a:pPr>
              <a:r>
                <a:rPr lang="zh-CN" altLang="en-US" sz="1400" dirty="0">
                  <a:latin typeface="微软雅黑" pitchFamily="34" charset="-122"/>
                  <a:ea typeface="微软雅黑" pitchFamily="34" charset="-122"/>
                  <a:sym typeface="方正兰亭黑_GBK" pitchFamily="2" charset="-122"/>
                </a:rPr>
                <a:t>单击此处添加文字阐述，添加简短问题说明文字，具体说明文字在此处添加此处。</a:t>
              </a:r>
            </a:p>
          </p:txBody>
        </p:sp>
      </p:grpSp>
      <p:grpSp>
        <p:nvGrpSpPr>
          <p:cNvPr id="6" name="Group 13"/>
          <p:cNvGrpSpPr>
            <a:grpSpLocks/>
          </p:cNvGrpSpPr>
          <p:nvPr/>
        </p:nvGrpSpPr>
        <p:grpSpPr bwMode="auto">
          <a:xfrm>
            <a:off x="379636" y="3241606"/>
            <a:ext cx="398923" cy="394173"/>
            <a:chOff x="0" y="0"/>
            <a:chExt cx="584" cy="584"/>
          </a:xfrm>
        </p:grpSpPr>
        <p:sp>
          <p:nvSpPr>
            <p:cNvPr id="7" name="Oval 14"/>
            <p:cNvSpPr>
              <a:spLocks/>
            </p:cNvSpPr>
            <p:nvPr/>
          </p:nvSpPr>
          <p:spPr bwMode="auto">
            <a:xfrm>
              <a:off x="0" y="0"/>
              <a:ext cx="584" cy="584"/>
            </a:xfrm>
            <a:prstGeom prst="ellipse">
              <a:avLst/>
            </a:prstGeom>
            <a:solidFill>
              <a:schemeClr val="tx1">
                <a:lumMod val="85000"/>
                <a:lumOff val="15000"/>
              </a:schemeClr>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algn="ctr" defTabSz="966220" fontAlgn="base">
                <a:spcBef>
                  <a:spcPct val="0"/>
                </a:spcBef>
                <a:spcAft>
                  <a:spcPct val="0"/>
                </a:spcAft>
                <a:defRPr/>
              </a:pPr>
              <a:endParaRPr lang="en-US" sz="2800" kern="0">
                <a:solidFill>
                  <a:srgbClr val="000000"/>
                </a:solidFill>
                <a:latin typeface="微软雅黑"/>
                <a:ea typeface="微软雅黑"/>
                <a:sym typeface="Gill Sans" charset="0"/>
              </a:endParaRPr>
            </a:p>
          </p:txBody>
        </p:sp>
        <p:sp>
          <p:nvSpPr>
            <p:cNvPr id="8" name="Rectangle 15"/>
            <p:cNvSpPr>
              <a:spLocks/>
            </p:cNvSpPr>
            <p:nvPr/>
          </p:nvSpPr>
          <p:spPr bwMode="auto">
            <a:xfrm>
              <a:off x="0" y="8"/>
              <a:ext cx="584" cy="5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defTabSz="966220" fontAlgn="base">
                <a:spcBef>
                  <a:spcPct val="0"/>
                </a:spcBef>
                <a:spcAft>
                  <a:spcPct val="0"/>
                </a:spcAft>
                <a:defRPr/>
              </a:pPr>
              <a:r>
                <a:rPr lang="en-US" sz="2000" kern="0" dirty="0">
                  <a:solidFill>
                    <a:srgbClr val="FFFFFF"/>
                  </a:solidFill>
                  <a:latin typeface="微软雅黑"/>
                  <a:ea typeface="微软雅黑"/>
                  <a:cs typeface="Lato Light" charset="0"/>
                  <a:sym typeface="Lato Light" charset="0"/>
                </a:rPr>
                <a:t>1</a:t>
              </a:r>
            </a:p>
          </p:txBody>
        </p:sp>
      </p:grpSp>
      <p:grpSp>
        <p:nvGrpSpPr>
          <p:cNvPr id="9" name="Group 4"/>
          <p:cNvGrpSpPr/>
          <p:nvPr/>
        </p:nvGrpSpPr>
        <p:grpSpPr>
          <a:xfrm>
            <a:off x="251522" y="2758306"/>
            <a:ext cx="8413339" cy="241933"/>
            <a:chOff x="899592" y="2852807"/>
            <a:chExt cx="7344815" cy="213386"/>
          </a:xfrm>
          <a:solidFill>
            <a:srgbClr val="7B1B1B"/>
          </a:solidFill>
        </p:grpSpPr>
        <p:sp>
          <p:nvSpPr>
            <p:cNvPr id="10" name="Rectangle 61"/>
            <p:cNvSpPr/>
            <p:nvPr/>
          </p:nvSpPr>
          <p:spPr bwMode="auto">
            <a:xfrm>
              <a:off x="899592" y="2852807"/>
              <a:ext cx="7344815" cy="32031"/>
            </a:xfrm>
            <a:prstGeom prst="rect">
              <a:avLst/>
            </a:prstGeom>
            <a:grp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algn="ctr" defTabSz="1307294" fontAlgn="base">
                <a:spcBef>
                  <a:spcPct val="0"/>
                </a:spcBef>
                <a:spcAft>
                  <a:spcPct val="0"/>
                </a:spcAft>
                <a:defRPr/>
              </a:pPr>
              <a:endParaRPr lang="en-US" sz="7200" kern="0">
                <a:solidFill>
                  <a:srgbClr val="000000"/>
                </a:solidFill>
                <a:latin typeface="微软雅黑"/>
                <a:ea typeface="微软雅黑"/>
                <a:sym typeface="Gill Sans" charset="0"/>
              </a:endParaRPr>
            </a:p>
          </p:txBody>
        </p:sp>
        <p:sp>
          <p:nvSpPr>
            <p:cNvPr id="11" name="Flowchart: Merge 3"/>
            <p:cNvSpPr/>
            <p:nvPr/>
          </p:nvSpPr>
          <p:spPr bwMode="auto">
            <a:xfrm>
              <a:off x="1099027" y="2874792"/>
              <a:ext cx="210541" cy="191401"/>
            </a:xfrm>
            <a:prstGeom prst="flowChartMerge">
              <a:avLst/>
            </a:prstGeom>
            <a:grp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algn="ctr" defTabSz="1307294" fontAlgn="base">
                <a:spcBef>
                  <a:spcPct val="0"/>
                </a:spcBef>
                <a:spcAft>
                  <a:spcPct val="0"/>
                </a:spcAft>
                <a:defRPr/>
              </a:pPr>
              <a:endParaRPr lang="en-US" sz="7200" kern="0">
                <a:solidFill>
                  <a:srgbClr val="000000"/>
                </a:solidFill>
                <a:latin typeface="微软雅黑"/>
                <a:ea typeface="微软雅黑"/>
                <a:sym typeface="Gill Sans" charset="0"/>
              </a:endParaRPr>
            </a:p>
          </p:txBody>
        </p:sp>
        <p:sp>
          <p:nvSpPr>
            <p:cNvPr id="12" name="Flowchart: Merge 64"/>
            <p:cNvSpPr/>
            <p:nvPr/>
          </p:nvSpPr>
          <p:spPr bwMode="auto">
            <a:xfrm>
              <a:off x="3708663" y="2874792"/>
              <a:ext cx="210541" cy="191401"/>
            </a:xfrm>
            <a:prstGeom prst="flowChartMerge">
              <a:avLst/>
            </a:prstGeom>
            <a:grp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algn="ctr" defTabSz="1307294" fontAlgn="base">
                <a:spcBef>
                  <a:spcPct val="0"/>
                </a:spcBef>
                <a:spcAft>
                  <a:spcPct val="0"/>
                </a:spcAft>
                <a:defRPr/>
              </a:pPr>
              <a:endParaRPr lang="en-US" sz="7200" kern="0">
                <a:solidFill>
                  <a:srgbClr val="000000"/>
                </a:solidFill>
                <a:latin typeface="微软雅黑"/>
                <a:ea typeface="微软雅黑"/>
                <a:sym typeface="Gill Sans" charset="0"/>
              </a:endParaRPr>
            </a:p>
          </p:txBody>
        </p:sp>
        <p:sp>
          <p:nvSpPr>
            <p:cNvPr id="13" name="Flowchart: Merge 65"/>
            <p:cNvSpPr/>
            <p:nvPr/>
          </p:nvSpPr>
          <p:spPr bwMode="auto">
            <a:xfrm>
              <a:off x="6174461" y="2874792"/>
              <a:ext cx="210541" cy="191401"/>
            </a:xfrm>
            <a:prstGeom prst="flowChartMerge">
              <a:avLst/>
            </a:prstGeom>
            <a:grp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algn="ctr" defTabSz="1307294" fontAlgn="base">
                <a:spcBef>
                  <a:spcPct val="0"/>
                </a:spcBef>
                <a:spcAft>
                  <a:spcPct val="0"/>
                </a:spcAft>
                <a:defRPr/>
              </a:pPr>
              <a:endParaRPr lang="en-US" sz="7200" kern="0">
                <a:solidFill>
                  <a:srgbClr val="000000"/>
                </a:solidFill>
                <a:latin typeface="微软雅黑"/>
                <a:ea typeface="微软雅黑"/>
                <a:sym typeface="Gill Sans" charset="0"/>
              </a:endParaRPr>
            </a:p>
          </p:txBody>
        </p:sp>
      </p:grpSp>
      <p:grpSp>
        <p:nvGrpSpPr>
          <p:cNvPr id="14" name="Group 10"/>
          <p:cNvGrpSpPr>
            <a:grpSpLocks/>
          </p:cNvGrpSpPr>
          <p:nvPr/>
        </p:nvGrpSpPr>
        <p:grpSpPr bwMode="auto">
          <a:xfrm>
            <a:off x="3966605" y="3256060"/>
            <a:ext cx="2100309" cy="1096123"/>
            <a:chOff x="0" y="0"/>
            <a:chExt cx="3080" cy="1624"/>
          </a:xfrm>
        </p:grpSpPr>
        <p:sp>
          <p:nvSpPr>
            <p:cNvPr id="15" name="Rectangle 11"/>
            <p:cNvSpPr>
              <a:spLocks/>
            </p:cNvSpPr>
            <p:nvPr/>
          </p:nvSpPr>
          <p:spPr bwMode="auto">
            <a:xfrm>
              <a:off x="0" y="0"/>
              <a:ext cx="2440" cy="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defTabSz="966220" fontAlgn="base">
                <a:lnSpc>
                  <a:spcPct val="90000"/>
                </a:lnSpc>
                <a:spcBef>
                  <a:spcPct val="0"/>
                </a:spcBef>
                <a:spcAft>
                  <a:spcPct val="0"/>
                </a:spcAft>
              </a:pPr>
              <a:r>
                <a:rPr lang="zh-CN" altLang="en-US" sz="1600" dirty="0">
                  <a:solidFill>
                    <a:srgbClr val="000000"/>
                  </a:solidFill>
                  <a:latin typeface="微软雅黑"/>
                  <a:ea typeface="微软雅黑"/>
                  <a:cs typeface="Lato Regular" charset="0"/>
                  <a:sym typeface="Lato Regular" charset="0"/>
                </a:rPr>
                <a:t>单击此处添加标题</a:t>
              </a:r>
              <a:endParaRPr lang="en-US" sz="1600" dirty="0">
                <a:solidFill>
                  <a:srgbClr val="000000"/>
                </a:solidFill>
                <a:latin typeface="微软雅黑"/>
                <a:ea typeface="微软雅黑"/>
                <a:cs typeface="Lato Regular" charset="0"/>
                <a:sym typeface="Lato Regular" charset="0"/>
              </a:endParaRPr>
            </a:p>
          </p:txBody>
        </p:sp>
        <p:sp>
          <p:nvSpPr>
            <p:cNvPr id="16" name="Rectangle 12"/>
            <p:cNvSpPr>
              <a:spLocks/>
            </p:cNvSpPr>
            <p:nvPr/>
          </p:nvSpPr>
          <p:spPr bwMode="auto">
            <a:xfrm>
              <a:off x="0" y="416"/>
              <a:ext cx="3080" cy="1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lvl="0">
                <a:lnSpc>
                  <a:spcPct val="130000"/>
                </a:lnSpc>
                <a:spcBef>
                  <a:spcPct val="0"/>
                </a:spcBef>
              </a:pPr>
              <a:r>
                <a:rPr lang="zh-CN" altLang="en-US" sz="1400" dirty="0">
                  <a:solidFill>
                    <a:srgbClr val="000000"/>
                  </a:solidFill>
                  <a:latin typeface="微软雅黑" pitchFamily="34" charset="-122"/>
                  <a:ea typeface="微软雅黑" pitchFamily="34" charset="-122"/>
                  <a:sym typeface="方正兰亭黑_GBK" pitchFamily="2" charset="-122"/>
                </a:rPr>
                <a:t>单击此处添加文字阐述，添加简短问题说明文字，具体说明文字在此处添加此处。</a:t>
              </a:r>
            </a:p>
          </p:txBody>
        </p:sp>
      </p:grpSp>
      <p:grpSp>
        <p:nvGrpSpPr>
          <p:cNvPr id="17" name="Group 13"/>
          <p:cNvGrpSpPr>
            <a:grpSpLocks/>
          </p:cNvGrpSpPr>
          <p:nvPr/>
        </p:nvGrpSpPr>
        <p:grpSpPr bwMode="auto">
          <a:xfrm>
            <a:off x="3348712" y="3247005"/>
            <a:ext cx="405070" cy="402947"/>
            <a:chOff x="-61" y="8"/>
            <a:chExt cx="593" cy="597"/>
          </a:xfrm>
        </p:grpSpPr>
        <p:sp>
          <p:nvSpPr>
            <p:cNvPr id="18" name="Oval 14"/>
            <p:cNvSpPr>
              <a:spLocks/>
            </p:cNvSpPr>
            <p:nvPr/>
          </p:nvSpPr>
          <p:spPr bwMode="auto">
            <a:xfrm>
              <a:off x="-61" y="21"/>
              <a:ext cx="584" cy="584"/>
            </a:xfrm>
            <a:prstGeom prst="ellipse">
              <a:avLst/>
            </a:prstGeom>
            <a:solidFill>
              <a:schemeClr val="tx1">
                <a:lumMod val="85000"/>
                <a:lumOff val="15000"/>
              </a:schemeClr>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algn="ctr" defTabSz="966220" fontAlgn="base">
                <a:spcBef>
                  <a:spcPct val="0"/>
                </a:spcBef>
                <a:spcAft>
                  <a:spcPct val="0"/>
                </a:spcAft>
                <a:defRPr/>
              </a:pPr>
              <a:endParaRPr lang="en-US" sz="2800" kern="0">
                <a:solidFill>
                  <a:srgbClr val="000000"/>
                </a:solidFill>
                <a:latin typeface="微软雅黑"/>
                <a:ea typeface="微软雅黑"/>
                <a:sym typeface="Gill Sans" charset="0"/>
              </a:endParaRPr>
            </a:p>
          </p:txBody>
        </p:sp>
        <p:sp>
          <p:nvSpPr>
            <p:cNvPr id="19" name="Rectangle 15"/>
            <p:cNvSpPr>
              <a:spLocks/>
            </p:cNvSpPr>
            <p:nvPr/>
          </p:nvSpPr>
          <p:spPr bwMode="auto">
            <a:xfrm>
              <a:off x="-52" y="8"/>
              <a:ext cx="584" cy="5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defTabSz="966220" fontAlgn="base">
                <a:spcBef>
                  <a:spcPct val="0"/>
                </a:spcBef>
                <a:spcAft>
                  <a:spcPct val="0"/>
                </a:spcAft>
                <a:defRPr/>
              </a:pPr>
              <a:r>
                <a:rPr lang="en-US" sz="2000" kern="0" dirty="0">
                  <a:solidFill>
                    <a:srgbClr val="FFFFFF"/>
                  </a:solidFill>
                  <a:latin typeface="微软雅黑"/>
                  <a:ea typeface="微软雅黑"/>
                  <a:cs typeface="Lato Light" charset="0"/>
                  <a:sym typeface="Lato Light" charset="0"/>
                </a:rPr>
                <a:t>2</a:t>
              </a:r>
            </a:p>
          </p:txBody>
        </p:sp>
      </p:grpSp>
      <p:grpSp>
        <p:nvGrpSpPr>
          <p:cNvPr id="20" name="Group 10"/>
          <p:cNvGrpSpPr>
            <a:grpSpLocks/>
          </p:cNvGrpSpPr>
          <p:nvPr/>
        </p:nvGrpSpPr>
        <p:grpSpPr bwMode="auto">
          <a:xfrm>
            <a:off x="6816222" y="3256060"/>
            <a:ext cx="2183503" cy="1096123"/>
            <a:chOff x="0" y="0"/>
            <a:chExt cx="3202" cy="1624"/>
          </a:xfrm>
        </p:grpSpPr>
        <p:sp>
          <p:nvSpPr>
            <p:cNvPr id="21" name="Rectangle 11"/>
            <p:cNvSpPr>
              <a:spLocks/>
            </p:cNvSpPr>
            <p:nvPr/>
          </p:nvSpPr>
          <p:spPr bwMode="auto">
            <a:xfrm>
              <a:off x="0" y="0"/>
              <a:ext cx="2440" cy="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defTabSz="966220" fontAlgn="base">
                <a:lnSpc>
                  <a:spcPct val="90000"/>
                </a:lnSpc>
                <a:spcBef>
                  <a:spcPct val="0"/>
                </a:spcBef>
                <a:spcAft>
                  <a:spcPct val="0"/>
                </a:spcAft>
              </a:pPr>
              <a:r>
                <a:rPr lang="zh-CN" altLang="en-US" sz="1600" dirty="0">
                  <a:solidFill>
                    <a:srgbClr val="000000"/>
                  </a:solidFill>
                  <a:latin typeface="微软雅黑"/>
                  <a:ea typeface="微软雅黑"/>
                  <a:cs typeface="Lato Regular" charset="0"/>
                  <a:sym typeface="Lato Regular" charset="0"/>
                </a:rPr>
                <a:t>单击此处添加标题</a:t>
              </a:r>
              <a:endParaRPr lang="en-US" sz="1600" dirty="0">
                <a:solidFill>
                  <a:srgbClr val="000000"/>
                </a:solidFill>
                <a:latin typeface="微软雅黑"/>
                <a:ea typeface="微软雅黑"/>
                <a:cs typeface="Lato Regular" charset="0"/>
                <a:sym typeface="Lato Regular" charset="0"/>
              </a:endParaRPr>
            </a:p>
          </p:txBody>
        </p:sp>
        <p:sp>
          <p:nvSpPr>
            <p:cNvPr id="22" name="Rectangle 12"/>
            <p:cNvSpPr>
              <a:spLocks/>
            </p:cNvSpPr>
            <p:nvPr/>
          </p:nvSpPr>
          <p:spPr bwMode="auto">
            <a:xfrm>
              <a:off x="0" y="416"/>
              <a:ext cx="3202" cy="1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lvl="0">
                <a:lnSpc>
                  <a:spcPct val="130000"/>
                </a:lnSpc>
                <a:spcBef>
                  <a:spcPct val="0"/>
                </a:spcBef>
              </a:pPr>
              <a:r>
                <a:rPr lang="zh-CN" altLang="en-US" sz="1400" dirty="0">
                  <a:solidFill>
                    <a:srgbClr val="000000"/>
                  </a:solidFill>
                  <a:latin typeface="微软雅黑" pitchFamily="34" charset="-122"/>
                  <a:ea typeface="微软雅黑" pitchFamily="34" charset="-122"/>
                  <a:sym typeface="方正兰亭黑_GBK" pitchFamily="2" charset="-122"/>
                </a:rPr>
                <a:t>单击此处添加文字阐述，添加简短问题说明文字，具体说明文字在此处添加此处。</a:t>
              </a:r>
            </a:p>
          </p:txBody>
        </p:sp>
      </p:grpSp>
      <p:grpSp>
        <p:nvGrpSpPr>
          <p:cNvPr id="23" name="Group 13"/>
          <p:cNvGrpSpPr>
            <a:grpSpLocks/>
          </p:cNvGrpSpPr>
          <p:nvPr/>
        </p:nvGrpSpPr>
        <p:grpSpPr bwMode="auto">
          <a:xfrm>
            <a:off x="6240001" y="3241606"/>
            <a:ext cx="398923" cy="394173"/>
            <a:chOff x="0" y="0"/>
            <a:chExt cx="584" cy="584"/>
          </a:xfrm>
          <a:noFill/>
        </p:grpSpPr>
        <p:sp>
          <p:nvSpPr>
            <p:cNvPr id="24" name="Oval 14"/>
            <p:cNvSpPr>
              <a:spLocks/>
            </p:cNvSpPr>
            <p:nvPr/>
          </p:nvSpPr>
          <p:spPr bwMode="auto">
            <a:xfrm>
              <a:off x="0" y="0"/>
              <a:ext cx="584" cy="584"/>
            </a:xfrm>
            <a:prstGeom prst="ellipse">
              <a:avLst/>
            </a:prstGeom>
            <a:solidFill>
              <a:schemeClr val="tx1">
                <a:lumMod val="85000"/>
                <a:lumOff val="15000"/>
              </a:schemeClr>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algn="ctr" defTabSz="966220" fontAlgn="base">
                <a:spcBef>
                  <a:spcPct val="0"/>
                </a:spcBef>
                <a:spcAft>
                  <a:spcPct val="0"/>
                </a:spcAft>
                <a:defRPr/>
              </a:pPr>
              <a:endParaRPr lang="en-US" sz="2800" kern="0">
                <a:solidFill>
                  <a:srgbClr val="000000"/>
                </a:solidFill>
                <a:latin typeface="微软雅黑"/>
                <a:ea typeface="微软雅黑"/>
                <a:sym typeface="Gill Sans" charset="0"/>
              </a:endParaRPr>
            </a:p>
          </p:txBody>
        </p:sp>
        <p:sp>
          <p:nvSpPr>
            <p:cNvPr id="25" name="Rectangle 15"/>
            <p:cNvSpPr>
              <a:spLocks/>
            </p:cNvSpPr>
            <p:nvPr/>
          </p:nvSpPr>
          <p:spPr bwMode="auto">
            <a:xfrm>
              <a:off x="0" y="8"/>
              <a:ext cx="584" cy="544"/>
            </a:xfrm>
            <a:prstGeom prst="rect">
              <a:avLst/>
            </a:prstGeom>
            <a:grp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defTabSz="966220" fontAlgn="base">
                <a:spcBef>
                  <a:spcPct val="0"/>
                </a:spcBef>
                <a:spcAft>
                  <a:spcPct val="0"/>
                </a:spcAft>
                <a:defRPr/>
              </a:pPr>
              <a:r>
                <a:rPr lang="en-US" sz="2000" kern="0" dirty="0">
                  <a:solidFill>
                    <a:srgbClr val="FFFFFF"/>
                  </a:solidFill>
                  <a:latin typeface="微软雅黑"/>
                  <a:ea typeface="微软雅黑"/>
                  <a:cs typeface="Lato Light" charset="0"/>
                  <a:sym typeface="Lato Light" charset="0"/>
                </a:rPr>
                <a:t>3</a:t>
              </a:r>
            </a:p>
          </p:txBody>
        </p:sp>
      </p:grpSp>
      <p:pic>
        <p:nvPicPr>
          <p:cNvPr id="26" name="图片 25">
            <a:hlinkClick r:id="rId2"/>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789303" y="1414572"/>
            <a:ext cx="1937465" cy="1135111"/>
          </a:xfrm>
          <a:prstGeom prst="rect">
            <a:avLst/>
          </a:prstGeom>
          <a:effectLst>
            <a:outerShdw blurRad="63500" sx="102000" sy="102000" algn="ctr" rotWithShape="0">
              <a:prstClr val="black">
                <a:alpha val="40000"/>
              </a:prstClr>
            </a:outerShdw>
          </a:effectLst>
        </p:spPr>
      </p:pic>
      <p:pic>
        <p:nvPicPr>
          <p:cNvPr id="27" name="图片 26">
            <a:hlinkClick r:id="rId2"/>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595691" y="1413103"/>
            <a:ext cx="1937345" cy="1141030"/>
          </a:xfrm>
          <a:prstGeom prst="rect">
            <a:avLst/>
          </a:prstGeom>
          <a:effectLst>
            <a:outerShdw blurRad="63500" sx="102000" sy="102000" algn="ctr" rotWithShape="0">
              <a:prstClr val="black">
                <a:alpha val="40000"/>
              </a:prstClr>
            </a:outerShdw>
          </a:effectLst>
        </p:spPr>
      </p:pic>
      <p:pic>
        <p:nvPicPr>
          <p:cNvPr id="28" name="图片 27">
            <a:hlinkClick r:id="rId2"/>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37196" y="1419276"/>
            <a:ext cx="1933753" cy="1136803"/>
          </a:xfrm>
          <a:prstGeom prst="rect">
            <a:avLst/>
          </a:prstGeom>
          <a:effectLst>
            <a:outerShdw blurRad="63500" sx="102000" sy="102000" algn="ctr" rotWithShape="0">
              <a:prstClr val="black">
                <a:alpha val="40000"/>
              </a:prstClr>
            </a:outerShdw>
          </a:effectLst>
        </p:spPr>
      </p:pic>
    </p:spTree>
    <p:extLst>
      <p:ext uri="{BB962C8B-B14F-4D97-AF65-F5344CB8AC3E}">
        <p14:creationId xmlns:p14="http://schemas.microsoft.com/office/powerpoint/2010/main" val="400741551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Line 13"/>
          <p:cNvSpPr>
            <a:spLocks noChangeShapeType="1"/>
          </p:cNvSpPr>
          <p:nvPr/>
        </p:nvSpPr>
        <p:spPr bwMode="auto">
          <a:xfrm>
            <a:off x="323528" y="3660411"/>
            <a:ext cx="8672618" cy="0"/>
          </a:xfrm>
          <a:prstGeom prst="line">
            <a:avLst/>
          </a:prstGeom>
          <a:noFill/>
          <a:ln w="101600">
            <a:solidFill>
              <a:srgbClr val="7B1B1B"/>
            </a:solidFill>
            <a:round/>
            <a:headEnd/>
            <a:tailEnd type="triangle" w="med" len="med"/>
          </a:ln>
          <a:effectLst/>
          <a:extLst/>
        </p:spPr>
        <p:txBody>
          <a:bodyPr lIns="121711" tIns="60857" rIns="121711" bIns="60857"/>
          <a:lstStyle/>
          <a:p>
            <a:pPr>
              <a:defRPr/>
            </a:pPr>
            <a:endParaRPr lang="zh-CN" altLang="en-US" sz="1400" dirty="0">
              <a:ln>
                <a:solidFill>
                  <a:srgbClr val="FFD347"/>
                </a:solidFill>
              </a:ln>
              <a:solidFill>
                <a:schemeClr val="bg1">
                  <a:lumMod val="95000"/>
                </a:schemeClr>
              </a:solidFill>
              <a:latin typeface="微软雅黑" pitchFamily="34" charset="-122"/>
              <a:ea typeface="微软雅黑" pitchFamily="34" charset="-122"/>
              <a:cs typeface="宋体" charset="0"/>
            </a:endParaRPr>
          </a:p>
        </p:txBody>
      </p:sp>
      <p:sp>
        <p:nvSpPr>
          <p:cNvPr id="3" name="AutoShape 2"/>
          <p:cNvSpPr>
            <a:spLocks noChangeArrowheads="1"/>
          </p:cNvSpPr>
          <p:nvPr/>
        </p:nvSpPr>
        <p:spPr bwMode="auto">
          <a:xfrm>
            <a:off x="1523069" y="1936220"/>
            <a:ext cx="1725725" cy="1443439"/>
          </a:xfrm>
          <a:prstGeom prst="roundRect">
            <a:avLst>
              <a:gd name="adj" fmla="val 13009"/>
            </a:avLst>
          </a:prstGeom>
          <a:solidFill>
            <a:schemeClr val="tx1">
              <a:lumMod val="75000"/>
              <a:lumOff val="25000"/>
            </a:schemeClr>
          </a:solidFill>
          <a:ln w="19050" cap="rnd">
            <a:solidFill>
              <a:schemeClr val="tx1">
                <a:lumMod val="65000"/>
                <a:lumOff val="35000"/>
              </a:schemeClr>
            </a:solidFill>
            <a:prstDash val="sysDot"/>
            <a:round/>
            <a:headEnd/>
            <a:tailEnd/>
          </a:ln>
          <a:effectLst/>
        </p:spPr>
        <p:txBody>
          <a:bodyPr wrap="none" lIns="121711" tIns="60857" rIns="121711" bIns="60857" anchor="ctr"/>
          <a:lstStyle/>
          <a:p>
            <a:pPr>
              <a:defRPr/>
            </a:pPr>
            <a:endParaRPr lang="zh-CN" altLang="en-US" sz="1400" dirty="0">
              <a:solidFill>
                <a:schemeClr val="bg1">
                  <a:lumMod val="95000"/>
                </a:schemeClr>
              </a:solidFill>
              <a:latin typeface="微软雅黑" pitchFamily="34" charset="-122"/>
              <a:ea typeface="微软雅黑" pitchFamily="34" charset="-122"/>
              <a:cs typeface="宋体" charset="0"/>
            </a:endParaRPr>
          </a:p>
        </p:txBody>
      </p:sp>
      <p:sp>
        <p:nvSpPr>
          <p:cNvPr id="4" name="Line 16"/>
          <p:cNvSpPr>
            <a:spLocks noChangeShapeType="1"/>
          </p:cNvSpPr>
          <p:nvPr/>
        </p:nvSpPr>
        <p:spPr bwMode="auto">
          <a:xfrm flipH="1">
            <a:off x="1700717" y="2105594"/>
            <a:ext cx="0" cy="1551773"/>
          </a:xfrm>
          <a:prstGeom prst="line">
            <a:avLst/>
          </a:prstGeom>
          <a:noFill/>
          <a:ln w="19050">
            <a:solidFill>
              <a:srgbClr val="9A2222"/>
            </a:solidFill>
            <a:prstDash val="sysDot"/>
            <a:round/>
            <a:headEnd type="oval" w="med" len="med"/>
            <a:tailEnd type="oval" w="med" len="med"/>
          </a:ln>
        </p:spPr>
        <p:txBody>
          <a:bodyPr lIns="121711" tIns="60857" rIns="121711" bIns="60857"/>
          <a:lstStyle/>
          <a:p>
            <a:endParaRPr lang="zh-CN" altLang="en-US" sz="1400" dirty="0">
              <a:solidFill>
                <a:schemeClr val="bg1">
                  <a:lumMod val="95000"/>
                </a:schemeClr>
              </a:solidFill>
              <a:ea typeface="微软雅黑" pitchFamily="34" charset="-122"/>
            </a:endParaRPr>
          </a:p>
        </p:txBody>
      </p:sp>
      <p:grpSp>
        <p:nvGrpSpPr>
          <p:cNvPr id="5" name="Group 138"/>
          <p:cNvGrpSpPr>
            <a:grpSpLocks/>
          </p:cNvGrpSpPr>
          <p:nvPr/>
        </p:nvGrpSpPr>
        <p:grpSpPr bwMode="auto">
          <a:xfrm>
            <a:off x="1599204" y="3570392"/>
            <a:ext cx="194566" cy="175472"/>
            <a:chOff x="1661" y="2750"/>
            <a:chExt cx="250" cy="250"/>
          </a:xfrm>
        </p:grpSpPr>
        <p:sp>
          <p:nvSpPr>
            <p:cNvPr id="6" name="Oval 139"/>
            <p:cNvSpPr>
              <a:spLocks noChangeArrowheads="1"/>
            </p:cNvSpPr>
            <p:nvPr/>
          </p:nvSpPr>
          <p:spPr bwMode="auto">
            <a:xfrm>
              <a:off x="1661" y="2750"/>
              <a:ext cx="250" cy="250"/>
            </a:xfrm>
            <a:prstGeom prst="ellipse">
              <a:avLst/>
            </a:prstGeom>
            <a:solidFill>
              <a:srgbClr val="9A2222"/>
            </a:solidFill>
            <a:ln w="9525">
              <a:noFill/>
              <a:round/>
              <a:headEnd/>
              <a:tailEnd/>
            </a:ln>
          </p:spPr>
          <p:txBody>
            <a:bodyPr wrap="none" anchor="ctr"/>
            <a:lstStyle/>
            <a:p>
              <a:pPr algn="ctr"/>
              <a:endParaRPr lang="ko-KR" altLang="en-US" sz="1400">
                <a:solidFill>
                  <a:schemeClr val="bg1">
                    <a:lumMod val="95000"/>
                  </a:schemeClr>
                </a:solidFill>
                <a:latin typeface="微软雅黑" pitchFamily="34" charset="-122"/>
                <a:ea typeface="Malgun Gothic" pitchFamily="34" charset="-127"/>
              </a:endParaRPr>
            </a:p>
          </p:txBody>
        </p:sp>
        <p:sp>
          <p:nvSpPr>
            <p:cNvPr id="7" name="Oval 140"/>
            <p:cNvSpPr>
              <a:spLocks noChangeArrowheads="1"/>
            </p:cNvSpPr>
            <p:nvPr/>
          </p:nvSpPr>
          <p:spPr bwMode="auto">
            <a:xfrm>
              <a:off x="1729" y="2818"/>
              <a:ext cx="114" cy="114"/>
            </a:xfrm>
            <a:prstGeom prst="ellipse">
              <a:avLst/>
            </a:prstGeom>
            <a:solidFill>
              <a:schemeClr val="bg1">
                <a:lumMod val="75000"/>
              </a:schemeClr>
            </a:solidFill>
            <a:ln w="9525">
              <a:noFill/>
              <a:round/>
              <a:headEnd/>
              <a:tailEnd/>
            </a:ln>
          </p:spPr>
          <p:txBody>
            <a:bodyPr wrap="none" anchor="ctr"/>
            <a:lstStyle/>
            <a:p>
              <a:pPr algn="ctr"/>
              <a:endParaRPr lang="ko-KR" altLang="en-US" sz="1400">
                <a:solidFill>
                  <a:schemeClr val="bg1">
                    <a:lumMod val="95000"/>
                  </a:schemeClr>
                </a:solidFill>
                <a:latin typeface="微软雅黑" pitchFamily="34" charset="-122"/>
                <a:ea typeface="Malgun Gothic" pitchFamily="34" charset="-127"/>
              </a:endParaRPr>
            </a:p>
          </p:txBody>
        </p:sp>
      </p:grpSp>
      <p:sp>
        <p:nvSpPr>
          <p:cNvPr id="8" name="TextBox 57"/>
          <p:cNvSpPr txBox="1">
            <a:spLocks noChangeArrowheads="1"/>
          </p:cNvSpPr>
          <p:nvPr/>
        </p:nvSpPr>
        <p:spPr bwMode="auto">
          <a:xfrm>
            <a:off x="1705795" y="2000306"/>
            <a:ext cx="1365354" cy="338346"/>
          </a:xfrm>
          <a:prstGeom prst="rect">
            <a:avLst/>
          </a:prstGeom>
          <a:noFill/>
          <a:ln w="9525">
            <a:noFill/>
            <a:miter lim="800000"/>
            <a:headEnd/>
            <a:tailEnd/>
          </a:ln>
        </p:spPr>
        <p:txBody>
          <a:bodyPr lIns="121711" tIns="60857" rIns="121711" bIns="60857">
            <a:spAutoFit/>
          </a:bodyPr>
          <a:lstStyle/>
          <a:p>
            <a:r>
              <a:rPr lang="zh-CN" altLang="en-US" sz="1400" b="1">
                <a:solidFill>
                  <a:schemeClr val="bg1">
                    <a:lumMod val="95000"/>
                  </a:schemeClr>
                </a:solidFill>
                <a:latin typeface="微软雅黑" pitchFamily="34" charset="-122"/>
                <a:ea typeface="微软雅黑" pitchFamily="34" charset="-122"/>
              </a:rPr>
              <a:t>标题</a:t>
            </a:r>
          </a:p>
        </p:txBody>
      </p:sp>
      <p:sp>
        <p:nvSpPr>
          <p:cNvPr id="9" name="TextBox 57"/>
          <p:cNvSpPr txBox="1">
            <a:spLocks noChangeArrowheads="1"/>
          </p:cNvSpPr>
          <p:nvPr/>
        </p:nvSpPr>
        <p:spPr bwMode="auto">
          <a:xfrm>
            <a:off x="1724403" y="2352771"/>
            <a:ext cx="1649590" cy="953899"/>
          </a:xfrm>
          <a:prstGeom prst="rect">
            <a:avLst/>
          </a:prstGeom>
          <a:noFill/>
          <a:ln w="9525">
            <a:noFill/>
            <a:miter lim="800000"/>
            <a:headEnd/>
            <a:tailEnd/>
          </a:ln>
        </p:spPr>
        <p:txBody>
          <a:bodyPr lIns="121711" tIns="60857" rIns="121711" bIns="60857">
            <a:spAutoFit/>
          </a:bodyPr>
          <a:lstStyle/>
          <a:p>
            <a:pPr eaLnBrk="0" hangingPunct="0">
              <a:lnSpc>
                <a:spcPct val="150000"/>
              </a:lnSpc>
              <a:tabLst>
                <a:tab pos="135235" algn="l"/>
              </a:tabLst>
            </a:pPr>
            <a:r>
              <a:rPr lang="zh-CN" altLang="en-US" sz="1200" b="1">
                <a:solidFill>
                  <a:schemeClr val="bg1">
                    <a:lumMod val="95000"/>
                  </a:schemeClr>
                </a:solidFill>
                <a:latin typeface="微软雅黑" pitchFamily="34" charset="-122"/>
                <a:ea typeface="微软雅黑" pitchFamily="34" charset="-122"/>
              </a:rPr>
              <a:t>添加文本说明内容</a:t>
            </a:r>
            <a:endParaRPr lang="en-US" altLang="zh-CN" sz="1200" b="1">
              <a:solidFill>
                <a:schemeClr val="bg1">
                  <a:lumMod val="95000"/>
                </a:schemeClr>
              </a:solidFill>
              <a:latin typeface="微软雅黑" pitchFamily="34" charset="-122"/>
              <a:ea typeface="微软雅黑" pitchFamily="34" charset="-122"/>
            </a:endParaRPr>
          </a:p>
          <a:p>
            <a:pPr eaLnBrk="0" hangingPunct="0">
              <a:lnSpc>
                <a:spcPct val="150000"/>
              </a:lnSpc>
              <a:tabLst>
                <a:tab pos="135235" algn="l"/>
              </a:tabLst>
            </a:pPr>
            <a:r>
              <a:rPr lang="zh-CN" altLang="en-US" sz="1200" b="1">
                <a:solidFill>
                  <a:schemeClr val="bg1">
                    <a:lumMod val="95000"/>
                  </a:schemeClr>
                </a:solidFill>
                <a:latin typeface="微软雅黑" pitchFamily="34" charset="-122"/>
                <a:ea typeface="微软雅黑" pitchFamily="34" charset="-122"/>
              </a:rPr>
              <a:t>添加文本说明内容</a:t>
            </a:r>
          </a:p>
          <a:p>
            <a:pPr eaLnBrk="0" hangingPunct="0">
              <a:lnSpc>
                <a:spcPct val="150000"/>
              </a:lnSpc>
              <a:tabLst>
                <a:tab pos="135235" algn="l"/>
              </a:tabLst>
            </a:pPr>
            <a:r>
              <a:rPr lang="zh-CN" altLang="en-US" sz="1200" b="1">
                <a:solidFill>
                  <a:schemeClr val="bg1">
                    <a:lumMod val="95000"/>
                  </a:schemeClr>
                </a:solidFill>
                <a:latin typeface="微软雅黑" pitchFamily="34" charset="-122"/>
                <a:ea typeface="微软雅黑" pitchFamily="34" charset="-122"/>
              </a:rPr>
              <a:t>添加文本说明内容</a:t>
            </a:r>
          </a:p>
        </p:txBody>
      </p:sp>
      <p:sp>
        <p:nvSpPr>
          <p:cNvPr id="10" name="AutoShape 17"/>
          <p:cNvSpPr>
            <a:spLocks noChangeArrowheads="1"/>
          </p:cNvSpPr>
          <p:nvPr/>
        </p:nvSpPr>
        <p:spPr bwMode="auto">
          <a:xfrm>
            <a:off x="668673" y="3948798"/>
            <a:ext cx="1803552" cy="1295433"/>
          </a:xfrm>
          <a:prstGeom prst="roundRect">
            <a:avLst>
              <a:gd name="adj" fmla="val 13009"/>
            </a:avLst>
          </a:prstGeom>
          <a:solidFill>
            <a:srgbClr val="7B1B1B"/>
          </a:solidFill>
          <a:ln w="19050" cap="rnd">
            <a:solidFill>
              <a:schemeClr val="tx1">
                <a:lumMod val="65000"/>
                <a:lumOff val="35000"/>
              </a:schemeClr>
            </a:solidFill>
            <a:prstDash val="sysDot"/>
            <a:round/>
            <a:headEnd/>
            <a:tailEnd/>
          </a:ln>
          <a:effectLst/>
        </p:spPr>
        <p:txBody>
          <a:bodyPr lIns="121711" tIns="60857" rIns="121711" bIns="60857"/>
          <a:lstStyle/>
          <a:p>
            <a:pPr>
              <a:defRPr/>
            </a:pPr>
            <a:endParaRPr lang="zh-CN" altLang="en-US" sz="1400" dirty="0">
              <a:solidFill>
                <a:schemeClr val="bg1">
                  <a:lumMod val="95000"/>
                </a:schemeClr>
              </a:solidFill>
              <a:latin typeface="微软雅黑" pitchFamily="34" charset="-122"/>
              <a:ea typeface="微软雅黑" pitchFamily="34" charset="-122"/>
              <a:cs typeface="宋体" charset="0"/>
            </a:endParaRPr>
          </a:p>
        </p:txBody>
      </p:sp>
      <p:sp>
        <p:nvSpPr>
          <p:cNvPr id="11" name="TextBox 57"/>
          <p:cNvSpPr txBox="1">
            <a:spLocks noChangeArrowheads="1"/>
          </p:cNvSpPr>
          <p:nvPr/>
        </p:nvSpPr>
        <p:spPr bwMode="auto">
          <a:xfrm>
            <a:off x="870005" y="4047973"/>
            <a:ext cx="911928" cy="338346"/>
          </a:xfrm>
          <a:prstGeom prst="rect">
            <a:avLst/>
          </a:prstGeom>
          <a:noFill/>
          <a:ln w="9525">
            <a:noFill/>
            <a:miter lim="800000"/>
            <a:headEnd/>
            <a:tailEnd/>
          </a:ln>
        </p:spPr>
        <p:txBody>
          <a:bodyPr lIns="121711" tIns="60857" rIns="121711" bIns="60857">
            <a:spAutoFit/>
          </a:bodyPr>
          <a:lstStyle/>
          <a:p>
            <a:r>
              <a:rPr lang="zh-CN" altLang="en-US" sz="1400" b="1">
                <a:solidFill>
                  <a:schemeClr val="bg1">
                    <a:lumMod val="95000"/>
                  </a:schemeClr>
                </a:solidFill>
                <a:latin typeface="微软雅黑" pitchFamily="34" charset="-122"/>
                <a:ea typeface="微软雅黑" pitchFamily="34" charset="-122"/>
              </a:rPr>
              <a:t>标题</a:t>
            </a:r>
          </a:p>
        </p:txBody>
      </p:sp>
      <p:sp>
        <p:nvSpPr>
          <p:cNvPr id="12" name="TextBox 57"/>
          <p:cNvSpPr txBox="1">
            <a:spLocks noChangeArrowheads="1"/>
          </p:cNvSpPr>
          <p:nvPr/>
        </p:nvSpPr>
        <p:spPr bwMode="auto">
          <a:xfrm>
            <a:off x="875082" y="4286003"/>
            <a:ext cx="1537926" cy="953899"/>
          </a:xfrm>
          <a:prstGeom prst="rect">
            <a:avLst/>
          </a:prstGeom>
          <a:noFill/>
          <a:ln w="9525">
            <a:noFill/>
            <a:miter lim="800000"/>
            <a:headEnd/>
            <a:tailEnd/>
          </a:ln>
        </p:spPr>
        <p:txBody>
          <a:bodyPr lIns="121711" tIns="60857" rIns="121711" bIns="60857">
            <a:spAutoFit/>
          </a:bodyPr>
          <a:lstStyle/>
          <a:p>
            <a:pPr eaLnBrk="0" hangingPunct="0">
              <a:lnSpc>
                <a:spcPct val="150000"/>
              </a:lnSpc>
              <a:tabLst>
                <a:tab pos="135235" algn="l"/>
              </a:tabLst>
            </a:pPr>
            <a:r>
              <a:rPr lang="zh-CN" altLang="en-US" sz="1200" b="1">
                <a:solidFill>
                  <a:schemeClr val="bg1">
                    <a:lumMod val="95000"/>
                  </a:schemeClr>
                </a:solidFill>
                <a:latin typeface="微软雅黑" pitchFamily="34" charset="-122"/>
                <a:ea typeface="微软雅黑" pitchFamily="34" charset="-122"/>
              </a:rPr>
              <a:t>添加文本说明内容</a:t>
            </a:r>
            <a:endParaRPr lang="en-US" altLang="zh-CN" sz="1200" b="1">
              <a:solidFill>
                <a:schemeClr val="bg1">
                  <a:lumMod val="95000"/>
                </a:schemeClr>
              </a:solidFill>
              <a:latin typeface="微软雅黑" pitchFamily="34" charset="-122"/>
              <a:ea typeface="微软雅黑" pitchFamily="34" charset="-122"/>
            </a:endParaRPr>
          </a:p>
          <a:p>
            <a:pPr eaLnBrk="0" hangingPunct="0">
              <a:lnSpc>
                <a:spcPct val="150000"/>
              </a:lnSpc>
              <a:tabLst>
                <a:tab pos="135235" algn="l"/>
              </a:tabLst>
            </a:pPr>
            <a:r>
              <a:rPr lang="zh-CN" altLang="en-US" sz="1200" b="1">
                <a:solidFill>
                  <a:schemeClr val="bg1">
                    <a:lumMod val="95000"/>
                  </a:schemeClr>
                </a:solidFill>
                <a:latin typeface="微软雅黑" pitchFamily="34" charset="-122"/>
                <a:ea typeface="微软雅黑" pitchFamily="34" charset="-122"/>
              </a:rPr>
              <a:t>添加文本说明内容</a:t>
            </a:r>
          </a:p>
          <a:p>
            <a:pPr eaLnBrk="0" hangingPunct="0">
              <a:lnSpc>
                <a:spcPct val="150000"/>
              </a:lnSpc>
              <a:tabLst>
                <a:tab pos="135235" algn="l"/>
              </a:tabLst>
            </a:pPr>
            <a:r>
              <a:rPr lang="zh-CN" altLang="en-US" sz="1200" b="1">
                <a:solidFill>
                  <a:schemeClr val="bg1">
                    <a:lumMod val="95000"/>
                  </a:schemeClr>
                </a:solidFill>
                <a:latin typeface="微软雅黑" pitchFamily="34" charset="-122"/>
                <a:ea typeface="微软雅黑" pitchFamily="34" charset="-122"/>
              </a:rPr>
              <a:t>添加文本说明内容</a:t>
            </a:r>
          </a:p>
        </p:txBody>
      </p:sp>
      <p:sp>
        <p:nvSpPr>
          <p:cNvPr id="13" name="Line 18"/>
          <p:cNvSpPr>
            <a:spLocks noChangeShapeType="1"/>
          </p:cNvSpPr>
          <p:nvPr/>
        </p:nvSpPr>
        <p:spPr bwMode="auto">
          <a:xfrm flipH="1">
            <a:off x="841241" y="3663468"/>
            <a:ext cx="1691" cy="558455"/>
          </a:xfrm>
          <a:prstGeom prst="line">
            <a:avLst/>
          </a:prstGeom>
          <a:noFill/>
          <a:ln w="19050">
            <a:solidFill>
              <a:schemeClr val="tx1">
                <a:lumMod val="75000"/>
                <a:lumOff val="25000"/>
              </a:schemeClr>
            </a:solidFill>
            <a:prstDash val="sysDot"/>
            <a:round/>
            <a:headEnd type="oval" w="med" len="med"/>
            <a:tailEnd type="oval" w="med" len="med"/>
          </a:ln>
        </p:spPr>
        <p:txBody>
          <a:bodyPr lIns="121711" tIns="60857" rIns="121711" bIns="60857"/>
          <a:lstStyle/>
          <a:p>
            <a:endParaRPr lang="zh-CN" altLang="en-US" sz="1400" dirty="0">
              <a:solidFill>
                <a:schemeClr val="bg1">
                  <a:lumMod val="95000"/>
                </a:schemeClr>
              </a:solidFill>
              <a:ea typeface="微软雅黑" pitchFamily="34" charset="-122"/>
            </a:endParaRPr>
          </a:p>
        </p:txBody>
      </p:sp>
      <p:grpSp>
        <p:nvGrpSpPr>
          <p:cNvPr id="14" name="Group 138"/>
          <p:cNvGrpSpPr>
            <a:grpSpLocks/>
          </p:cNvGrpSpPr>
          <p:nvPr/>
        </p:nvGrpSpPr>
        <p:grpSpPr bwMode="auto">
          <a:xfrm>
            <a:off x="753267" y="3567336"/>
            <a:ext cx="192875" cy="173946"/>
            <a:chOff x="1661" y="2750"/>
            <a:chExt cx="250" cy="250"/>
          </a:xfrm>
        </p:grpSpPr>
        <p:sp>
          <p:nvSpPr>
            <p:cNvPr id="15" name="Oval 139"/>
            <p:cNvSpPr>
              <a:spLocks noChangeArrowheads="1"/>
            </p:cNvSpPr>
            <p:nvPr/>
          </p:nvSpPr>
          <p:spPr bwMode="auto">
            <a:xfrm>
              <a:off x="1661" y="2750"/>
              <a:ext cx="250" cy="250"/>
            </a:xfrm>
            <a:prstGeom prst="ellipse">
              <a:avLst/>
            </a:prstGeom>
            <a:solidFill>
              <a:schemeClr val="tx1">
                <a:lumMod val="75000"/>
                <a:lumOff val="25000"/>
              </a:schemeClr>
            </a:solidFill>
            <a:ln>
              <a:noFill/>
            </a:ln>
            <a:extLst/>
          </p:spPr>
          <p:txBody>
            <a:bodyPr wrap="none" anchor="ctr"/>
            <a:lstStyle/>
            <a:p>
              <a:pPr algn="ctr">
                <a:defRPr/>
              </a:pPr>
              <a:endParaRPr lang="ko-KR" altLang="en-US" sz="1400">
                <a:solidFill>
                  <a:schemeClr val="bg1">
                    <a:lumMod val="95000"/>
                  </a:schemeClr>
                </a:solidFill>
                <a:latin typeface="微软雅黑" pitchFamily="34" charset="-122"/>
                <a:ea typeface="Malgun Gothic" pitchFamily="34" charset="-127"/>
              </a:endParaRPr>
            </a:p>
          </p:txBody>
        </p:sp>
        <p:sp>
          <p:nvSpPr>
            <p:cNvPr id="16" name="Oval 140"/>
            <p:cNvSpPr>
              <a:spLocks noChangeArrowheads="1"/>
            </p:cNvSpPr>
            <p:nvPr/>
          </p:nvSpPr>
          <p:spPr bwMode="auto">
            <a:xfrm>
              <a:off x="1729" y="2818"/>
              <a:ext cx="114" cy="114"/>
            </a:xfrm>
            <a:prstGeom prst="ellipse">
              <a:avLst/>
            </a:prstGeom>
            <a:solidFill>
              <a:schemeClr val="bg1">
                <a:lumMod val="75000"/>
              </a:schemeClr>
            </a:solidFill>
            <a:ln w="9525">
              <a:noFill/>
              <a:round/>
              <a:headEnd/>
              <a:tailEnd/>
            </a:ln>
          </p:spPr>
          <p:txBody>
            <a:bodyPr wrap="none" anchor="ctr"/>
            <a:lstStyle/>
            <a:p>
              <a:pPr algn="ctr"/>
              <a:endParaRPr lang="ko-KR" altLang="en-US" sz="1400">
                <a:solidFill>
                  <a:schemeClr val="bg1">
                    <a:lumMod val="95000"/>
                  </a:schemeClr>
                </a:solidFill>
                <a:latin typeface="微软雅黑" pitchFamily="34" charset="-122"/>
                <a:ea typeface="Malgun Gothic" pitchFamily="34" charset="-127"/>
              </a:endParaRPr>
            </a:p>
          </p:txBody>
        </p:sp>
      </p:grpSp>
      <p:sp>
        <p:nvSpPr>
          <p:cNvPr id="17" name="AutoShape 5"/>
          <p:cNvSpPr>
            <a:spLocks noChangeArrowheads="1"/>
          </p:cNvSpPr>
          <p:nvPr/>
        </p:nvSpPr>
        <p:spPr bwMode="auto">
          <a:xfrm>
            <a:off x="3363845" y="3959475"/>
            <a:ext cx="1812012" cy="1295432"/>
          </a:xfrm>
          <a:prstGeom prst="roundRect">
            <a:avLst>
              <a:gd name="adj" fmla="val 13009"/>
            </a:avLst>
          </a:prstGeom>
          <a:solidFill>
            <a:schemeClr val="tx1">
              <a:lumMod val="75000"/>
              <a:lumOff val="25000"/>
            </a:schemeClr>
          </a:solidFill>
          <a:ln w="19050" cap="rnd">
            <a:solidFill>
              <a:schemeClr val="tx1">
                <a:lumMod val="65000"/>
                <a:lumOff val="35000"/>
              </a:schemeClr>
            </a:solidFill>
            <a:prstDash val="sysDot"/>
            <a:round/>
            <a:headEnd/>
            <a:tailEnd/>
          </a:ln>
          <a:effectLst/>
        </p:spPr>
        <p:txBody>
          <a:bodyPr wrap="none" lIns="121711" tIns="60857" rIns="121711" bIns="60857" anchor="ctr"/>
          <a:lstStyle/>
          <a:p>
            <a:pPr>
              <a:defRPr/>
            </a:pPr>
            <a:endParaRPr lang="zh-CN" altLang="en-US" sz="1400" dirty="0">
              <a:solidFill>
                <a:schemeClr val="bg1">
                  <a:lumMod val="95000"/>
                </a:schemeClr>
              </a:solidFill>
              <a:latin typeface="微软雅黑" pitchFamily="34" charset="-122"/>
              <a:ea typeface="微软雅黑" pitchFamily="34" charset="-122"/>
              <a:cs typeface="宋体" charset="0"/>
            </a:endParaRPr>
          </a:p>
        </p:txBody>
      </p:sp>
      <p:sp>
        <p:nvSpPr>
          <p:cNvPr id="18" name="TextBox 57"/>
          <p:cNvSpPr txBox="1">
            <a:spLocks noChangeArrowheads="1"/>
          </p:cNvSpPr>
          <p:nvPr/>
        </p:nvSpPr>
        <p:spPr bwMode="auto">
          <a:xfrm>
            <a:off x="3516113" y="4046448"/>
            <a:ext cx="1889839" cy="338346"/>
          </a:xfrm>
          <a:prstGeom prst="rect">
            <a:avLst/>
          </a:prstGeom>
          <a:noFill/>
          <a:ln w="9525">
            <a:noFill/>
            <a:miter lim="800000"/>
            <a:headEnd/>
            <a:tailEnd/>
          </a:ln>
        </p:spPr>
        <p:txBody>
          <a:bodyPr lIns="121711" tIns="60857" rIns="121711" bIns="60857">
            <a:spAutoFit/>
          </a:bodyPr>
          <a:lstStyle/>
          <a:p>
            <a:r>
              <a:rPr lang="zh-CN" altLang="en-US" sz="1400" b="1">
                <a:solidFill>
                  <a:schemeClr val="bg1">
                    <a:lumMod val="95000"/>
                  </a:schemeClr>
                </a:solidFill>
                <a:latin typeface="微软雅黑" pitchFamily="34" charset="-122"/>
                <a:ea typeface="微软雅黑" pitchFamily="34" charset="-122"/>
              </a:rPr>
              <a:t>标题</a:t>
            </a:r>
          </a:p>
        </p:txBody>
      </p:sp>
      <p:sp>
        <p:nvSpPr>
          <p:cNvPr id="19" name="TextBox 57"/>
          <p:cNvSpPr txBox="1">
            <a:spLocks noChangeArrowheads="1"/>
          </p:cNvSpPr>
          <p:nvPr/>
        </p:nvSpPr>
        <p:spPr bwMode="auto">
          <a:xfrm>
            <a:off x="3533036" y="4286003"/>
            <a:ext cx="1642823" cy="953899"/>
          </a:xfrm>
          <a:prstGeom prst="rect">
            <a:avLst/>
          </a:prstGeom>
          <a:noFill/>
          <a:ln w="9525">
            <a:noFill/>
            <a:miter lim="800000"/>
            <a:headEnd/>
            <a:tailEnd/>
          </a:ln>
        </p:spPr>
        <p:txBody>
          <a:bodyPr lIns="121711" tIns="60857" rIns="121711" bIns="60857">
            <a:spAutoFit/>
          </a:bodyPr>
          <a:lstStyle/>
          <a:p>
            <a:pPr eaLnBrk="0" hangingPunct="0">
              <a:lnSpc>
                <a:spcPct val="150000"/>
              </a:lnSpc>
              <a:tabLst>
                <a:tab pos="135235" algn="l"/>
              </a:tabLst>
            </a:pPr>
            <a:r>
              <a:rPr lang="zh-CN" altLang="en-US" sz="1200" b="1">
                <a:solidFill>
                  <a:schemeClr val="bg1">
                    <a:lumMod val="95000"/>
                  </a:schemeClr>
                </a:solidFill>
                <a:latin typeface="微软雅黑" pitchFamily="34" charset="-122"/>
                <a:ea typeface="微软雅黑" pitchFamily="34" charset="-122"/>
              </a:rPr>
              <a:t>添加文本说明内容</a:t>
            </a:r>
            <a:endParaRPr lang="en-US" altLang="zh-CN" sz="1200" b="1">
              <a:solidFill>
                <a:schemeClr val="bg1">
                  <a:lumMod val="95000"/>
                </a:schemeClr>
              </a:solidFill>
              <a:latin typeface="微软雅黑" pitchFamily="34" charset="-122"/>
              <a:ea typeface="微软雅黑" pitchFamily="34" charset="-122"/>
            </a:endParaRPr>
          </a:p>
          <a:p>
            <a:pPr eaLnBrk="0" hangingPunct="0">
              <a:lnSpc>
                <a:spcPct val="150000"/>
              </a:lnSpc>
              <a:tabLst>
                <a:tab pos="135235" algn="l"/>
              </a:tabLst>
            </a:pPr>
            <a:r>
              <a:rPr lang="zh-CN" altLang="en-US" sz="1200" b="1">
                <a:solidFill>
                  <a:schemeClr val="bg1">
                    <a:lumMod val="95000"/>
                  </a:schemeClr>
                </a:solidFill>
                <a:latin typeface="微软雅黑" pitchFamily="34" charset="-122"/>
                <a:ea typeface="微软雅黑" pitchFamily="34" charset="-122"/>
              </a:rPr>
              <a:t>添加文本说明内容</a:t>
            </a:r>
          </a:p>
          <a:p>
            <a:pPr eaLnBrk="0" hangingPunct="0">
              <a:lnSpc>
                <a:spcPct val="150000"/>
              </a:lnSpc>
              <a:tabLst>
                <a:tab pos="135235" algn="l"/>
              </a:tabLst>
            </a:pPr>
            <a:r>
              <a:rPr lang="zh-CN" altLang="en-US" sz="1200" b="1">
                <a:solidFill>
                  <a:schemeClr val="bg1">
                    <a:lumMod val="95000"/>
                  </a:schemeClr>
                </a:solidFill>
                <a:latin typeface="微软雅黑" pitchFamily="34" charset="-122"/>
                <a:ea typeface="微软雅黑" pitchFamily="34" charset="-122"/>
              </a:rPr>
              <a:t>添加文本说明内容</a:t>
            </a:r>
          </a:p>
        </p:txBody>
      </p:sp>
      <p:sp>
        <p:nvSpPr>
          <p:cNvPr id="20" name="Line 18"/>
          <p:cNvSpPr>
            <a:spLocks noChangeShapeType="1"/>
          </p:cNvSpPr>
          <p:nvPr/>
        </p:nvSpPr>
        <p:spPr bwMode="auto">
          <a:xfrm flipH="1">
            <a:off x="3526265" y="3663468"/>
            <a:ext cx="1692" cy="558455"/>
          </a:xfrm>
          <a:prstGeom prst="line">
            <a:avLst/>
          </a:prstGeom>
          <a:noFill/>
          <a:ln w="19050">
            <a:solidFill>
              <a:srgbClr val="9A2222"/>
            </a:solidFill>
            <a:prstDash val="sysDot"/>
            <a:round/>
            <a:headEnd type="oval" w="med" len="med"/>
            <a:tailEnd type="oval" w="med" len="med"/>
          </a:ln>
        </p:spPr>
        <p:txBody>
          <a:bodyPr lIns="121711" tIns="60857" rIns="121711" bIns="60857"/>
          <a:lstStyle/>
          <a:p>
            <a:endParaRPr lang="zh-CN" altLang="en-US" sz="1400" dirty="0">
              <a:solidFill>
                <a:schemeClr val="bg1">
                  <a:lumMod val="95000"/>
                </a:schemeClr>
              </a:solidFill>
              <a:ea typeface="微软雅黑" pitchFamily="34" charset="-122"/>
            </a:endParaRPr>
          </a:p>
        </p:txBody>
      </p:sp>
      <p:grpSp>
        <p:nvGrpSpPr>
          <p:cNvPr id="21" name="Group 138"/>
          <p:cNvGrpSpPr>
            <a:grpSpLocks/>
          </p:cNvGrpSpPr>
          <p:nvPr/>
        </p:nvGrpSpPr>
        <p:grpSpPr bwMode="auto">
          <a:xfrm>
            <a:off x="3436594" y="3567338"/>
            <a:ext cx="194566" cy="175472"/>
            <a:chOff x="1661" y="2750"/>
            <a:chExt cx="250" cy="250"/>
          </a:xfrm>
        </p:grpSpPr>
        <p:sp>
          <p:nvSpPr>
            <p:cNvPr id="22" name="Oval 139"/>
            <p:cNvSpPr>
              <a:spLocks noChangeArrowheads="1"/>
            </p:cNvSpPr>
            <p:nvPr/>
          </p:nvSpPr>
          <p:spPr bwMode="auto">
            <a:xfrm>
              <a:off x="1661" y="2750"/>
              <a:ext cx="250" cy="250"/>
            </a:xfrm>
            <a:prstGeom prst="ellipse">
              <a:avLst/>
            </a:prstGeom>
            <a:solidFill>
              <a:srgbClr val="9A2222"/>
            </a:solidFill>
            <a:ln>
              <a:noFill/>
            </a:ln>
            <a:extLst/>
          </p:spPr>
          <p:txBody>
            <a:bodyPr wrap="none" anchor="ctr"/>
            <a:lstStyle/>
            <a:p>
              <a:pPr algn="ctr">
                <a:defRPr/>
              </a:pPr>
              <a:endParaRPr lang="ko-KR" altLang="en-US" sz="1400">
                <a:solidFill>
                  <a:schemeClr val="bg1">
                    <a:lumMod val="95000"/>
                  </a:schemeClr>
                </a:solidFill>
                <a:latin typeface="微软雅黑" pitchFamily="34" charset="-122"/>
                <a:ea typeface="Malgun Gothic" pitchFamily="34" charset="-127"/>
              </a:endParaRPr>
            </a:p>
          </p:txBody>
        </p:sp>
        <p:sp>
          <p:nvSpPr>
            <p:cNvPr id="23" name="Oval 140"/>
            <p:cNvSpPr>
              <a:spLocks noChangeArrowheads="1"/>
            </p:cNvSpPr>
            <p:nvPr/>
          </p:nvSpPr>
          <p:spPr bwMode="auto">
            <a:xfrm>
              <a:off x="1729" y="2818"/>
              <a:ext cx="114" cy="114"/>
            </a:xfrm>
            <a:prstGeom prst="ellipse">
              <a:avLst/>
            </a:prstGeom>
            <a:solidFill>
              <a:schemeClr val="bg1">
                <a:lumMod val="75000"/>
              </a:schemeClr>
            </a:solidFill>
            <a:ln w="9525">
              <a:noFill/>
              <a:round/>
              <a:headEnd/>
              <a:tailEnd/>
            </a:ln>
          </p:spPr>
          <p:txBody>
            <a:bodyPr wrap="none" anchor="ctr"/>
            <a:lstStyle/>
            <a:p>
              <a:pPr algn="ctr"/>
              <a:endParaRPr lang="ko-KR" altLang="en-US" sz="1400">
                <a:solidFill>
                  <a:schemeClr val="bg1">
                    <a:lumMod val="95000"/>
                  </a:schemeClr>
                </a:solidFill>
                <a:latin typeface="微软雅黑" pitchFamily="34" charset="-122"/>
                <a:ea typeface="Malgun Gothic" pitchFamily="34" charset="-127"/>
              </a:endParaRPr>
            </a:p>
          </p:txBody>
        </p:sp>
      </p:grpSp>
      <p:sp>
        <p:nvSpPr>
          <p:cNvPr id="24" name="AutoShape 2"/>
          <p:cNvSpPr>
            <a:spLocks noChangeArrowheads="1"/>
          </p:cNvSpPr>
          <p:nvPr/>
        </p:nvSpPr>
        <p:spPr bwMode="auto">
          <a:xfrm>
            <a:off x="4047365" y="1936220"/>
            <a:ext cx="1725725" cy="1443439"/>
          </a:xfrm>
          <a:prstGeom prst="roundRect">
            <a:avLst>
              <a:gd name="adj" fmla="val 13009"/>
            </a:avLst>
          </a:prstGeom>
          <a:solidFill>
            <a:srgbClr val="7B1B1B"/>
          </a:solidFill>
          <a:ln w="19050" cap="rnd">
            <a:solidFill>
              <a:schemeClr val="tx1">
                <a:lumMod val="65000"/>
                <a:lumOff val="35000"/>
              </a:schemeClr>
            </a:solidFill>
            <a:prstDash val="sysDot"/>
            <a:round/>
            <a:headEnd/>
            <a:tailEnd/>
          </a:ln>
          <a:effectLst/>
        </p:spPr>
        <p:txBody>
          <a:bodyPr lIns="121711" tIns="60857" rIns="121711" bIns="60857"/>
          <a:lstStyle/>
          <a:p>
            <a:pPr>
              <a:defRPr/>
            </a:pPr>
            <a:endParaRPr lang="zh-CN" altLang="en-US" sz="1400" dirty="0">
              <a:solidFill>
                <a:schemeClr val="bg1">
                  <a:lumMod val="95000"/>
                </a:schemeClr>
              </a:solidFill>
              <a:latin typeface="微软雅黑" pitchFamily="34" charset="-122"/>
              <a:ea typeface="微软雅黑" pitchFamily="34" charset="-122"/>
              <a:cs typeface="宋体" charset="0"/>
            </a:endParaRPr>
          </a:p>
        </p:txBody>
      </p:sp>
      <p:sp>
        <p:nvSpPr>
          <p:cNvPr id="25" name="TextBox 57"/>
          <p:cNvSpPr txBox="1">
            <a:spLocks noChangeArrowheads="1"/>
          </p:cNvSpPr>
          <p:nvPr/>
        </p:nvSpPr>
        <p:spPr bwMode="auto">
          <a:xfrm>
            <a:off x="4236860" y="2000306"/>
            <a:ext cx="1365354" cy="338346"/>
          </a:xfrm>
          <a:prstGeom prst="rect">
            <a:avLst/>
          </a:prstGeom>
          <a:noFill/>
          <a:ln w="9525">
            <a:noFill/>
            <a:miter lim="800000"/>
            <a:headEnd/>
            <a:tailEnd/>
          </a:ln>
        </p:spPr>
        <p:txBody>
          <a:bodyPr lIns="121711" tIns="60857" rIns="121711" bIns="60857">
            <a:spAutoFit/>
          </a:bodyPr>
          <a:lstStyle/>
          <a:p>
            <a:r>
              <a:rPr lang="zh-CN" altLang="en-US" sz="1400" b="1">
                <a:solidFill>
                  <a:schemeClr val="bg1">
                    <a:lumMod val="95000"/>
                  </a:schemeClr>
                </a:solidFill>
                <a:latin typeface="微软雅黑" pitchFamily="34" charset="-122"/>
                <a:ea typeface="微软雅黑" pitchFamily="34" charset="-122"/>
              </a:rPr>
              <a:t>标题</a:t>
            </a:r>
          </a:p>
        </p:txBody>
      </p:sp>
      <p:sp>
        <p:nvSpPr>
          <p:cNvPr id="26" name="TextBox 57"/>
          <p:cNvSpPr txBox="1">
            <a:spLocks noChangeArrowheads="1"/>
          </p:cNvSpPr>
          <p:nvPr/>
        </p:nvSpPr>
        <p:spPr bwMode="auto">
          <a:xfrm>
            <a:off x="4238553" y="2325308"/>
            <a:ext cx="1668202" cy="953899"/>
          </a:xfrm>
          <a:prstGeom prst="rect">
            <a:avLst/>
          </a:prstGeom>
          <a:noFill/>
          <a:ln w="9525">
            <a:noFill/>
            <a:miter lim="800000"/>
            <a:headEnd/>
            <a:tailEnd/>
          </a:ln>
        </p:spPr>
        <p:txBody>
          <a:bodyPr lIns="121711" tIns="60857" rIns="121711" bIns="60857">
            <a:spAutoFit/>
          </a:bodyPr>
          <a:lstStyle/>
          <a:p>
            <a:pPr eaLnBrk="0" hangingPunct="0">
              <a:lnSpc>
                <a:spcPct val="150000"/>
              </a:lnSpc>
              <a:tabLst>
                <a:tab pos="135235" algn="l"/>
              </a:tabLst>
            </a:pPr>
            <a:r>
              <a:rPr lang="zh-CN" altLang="en-US" sz="1200" b="1">
                <a:solidFill>
                  <a:schemeClr val="bg1">
                    <a:lumMod val="95000"/>
                  </a:schemeClr>
                </a:solidFill>
                <a:latin typeface="微软雅黑" pitchFamily="34" charset="-122"/>
                <a:ea typeface="微软雅黑" pitchFamily="34" charset="-122"/>
              </a:rPr>
              <a:t>添加文本说明内容</a:t>
            </a:r>
            <a:endParaRPr lang="en-US" altLang="zh-CN" sz="1200" b="1">
              <a:solidFill>
                <a:schemeClr val="bg1">
                  <a:lumMod val="95000"/>
                </a:schemeClr>
              </a:solidFill>
              <a:latin typeface="微软雅黑" pitchFamily="34" charset="-122"/>
              <a:ea typeface="微软雅黑" pitchFamily="34" charset="-122"/>
            </a:endParaRPr>
          </a:p>
          <a:p>
            <a:pPr eaLnBrk="0" hangingPunct="0">
              <a:lnSpc>
                <a:spcPct val="150000"/>
              </a:lnSpc>
              <a:tabLst>
                <a:tab pos="135235" algn="l"/>
              </a:tabLst>
            </a:pPr>
            <a:r>
              <a:rPr lang="zh-CN" altLang="en-US" sz="1200" b="1">
                <a:solidFill>
                  <a:schemeClr val="bg1">
                    <a:lumMod val="95000"/>
                  </a:schemeClr>
                </a:solidFill>
                <a:latin typeface="微软雅黑" pitchFamily="34" charset="-122"/>
                <a:ea typeface="微软雅黑" pitchFamily="34" charset="-122"/>
              </a:rPr>
              <a:t>添加文本说明内容</a:t>
            </a:r>
          </a:p>
          <a:p>
            <a:pPr eaLnBrk="0" hangingPunct="0">
              <a:lnSpc>
                <a:spcPct val="150000"/>
              </a:lnSpc>
              <a:tabLst>
                <a:tab pos="135235" algn="l"/>
              </a:tabLst>
            </a:pPr>
            <a:r>
              <a:rPr lang="zh-CN" altLang="en-US" sz="1200" b="1">
                <a:solidFill>
                  <a:schemeClr val="bg1">
                    <a:lumMod val="95000"/>
                  </a:schemeClr>
                </a:solidFill>
                <a:latin typeface="微软雅黑" pitchFamily="34" charset="-122"/>
                <a:ea typeface="微软雅黑" pitchFamily="34" charset="-122"/>
              </a:rPr>
              <a:t>添加文本说明内容</a:t>
            </a:r>
          </a:p>
        </p:txBody>
      </p:sp>
      <p:sp>
        <p:nvSpPr>
          <p:cNvPr id="27" name="Line 16"/>
          <p:cNvSpPr>
            <a:spLocks noChangeShapeType="1"/>
          </p:cNvSpPr>
          <p:nvPr/>
        </p:nvSpPr>
        <p:spPr bwMode="auto">
          <a:xfrm flipH="1">
            <a:off x="4216554" y="2105594"/>
            <a:ext cx="0" cy="1551773"/>
          </a:xfrm>
          <a:prstGeom prst="line">
            <a:avLst/>
          </a:prstGeom>
          <a:noFill/>
          <a:ln w="19050">
            <a:solidFill>
              <a:schemeClr val="tx1">
                <a:lumMod val="75000"/>
                <a:lumOff val="25000"/>
              </a:schemeClr>
            </a:solidFill>
            <a:prstDash val="sysDot"/>
            <a:round/>
            <a:headEnd type="oval" w="med" len="med"/>
            <a:tailEnd type="oval" w="med" len="med"/>
          </a:ln>
        </p:spPr>
        <p:txBody>
          <a:bodyPr lIns="121711" tIns="60857" rIns="121711" bIns="60857"/>
          <a:lstStyle/>
          <a:p>
            <a:endParaRPr lang="zh-CN" altLang="en-US" sz="1400" dirty="0">
              <a:solidFill>
                <a:schemeClr val="bg1">
                  <a:lumMod val="95000"/>
                </a:schemeClr>
              </a:solidFill>
              <a:ea typeface="微软雅黑" pitchFamily="34" charset="-122"/>
            </a:endParaRPr>
          </a:p>
        </p:txBody>
      </p:sp>
      <p:grpSp>
        <p:nvGrpSpPr>
          <p:cNvPr id="28" name="Group 138"/>
          <p:cNvGrpSpPr>
            <a:grpSpLocks/>
          </p:cNvGrpSpPr>
          <p:nvPr/>
        </p:nvGrpSpPr>
        <p:grpSpPr bwMode="auto">
          <a:xfrm>
            <a:off x="4115044" y="3570392"/>
            <a:ext cx="194568" cy="175472"/>
            <a:chOff x="1661" y="2750"/>
            <a:chExt cx="250" cy="250"/>
          </a:xfrm>
          <a:solidFill>
            <a:schemeClr val="accent5">
              <a:lumMod val="75000"/>
            </a:schemeClr>
          </a:solidFill>
        </p:grpSpPr>
        <p:sp>
          <p:nvSpPr>
            <p:cNvPr id="29" name="Oval 139"/>
            <p:cNvSpPr>
              <a:spLocks noChangeArrowheads="1"/>
            </p:cNvSpPr>
            <p:nvPr/>
          </p:nvSpPr>
          <p:spPr bwMode="auto">
            <a:xfrm>
              <a:off x="1661" y="2750"/>
              <a:ext cx="250" cy="250"/>
            </a:xfrm>
            <a:prstGeom prst="ellipse">
              <a:avLst/>
            </a:prstGeom>
            <a:solidFill>
              <a:schemeClr val="tx1">
                <a:lumMod val="75000"/>
                <a:lumOff val="25000"/>
              </a:schemeClr>
            </a:solidFill>
            <a:ln w="9525">
              <a:noFill/>
              <a:round/>
              <a:headEnd/>
              <a:tailEnd/>
            </a:ln>
          </p:spPr>
          <p:txBody>
            <a:bodyPr wrap="none" anchor="ctr"/>
            <a:lstStyle/>
            <a:p>
              <a:pPr algn="ctr"/>
              <a:endParaRPr lang="ko-KR" altLang="en-US" sz="1400">
                <a:solidFill>
                  <a:schemeClr val="bg1">
                    <a:lumMod val="95000"/>
                  </a:schemeClr>
                </a:solidFill>
                <a:latin typeface="微软雅黑" pitchFamily="34" charset="-122"/>
                <a:ea typeface="Malgun Gothic" pitchFamily="34" charset="-127"/>
              </a:endParaRPr>
            </a:p>
          </p:txBody>
        </p:sp>
        <p:sp>
          <p:nvSpPr>
            <p:cNvPr id="30" name="Oval 140"/>
            <p:cNvSpPr>
              <a:spLocks noChangeArrowheads="1"/>
            </p:cNvSpPr>
            <p:nvPr/>
          </p:nvSpPr>
          <p:spPr bwMode="auto">
            <a:xfrm>
              <a:off x="1729" y="2818"/>
              <a:ext cx="114" cy="114"/>
            </a:xfrm>
            <a:prstGeom prst="ellipse">
              <a:avLst/>
            </a:prstGeom>
            <a:solidFill>
              <a:schemeClr val="bg1">
                <a:lumMod val="75000"/>
              </a:schemeClr>
            </a:solidFill>
            <a:ln w="9525">
              <a:noFill/>
              <a:round/>
              <a:headEnd/>
              <a:tailEnd/>
            </a:ln>
          </p:spPr>
          <p:txBody>
            <a:bodyPr wrap="none" anchor="ctr"/>
            <a:lstStyle/>
            <a:p>
              <a:pPr algn="ctr"/>
              <a:endParaRPr lang="ko-KR" altLang="en-US" sz="1400">
                <a:solidFill>
                  <a:schemeClr val="bg1">
                    <a:lumMod val="95000"/>
                  </a:schemeClr>
                </a:solidFill>
                <a:latin typeface="微软雅黑" pitchFamily="34" charset="-122"/>
                <a:ea typeface="Malgun Gothic" pitchFamily="34" charset="-127"/>
              </a:endParaRPr>
            </a:p>
          </p:txBody>
        </p:sp>
      </p:grpSp>
      <p:sp>
        <p:nvSpPr>
          <p:cNvPr id="31" name="AutoShape 6"/>
          <p:cNvSpPr>
            <a:spLocks noChangeArrowheads="1"/>
          </p:cNvSpPr>
          <p:nvPr/>
        </p:nvSpPr>
        <p:spPr bwMode="auto">
          <a:xfrm>
            <a:off x="5751097" y="3948798"/>
            <a:ext cx="1791709" cy="1295433"/>
          </a:xfrm>
          <a:prstGeom prst="roundRect">
            <a:avLst>
              <a:gd name="adj" fmla="val 13009"/>
            </a:avLst>
          </a:prstGeom>
          <a:solidFill>
            <a:srgbClr val="7B1B1B"/>
          </a:solidFill>
          <a:ln w="19050" cap="rnd">
            <a:solidFill>
              <a:schemeClr val="tx1">
                <a:lumMod val="65000"/>
                <a:lumOff val="35000"/>
              </a:schemeClr>
            </a:solidFill>
            <a:prstDash val="sysDot"/>
            <a:round/>
            <a:headEnd/>
            <a:tailEnd/>
          </a:ln>
          <a:effectLst/>
        </p:spPr>
        <p:txBody>
          <a:bodyPr lIns="121711" tIns="60857" rIns="121711" bIns="60857"/>
          <a:lstStyle/>
          <a:p>
            <a:pPr>
              <a:defRPr/>
            </a:pPr>
            <a:endParaRPr lang="zh-CN" altLang="en-US" sz="1400" dirty="0">
              <a:solidFill>
                <a:schemeClr val="bg1">
                  <a:lumMod val="95000"/>
                </a:schemeClr>
              </a:solidFill>
              <a:latin typeface="微软雅黑" pitchFamily="34" charset="-122"/>
              <a:ea typeface="微软雅黑" pitchFamily="34" charset="-122"/>
              <a:cs typeface="宋体" charset="0"/>
            </a:endParaRPr>
          </a:p>
        </p:txBody>
      </p:sp>
      <p:sp>
        <p:nvSpPr>
          <p:cNvPr id="32" name="Line 7"/>
          <p:cNvSpPr>
            <a:spLocks noChangeShapeType="1"/>
          </p:cNvSpPr>
          <p:nvPr/>
        </p:nvSpPr>
        <p:spPr bwMode="auto">
          <a:xfrm flipH="1">
            <a:off x="5896604" y="3663468"/>
            <a:ext cx="3384" cy="558455"/>
          </a:xfrm>
          <a:prstGeom prst="line">
            <a:avLst/>
          </a:prstGeom>
          <a:noFill/>
          <a:ln w="19050">
            <a:solidFill>
              <a:schemeClr val="tx1">
                <a:lumMod val="75000"/>
                <a:lumOff val="25000"/>
              </a:schemeClr>
            </a:solidFill>
            <a:prstDash val="sysDot"/>
            <a:round/>
            <a:headEnd type="oval" w="med" len="med"/>
            <a:tailEnd type="oval" w="med" len="med"/>
          </a:ln>
        </p:spPr>
        <p:txBody>
          <a:bodyPr lIns="121711" tIns="60857" rIns="121711" bIns="60857"/>
          <a:lstStyle/>
          <a:p>
            <a:endParaRPr lang="zh-CN" altLang="en-US" sz="1400" dirty="0">
              <a:solidFill>
                <a:schemeClr val="bg1">
                  <a:lumMod val="95000"/>
                </a:schemeClr>
              </a:solidFill>
              <a:ea typeface="微软雅黑" pitchFamily="34" charset="-122"/>
            </a:endParaRPr>
          </a:p>
        </p:txBody>
      </p:sp>
      <p:grpSp>
        <p:nvGrpSpPr>
          <p:cNvPr id="33" name="Group 138"/>
          <p:cNvGrpSpPr>
            <a:grpSpLocks/>
          </p:cNvGrpSpPr>
          <p:nvPr/>
        </p:nvGrpSpPr>
        <p:grpSpPr bwMode="auto">
          <a:xfrm>
            <a:off x="5806932" y="3570388"/>
            <a:ext cx="194568" cy="173946"/>
            <a:chOff x="1661" y="2750"/>
            <a:chExt cx="250" cy="250"/>
          </a:xfrm>
        </p:grpSpPr>
        <p:sp>
          <p:nvSpPr>
            <p:cNvPr id="34" name="Oval 139"/>
            <p:cNvSpPr>
              <a:spLocks noChangeArrowheads="1"/>
            </p:cNvSpPr>
            <p:nvPr/>
          </p:nvSpPr>
          <p:spPr bwMode="auto">
            <a:xfrm>
              <a:off x="1661" y="2750"/>
              <a:ext cx="250" cy="250"/>
            </a:xfrm>
            <a:prstGeom prst="ellipse">
              <a:avLst/>
            </a:prstGeom>
            <a:solidFill>
              <a:schemeClr val="tx1">
                <a:lumMod val="75000"/>
                <a:lumOff val="25000"/>
              </a:schemeClr>
            </a:solidFill>
            <a:ln w="9525">
              <a:noFill/>
              <a:round/>
              <a:headEnd/>
              <a:tailEnd/>
            </a:ln>
          </p:spPr>
          <p:txBody>
            <a:bodyPr wrap="none" anchor="ctr"/>
            <a:lstStyle/>
            <a:p>
              <a:pPr algn="ctr"/>
              <a:endParaRPr lang="ko-KR" altLang="en-US" sz="1400">
                <a:solidFill>
                  <a:schemeClr val="bg1">
                    <a:lumMod val="95000"/>
                  </a:schemeClr>
                </a:solidFill>
                <a:latin typeface="微软雅黑" pitchFamily="34" charset="-122"/>
                <a:ea typeface="Malgun Gothic" pitchFamily="34" charset="-127"/>
              </a:endParaRPr>
            </a:p>
          </p:txBody>
        </p:sp>
        <p:sp>
          <p:nvSpPr>
            <p:cNvPr id="35" name="Oval 140"/>
            <p:cNvSpPr>
              <a:spLocks noChangeArrowheads="1"/>
            </p:cNvSpPr>
            <p:nvPr/>
          </p:nvSpPr>
          <p:spPr bwMode="auto">
            <a:xfrm>
              <a:off x="1729" y="2818"/>
              <a:ext cx="114" cy="114"/>
            </a:xfrm>
            <a:prstGeom prst="ellipse">
              <a:avLst/>
            </a:prstGeom>
            <a:solidFill>
              <a:schemeClr val="bg1">
                <a:lumMod val="75000"/>
              </a:schemeClr>
            </a:solidFill>
            <a:ln w="9525">
              <a:noFill/>
              <a:round/>
              <a:headEnd/>
              <a:tailEnd/>
            </a:ln>
          </p:spPr>
          <p:txBody>
            <a:bodyPr wrap="none" anchor="ctr"/>
            <a:lstStyle/>
            <a:p>
              <a:pPr algn="ctr"/>
              <a:endParaRPr lang="ko-KR" altLang="en-US" sz="1400">
                <a:solidFill>
                  <a:schemeClr val="bg1">
                    <a:lumMod val="95000"/>
                  </a:schemeClr>
                </a:solidFill>
                <a:latin typeface="微软雅黑" pitchFamily="34" charset="-122"/>
                <a:ea typeface="Malgun Gothic" pitchFamily="34" charset="-127"/>
              </a:endParaRPr>
            </a:p>
          </p:txBody>
        </p:sp>
      </p:grpSp>
      <p:sp>
        <p:nvSpPr>
          <p:cNvPr id="36" name="TextBox 57"/>
          <p:cNvSpPr txBox="1">
            <a:spLocks noChangeArrowheads="1"/>
          </p:cNvSpPr>
          <p:nvPr/>
        </p:nvSpPr>
        <p:spPr bwMode="auto">
          <a:xfrm>
            <a:off x="5943978" y="4057130"/>
            <a:ext cx="2438010" cy="338346"/>
          </a:xfrm>
          <a:prstGeom prst="rect">
            <a:avLst/>
          </a:prstGeom>
          <a:noFill/>
          <a:ln w="9525">
            <a:noFill/>
            <a:miter lim="800000"/>
            <a:headEnd/>
            <a:tailEnd/>
          </a:ln>
        </p:spPr>
        <p:txBody>
          <a:bodyPr lIns="121711" tIns="60857" rIns="121711" bIns="60857">
            <a:spAutoFit/>
          </a:bodyPr>
          <a:lstStyle/>
          <a:p>
            <a:r>
              <a:rPr lang="zh-CN" altLang="en-US" sz="1400" b="1">
                <a:solidFill>
                  <a:schemeClr val="bg1">
                    <a:lumMod val="95000"/>
                  </a:schemeClr>
                </a:solidFill>
                <a:latin typeface="微软雅黑" pitchFamily="34" charset="-122"/>
                <a:ea typeface="微软雅黑" pitchFamily="34" charset="-122"/>
              </a:rPr>
              <a:t>标题</a:t>
            </a:r>
          </a:p>
        </p:txBody>
      </p:sp>
      <p:sp>
        <p:nvSpPr>
          <p:cNvPr id="37" name="TextBox 57"/>
          <p:cNvSpPr txBox="1">
            <a:spLocks noChangeArrowheads="1"/>
          </p:cNvSpPr>
          <p:nvPr/>
        </p:nvSpPr>
        <p:spPr bwMode="auto">
          <a:xfrm>
            <a:off x="5962590" y="4286003"/>
            <a:ext cx="1507473" cy="953899"/>
          </a:xfrm>
          <a:prstGeom prst="rect">
            <a:avLst/>
          </a:prstGeom>
          <a:noFill/>
          <a:ln w="9525">
            <a:noFill/>
            <a:miter lim="800000"/>
            <a:headEnd/>
            <a:tailEnd/>
          </a:ln>
        </p:spPr>
        <p:txBody>
          <a:bodyPr lIns="121711" tIns="60857" rIns="121711" bIns="60857">
            <a:spAutoFit/>
          </a:bodyPr>
          <a:lstStyle/>
          <a:p>
            <a:pPr eaLnBrk="0" hangingPunct="0">
              <a:lnSpc>
                <a:spcPct val="150000"/>
              </a:lnSpc>
              <a:tabLst>
                <a:tab pos="135235" algn="l"/>
              </a:tabLst>
            </a:pPr>
            <a:r>
              <a:rPr lang="zh-CN" altLang="en-US" sz="1200" b="1">
                <a:solidFill>
                  <a:schemeClr val="bg1">
                    <a:lumMod val="95000"/>
                  </a:schemeClr>
                </a:solidFill>
                <a:latin typeface="微软雅黑" pitchFamily="34" charset="-122"/>
                <a:ea typeface="微软雅黑" pitchFamily="34" charset="-122"/>
              </a:rPr>
              <a:t>添加文本说明内容</a:t>
            </a:r>
            <a:endParaRPr lang="en-US" altLang="zh-CN" sz="1200" b="1">
              <a:solidFill>
                <a:schemeClr val="bg1">
                  <a:lumMod val="95000"/>
                </a:schemeClr>
              </a:solidFill>
              <a:latin typeface="微软雅黑" pitchFamily="34" charset="-122"/>
              <a:ea typeface="微软雅黑" pitchFamily="34" charset="-122"/>
            </a:endParaRPr>
          </a:p>
          <a:p>
            <a:pPr eaLnBrk="0" hangingPunct="0">
              <a:lnSpc>
                <a:spcPct val="150000"/>
              </a:lnSpc>
              <a:tabLst>
                <a:tab pos="135235" algn="l"/>
              </a:tabLst>
            </a:pPr>
            <a:r>
              <a:rPr lang="zh-CN" altLang="en-US" sz="1200" b="1">
                <a:solidFill>
                  <a:schemeClr val="bg1">
                    <a:lumMod val="95000"/>
                  </a:schemeClr>
                </a:solidFill>
                <a:latin typeface="微软雅黑" pitchFamily="34" charset="-122"/>
                <a:ea typeface="微软雅黑" pitchFamily="34" charset="-122"/>
              </a:rPr>
              <a:t>添加文本说明内容</a:t>
            </a:r>
          </a:p>
          <a:p>
            <a:pPr eaLnBrk="0" hangingPunct="0">
              <a:lnSpc>
                <a:spcPct val="150000"/>
              </a:lnSpc>
              <a:tabLst>
                <a:tab pos="135235" algn="l"/>
              </a:tabLst>
            </a:pPr>
            <a:r>
              <a:rPr lang="zh-CN" altLang="en-US" sz="1200" b="1">
                <a:solidFill>
                  <a:schemeClr val="bg1">
                    <a:lumMod val="95000"/>
                  </a:schemeClr>
                </a:solidFill>
                <a:latin typeface="微软雅黑" pitchFamily="34" charset="-122"/>
                <a:ea typeface="微软雅黑" pitchFamily="34" charset="-122"/>
              </a:rPr>
              <a:t>添加文本说明内容</a:t>
            </a:r>
          </a:p>
        </p:txBody>
      </p:sp>
      <p:sp>
        <p:nvSpPr>
          <p:cNvPr id="38" name="AutoShape 4"/>
          <p:cNvSpPr>
            <a:spLocks noChangeArrowheads="1"/>
          </p:cNvSpPr>
          <p:nvPr/>
        </p:nvSpPr>
        <p:spPr bwMode="auto">
          <a:xfrm>
            <a:off x="6580123" y="1934696"/>
            <a:ext cx="1725725" cy="1444965"/>
          </a:xfrm>
          <a:prstGeom prst="roundRect">
            <a:avLst>
              <a:gd name="adj" fmla="val 13009"/>
            </a:avLst>
          </a:prstGeom>
          <a:solidFill>
            <a:schemeClr val="tx1">
              <a:lumMod val="75000"/>
              <a:lumOff val="25000"/>
            </a:schemeClr>
          </a:solidFill>
          <a:ln w="19050" cap="rnd">
            <a:solidFill>
              <a:schemeClr val="tx1">
                <a:lumMod val="65000"/>
                <a:lumOff val="35000"/>
              </a:schemeClr>
            </a:solidFill>
            <a:prstDash val="sysDot"/>
            <a:round/>
            <a:headEnd/>
            <a:tailEnd/>
          </a:ln>
          <a:effectLst/>
        </p:spPr>
        <p:txBody>
          <a:bodyPr wrap="none" lIns="121711" tIns="60857" rIns="121711" bIns="60857" anchor="ctr"/>
          <a:lstStyle/>
          <a:p>
            <a:pPr>
              <a:defRPr/>
            </a:pPr>
            <a:endParaRPr lang="zh-CN" altLang="en-US" sz="1400" dirty="0">
              <a:solidFill>
                <a:schemeClr val="bg1">
                  <a:lumMod val="95000"/>
                </a:schemeClr>
              </a:solidFill>
              <a:latin typeface="微软雅黑" pitchFamily="34" charset="-122"/>
              <a:ea typeface="微软雅黑" pitchFamily="34" charset="-122"/>
              <a:cs typeface="宋体" charset="0"/>
            </a:endParaRPr>
          </a:p>
        </p:txBody>
      </p:sp>
      <p:sp>
        <p:nvSpPr>
          <p:cNvPr id="39" name="Line 14"/>
          <p:cNvSpPr>
            <a:spLocks noChangeShapeType="1"/>
          </p:cNvSpPr>
          <p:nvPr/>
        </p:nvSpPr>
        <p:spPr bwMode="auto">
          <a:xfrm flipH="1">
            <a:off x="6740851" y="2134584"/>
            <a:ext cx="0" cy="1522782"/>
          </a:xfrm>
          <a:prstGeom prst="line">
            <a:avLst/>
          </a:prstGeom>
          <a:noFill/>
          <a:ln w="19050">
            <a:solidFill>
              <a:srgbClr val="9A2222"/>
            </a:solidFill>
            <a:prstDash val="sysDot"/>
            <a:round/>
            <a:headEnd type="oval" w="med" len="med"/>
            <a:tailEnd type="oval" w="med" len="med"/>
          </a:ln>
        </p:spPr>
        <p:txBody>
          <a:bodyPr lIns="121711" tIns="60857" rIns="121711" bIns="60857"/>
          <a:lstStyle/>
          <a:p>
            <a:endParaRPr lang="zh-CN" altLang="en-US" sz="1400" dirty="0">
              <a:solidFill>
                <a:schemeClr val="bg1">
                  <a:lumMod val="95000"/>
                </a:schemeClr>
              </a:solidFill>
              <a:ea typeface="微软雅黑" pitchFamily="34" charset="-122"/>
            </a:endParaRPr>
          </a:p>
        </p:txBody>
      </p:sp>
      <p:grpSp>
        <p:nvGrpSpPr>
          <p:cNvPr id="40" name="Group 138"/>
          <p:cNvGrpSpPr>
            <a:grpSpLocks/>
          </p:cNvGrpSpPr>
          <p:nvPr/>
        </p:nvGrpSpPr>
        <p:grpSpPr bwMode="auto">
          <a:xfrm>
            <a:off x="6651181" y="3573442"/>
            <a:ext cx="194566" cy="175472"/>
            <a:chOff x="1661" y="2750"/>
            <a:chExt cx="250" cy="250"/>
          </a:xfrm>
        </p:grpSpPr>
        <p:sp>
          <p:nvSpPr>
            <p:cNvPr id="41" name="Oval 139"/>
            <p:cNvSpPr>
              <a:spLocks noChangeArrowheads="1"/>
            </p:cNvSpPr>
            <p:nvPr/>
          </p:nvSpPr>
          <p:spPr bwMode="auto">
            <a:xfrm>
              <a:off x="1661" y="2750"/>
              <a:ext cx="250" cy="250"/>
            </a:xfrm>
            <a:prstGeom prst="ellipse">
              <a:avLst/>
            </a:prstGeom>
            <a:solidFill>
              <a:srgbClr val="9A2222"/>
            </a:solidFill>
            <a:ln>
              <a:noFill/>
            </a:ln>
            <a:extLst/>
          </p:spPr>
          <p:txBody>
            <a:bodyPr wrap="none" anchor="ctr"/>
            <a:lstStyle/>
            <a:p>
              <a:pPr algn="ctr">
                <a:defRPr/>
              </a:pPr>
              <a:endParaRPr lang="ko-KR" altLang="en-US" sz="1400">
                <a:solidFill>
                  <a:schemeClr val="bg1">
                    <a:lumMod val="95000"/>
                  </a:schemeClr>
                </a:solidFill>
                <a:latin typeface="微软雅黑" pitchFamily="34" charset="-122"/>
                <a:ea typeface="Malgun Gothic" pitchFamily="34" charset="-127"/>
              </a:endParaRPr>
            </a:p>
          </p:txBody>
        </p:sp>
        <p:sp>
          <p:nvSpPr>
            <p:cNvPr id="42" name="Oval 140"/>
            <p:cNvSpPr>
              <a:spLocks noChangeArrowheads="1"/>
            </p:cNvSpPr>
            <p:nvPr/>
          </p:nvSpPr>
          <p:spPr bwMode="auto">
            <a:xfrm>
              <a:off x="1729" y="2818"/>
              <a:ext cx="114" cy="114"/>
            </a:xfrm>
            <a:prstGeom prst="ellipse">
              <a:avLst/>
            </a:prstGeom>
            <a:solidFill>
              <a:schemeClr val="bg1">
                <a:lumMod val="75000"/>
              </a:schemeClr>
            </a:solidFill>
            <a:ln w="9525">
              <a:noFill/>
              <a:round/>
              <a:headEnd/>
              <a:tailEnd/>
            </a:ln>
          </p:spPr>
          <p:txBody>
            <a:bodyPr wrap="none" anchor="ctr"/>
            <a:lstStyle/>
            <a:p>
              <a:pPr algn="ctr"/>
              <a:endParaRPr lang="ko-KR" altLang="en-US" sz="1400">
                <a:solidFill>
                  <a:schemeClr val="bg1">
                    <a:lumMod val="95000"/>
                  </a:schemeClr>
                </a:solidFill>
                <a:latin typeface="微软雅黑" pitchFamily="34" charset="-122"/>
                <a:ea typeface="Malgun Gothic" pitchFamily="34" charset="-127"/>
              </a:endParaRPr>
            </a:p>
          </p:txBody>
        </p:sp>
      </p:grpSp>
      <p:sp>
        <p:nvSpPr>
          <p:cNvPr id="43" name="TextBox 57"/>
          <p:cNvSpPr txBox="1">
            <a:spLocks noChangeArrowheads="1"/>
          </p:cNvSpPr>
          <p:nvPr/>
        </p:nvSpPr>
        <p:spPr bwMode="auto">
          <a:xfrm>
            <a:off x="6779773" y="2000306"/>
            <a:ext cx="1526083" cy="338346"/>
          </a:xfrm>
          <a:prstGeom prst="rect">
            <a:avLst/>
          </a:prstGeom>
          <a:noFill/>
          <a:ln w="9525">
            <a:noFill/>
            <a:miter lim="800000"/>
            <a:headEnd/>
            <a:tailEnd/>
          </a:ln>
        </p:spPr>
        <p:txBody>
          <a:bodyPr lIns="121711" tIns="60857" rIns="121711" bIns="60857">
            <a:spAutoFit/>
          </a:bodyPr>
          <a:lstStyle/>
          <a:p>
            <a:r>
              <a:rPr lang="zh-CN" altLang="en-US" sz="1400" b="1">
                <a:solidFill>
                  <a:schemeClr val="bg1">
                    <a:lumMod val="95000"/>
                  </a:schemeClr>
                </a:solidFill>
                <a:latin typeface="微软雅黑" pitchFamily="34" charset="-122"/>
                <a:ea typeface="微软雅黑" pitchFamily="34" charset="-122"/>
              </a:rPr>
              <a:t>标题</a:t>
            </a:r>
          </a:p>
        </p:txBody>
      </p:sp>
      <p:sp>
        <p:nvSpPr>
          <p:cNvPr id="44" name="TextBox 57"/>
          <p:cNvSpPr txBox="1">
            <a:spLocks noChangeArrowheads="1"/>
          </p:cNvSpPr>
          <p:nvPr/>
        </p:nvSpPr>
        <p:spPr bwMode="auto">
          <a:xfrm>
            <a:off x="6779773" y="2360403"/>
            <a:ext cx="1526083" cy="953899"/>
          </a:xfrm>
          <a:prstGeom prst="rect">
            <a:avLst/>
          </a:prstGeom>
          <a:noFill/>
          <a:ln w="9525">
            <a:noFill/>
            <a:miter lim="800000"/>
            <a:headEnd/>
            <a:tailEnd/>
          </a:ln>
        </p:spPr>
        <p:txBody>
          <a:bodyPr lIns="121711" tIns="60857" rIns="121711" bIns="60857">
            <a:spAutoFit/>
          </a:bodyPr>
          <a:lstStyle/>
          <a:p>
            <a:pPr eaLnBrk="0" hangingPunct="0">
              <a:lnSpc>
                <a:spcPct val="150000"/>
              </a:lnSpc>
              <a:tabLst>
                <a:tab pos="135235" algn="l"/>
              </a:tabLst>
            </a:pPr>
            <a:r>
              <a:rPr lang="zh-CN" altLang="en-US" sz="1200" b="1">
                <a:solidFill>
                  <a:schemeClr val="bg1">
                    <a:lumMod val="95000"/>
                  </a:schemeClr>
                </a:solidFill>
                <a:latin typeface="微软雅黑" pitchFamily="34" charset="-122"/>
                <a:ea typeface="微软雅黑" pitchFamily="34" charset="-122"/>
              </a:rPr>
              <a:t>添加文本说明内容</a:t>
            </a:r>
            <a:endParaRPr lang="en-US" altLang="zh-CN" sz="1200" b="1">
              <a:solidFill>
                <a:schemeClr val="bg1">
                  <a:lumMod val="95000"/>
                </a:schemeClr>
              </a:solidFill>
              <a:latin typeface="微软雅黑" pitchFamily="34" charset="-122"/>
              <a:ea typeface="微软雅黑" pitchFamily="34" charset="-122"/>
            </a:endParaRPr>
          </a:p>
          <a:p>
            <a:pPr eaLnBrk="0" hangingPunct="0">
              <a:lnSpc>
                <a:spcPct val="150000"/>
              </a:lnSpc>
              <a:tabLst>
                <a:tab pos="135235" algn="l"/>
              </a:tabLst>
            </a:pPr>
            <a:r>
              <a:rPr lang="zh-CN" altLang="en-US" sz="1200" b="1">
                <a:solidFill>
                  <a:schemeClr val="bg1">
                    <a:lumMod val="95000"/>
                  </a:schemeClr>
                </a:solidFill>
                <a:latin typeface="微软雅黑" pitchFamily="34" charset="-122"/>
                <a:ea typeface="微软雅黑" pitchFamily="34" charset="-122"/>
              </a:rPr>
              <a:t>添加文本说明内容</a:t>
            </a:r>
          </a:p>
          <a:p>
            <a:pPr eaLnBrk="0" hangingPunct="0">
              <a:lnSpc>
                <a:spcPct val="150000"/>
              </a:lnSpc>
              <a:tabLst>
                <a:tab pos="135235" algn="l"/>
              </a:tabLst>
            </a:pPr>
            <a:r>
              <a:rPr lang="zh-CN" altLang="en-US" sz="1200" b="1">
                <a:solidFill>
                  <a:schemeClr val="bg1">
                    <a:lumMod val="95000"/>
                  </a:schemeClr>
                </a:solidFill>
                <a:latin typeface="微软雅黑" pitchFamily="34" charset="-122"/>
                <a:ea typeface="微软雅黑" pitchFamily="34" charset="-122"/>
              </a:rPr>
              <a:t>添加文本说明内容</a:t>
            </a:r>
          </a:p>
        </p:txBody>
      </p:sp>
    </p:spTree>
    <p:extLst>
      <p:ext uri="{BB962C8B-B14F-4D97-AF65-F5344CB8AC3E}">
        <p14:creationId xmlns:p14="http://schemas.microsoft.com/office/powerpoint/2010/main" val="82142511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4594431" y="1415734"/>
            <a:ext cx="4037403" cy="1933420"/>
          </a:xfrm>
          <a:prstGeom prst="rect">
            <a:avLst/>
          </a:prstGeom>
          <a:blipFill dpi="0" rotWithShape="1">
            <a:blip r:embed="rId2"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28575">
                <a:solidFill>
                  <a:srgbClr val="42719B"/>
                </a:solidFill>
                <a:bevel/>
                <a:headEnd/>
                <a:tailEnd/>
              </a14:hiddenLine>
            </a:ext>
          </a:extLst>
        </p:spPr>
        <p:txBody>
          <a:bodyPr lIns="91319" tIns="45659" rIns="91319" bIns="45659"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sz="1600">
              <a:latin typeface="微软雅黑" pitchFamily="34" charset="-122"/>
              <a:ea typeface="微软雅黑" pitchFamily="34" charset="-122"/>
              <a:sym typeface="Calibri" pitchFamily="34" charset="0"/>
            </a:endParaRPr>
          </a:p>
        </p:txBody>
      </p:sp>
      <p:sp>
        <p:nvSpPr>
          <p:cNvPr id="3" name="Rectangle 3"/>
          <p:cNvSpPr>
            <a:spLocks noChangeArrowheads="1"/>
          </p:cNvSpPr>
          <p:nvPr/>
        </p:nvSpPr>
        <p:spPr bwMode="auto">
          <a:xfrm>
            <a:off x="577948" y="1413103"/>
            <a:ext cx="4032152" cy="1936050"/>
          </a:xfrm>
          <a:prstGeom prst="rect">
            <a:avLst/>
          </a:prstGeom>
          <a:solidFill>
            <a:schemeClr val="bg1">
              <a:lumMod val="65000"/>
              <a:alpha val="29803"/>
            </a:schemeClr>
          </a:solidFill>
          <a:ln>
            <a:noFill/>
          </a:ln>
          <a:extLst/>
        </p:spPr>
        <p:txBody>
          <a:bodyPr lIns="91319" tIns="45659" rIns="91319" bIns="45659"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sz="2800">
              <a:latin typeface="微软雅黑" pitchFamily="34" charset="-122"/>
              <a:ea typeface="微软雅黑" pitchFamily="34" charset="-122"/>
              <a:sym typeface="Calibri" pitchFamily="34" charset="0"/>
            </a:endParaRPr>
          </a:p>
        </p:txBody>
      </p:sp>
      <p:grpSp>
        <p:nvGrpSpPr>
          <p:cNvPr id="4" name="组合 3"/>
          <p:cNvGrpSpPr/>
          <p:nvPr/>
        </p:nvGrpSpPr>
        <p:grpSpPr>
          <a:xfrm>
            <a:off x="942916" y="3495148"/>
            <a:ext cx="790155" cy="795728"/>
            <a:chOff x="1341389" y="2944341"/>
            <a:chExt cx="716756" cy="720329"/>
          </a:xfrm>
        </p:grpSpPr>
        <p:sp>
          <p:nvSpPr>
            <p:cNvPr id="5" name="Oval 4"/>
            <p:cNvSpPr>
              <a:spLocks noChangeArrowheads="1"/>
            </p:cNvSpPr>
            <p:nvPr/>
          </p:nvSpPr>
          <p:spPr bwMode="auto">
            <a:xfrm>
              <a:off x="1341389" y="2944341"/>
              <a:ext cx="716756" cy="720329"/>
            </a:xfrm>
            <a:prstGeom prst="ellipse">
              <a:avLst/>
            </a:prstGeom>
            <a:solidFill>
              <a:srgbClr val="9A2222"/>
            </a:solidFill>
            <a:ln>
              <a:noFill/>
            </a:ln>
            <a:extLst/>
          </p:spPr>
          <p:txBody>
            <a:bodyPr lIns="68580" tIns="34290" rIns="68580" bIns="34290"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sz="2800">
                <a:latin typeface="微软雅黑" pitchFamily="34" charset="-122"/>
                <a:ea typeface="微软雅黑" pitchFamily="34" charset="-122"/>
                <a:sym typeface="Calibri" pitchFamily="34" charset="0"/>
              </a:endParaRPr>
            </a:p>
          </p:txBody>
        </p:sp>
        <p:grpSp>
          <p:nvGrpSpPr>
            <p:cNvPr id="6" name="Group 20"/>
            <p:cNvGrpSpPr>
              <a:grpSpLocks/>
            </p:cNvGrpSpPr>
            <p:nvPr/>
          </p:nvGrpSpPr>
          <p:grpSpPr bwMode="auto">
            <a:xfrm>
              <a:off x="1509267" y="3100313"/>
              <a:ext cx="401240" cy="404813"/>
              <a:chOff x="0" y="0"/>
              <a:chExt cx="401822" cy="404317"/>
            </a:xfrm>
          </p:grpSpPr>
          <p:sp>
            <p:nvSpPr>
              <p:cNvPr id="7" name="Freeform 42"/>
              <p:cNvSpPr>
                <a:spLocks noEditPoints="1" noChangeArrowheads="1"/>
              </p:cNvSpPr>
              <p:nvPr/>
            </p:nvSpPr>
            <p:spPr bwMode="auto">
              <a:xfrm>
                <a:off x="0" y="0"/>
                <a:ext cx="401822" cy="404317"/>
              </a:xfrm>
              <a:custGeom>
                <a:avLst/>
                <a:gdLst>
                  <a:gd name="T0" fmla="*/ 199251 w 121"/>
                  <a:gd name="T1" fmla="*/ 0 h 121"/>
                  <a:gd name="T2" fmla="*/ 0 w 121"/>
                  <a:gd name="T3" fmla="*/ 203829 h 121"/>
                  <a:gd name="T4" fmla="*/ 199251 w 121"/>
                  <a:gd name="T5" fmla="*/ 404317 h 121"/>
                  <a:gd name="T6" fmla="*/ 401822 w 121"/>
                  <a:gd name="T7" fmla="*/ 203829 h 121"/>
                  <a:gd name="T8" fmla="*/ 199251 w 121"/>
                  <a:gd name="T9" fmla="*/ 0 h 121"/>
                  <a:gd name="T10" fmla="*/ 199251 w 121"/>
                  <a:gd name="T11" fmla="*/ 370902 h 121"/>
                  <a:gd name="T12" fmla="*/ 33208 w 121"/>
                  <a:gd name="T13" fmla="*/ 203829 h 121"/>
                  <a:gd name="T14" fmla="*/ 199251 w 121"/>
                  <a:gd name="T15" fmla="*/ 33415 h 121"/>
                  <a:gd name="T16" fmla="*/ 368614 w 121"/>
                  <a:gd name="T17" fmla="*/ 203829 h 121"/>
                  <a:gd name="T18" fmla="*/ 199251 w 121"/>
                  <a:gd name="T19" fmla="*/ 370902 h 12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21"/>
                  <a:gd name="T31" fmla="*/ 0 h 121"/>
                  <a:gd name="T32" fmla="*/ 121 w 121"/>
                  <a:gd name="T33" fmla="*/ 121 h 12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21" h="121">
                    <a:moveTo>
                      <a:pt x="60" y="0"/>
                    </a:moveTo>
                    <a:cubicBezTo>
                      <a:pt x="27" y="0"/>
                      <a:pt x="0" y="27"/>
                      <a:pt x="0" y="61"/>
                    </a:cubicBezTo>
                    <a:cubicBezTo>
                      <a:pt x="0" y="94"/>
                      <a:pt x="27" y="121"/>
                      <a:pt x="60" y="121"/>
                    </a:cubicBezTo>
                    <a:cubicBezTo>
                      <a:pt x="94" y="121"/>
                      <a:pt x="121" y="94"/>
                      <a:pt x="121" y="61"/>
                    </a:cubicBezTo>
                    <a:cubicBezTo>
                      <a:pt x="121" y="27"/>
                      <a:pt x="94" y="0"/>
                      <a:pt x="60" y="0"/>
                    </a:cubicBezTo>
                    <a:close/>
                    <a:moveTo>
                      <a:pt x="60" y="111"/>
                    </a:moveTo>
                    <a:cubicBezTo>
                      <a:pt x="32" y="111"/>
                      <a:pt x="10" y="89"/>
                      <a:pt x="10" y="61"/>
                    </a:cubicBezTo>
                    <a:cubicBezTo>
                      <a:pt x="10" y="33"/>
                      <a:pt x="32" y="10"/>
                      <a:pt x="60" y="10"/>
                    </a:cubicBezTo>
                    <a:cubicBezTo>
                      <a:pt x="88" y="10"/>
                      <a:pt x="111" y="33"/>
                      <a:pt x="111" y="61"/>
                    </a:cubicBezTo>
                    <a:cubicBezTo>
                      <a:pt x="111" y="89"/>
                      <a:pt x="88" y="111"/>
                      <a:pt x="60" y="111"/>
                    </a:cubicBezTo>
                    <a:close/>
                  </a:path>
                </a:pathLst>
              </a:custGeom>
              <a:solidFill>
                <a:schemeClr val="bg1">
                  <a:lumMod val="95000"/>
                </a:schemeClr>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600">
                  <a:latin typeface="微软雅黑" pitchFamily="34" charset="-122"/>
                  <a:ea typeface="微软雅黑" pitchFamily="34" charset="-122"/>
                </a:endParaRPr>
              </a:p>
            </p:txBody>
          </p:sp>
          <p:sp>
            <p:nvSpPr>
              <p:cNvPr id="8" name="Freeform 43"/>
              <p:cNvSpPr>
                <a:spLocks noChangeArrowheads="1"/>
              </p:cNvSpPr>
              <p:nvPr/>
            </p:nvSpPr>
            <p:spPr bwMode="auto">
              <a:xfrm>
                <a:off x="107320" y="97336"/>
                <a:ext cx="139764" cy="199662"/>
              </a:xfrm>
              <a:custGeom>
                <a:avLst/>
                <a:gdLst>
                  <a:gd name="T0" fmla="*/ 139764 w 42"/>
                  <a:gd name="T1" fmla="*/ 199662 h 60"/>
                  <a:gd name="T2" fmla="*/ 139764 w 42"/>
                  <a:gd name="T3" fmla="*/ 0 h 60"/>
                  <a:gd name="T4" fmla="*/ 0 w 42"/>
                  <a:gd name="T5" fmla="*/ 139763 h 60"/>
                  <a:gd name="T6" fmla="*/ 139764 w 42"/>
                  <a:gd name="T7" fmla="*/ 199662 h 60"/>
                  <a:gd name="T8" fmla="*/ 0 60000 65536"/>
                  <a:gd name="T9" fmla="*/ 0 60000 65536"/>
                  <a:gd name="T10" fmla="*/ 0 60000 65536"/>
                  <a:gd name="T11" fmla="*/ 0 60000 65536"/>
                  <a:gd name="T12" fmla="*/ 0 w 42"/>
                  <a:gd name="T13" fmla="*/ 0 h 60"/>
                  <a:gd name="T14" fmla="*/ 42 w 42"/>
                  <a:gd name="T15" fmla="*/ 60 h 60"/>
                </a:gdLst>
                <a:ahLst/>
                <a:cxnLst>
                  <a:cxn ang="T8">
                    <a:pos x="T0" y="T1"/>
                  </a:cxn>
                  <a:cxn ang="T9">
                    <a:pos x="T2" y="T3"/>
                  </a:cxn>
                  <a:cxn ang="T10">
                    <a:pos x="T4" y="T5"/>
                  </a:cxn>
                  <a:cxn ang="T11">
                    <a:pos x="T6" y="T7"/>
                  </a:cxn>
                </a:cxnLst>
                <a:rect l="T12" t="T13" r="T14" b="T15"/>
                <a:pathLst>
                  <a:path w="42" h="60">
                    <a:moveTo>
                      <a:pt x="42" y="60"/>
                    </a:moveTo>
                    <a:cubicBezTo>
                      <a:pt x="42" y="0"/>
                      <a:pt x="42" y="0"/>
                      <a:pt x="42" y="0"/>
                    </a:cubicBezTo>
                    <a:cubicBezTo>
                      <a:pt x="0" y="42"/>
                      <a:pt x="0" y="42"/>
                      <a:pt x="0" y="42"/>
                    </a:cubicBezTo>
                    <a:cubicBezTo>
                      <a:pt x="29" y="42"/>
                      <a:pt x="42" y="60"/>
                      <a:pt x="42" y="60"/>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600">
                  <a:latin typeface="微软雅黑" pitchFamily="34" charset="-122"/>
                  <a:ea typeface="微软雅黑" pitchFamily="34" charset="-122"/>
                </a:endParaRPr>
              </a:p>
            </p:txBody>
          </p:sp>
        </p:grpSp>
      </p:grpSp>
      <p:grpSp>
        <p:nvGrpSpPr>
          <p:cNvPr id="9" name="组合 8"/>
          <p:cNvGrpSpPr/>
          <p:nvPr/>
        </p:nvGrpSpPr>
        <p:grpSpPr>
          <a:xfrm>
            <a:off x="3125686" y="3495148"/>
            <a:ext cx="791468" cy="795728"/>
            <a:chOff x="3321398" y="2944341"/>
            <a:chExt cx="717947" cy="720329"/>
          </a:xfrm>
        </p:grpSpPr>
        <p:sp>
          <p:nvSpPr>
            <p:cNvPr id="10" name="Oval 12"/>
            <p:cNvSpPr>
              <a:spLocks noChangeArrowheads="1"/>
            </p:cNvSpPr>
            <p:nvPr/>
          </p:nvSpPr>
          <p:spPr bwMode="auto">
            <a:xfrm>
              <a:off x="3321398" y="2944341"/>
              <a:ext cx="717947" cy="720329"/>
            </a:xfrm>
            <a:prstGeom prst="ellipse">
              <a:avLst/>
            </a:prstGeom>
            <a:solidFill>
              <a:schemeClr val="tx1">
                <a:lumMod val="75000"/>
                <a:lumOff val="25000"/>
              </a:schemeClr>
            </a:solidFill>
            <a:ln>
              <a:noFill/>
            </a:ln>
            <a:extLst/>
          </p:spPr>
          <p:txBody>
            <a:bodyPr lIns="68580" tIns="34290" rIns="68580" bIns="34290"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sz="2800">
                <a:latin typeface="微软雅黑" pitchFamily="34" charset="-122"/>
                <a:ea typeface="微软雅黑" pitchFamily="34" charset="-122"/>
                <a:sym typeface="Calibri" pitchFamily="34" charset="0"/>
              </a:endParaRPr>
            </a:p>
          </p:txBody>
        </p:sp>
        <p:grpSp>
          <p:nvGrpSpPr>
            <p:cNvPr id="11" name="Group 23"/>
            <p:cNvGrpSpPr>
              <a:grpSpLocks/>
            </p:cNvGrpSpPr>
            <p:nvPr/>
          </p:nvGrpSpPr>
          <p:grpSpPr bwMode="auto">
            <a:xfrm>
              <a:off x="3519042" y="3144366"/>
              <a:ext cx="389334" cy="339329"/>
              <a:chOff x="0" y="0"/>
              <a:chExt cx="389342" cy="339426"/>
            </a:xfrm>
          </p:grpSpPr>
          <p:sp>
            <p:nvSpPr>
              <p:cNvPr id="12" name="Freeform 110"/>
              <p:cNvSpPr>
                <a:spLocks noChangeArrowheads="1"/>
              </p:cNvSpPr>
              <p:nvPr/>
            </p:nvSpPr>
            <p:spPr bwMode="auto">
              <a:xfrm>
                <a:off x="259561" y="102327"/>
                <a:ext cx="102328" cy="102328"/>
              </a:xfrm>
              <a:custGeom>
                <a:avLst/>
                <a:gdLst>
                  <a:gd name="T0" fmla="*/ 0 w 41"/>
                  <a:gd name="T1" fmla="*/ 97336 h 41"/>
                  <a:gd name="T2" fmla="*/ 7487 w 41"/>
                  <a:gd name="T3" fmla="*/ 102328 h 41"/>
                  <a:gd name="T4" fmla="*/ 102328 w 41"/>
                  <a:gd name="T5" fmla="*/ 7487 h 41"/>
                  <a:gd name="T6" fmla="*/ 97336 w 41"/>
                  <a:gd name="T7" fmla="*/ 0 h 41"/>
                  <a:gd name="T8" fmla="*/ 0 w 41"/>
                  <a:gd name="T9" fmla="*/ 97336 h 41"/>
                  <a:gd name="T10" fmla="*/ 0 60000 65536"/>
                  <a:gd name="T11" fmla="*/ 0 60000 65536"/>
                  <a:gd name="T12" fmla="*/ 0 60000 65536"/>
                  <a:gd name="T13" fmla="*/ 0 60000 65536"/>
                  <a:gd name="T14" fmla="*/ 0 60000 65536"/>
                  <a:gd name="T15" fmla="*/ 0 w 41"/>
                  <a:gd name="T16" fmla="*/ 0 h 41"/>
                  <a:gd name="T17" fmla="*/ 41 w 41"/>
                  <a:gd name="T18" fmla="*/ 41 h 41"/>
                </a:gdLst>
                <a:ahLst/>
                <a:cxnLst>
                  <a:cxn ang="T10">
                    <a:pos x="T0" y="T1"/>
                  </a:cxn>
                  <a:cxn ang="T11">
                    <a:pos x="T2" y="T3"/>
                  </a:cxn>
                  <a:cxn ang="T12">
                    <a:pos x="T4" y="T5"/>
                  </a:cxn>
                  <a:cxn ang="T13">
                    <a:pos x="T6" y="T7"/>
                  </a:cxn>
                  <a:cxn ang="T14">
                    <a:pos x="T8" y="T9"/>
                  </a:cxn>
                </a:cxnLst>
                <a:rect l="T15" t="T16" r="T17" b="T18"/>
                <a:pathLst>
                  <a:path w="41" h="41">
                    <a:moveTo>
                      <a:pt x="0" y="39"/>
                    </a:moveTo>
                    <a:lnTo>
                      <a:pt x="3" y="41"/>
                    </a:lnTo>
                    <a:lnTo>
                      <a:pt x="41" y="3"/>
                    </a:lnTo>
                    <a:lnTo>
                      <a:pt x="39" y="0"/>
                    </a:lnTo>
                    <a:lnTo>
                      <a:pt x="0" y="39"/>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600">
                  <a:latin typeface="微软雅黑" pitchFamily="34" charset="-122"/>
                  <a:ea typeface="微软雅黑" pitchFamily="34" charset="-122"/>
                </a:endParaRPr>
              </a:p>
            </p:txBody>
          </p:sp>
          <p:sp>
            <p:nvSpPr>
              <p:cNvPr id="13" name="Freeform 111"/>
              <p:cNvSpPr>
                <a:spLocks noChangeArrowheads="1"/>
              </p:cNvSpPr>
              <p:nvPr/>
            </p:nvSpPr>
            <p:spPr bwMode="auto">
              <a:xfrm>
                <a:off x="237098" y="74873"/>
                <a:ext cx="109814" cy="114806"/>
              </a:xfrm>
              <a:custGeom>
                <a:avLst/>
                <a:gdLst>
                  <a:gd name="T0" fmla="*/ 92344 w 44"/>
                  <a:gd name="T1" fmla="*/ 0 h 46"/>
                  <a:gd name="T2" fmla="*/ 0 w 44"/>
                  <a:gd name="T3" fmla="*/ 97336 h 46"/>
                  <a:gd name="T4" fmla="*/ 14975 w 44"/>
                  <a:gd name="T5" fmla="*/ 114806 h 46"/>
                  <a:gd name="T6" fmla="*/ 109814 w 44"/>
                  <a:gd name="T7" fmla="*/ 19966 h 46"/>
                  <a:gd name="T8" fmla="*/ 92344 w 44"/>
                  <a:gd name="T9" fmla="*/ 0 h 46"/>
                  <a:gd name="T10" fmla="*/ 0 60000 65536"/>
                  <a:gd name="T11" fmla="*/ 0 60000 65536"/>
                  <a:gd name="T12" fmla="*/ 0 60000 65536"/>
                  <a:gd name="T13" fmla="*/ 0 60000 65536"/>
                  <a:gd name="T14" fmla="*/ 0 60000 65536"/>
                  <a:gd name="T15" fmla="*/ 0 w 44"/>
                  <a:gd name="T16" fmla="*/ 0 h 46"/>
                  <a:gd name="T17" fmla="*/ 44 w 44"/>
                  <a:gd name="T18" fmla="*/ 46 h 46"/>
                </a:gdLst>
                <a:ahLst/>
                <a:cxnLst>
                  <a:cxn ang="T10">
                    <a:pos x="T0" y="T1"/>
                  </a:cxn>
                  <a:cxn ang="T11">
                    <a:pos x="T2" y="T3"/>
                  </a:cxn>
                  <a:cxn ang="T12">
                    <a:pos x="T4" y="T5"/>
                  </a:cxn>
                  <a:cxn ang="T13">
                    <a:pos x="T6" y="T7"/>
                  </a:cxn>
                  <a:cxn ang="T14">
                    <a:pos x="T8" y="T9"/>
                  </a:cxn>
                </a:cxnLst>
                <a:rect l="T15" t="T16" r="T17" b="T18"/>
                <a:pathLst>
                  <a:path w="44" h="46">
                    <a:moveTo>
                      <a:pt x="37" y="0"/>
                    </a:moveTo>
                    <a:lnTo>
                      <a:pt x="0" y="39"/>
                    </a:lnTo>
                    <a:lnTo>
                      <a:pt x="6" y="46"/>
                    </a:lnTo>
                    <a:lnTo>
                      <a:pt x="44" y="8"/>
                    </a:lnTo>
                    <a:lnTo>
                      <a:pt x="37" y="0"/>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600">
                  <a:latin typeface="微软雅黑" pitchFamily="34" charset="-122"/>
                  <a:ea typeface="微软雅黑" pitchFamily="34" charset="-122"/>
                </a:endParaRPr>
              </a:p>
            </p:txBody>
          </p:sp>
          <p:sp>
            <p:nvSpPr>
              <p:cNvPr id="14" name="Freeform 112"/>
              <p:cNvSpPr>
                <a:spLocks noChangeArrowheads="1"/>
              </p:cNvSpPr>
              <p:nvPr/>
            </p:nvSpPr>
            <p:spPr bwMode="auto">
              <a:xfrm>
                <a:off x="217132" y="59898"/>
                <a:ext cx="104823" cy="104823"/>
              </a:xfrm>
              <a:custGeom>
                <a:avLst/>
                <a:gdLst>
                  <a:gd name="T0" fmla="*/ 0 w 42"/>
                  <a:gd name="T1" fmla="*/ 94840 h 42"/>
                  <a:gd name="T2" fmla="*/ 9983 w 42"/>
                  <a:gd name="T3" fmla="*/ 104823 h 42"/>
                  <a:gd name="T4" fmla="*/ 104823 w 42"/>
                  <a:gd name="T5" fmla="*/ 9983 h 42"/>
                  <a:gd name="T6" fmla="*/ 94840 w 42"/>
                  <a:gd name="T7" fmla="*/ 0 h 42"/>
                  <a:gd name="T8" fmla="*/ 0 w 42"/>
                  <a:gd name="T9" fmla="*/ 94840 h 42"/>
                  <a:gd name="T10" fmla="*/ 0 60000 65536"/>
                  <a:gd name="T11" fmla="*/ 0 60000 65536"/>
                  <a:gd name="T12" fmla="*/ 0 60000 65536"/>
                  <a:gd name="T13" fmla="*/ 0 60000 65536"/>
                  <a:gd name="T14" fmla="*/ 0 60000 65536"/>
                  <a:gd name="T15" fmla="*/ 0 w 42"/>
                  <a:gd name="T16" fmla="*/ 0 h 42"/>
                  <a:gd name="T17" fmla="*/ 42 w 42"/>
                  <a:gd name="T18" fmla="*/ 42 h 42"/>
                </a:gdLst>
                <a:ahLst/>
                <a:cxnLst>
                  <a:cxn ang="T10">
                    <a:pos x="T0" y="T1"/>
                  </a:cxn>
                  <a:cxn ang="T11">
                    <a:pos x="T2" y="T3"/>
                  </a:cxn>
                  <a:cxn ang="T12">
                    <a:pos x="T4" y="T5"/>
                  </a:cxn>
                  <a:cxn ang="T13">
                    <a:pos x="T6" y="T7"/>
                  </a:cxn>
                  <a:cxn ang="T14">
                    <a:pos x="T8" y="T9"/>
                  </a:cxn>
                </a:cxnLst>
                <a:rect l="T15" t="T16" r="T17" b="T18"/>
                <a:pathLst>
                  <a:path w="42" h="42">
                    <a:moveTo>
                      <a:pt x="0" y="38"/>
                    </a:moveTo>
                    <a:lnTo>
                      <a:pt x="4" y="42"/>
                    </a:lnTo>
                    <a:lnTo>
                      <a:pt x="42" y="4"/>
                    </a:lnTo>
                    <a:lnTo>
                      <a:pt x="38" y="0"/>
                    </a:lnTo>
                    <a:lnTo>
                      <a:pt x="0" y="38"/>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600">
                  <a:latin typeface="微软雅黑" pitchFamily="34" charset="-122"/>
                  <a:ea typeface="微软雅黑" pitchFamily="34" charset="-122"/>
                </a:endParaRPr>
              </a:p>
            </p:txBody>
          </p:sp>
          <p:sp>
            <p:nvSpPr>
              <p:cNvPr id="15" name="Freeform 113"/>
              <p:cNvSpPr>
                <a:spLocks noChangeArrowheads="1"/>
              </p:cNvSpPr>
              <p:nvPr/>
            </p:nvSpPr>
            <p:spPr bwMode="auto">
              <a:xfrm>
                <a:off x="189679" y="162226"/>
                <a:ext cx="69882" cy="69882"/>
              </a:xfrm>
              <a:custGeom>
                <a:avLst/>
                <a:gdLst>
                  <a:gd name="T0" fmla="*/ 69882 w 28"/>
                  <a:gd name="T1" fmla="*/ 49916 h 28"/>
                  <a:gd name="T2" fmla="*/ 19966 w 28"/>
                  <a:gd name="T3" fmla="*/ 0 h 28"/>
                  <a:gd name="T4" fmla="*/ 0 w 28"/>
                  <a:gd name="T5" fmla="*/ 49916 h 28"/>
                  <a:gd name="T6" fmla="*/ 22462 w 28"/>
                  <a:gd name="T7" fmla="*/ 69882 h 28"/>
                  <a:gd name="T8" fmla="*/ 69882 w 28"/>
                  <a:gd name="T9" fmla="*/ 49916 h 28"/>
                  <a:gd name="T10" fmla="*/ 0 60000 65536"/>
                  <a:gd name="T11" fmla="*/ 0 60000 65536"/>
                  <a:gd name="T12" fmla="*/ 0 60000 65536"/>
                  <a:gd name="T13" fmla="*/ 0 60000 65536"/>
                  <a:gd name="T14" fmla="*/ 0 60000 65536"/>
                  <a:gd name="T15" fmla="*/ 0 w 28"/>
                  <a:gd name="T16" fmla="*/ 0 h 28"/>
                  <a:gd name="T17" fmla="*/ 28 w 28"/>
                  <a:gd name="T18" fmla="*/ 28 h 28"/>
                </a:gdLst>
                <a:ahLst/>
                <a:cxnLst>
                  <a:cxn ang="T10">
                    <a:pos x="T0" y="T1"/>
                  </a:cxn>
                  <a:cxn ang="T11">
                    <a:pos x="T2" y="T3"/>
                  </a:cxn>
                  <a:cxn ang="T12">
                    <a:pos x="T4" y="T5"/>
                  </a:cxn>
                  <a:cxn ang="T13">
                    <a:pos x="T6" y="T7"/>
                  </a:cxn>
                  <a:cxn ang="T14">
                    <a:pos x="T8" y="T9"/>
                  </a:cxn>
                </a:cxnLst>
                <a:rect l="T15" t="T16" r="T17" b="T18"/>
                <a:pathLst>
                  <a:path w="28" h="28">
                    <a:moveTo>
                      <a:pt x="28" y="20"/>
                    </a:moveTo>
                    <a:lnTo>
                      <a:pt x="8" y="0"/>
                    </a:lnTo>
                    <a:lnTo>
                      <a:pt x="0" y="20"/>
                    </a:lnTo>
                    <a:lnTo>
                      <a:pt x="9" y="28"/>
                    </a:lnTo>
                    <a:lnTo>
                      <a:pt x="28" y="20"/>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600">
                  <a:latin typeface="微软雅黑" pitchFamily="34" charset="-122"/>
                  <a:ea typeface="微软雅黑" pitchFamily="34" charset="-122"/>
                </a:endParaRPr>
              </a:p>
            </p:txBody>
          </p:sp>
          <p:sp>
            <p:nvSpPr>
              <p:cNvPr id="16" name="Freeform 114"/>
              <p:cNvSpPr>
                <a:spLocks noChangeArrowheads="1"/>
              </p:cNvSpPr>
              <p:nvPr/>
            </p:nvSpPr>
            <p:spPr bwMode="auto">
              <a:xfrm>
                <a:off x="172208" y="219628"/>
                <a:ext cx="34941" cy="32446"/>
              </a:xfrm>
              <a:custGeom>
                <a:avLst/>
                <a:gdLst>
                  <a:gd name="T0" fmla="*/ 0 w 14"/>
                  <a:gd name="T1" fmla="*/ 32446 h 13"/>
                  <a:gd name="T2" fmla="*/ 34941 w 14"/>
                  <a:gd name="T3" fmla="*/ 14975 h 13"/>
                  <a:gd name="T4" fmla="*/ 14975 w 14"/>
                  <a:gd name="T5" fmla="*/ 0 h 13"/>
                  <a:gd name="T6" fmla="*/ 0 w 14"/>
                  <a:gd name="T7" fmla="*/ 32446 h 13"/>
                  <a:gd name="T8" fmla="*/ 0 60000 65536"/>
                  <a:gd name="T9" fmla="*/ 0 60000 65536"/>
                  <a:gd name="T10" fmla="*/ 0 60000 65536"/>
                  <a:gd name="T11" fmla="*/ 0 60000 65536"/>
                  <a:gd name="T12" fmla="*/ 0 w 14"/>
                  <a:gd name="T13" fmla="*/ 0 h 13"/>
                  <a:gd name="T14" fmla="*/ 14 w 14"/>
                  <a:gd name="T15" fmla="*/ 13 h 13"/>
                </a:gdLst>
                <a:ahLst/>
                <a:cxnLst>
                  <a:cxn ang="T8">
                    <a:pos x="T0" y="T1"/>
                  </a:cxn>
                  <a:cxn ang="T9">
                    <a:pos x="T2" y="T3"/>
                  </a:cxn>
                  <a:cxn ang="T10">
                    <a:pos x="T4" y="T5"/>
                  </a:cxn>
                  <a:cxn ang="T11">
                    <a:pos x="T6" y="T7"/>
                  </a:cxn>
                </a:cxnLst>
                <a:rect l="T12" t="T13" r="T14" b="T15"/>
                <a:pathLst>
                  <a:path w="14" h="13">
                    <a:moveTo>
                      <a:pt x="0" y="13"/>
                    </a:moveTo>
                    <a:lnTo>
                      <a:pt x="14" y="6"/>
                    </a:lnTo>
                    <a:lnTo>
                      <a:pt x="6" y="0"/>
                    </a:lnTo>
                    <a:lnTo>
                      <a:pt x="0" y="13"/>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600">
                  <a:latin typeface="微软雅黑" pitchFamily="34" charset="-122"/>
                  <a:ea typeface="微软雅黑" pitchFamily="34" charset="-122"/>
                </a:endParaRPr>
              </a:p>
            </p:txBody>
          </p:sp>
          <p:sp>
            <p:nvSpPr>
              <p:cNvPr id="17" name="Freeform 115"/>
              <p:cNvSpPr>
                <a:spLocks noChangeArrowheads="1"/>
              </p:cNvSpPr>
              <p:nvPr/>
            </p:nvSpPr>
            <p:spPr bwMode="auto">
              <a:xfrm>
                <a:off x="319460" y="34941"/>
                <a:ext cx="69882" cy="69882"/>
              </a:xfrm>
              <a:custGeom>
                <a:avLst/>
                <a:gdLst>
                  <a:gd name="T0" fmla="*/ 17471 w 28"/>
                  <a:gd name="T1" fmla="*/ 0 h 28"/>
                  <a:gd name="T2" fmla="*/ 0 w 28"/>
                  <a:gd name="T3" fmla="*/ 19966 h 28"/>
                  <a:gd name="T4" fmla="*/ 49916 w 28"/>
                  <a:gd name="T5" fmla="*/ 69882 h 28"/>
                  <a:gd name="T6" fmla="*/ 69882 w 28"/>
                  <a:gd name="T7" fmla="*/ 49916 h 28"/>
                  <a:gd name="T8" fmla="*/ 17471 w 28"/>
                  <a:gd name="T9" fmla="*/ 0 h 28"/>
                  <a:gd name="T10" fmla="*/ 0 60000 65536"/>
                  <a:gd name="T11" fmla="*/ 0 60000 65536"/>
                  <a:gd name="T12" fmla="*/ 0 60000 65536"/>
                  <a:gd name="T13" fmla="*/ 0 60000 65536"/>
                  <a:gd name="T14" fmla="*/ 0 60000 65536"/>
                  <a:gd name="T15" fmla="*/ 0 w 28"/>
                  <a:gd name="T16" fmla="*/ 0 h 28"/>
                  <a:gd name="T17" fmla="*/ 28 w 28"/>
                  <a:gd name="T18" fmla="*/ 28 h 28"/>
                </a:gdLst>
                <a:ahLst/>
                <a:cxnLst>
                  <a:cxn ang="T10">
                    <a:pos x="T0" y="T1"/>
                  </a:cxn>
                  <a:cxn ang="T11">
                    <a:pos x="T2" y="T3"/>
                  </a:cxn>
                  <a:cxn ang="T12">
                    <a:pos x="T4" y="T5"/>
                  </a:cxn>
                  <a:cxn ang="T13">
                    <a:pos x="T6" y="T7"/>
                  </a:cxn>
                  <a:cxn ang="T14">
                    <a:pos x="T8" y="T9"/>
                  </a:cxn>
                </a:cxnLst>
                <a:rect l="T15" t="T16" r="T17" b="T18"/>
                <a:pathLst>
                  <a:path w="28" h="28">
                    <a:moveTo>
                      <a:pt x="7" y="0"/>
                    </a:moveTo>
                    <a:lnTo>
                      <a:pt x="0" y="8"/>
                    </a:lnTo>
                    <a:lnTo>
                      <a:pt x="20" y="28"/>
                    </a:lnTo>
                    <a:lnTo>
                      <a:pt x="28" y="20"/>
                    </a:lnTo>
                    <a:lnTo>
                      <a:pt x="7" y="0"/>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600">
                  <a:latin typeface="微软雅黑" pitchFamily="34" charset="-122"/>
                  <a:ea typeface="微软雅黑" pitchFamily="34" charset="-122"/>
                </a:endParaRPr>
              </a:p>
            </p:txBody>
          </p:sp>
          <p:sp>
            <p:nvSpPr>
              <p:cNvPr id="18" name="Freeform 116"/>
              <p:cNvSpPr>
                <a:spLocks noChangeArrowheads="1"/>
              </p:cNvSpPr>
              <p:nvPr/>
            </p:nvSpPr>
            <p:spPr bwMode="auto">
              <a:xfrm>
                <a:off x="0" y="0"/>
                <a:ext cx="279527" cy="339426"/>
              </a:xfrm>
              <a:custGeom>
                <a:avLst/>
                <a:gdLst>
                  <a:gd name="T0" fmla="*/ 259561 w 112"/>
                  <a:gd name="T1" fmla="*/ 252074 h 136"/>
                  <a:gd name="T2" fmla="*/ 207149 w 112"/>
                  <a:gd name="T3" fmla="*/ 252074 h 136"/>
                  <a:gd name="T4" fmla="*/ 207149 w 112"/>
                  <a:gd name="T5" fmla="*/ 321956 h 136"/>
                  <a:gd name="T6" fmla="*/ 17470 w 112"/>
                  <a:gd name="T7" fmla="*/ 321956 h 136"/>
                  <a:gd name="T8" fmla="*/ 17470 w 112"/>
                  <a:gd name="T9" fmla="*/ 79865 h 136"/>
                  <a:gd name="T10" fmla="*/ 259561 w 112"/>
                  <a:gd name="T11" fmla="*/ 79865 h 136"/>
                  <a:gd name="T12" fmla="*/ 259561 w 112"/>
                  <a:gd name="T13" fmla="*/ 99831 h 136"/>
                  <a:gd name="T14" fmla="*/ 279527 w 112"/>
                  <a:gd name="T15" fmla="*/ 79865 h 136"/>
                  <a:gd name="T16" fmla="*/ 279527 w 112"/>
                  <a:gd name="T17" fmla="*/ 14975 h 136"/>
                  <a:gd name="T18" fmla="*/ 242090 w 112"/>
                  <a:gd name="T19" fmla="*/ 14975 h 136"/>
                  <a:gd name="T20" fmla="*/ 242090 w 112"/>
                  <a:gd name="T21" fmla="*/ 49916 h 136"/>
                  <a:gd name="T22" fmla="*/ 237099 w 112"/>
                  <a:gd name="T23" fmla="*/ 49916 h 136"/>
                  <a:gd name="T24" fmla="*/ 237099 w 112"/>
                  <a:gd name="T25" fmla="*/ 0 h 136"/>
                  <a:gd name="T26" fmla="*/ 222124 w 112"/>
                  <a:gd name="T27" fmla="*/ 0 h 136"/>
                  <a:gd name="T28" fmla="*/ 222124 w 112"/>
                  <a:gd name="T29" fmla="*/ 49916 h 136"/>
                  <a:gd name="T30" fmla="*/ 217133 w 112"/>
                  <a:gd name="T31" fmla="*/ 49916 h 136"/>
                  <a:gd name="T32" fmla="*/ 217133 w 112"/>
                  <a:gd name="T33" fmla="*/ 14975 h 136"/>
                  <a:gd name="T34" fmla="*/ 197166 w 112"/>
                  <a:gd name="T35" fmla="*/ 14975 h 136"/>
                  <a:gd name="T36" fmla="*/ 197166 w 112"/>
                  <a:gd name="T37" fmla="*/ 49916 h 136"/>
                  <a:gd name="T38" fmla="*/ 189679 w 112"/>
                  <a:gd name="T39" fmla="*/ 49916 h 136"/>
                  <a:gd name="T40" fmla="*/ 189679 w 112"/>
                  <a:gd name="T41" fmla="*/ 0 h 136"/>
                  <a:gd name="T42" fmla="*/ 179696 w 112"/>
                  <a:gd name="T43" fmla="*/ 0 h 136"/>
                  <a:gd name="T44" fmla="*/ 179696 w 112"/>
                  <a:gd name="T45" fmla="*/ 49916 h 136"/>
                  <a:gd name="T46" fmla="*/ 169713 w 112"/>
                  <a:gd name="T47" fmla="*/ 49916 h 136"/>
                  <a:gd name="T48" fmla="*/ 169713 w 112"/>
                  <a:gd name="T49" fmla="*/ 14975 h 136"/>
                  <a:gd name="T50" fmla="*/ 149747 w 112"/>
                  <a:gd name="T51" fmla="*/ 14975 h 136"/>
                  <a:gd name="T52" fmla="*/ 149747 w 112"/>
                  <a:gd name="T53" fmla="*/ 49916 h 136"/>
                  <a:gd name="T54" fmla="*/ 142259 w 112"/>
                  <a:gd name="T55" fmla="*/ 49916 h 136"/>
                  <a:gd name="T56" fmla="*/ 142259 w 112"/>
                  <a:gd name="T57" fmla="*/ 0 h 136"/>
                  <a:gd name="T58" fmla="*/ 132276 w 112"/>
                  <a:gd name="T59" fmla="*/ 0 h 136"/>
                  <a:gd name="T60" fmla="*/ 132276 w 112"/>
                  <a:gd name="T61" fmla="*/ 49916 h 136"/>
                  <a:gd name="T62" fmla="*/ 127285 w 112"/>
                  <a:gd name="T63" fmla="*/ 49916 h 136"/>
                  <a:gd name="T64" fmla="*/ 127285 w 112"/>
                  <a:gd name="T65" fmla="*/ 14975 h 136"/>
                  <a:gd name="T66" fmla="*/ 107318 w 112"/>
                  <a:gd name="T67" fmla="*/ 14975 h 136"/>
                  <a:gd name="T68" fmla="*/ 107318 w 112"/>
                  <a:gd name="T69" fmla="*/ 49916 h 136"/>
                  <a:gd name="T70" fmla="*/ 99831 w 112"/>
                  <a:gd name="T71" fmla="*/ 49916 h 136"/>
                  <a:gd name="T72" fmla="*/ 99831 w 112"/>
                  <a:gd name="T73" fmla="*/ 0 h 136"/>
                  <a:gd name="T74" fmla="*/ 87352 w 112"/>
                  <a:gd name="T75" fmla="*/ 0 h 136"/>
                  <a:gd name="T76" fmla="*/ 87352 w 112"/>
                  <a:gd name="T77" fmla="*/ 49916 h 136"/>
                  <a:gd name="T78" fmla="*/ 79865 w 112"/>
                  <a:gd name="T79" fmla="*/ 49916 h 136"/>
                  <a:gd name="T80" fmla="*/ 79865 w 112"/>
                  <a:gd name="T81" fmla="*/ 14975 h 136"/>
                  <a:gd name="T82" fmla="*/ 62394 w 112"/>
                  <a:gd name="T83" fmla="*/ 14975 h 136"/>
                  <a:gd name="T84" fmla="*/ 62394 w 112"/>
                  <a:gd name="T85" fmla="*/ 49916 h 136"/>
                  <a:gd name="T86" fmla="*/ 57403 w 112"/>
                  <a:gd name="T87" fmla="*/ 49916 h 136"/>
                  <a:gd name="T88" fmla="*/ 57403 w 112"/>
                  <a:gd name="T89" fmla="*/ 0 h 136"/>
                  <a:gd name="T90" fmla="*/ 42428 w 112"/>
                  <a:gd name="T91" fmla="*/ 0 h 136"/>
                  <a:gd name="T92" fmla="*/ 42428 w 112"/>
                  <a:gd name="T93" fmla="*/ 49916 h 136"/>
                  <a:gd name="T94" fmla="*/ 37437 w 112"/>
                  <a:gd name="T95" fmla="*/ 49916 h 136"/>
                  <a:gd name="T96" fmla="*/ 37437 w 112"/>
                  <a:gd name="T97" fmla="*/ 14975 h 136"/>
                  <a:gd name="T98" fmla="*/ 0 w 112"/>
                  <a:gd name="T99" fmla="*/ 14975 h 136"/>
                  <a:gd name="T100" fmla="*/ 0 w 112"/>
                  <a:gd name="T101" fmla="*/ 59899 h 136"/>
                  <a:gd name="T102" fmla="*/ 0 w 112"/>
                  <a:gd name="T103" fmla="*/ 69882 h 136"/>
                  <a:gd name="T104" fmla="*/ 0 w 112"/>
                  <a:gd name="T105" fmla="*/ 339426 h 136"/>
                  <a:gd name="T106" fmla="*/ 222124 w 112"/>
                  <a:gd name="T107" fmla="*/ 339426 h 136"/>
                  <a:gd name="T108" fmla="*/ 279527 w 112"/>
                  <a:gd name="T109" fmla="*/ 274536 h 136"/>
                  <a:gd name="T110" fmla="*/ 279527 w 112"/>
                  <a:gd name="T111" fmla="*/ 209645 h 136"/>
                  <a:gd name="T112" fmla="*/ 259561 w 112"/>
                  <a:gd name="T113" fmla="*/ 229612 h 136"/>
                  <a:gd name="T114" fmla="*/ 259561 w 112"/>
                  <a:gd name="T115" fmla="*/ 252074 h 1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
                  <a:gd name="T175" fmla="*/ 0 h 136"/>
                  <a:gd name="T176" fmla="*/ 112 w 112"/>
                  <a:gd name="T177" fmla="*/ 136 h 1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solidFill>
                <a:schemeClr val="bg1">
                  <a:lumMod val="95000"/>
                </a:schemeClr>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600">
                  <a:latin typeface="微软雅黑" pitchFamily="34" charset="-122"/>
                  <a:ea typeface="微软雅黑" pitchFamily="34" charset="-122"/>
                </a:endParaRPr>
              </a:p>
            </p:txBody>
          </p:sp>
          <p:sp>
            <p:nvSpPr>
              <p:cNvPr id="19" name="Rectangle 117"/>
              <p:cNvSpPr>
                <a:spLocks noChangeArrowheads="1"/>
              </p:cNvSpPr>
              <p:nvPr/>
            </p:nvSpPr>
            <p:spPr bwMode="auto">
              <a:xfrm>
                <a:off x="49916" y="114806"/>
                <a:ext cx="109814" cy="17471"/>
              </a:xfrm>
              <a:prstGeom prst="rect">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zh-CN" sz="1600">
                  <a:latin typeface="微软雅黑" pitchFamily="34" charset="-122"/>
                  <a:ea typeface="微软雅黑" pitchFamily="34" charset="-122"/>
                  <a:sym typeface="Calibri" pitchFamily="34" charset="0"/>
                </a:endParaRPr>
              </a:p>
            </p:txBody>
          </p:sp>
          <p:sp>
            <p:nvSpPr>
              <p:cNvPr id="20" name="Rectangle 118"/>
              <p:cNvSpPr>
                <a:spLocks noChangeArrowheads="1"/>
              </p:cNvSpPr>
              <p:nvPr/>
            </p:nvSpPr>
            <p:spPr bwMode="auto">
              <a:xfrm>
                <a:off x="49916" y="154738"/>
                <a:ext cx="109814" cy="17471"/>
              </a:xfrm>
              <a:prstGeom prst="rect">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zh-CN" sz="1600">
                  <a:latin typeface="微软雅黑" pitchFamily="34" charset="-122"/>
                  <a:ea typeface="微软雅黑" pitchFamily="34" charset="-122"/>
                  <a:sym typeface="Calibri" pitchFamily="34" charset="0"/>
                </a:endParaRPr>
              </a:p>
            </p:txBody>
          </p:sp>
          <p:sp>
            <p:nvSpPr>
              <p:cNvPr id="21" name="Rectangle 119"/>
              <p:cNvSpPr>
                <a:spLocks noChangeArrowheads="1"/>
              </p:cNvSpPr>
              <p:nvPr/>
            </p:nvSpPr>
            <p:spPr bwMode="auto">
              <a:xfrm>
                <a:off x="49916" y="199662"/>
                <a:ext cx="109814" cy="14975"/>
              </a:xfrm>
              <a:prstGeom prst="rect">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zh-CN" sz="1600">
                  <a:latin typeface="微软雅黑" pitchFamily="34" charset="-122"/>
                  <a:ea typeface="微软雅黑" pitchFamily="34" charset="-122"/>
                  <a:sym typeface="Calibri" pitchFamily="34" charset="0"/>
                </a:endParaRPr>
              </a:p>
            </p:txBody>
          </p:sp>
          <p:sp>
            <p:nvSpPr>
              <p:cNvPr id="22" name="Rectangle 120"/>
              <p:cNvSpPr>
                <a:spLocks noChangeArrowheads="1"/>
              </p:cNvSpPr>
              <p:nvPr/>
            </p:nvSpPr>
            <p:spPr bwMode="auto">
              <a:xfrm>
                <a:off x="49916" y="242091"/>
                <a:ext cx="109814" cy="17471"/>
              </a:xfrm>
              <a:prstGeom prst="rect">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zh-CN" sz="1600">
                  <a:latin typeface="微软雅黑" pitchFamily="34" charset="-122"/>
                  <a:ea typeface="微软雅黑" pitchFamily="34" charset="-122"/>
                  <a:sym typeface="Calibri" pitchFamily="34" charset="0"/>
                </a:endParaRPr>
              </a:p>
            </p:txBody>
          </p:sp>
        </p:grpSp>
      </p:grpSp>
      <p:grpSp>
        <p:nvGrpSpPr>
          <p:cNvPr id="23" name="组合 22"/>
          <p:cNvGrpSpPr/>
          <p:nvPr/>
        </p:nvGrpSpPr>
        <p:grpSpPr>
          <a:xfrm>
            <a:off x="7489913" y="3495148"/>
            <a:ext cx="788843" cy="795728"/>
            <a:chOff x="7280226" y="2944341"/>
            <a:chExt cx="715566" cy="720329"/>
          </a:xfrm>
        </p:grpSpPr>
        <p:sp>
          <p:nvSpPr>
            <p:cNvPr id="24" name="Oval 16"/>
            <p:cNvSpPr>
              <a:spLocks noChangeArrowheads="1"/>
            </p:cNvSpPr>
            <p:nvPr/>
          </p:nvSpPr>
          <p:spPr bwMode="auto">
            <a:xfrm>
              <a:off x="7280226" y="2944341"/>
              <a:ext cx="715566" cy="720329"/>
            </a:xfrm>
            <a:prstGeom prst="ellipse">
              <a:avLst/>
            </a:prstGeom>
            <a:solidFill>
              <a:schemeClr val="tx1">
                <a:lumMod val="75000"/>
                <a:lumOff val="25000"/>
              </a:schemeClr>
            </a:solidFill>
            <a:ln>
              <a:noFill/>
            </a:ln>
            <a:extLst/>
          </p:spPr>
          <p:txBody>
            <a:bodyPr lIns="68580" tIns="34290" rIns="68580" bIns="34290"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sz="2800">
                <a:latin typeface="微软雅黑" pitchFamily="34" charset="-122"/>
                <a:ea typeface="微软雅黑" pitchFamily="34" charset="-122"/>
                <a:sym typeface="Calibri" pitchFamily="34" charset="0"/>
              </a:endParaRPr>
            </a:p>
          </p:txBody>
        </p:sp>
        <p:grpSp>
          <p:nvGrpSpPr>
            <p:cNvPr id="25" name="Group 35"/>
            <p:cNvGrpSpPr>
              <a:grpSpLocks/>
            </p:cNvGrpSpPr>
            <p:nvPr/>
          </p:nvGrpSpPr>
          <p:grpSpPr bwMode="auto">
            <a:xfrm>
              <a:off x="7448104" y="3109838"/>
              <a:ext cx="379809" cy="376238"/>
              <a:chOff x="0" y="0"/>
              <a:chExt cx="379359" cy="376864"/>
            </a:xfrm>
          </p:grpSpPr>
          <p:sp>
            <p:nvSpPr>
              <p:cNvPr id="26" name="Freeform 150"/>
              <p:cNvSpPr>
                <a:spLocks noEditPoints="1" noChangeArrowheads="1"/>
              </p:cNvSpPr>
              <p:nvPr/>
            </p:nvSpPr>
            <p:spPr bwMode="auto">
              <a:xfrm>
                <a:off x="0" y="0"/>
                <a:ext cx="379359" cy="376864"/>
              </a:xfrm>
              <a:custGeom>
                <a:avLst/>
                <a:gdLst>
                  <a:gd name="T0" fmla="*/ 189680 w 114"/>
                  <a:gd name="T1" fmla="*/ 0 h 114"/>
                  <a:gd name="T2" fmla="*/ 0 w 114"/>
                  <a:gd name="T3" fmla="*/ 188432 h 114"/>
                  <a:gd name="T4" fmla="*/ 189680 w 114"/>
                  <a:gd name="T5" fmla="*/ 376864 h 114"/>
                  <a:gd name="T6" fmla="*/ 379359 w 114"/>
                  <a:gd name="T7" fmla="*/ 188432 h 114"/>
                  <a:gd name="T8" fmla="*/ 189680 w 114"/>
                  <a:gd name="T9" fmla="*/ 0 h 114"/>
                  <a:gd name="T10" fmla="*/ 189680 w 114"/>
                  <a:gd name="T11" fmla="*/ 357029 h 114"/>
                  <a:gd name="T12" fmla="*/ 19966 w 114"/>
                  <a:gd name="T13" fmla="*/ 188432 h 114"/>
                  <a:gd name="T14" fmla="*/ 189680 w 114"/>
                  <a:gd name="T15" fmla="*/ 19835 h 114"/>
                  <a:gd name="T16" fmla="*/ 359393 w 114"/>
                  <a:gd name="T17" fmla="*/ 188432 h 114"/>
                  <a:gd name="T18" fmla="*/ 189680 w 114"/>
                  <a:gd name="T19" fmla="*/ 357029 h 11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4"/>
                  <a:gd name="T31" fmla="*/ 0 h 114"/>
                  <a:gd name="T32" fmla="*/ 114 w 114"/>
                  <a:gd name="T33" fmla="*/ 114 h 11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4" h="114">
                    <a:moveTo>
                      <a:pt x="57" y="0"/>
                    </a:moveTo>
                    <a:cubicBezTo>
                      <a:pt x="25" y="0"/>
                      <a:pt x="0" y="25"/>
                      <a:pt x="0" y="57"/>
                    </a:cubicBezTo>
                    <a:cubicBezTo>
                      <a:pt x="0" y="89"/>
                      <a:pt x="25" y="114"/>
                      <a:pt x="57" y="114"/>
                    </a:cubicBezTo>
                    <a:cubicBezTo>
                      <a:pt x="89" y="114"/>
                      <a:pt x="114" y="89"/>
                      <a:pt x="114" y="57"/>
                    </a:cubicBezTo>
                    <a:cubicBezTo>
                      <a:pt x="114" y="25"/>
                      <a:pt x="89" y="0"/>
                      <a:pt x="57" y="0"/>
                    </a:cubicBezTo>
                    <a:close/>
                    <a:moveTo>
                      <a:pt x="57" y="108"/>
                    </a:moveTo>
                    <a:cubicBezTo>
                      <a:pt x="29" y="108"/>
                      <a:pt x="6" y="85"/>
                      <a:pt x="6" y="57"/>
                    </a:cubicBezTo>
                    <a:cubicBezTo>
                      <a:pt x="6" y="29"/>
                      <a:pt x="29" y="6"/>
                      <a:pt x="57" y="6"/>
                    </a:cubicBezTo>
                    <a:cubicBezTo>
                      <a:pt x="85" y="6"/>
                      <a:pt x="108" y="29"/>
                      <a:pt x="108" y="57"/>
                    </a:cubicBezTo>
                    <a:cubicBezTo>
                      <a:pt x="108" y="85"/>
                      <a:pt x="85" y="108"/>
                      <a:pt x="57" y="108"/>
                    </a:cubicBezTo>
                    <a:close/>
                  </a:path>
                </a:pathLst>
              </a:custGeom>
              <a:solidFill>
                <a:schemeClr val="bg1">
                  <a:lumMod val="95000"/>
                </a:schemeClr>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600">
                  <a:latin typeface="微软雅黑" pitchFamily="34" charset="-122"/>
                  <a:ea typeface="微软雅黑" pitchFamily="34" charset="-122"/>
                </a:endParaRPr>
              </a:p>
            </p:txBody>
          </p:sp>
          <p:sp>
            <p:nvSpPr>
              <p:cNvPr id="27" name="Rectangle 151"/>
              <p:cNvSpPr>
                <a:spLocks noChangeArrowheads="1"/>
              </p:cNvSpPr>
              <p:nvPr/>
            </p:nvSpPr>
            <p:spPr bwMode="auto">
              <a:xfrm>
                <a:off x="144756" y="272040"/>
                <a:ext cx="22463" cy="42429"/>
              </a:xfrm>
              <a:prstGeom prst="rect">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zh-CN" sz="1600">
                  <a:latin typeface="微软雅黑" pitchFamily="34" charset="-122"/>
                  <a:ea typeface="微软雅黑" pitchFamily="34" charset="-122"/>
                  <a:sym typeface="Calibri" pitchFamily="34" charset="0"/>
                </a:endParaRPr>
              </a:p>
            </p:txBody>
          </p:sp>
          <p:sp>
            <p:nvSpPr>
              <p:cNvPr id="28" name="Rectangle 152"/>
              <p:cNvSpPr>
                <a:spLocks noChangeArrowheads="1"/>
              </p:cNvSpPr>
              <p:nvPr/>
            </p:nvSpPr>
            <p:spPr bwMode="auto">
              <a:xfrm>
                <a:off x="179697" y="272040"/>
                <a:ext cx="19966" cy="42429"/>
              </a:xfrm>
              <a:prstGeom prst="rect">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zh-CN" sz="1600">
                  <a:latin typeface="微软雅黑" pitchFamily="34" charset="-122"/>
                  <a:ea typeface="微软雅黑" pitchFamily="34" charset="-122"/>
                  <a:sym typeface="Calibri" pitchFamily="34" charset="0"/>
                </a:endParaRPr>
              </a:p>
            </p:txBody>
          </p:sp>
          <p:sp>
            <p:nvSpPr>
              <p:cNvPr id="29" name="Rectangle 153"/>
              <p:cNvSpPr>
                <a:spLocks noChangeArrowheads="1"/>
              </p:cNvSpPr>
              <p:nvPr/>
            </p:nvSpPr>
            <p:spPr bwMode="auto">
              <a:xfrm>
                <a:off x="214638" y="272040"/>
                <a:ext cx="19966" cy="42429"/>
              </a:xfrm>
              <a:prstGeom prst="rect">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zh-CN" sz="1600">
                  <a:latin typeface="微软雅黑" pitchFamily="34" charset="-122"/>
                  <a:ea typeface="微软雅黑" pitchFamily="34" charset="-122"/>
                  <a:sym typeface="Calibri" pitchFamily="34" charset="0"/>
                </a:endParaRPr>
              </a:p>
            </p:txBody>
          </p:sp>
          <p:sp>
            <p:nvSpPr>
              <p:cNvPr id="30" name="Freeform 154"/>
              <p:cNvSpPr>
                <a:spLocks noChangeArrowheads="1"/>
              </p:cNvSpPr>
              <p:nvPr/>
            </p:nvSpPr>
            <p:spPr bwMode="auto">
              <a:xfrm>
                <a:off x="117303" y="107318"/>
                <a:ext cx="82362" cy="84857"/>
              </a:xfrm>
              <a:custGeom>
                <a:avLst/>
                <a:gdLst>
                  <a:gd name="T0" fmla="*/ 62595 w 25"/>
                  <a:gd name="T1" fmla="*/ 74674 h 25"/>
                  <a:gd name="T2" fmla="*/ 72479 w 25"/>
                  <a:gd name="T3" fmla="*/ 84857 h 25"/>
                  <a:gd name="T4" fmla="*/ 82362 w 25"/>
                  <a:gd name="T5" fmla="*/ 74674 h 25"/>
                  <a:gd name="T6" fmla="*/ 72479 w 25"/>
                  <a:gd name="T7" fmla="*/ 64491 h 25"/>
                  <a:gd name="T8" fmla="*/ 69184 w 25"/>
                  <a:gd name="T9" fmla="*/ 64491 h 25"/>
                  <a:gd name="T10" fmla="*/ 0 w 25"/>
                  <a:gd name="T11" fmla="*/ 0 h 25"/>
                  <a:gd name="T12" fmla="*/ 62595 w 25"/>
                  <a:gd name="T13" fmla="*/ 74674 h 25"/>
                  <a:gd name="T14" fmla="*/ 62595 w 25"/>
                  <a:gd name="T15" fmla="*/ 74674 h 25"/>
                  <a:gd name="T16" fmla="*/ 0 60000 65536"/>
                  <a:gd name="T17" fmla="*/ 0 60000 65536"/>
                  <a:gd name="T18" fmla="*/ 0 60000 65536"/>
                  <a:gd name="T19" fmla="*/ 0 60000 65536"/>
                  <a:gd name="T20" fmla="*/ 0 60000 65536"/>
                  <a:gd name="T21" fmla="*/ 0 60000 65536"/>
                  <a:gd name="T22" fmla="*/ 0 60000 65536"/>
                  <a:gd name="T23" fmla="*/ 0 60000 65536"/>
                  <a:gd name="T24" fmla="*/ 0 w 25"/>
                  <a:gd name="T25" fmla="*/ 0 h 25"/>
                  <a:gd name="T26" fmla="*/ 25 w 25"/>
                  <a:gd name="T27" fmla="*/ 25 h 2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 h="25">
                    <a:moveTo>
                      <a:pt x="19" y="22"/>
                    </a:moveTo>
                    <a:cubicBezTo>
                      <a:pt x="19" y="24"/>
                      <a:pt x="20" y="25"/>
                      <a:pt x="22" y="25"/>
                    </a:cubicBezTo>
                    <a:cubicBezTo>
                      <a:pt x="24" y="25"/>
                      <a:pt x="25" y="24"/>
                      <a:pt x="25" y="22"/>
                    </a:cubicBezTo>
                    <a:cubicBezTo>
                      <a:pt x="25" y="21"/>
                      <a:pt x="24" y="19"/>
                      <a:pt x="22" y="19"/>
                    </a:cubicBezTo>
                    <a:cubicBezTo>
                      <a:pt x="22" y="19"/>
                      <a:pt x="22" y="19"/>
                      <a:pt x="21" y="19"/>
                    </a:cubicBezTo>
                    <a:cubicBezTo>
                      <a:pt x="0" y="0"/>
                      <a:pt x="0" y="0"/>
                      <a:pt x="0" y="0"/>
                    </a:cubicBezTo>
                    <a:cubicBezTo>
                      <a:pt x="19" y="22"/>
                      <a:pt x="19" y="22"/>
                      <a:pt x="19" y="22"/>
                    </a:cubicBezTo>
                    <a:cubicBezTo>
                      <a:pt x="19" y="22"/>
                      <a:pt x="19" y="22"/>
                      <a:pt x="19" y="22"/>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600">
                  <a:latin typeface="微软雅黑" pitchFamily="34" charset="-122"/>
                  <a:ea typeface="微软雅黑" pitchFamily="34" charset="-122"/>
                </a:endParaRPr>
              </a:p>
            </p:txBody>
          </p:sp>
          <p:sp>
            <p:nvSpPr>
              <p:cNvPr id="31" name="Freeform 155"/>
              <p:cNvSpPr>
                <a:spLocks noChangeArrowheads="1"/>
              </p:cNvSpPr>
              <p:nvPr/>
            </p:nvSpPr>
            <p:spPr bwMode="auto">
              <a:xfrm>
                <a:off x="67387" y="272040"/>
                <a:ext cx="22463" cy="19966"/>
              </a:xfrm>
              <a:custGeom>
                <a:avLst/>
                <a:gdLst>
                  <a:gd name="T0" fmla="*/ 0 w 9"/>
                  <a:gd name="T1" fmla="*/ 14975 h 8"/>
                  <a:gd name="T2" fmla="*/ 7488 w 9"/>
                  <a:gd name="T3" fmla="*/ 19966 h 8"/>
                  <a:gd name="T4" fmla="*/ 22463 w 9"/>
                  <a:gd name="T5" fmla="*/ 2496 h 8"/>
                  <a:gd name="T6" fmla="*/ 17471 w 9"/>
                  <a:gd name="T7" fmla="*/ 0 h 8"/>
                  <a:gd name="T8" fmla="*/ 0 w 9"/>
                  <a:gd name="T9" fmla="*/ 14975 h 8"/>
                  <a:gd name="T10" fmla="*/ 0 60000 65536"/>
                  <a:gd name="T11" fmla="*/ 0 60000 65536"/>
                  <a:gd name="T12" fmla="*/ 0 60000 65536"/>
                  <a:gd name="T13" fmla="*/ 0 60000 65536"/>
                  <a:gd name="T14" fmla="*/ 0 60000 65536"/>
                  <a:gd name="T15" fmla="*/ 0 w 9"/>
                  <a:gd name="T16" fmla="*/ 0 h 8"/>
                  <a:gd name="T17" fmla="*/ 9 w 9"/>
                  <a:gd name="T18" fmla="*/ 8 h 8"/>
                </a:gdLst>
                <a:ahLst/>
                <a:cxnLst>
                  <a:cxn ang="T10">
                    <a:pos x="T0" y="T1"/>
                  </a:cxn>
                  <a:cxn ang="T11">
                    <a:pos x="T2" y="T3"/>
                  </a:cxn>
                  <a:cxn ang="T12">
                    <a:pos x="T4" y="T5"/>
                  </a:cxn>
                  <a:cxn ang="T13">
                    <a:pos x="T6" y="T7"/>
                  </a:cxn>
                  <a:cxn ang="T14">
                    <a:pos x="T8" y="T9"/>
                  </a:cxn>
                </a:cxnLst>
                <a:rect l="T15" t="T16" r="T17" b="T18"/>
                <a:pathLst>
                  <a:path w="9" h="8">
                    <a:moveTo>
                      <a:pt x="0" y="6"/>
                    </a:moveTo>
                    <a:lnTo>
                      <a:pt x="3" y="8"/>
                    </a:lnTo>
                    <a:lnTo>
                      <a:pt x="9" y="1"/>
                    </a:lnTo>
                    <a:lnTo>
                      <a:pt x="7" y="0"/>
                    </a:lnTo>
                    <a:lnTo>
                      <a:pt x="0" y="6"/>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600">
                  <a:latin typeface="微软雅黑" pitchFamily="34" charset="-122"/>
                  <a:ea typeface="微软雅黑" pitchFamily="34" charset="-122"/>
                </a:endParaRPr>
              </a:p>
            </p:txBody>
          </p:sp>
          <p:sp>
            <p:nvSpPr>
              <p:cNvPr id="32" name="Freeform 156"/>
              <p:cNvSpPr>
                <a:spLocks noChangeArrowheads="1"/>
              </p:cNvSpPr>
              <p:nvPr/>
            </p:nvSpPr>
            <p:spPr bwMode="auto">
              <a:xfrm>
                <a:off x="47421" y="227116"/>
                <a:ext cx="27454" cy="14975"/>
              </a:xfrm>
              <a:custGeom>
                <a:avLst/>
                <a:gdLst>
                  <a:gd name="T0" fmla="*/ 22462 w 11"/>
                  <a:gd name="T1" fmla="*/ 0 h 6"/>
                  <a:gd name="T2" fmla="*/ 0 w 11"/>
                  <a:gd name="T3" fmla="*/ 7488 h 6"/>
                  <a:gd name="T4" fmla="*/ 2496 w 11"/>
                  <a:gd name="T5" fmla="*/ 14975 h 6"/>
                  <a:gd name="T6" fmla="*/ 27454 w 11"/>
                  <a:gd name="T7" fmla="*/ 7488 h 6"/>
                  <a:gd name="T8" fmla="*/ 22462 w 11"/>
                  <a:gd name="T9" fmla="*/ 0 h 6"/>
                  <a:gd name="T10" fmla="*/ 0 60000 65536"/>
                  <a:gd name="T11" fmla="*/ 0 60000 65536"/>
                  <a:gd name="T12" fmla="*/ 0 60000 65536"/>
                  <a:gd name="T13" fmla="*/ 0 60000 65536"/>
                  <a:gd name="T14" fmla="*/ 0 60000 65536"/>
                  <a:gd name="T15" fmla="*/ 0 w 11"/>
                  <a:gd name="T16" fmla="*/ 0 h 6"/>
                  <a:gd name="T17" fmla="*/ 11 w 11"/>
                  <a:gd name="T18" fmla="*/ 6 h 6"/>
                </a:gdLst>
                <a:ahLst/>
                <a:cxnLst>
                  <a:cxn ang="T10">
                    <a:pos x="T0" y="T1"/>
                  </a:cxn>
                  <a:cxn ang="T11">
                    <a:pos x="T2" y="T3"/>
                  </a:cxn>
                  <a:cxn ang="T12">
                    <a:pos x="T4" y="T5"/>
                  </a:cxn>
                  <a:cxn ang="T13">
                    <a:pos x="T6" y="T7"/>
                  </a:cxn>
                  <a:cxn ang="T14">
                    <a:pos x="T8" y="T9"/>
                  </a:cxn>
                </a:cxnLst>
                <a:rect l="T15" t="T16" r="T17" b="T18"/>
                <a:pathLst>
                  <a:path w="11" h="6">
                    <a:moveTo>
                      <a:pt x="9" y="0"/>
                    </a:moveTo>
                    <a:lnTo>
                      <a:pt x="0" y="3"/>
                    </a:lnTo>
                    <a:lnTo>
                      <a:pt x="1" y="6"/>
                    </a:lnTo>
                    <a:lnTo>
                      <a:pt x="11" y="3"/>
                    </a:lnTo>
                    <a:lnTo>
                      <a:pt x="9" y="0"/>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600">
                  <a:latin typeface="微软雅黑" pitchFamily="34" charset="-122"/>
                  <a:ea typeface="微软雅黑" pitchFamily="34" charset="-122"/>
                </a:endParaRPr>
              </a:p>
            </p:txBody>
          </p:sp>
          <p:sp>
            <p:nvSpPr>
              <p:cNvPr id="33" name="Freeform 157"/>
              <p:cNvSpPr>
                <a:spLocks noChangeArrowheads="1"/>
              </p:cNvSpPr>
              <p:nvPr/>
            </p:nvSpPr>
            <p:spPr bwMode="auto">
              <a:xfrm>
                <a:off x="79865" y="74874"/>
                <a:ext cx="19966" cy="22463"/>
              </a:xfrm>
              <a:custGeom>
                <a:avLst/>
                <a:gdLst>
                  <a:gd name="T0" fmla="*/ 0 w 8"/>
                  <a:gd name="T1" fmla="*/ 7488 h 9"/>
                  <a:gd name="T2" fmla="*/ 17470 w 8"/>
                  <a:gd name="T3" fmla="*/ 22463 h 9"/>
                  <a:gd name="T4" fmla="*/ 19966 w 8"/>
                  <a:gd name="T5" fmla="*/ 17471 h 9"/>
                  <a:gd name="T6" fmla="*/ 4992 w 8"/>
                  <a:gd name="T7" fmla="*/ 0 h 9"/>
                  <a:gd name="T8" fmla="*/ 0 w 8"/>
                  <a:gd name="T9" fmla="*/ 7488 h 9"/>
                  <a:gd name="T10" fmla="*/ 0 60000 65536"/>
                  <a:gd name="T11" fmla="*/ 0 60000 65536"/>
                  <a:gd name="T12" fmla="*/ 0 60000 65536"/>
                  <a:gd name="T13" fmla="*/ 0 60000 65536"/>
                  <a:gd name="T14" fmla="*/ 0 60000 65536"/>
                  <a:gd name="T15" fmla="*/ 0 w 8"/>
                  <a:gd name="T16" fmla="*/ 0 h 9"/>
                  <a:gd name="T17" fmla="*/ 8 w 8"/>
                  <a:gd name="T18" fmla="*/ 9 h 9"/>
                </a:gdLst>
                <a:ahLst/>
                <a:cxnLst>
                  <a:cxn ang="T10">
                    <a:pos x="T0" y="T1"/>
                  </a:cxn>
                  <a:cxn ang="T11">
                    <a:pos x="T2" y="T3"/>
                  </a:cxn>
                  <a:cxn ang="T12">
                    <a:pos x="T4" y="T5"/>
                  </a:cxn>
                  <a:cxn ang="T13">
                    <a:pos x="T6" y="T7"/>
                  </a:cxn>
                  <a:cxn ang="T14">
                    <a:pos x="T8" y="T9"/>
                  </a:cxn>
                </a:cxnLst>
                <a:rect l="T15" t="T16" r="T17" b="T18"/>
                <a:pathLst>
                  <a:path w="8" h="9">
                    <a:moveTo>
                      <a:pt x="0" y="3"/>
                    </a:moveTo>
                    <a:lnTo>
                      <a:pt x="7" y="9"/>
                    </a:lnTo>
                    <a:lnTo>
                      <a:pt x="8" y="7"/>
                    </a:lnTo>
                    <a:lnTo>
                      <a:pt x="2" y="0"/>
                    </a:lnTo>
                    <a:lnTo>
                      <a:pt x="0" y="3"/>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600">
                  <a:latin typeface="微软雅黑" pitchFamily="34" charset="-122"/>
                  <a:ea typeface="微软雅黑" pitchFamily="34" charset="-122"/>
                </a:endParaRPr>
              </a:p>
            </p:txBody>
          </p:sp>
          <p:sp>
            <p:nvSpPr>
              <p:cNvPr id="34" name="Freeform 158"/>
              <p:cNvSpPr>
                <a:spLocks noChangeArrowheads="1"/>
              </p:cNvSpPr>
              <p:nvPr/>
            </p:nvSpPr>
            <p:spPr bwMode="auto">
              <a:xfrm>
                <a:off x="49916" y="124789"/>
                <a:ext cx="27454" cy="12480"/>
              </a:xfrm>
              <a:custGeom>
                <a:avLst/>
                <a:gdLst>
                  <a:gd name="T0" fmla="*/ 27454 w 11"/>
                  <a:gd name="T1" fmla="*/ 7488 h 5"/>
                  <a:gd name="T2" fmla="*/ 4992 w 11"/>
                  <a:gd name="T3" fmla="*/ 0 h 5"/>
                  <a:gd name="T4" fmla="*/ 0 w 11"/>
                  <a:gd name="T5" fmla="*/ 7488 h 5"/>
                  <a:gd name="T6" fmla="*/ 24958 w 11"/>
                  <a:gd name="T7" fmla="*/ 12480 h 5"/>
                  <a:gd name="T8" fmla="*/ 27454 w 11"/>
                  <a:gd name="T9" fmla="*/ 7488 h 5"/>
                  <a:gd name="T10" fmla="*/ 0 60000 65536"/>
                  <a:gd name="T11" fmla="*/ 0 60000 65536"/>
                  <a:gd name="T12" fmla="*/ 0 60000 65536"/>
                  <a:gd name="T13" fmla="*/ 0 60000 65536"/>
                  <a:gd name="T14" fmla="*/ 0 60000 65536"/>
                  <a:gd name="T15" fmla="*/ 0 w 11"/>
                  <a:gd name="T16" fmla="*/ 0 h 5"/>
                  <a:gd name="T17" fmla="*/ 11 w 11"/>
                  <a:gd name="T18" fmla="*/ 5 h 5"/>
                </a:gdLst>
                <a:ahLst/>
                <a:cxnLst>
                  <a:cxn ang="T10">
                    <a:pos x="T0" y="T1"/>
                  </a:cxn>
                  <a:cxn ang="T11">
                    <a:pos x="T2" y="T3"/>
                  </a:cxn>
                  <a:cxn ang="T12">
                    <a:pos x="T4" y="T5"/>
                  </a:cxn>
                  <a:cxn ang="T13">
                    <a:pos x="T6" y="T7"/>
                  </a:cxn>
                  <a:cxn ang="T14">
                    <a:pos x="T8" y="T9"/>
                  </a:cxn>
                </a:cxnLst>
                <a:rect l="T15" t="T16" r="T17" b="T18"/>
                <a:pathLst>
                  <a:path w="11" h="5">
                    <a:moveTo>
                      <a:pt x="11" y="3"/>
                    </a:moveTo>
                    <a:lnTo>
                      <a:pt x="2" y="0"/>
                    </a:lnTo>
                    <a:lnTo>
                      <a:pt x="0" y="3"/>
                    </a:lnTo>
                    <a:lnTo>
                      <a:pt x="10" y="5"/>
                    </a:lnTo>
                    <a:lnTo>
                      <a:pt x="11" y="3"/>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600">
                  <a:latin typeface="微软雅黑" pitchFamily="34" charset="-122"/>
                  <a:ea typeface="微软雅黑" pitchFamily="34" charset="-122"/>
                </a:endParaRPr>
              </a:p>
            </p:txBody>
          </p:sp>
          <p:sp>
            <p:nvSpPr>
              <p:cNvPr id="35" name="Rectangle 159"/>
              <p:cNvSpPr>
                <a:spLocks noChangeArrowheads="1"/>
              </p:cNvSpPr>
              <p:nvPr/>
            </p:nvSpPr>
            <p:spPr bwMode="auto">
              <a:xfrm>
                <a:off x="187185" y="34941"/>
                <a:ext cx="7488" cy="22463"/>
              </a:xfrm>
              <a:prstGeom prst="rect">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zh-CN" sz="1600">
                  <a:latin typeface="微软雅黑" pitchFamily="34" charset="-122"/>
                  <a:ea typeface="微软雅黑" pitchFamily="34" charset="-122"/>
                  <a:sym typeface="Calibri" pitchFamily="34" charset="0"/>
                </a:endParaRPr>
              </a:p>
            </p:txBody>
          </p:sp>
          <p:sp>
            <p:nvSpPr>
              <p:cNvPr id="36" name="Freeform 160"/>
              <p:cNvSpPr>
                <a:spLocks noChangeArrowheads="1"/>
              </p:cNvSpPr>
              <p:nvPr/>
            </p:nvSpPr>
            <p:spPr bwMode="auto">
              <a:xfrm>
                <a:off x="119798" y="44924"/>
                <a:ext cx="17471" cy="22463"/>
              </a:xfrm>
              <a:custGeom>
                <a:avLst/>
                <a:gdLst>
                  <a:gd name="T0" fmla="*/ 17471 w 7"/>
                  <a:gd name="T1" fmla="*/ 19967 h 9"/>
                  <a:gd name="T2" fmla="*/ 7488 w 7"/>
                  <a:gd name="T3" fmla="*/ 0 h 9"/>
                  <a:gd name="T4" fmla="*/ 0 w 7"/>
                  <a:gd name="T5" fmla="*/ 4992 h 9"/>
                  <a:gd name="T6" fmla="*/ 9983 w 7"/>
                  <a:gd name="T7" fmla="*/ 22463 h 9"/>
                  <a:gd name="T8" fmla="*/ 17471 w 7"/>
                  <a:gd name="T9" fmla="*/ 19967 h 9"/>
                  <a:gd name="T10" fmla="*/ 0 60000 65536"/>
                  <a:gd name="T11" fmla="*/ 0 60000 65536"/>
                  <a:gd name="T12" fmla="*/ 0 60000 65536"/>
                  <a:gd name="T13" fmla="*/ 0 60000 65536"/>
                  <a:gd name="T14" fmla="*/ 0 60000 65536"/>
                  <a:gd name="T15" fmla="*/ 0 w 7"/>
                  <a:gd name="T16" fmla="*/ 0 h 9"/>
                  <a:gd name="T17" fmla="*/ 7 w 7"/>
                  <a:gd name="T18" fmla="*/ 9 h 9"/>
                </a:gdLst>
                <a:ahLst/>
                <a:cxnLst>
                  <a:cxn ang="T10">
                    <a:pos x="T0" y="T1"/>
                  </a:cxn>
                  <a:cxn ang="T11">
                    <a:pos x="T2" y="T3"/>
                  </a:cxn>
                  <a:cxn ang="T12">
                    <a:pos x="T4" y="T5"/>
                  </a:cxn>
                  <a:cxn ang="T13">
                    <a:pos x="T6" y="T7"/>
                  </a:cxn>
                  <a:cxn ang="T14">
                    <a:pos x="T8" y="T9"/>
                  </a:cxn>
                </a:cxnLst>
                <a:rect l="T15" t="T16" r="T17" b="T18"/>
                <a:pathLst>
                  <a:path w="7" h="9">
                    <a:moveTo>
                      <a:pt x="7" y="8"/>
                    </a:moveTo>
                    <a:lnTo>
                      <a:pt x="3" y="0"/>
                    </a:lnTo>
                    <a:lnTo>
                      <a:pt x="0" y="2"/>
                    </a:lnTo>
                    <a:lnTo>
                      <a:pt x="4" y="9"/>
                    </a:lnTo>
                    <a:lnTo>
                      <a:pt x="7" y="8"/>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600">
                  <a:latin typeface="微软雅黑" pitchFamily="34" charset="-122"/>
                  <a:ea typeface="微软雅黑" pitchFamily="34" charset="-122"/>
                </a:endParaRPr>
              </a:p>
            </p:txBody>
          </p:sp>
          <p:sp>
            <p:nvSpPr>
              <p:cNvPr id="37" name="Freeform 161"/>
              <p:cNvSpPr>
                <a:spLocks noChangeArrowheads="1"/>
              </p:cNvSpPr>
              <p:nvPr/>
            </p:nvSpPr>
            <p:spPr bwMode="auto">
              <a:xfrm>
                <a:off x="234604" y="44924"/>
                <a:ext cx="12480" cy="27454"/>
              </a:xfrm>
              <a:custGeom>
                <a:avLst/>
                <a:gdLst>
                  <a:gd name="T0" fmla="*/ 0 w 5"/>
                  <a:gd name="T1" fmla="*/ 22462 h 11"/>
                  <a:gd name="T2" fmla="*/ 4992 w 5"/>
                  <a:gd name="T3" fmla="*/ 27454 h 11"/>
                  <a:gd name="T4" fmla="*/ 12480 w 5"/>
                  <a:gd name="T5" fmla="*/ 4992 h 11"/>
                  <a:gd name="T6" fmla="*/ 4992 w 5"/>
                  <a:gd name="T7" fmla="*/ 0 h 11"/>
                  <a:gd name="T8" fmla="*/ 0 w 5"/>
                  <a:gd name="T9" fmla="*/ 22462 h 11"/>
                  <a:gd name="T10" fmla="*/ 0 60000 65536"/>
                  <a:gd name="T11" fmla="*/ 0 60000 65536"/>
                  <a:gd name="T12" fmla="*/ 0 60000 65536"/>
                  <a:gd name="T13" fmla="*/ 0 60000 65536"/>
                  <a:gd name="T14" fmla="*/ 0 60000 65536"/>
                  <a:gd name="T15" fmla="*/ 0 w 5"/>
                  <a:gd name="T16" fmla="*/ 0 h 11"/>
                  <a:gd name="T17" fmla="*/ 5 w 5"/>
                  <a:gd name="T18" fmla="*/ 11 h 11"/>
                </a:gdLst>
                <a:ahLst/>
                <a:cxnLst>
                  <a:cxn ang="T10">
                    <a:pos x="T0" y="T1"/>
                  </a:cxn>
                  <a:cxn ang="T11">
                    <a:pos x="T2" y="T3"/>
                  </a:cxn>
                  <a:cxn ang="T12">
                    <a:pos x="T4" y="T5"/>
                  </a:cxn>
                  <a:cxn ang="T13">
                    <a:pos x="T6" y="T7"/>
                  </a:cxn>
                  <a:cxn ang="T14">
                    <a:pos x="T8" y="T9"/>
                  </a:cxn>
                </a:cxnLst>
                <a:rect l="T15" t="T16" r="T17" b="T18"/>
                <a:pathLst>
                  <a:path w="5" h="11">
                    <a:moveTo>
                      <a:pt x="0" y="9"/>
                    </a:moveTo>
                    <a:lnTo>
                      <a:pt x="2" y="11"/>
                    </a:lnTo>
                    <a:lnTo>
                      <a:pt x="5" y="2"/>
                    </a:lnTo>
                    <a:lnTo>
                      <a:pt x="2" y="0"/>
                    </a:lnTo>
                    <a:lnTo>
                      <a:pt x="0" y="9"/>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600">
                  <a:latin typeface="微软雅黑" pitchFamily="34" charset="-122"/>
                  <a:ea typeface="微软雅黑" pitchFamily="34" charset="-122"/>
                </a:endParaRPr>
              </a:p>
            </p:txBody>
          </p:sp>
          <p:sp>
            <p:nvSpPr>
              <p:cNvPr id="38" name="Freeform 162"/>
              <p:cNvSpPr>
                <a:spLocks noChangeArrowheads="1"/>
              </p:cNvSpPr>
              <p:nvPr/>
            </p:nvSpPr>
            <p:spPr bwMode="auto">
              <a:xfrm>
                <a:off x="277033" y="272040"/>
                <a:ext cx="22463" cy="19966"/>
              </a:xfrm>
              <a:custGeom>
                <a:avLst/>
                <a:gdLst>
                  <a:gd name="T0" fmla="*/ 0 w 9"/>
                  <a:gd name="T1" fmla="*/ 2496 h 8"/>
                  <a:gd name="T2" fmla="*/ 19967 w 9"/>
                  <a:gd name="T3" fmla="*/ 19966 h 8"/>
                  <a:gd name="T4" fmla="*/ 22463 w 9"/>
                  <a:gd name="T5" fmla="*/ 14975 h 8"/>
                  <a:gd name="T6" fmla="*/ 7488 w 9"/>
                  <a:gd name="T7" fmla="*/ 0 h 8"/>
                  <a:gd name="T8" fmla="*/ 0 w 9"/>
                  <a:gd name="T9" fmla="*/ 2496 h 8"/>
                  <a:gd name="T10" fmla="*/ 0 60000 65536"/>
                  <a:gd name="T11" fmla="*/ 0 60000 65536"/>
                  <a:gd name="T12" fmla="*/ 0 60000 65536"/>
                  <a:gd name="T13" fmla="*/ 0 60000 65536"/>
                  <a:gd name="T14" fmla="*/ 0 60000 65536"/>
                  <a:gd name="T15" fmla="*/ 0 w 9"/>
                  <a:gd name="T16" fmla="*/ 0 h 8"/>
                  <a:gd name="T17" fmla="*/ 9 w 9"/>
                  <a:gd name="T18" fmla="*/ 8 h 8"/>
                </a:gdLst>
                <a:ahLst/>
                <a:cxnLst>
                  <a:cxn ang="T10">
                    <a:pos x="T0" y="T1"/>
                  </a:cxn>
                  <a:cxn ang="T11">
                    <a:pos x="T2" y="T3"/>
                  </a:cxn>
                  <a:cxn ang="T12">
                    <a:pos x="T4" y="T5"/>
                  </a:cxn>
                  <a:cxn ang="T13">
                    <a:pos x="T6" y="T7"/>
                  </a:cxn>
                  <a:cxn ang="T14">
                    <a:pos x="T8" y="T9"/>
                  </a:cxn>
                </a:cxnLst>
                <a:rect l="T15" t="T16" r="T17" b="T18"/>
                <a:pathLst>
                  <a:path w="9" h="8">
                    <a:moveTo>
                      <a:pt x="0" y="1"/>
                    </a:moveTo>
                    <a:lnTo>
                      <a:pt x="8" y="8"/>
                    </a:lnTo>
                    <a:lnTo>
                      <a:pt x="9" y="6"/>
                    </a:lnTo>
                    <a:lnTo>
                      <a:pt x="3" y="0"/>
                    </a:lnTo>
                    <a:lnTo>
                      <a:pt x="0" y="1"/>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600">
                  <a:latin typeface="微软雅黑" pitchFamily="34" charset="-122"/>
                  <a:ea typeface="微软雅黑" pitchFamily="34" charset="-122"/>
                </a:endParaRPr>
              </a:p>
            </p:txBody>
          </p:sp>
          <p:sp>
            <p:nvSpPr>
              <p:cNvPr id="39" name="Freeform 163"/>
              <p:cNvSpPr>
                <a:spLocks noChangeArrowheads="1"/>
              </p:cNvSpPr>
              <p:nvPr/>
            </p:nvSpPr>
            <p:spPr bwMode="auto">
              <a:xfrm>
                <a:off x="304486" y="227116"/>
                <a:ext cx="24958" cy="14975"/>
              </a:xfrm>
              <a:custGeom>
                <a:avLst/>
                <a:gdLst>
                  <a:gd name="T0" fmla="*/ 0 w 10"/>
                  <a:gd name="T1" fmla="*/ 7488 h 6"/>
                  <a:gd name="T2" fmla="*/ 22462 w 10"/>
                  <a:gd name="T3" fmla="*/ 14975 h 6"/>
                  <a:gd name="T4" fmla="*/ 24958 w 10"/>
                  <a:gd name="T5" fmla="*/ 7488 h 6"/>
                  <a:gd name="T6" fmla="*/ 2496 w 10"/>
                  <a:gd name="T7" fmla="*/ 0 h 6"/>
                  <a:gd name="T8" fmla="*/ 0 w 10"/>
                  <a:gd name="T9" fmla="*/ 7488 h 6"/>
                  <a:gd name="T10" fmla="*/ 0 60000 65536"/>
                  <a:gd name="T11" fmla="*/ 0 60000 65536"/>
                  <a:gd name="T12" fmla="*/ 0 60000 65536"/>
                  <a:gd name="T13" fmla="*/ 0 60000 65536"/>
                  <a:gd name="T14" fmla="*/ 0 60000 65536"/>
                  <a:gd name="T15" fmla="*/ 0 w 10"/>
                  <a:gd name="T16" fmla="*/ 0 h 6"/>
                  <a:gd name="T17" fmla="*/ 10 w 10"/>
                  <a:gd name="T18" fmla="*/ 6 h 6"/>
                </a:gdLst>
                <a:ahLst/>
                <a:cxnLst>
                  <a:cxn ang="T10">
                    <a:pos x="T0" y="T1"/>
                  </a:cxn>
                  <a:cxn ang="T11">
                    <a:pos x="T2" y="T3"/>
                  </a:cxn>
                  <a:cxn ang="T12">
                    <a:pos x="T4" y="T5"/>
                  </a:cxn>
                  <a:cxn ang="T13">
                    <a:pos x="T6" y="T7"/>
                  </a:cxn>
                  <a:cxn ang="T14">
                    <a:pos x="T8" y="T9"/>
                  </a:cxn>
                </a:cxnLst>
                <a:rect l="T15" t="T16" r="T17" b="T18"/>
                <a:pathLst>
                  <a:path w="10" h="6">
                    <a:moveTo>
                      <a:pt x="0" y="3"/>
                    </a:moveTo>
                    <a:lnTo>
                      <a:pt x="9" y="6"/>
                    </a:lnTo>
                    <a:lnTo>
                      <a:pt x="10" y="3"/>
                    </a:lnTo>
                    <a:lnTo>
                      <a:pt x="1" y="0"/>
                    </a:lnTo>
                    <a:lnTo>
                      <a:pt x="0" y="3"/>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600">
                  <a:latin typeface="微软雅黑" pitchFamily="34" charset="-122"/>
                  <a:ea typeface="微软雅黑" pitchFamily="34" charset="-122"/>
                </a:endParaRPr>
              </a:p>
            </p:txBody>
          </p:sp>
          <p:sp>
            <p:nvSpPr>
              <p:cNvPr id="40" name="Freeform 164"/>
              <p:cNvSpPr>
                <a:spLocks noChangeArrowheads="1"/>
              </p:cNvSpPr>
              <p:nvPr/>
            </p:nvSpPr>
            <p:spPr bwMode="auto">
              <a:xfrm>
                <a:off x="274536" y="74874"/>
                <a:ext cx="22463" cy="22463"/>
              </a:xfrm>
              <a:custGeom>
                <a:avLst/>
                <a:gdLst>
                  <a:gd name="T0" fmla="*/ 22463 w 9"/>
                  <a:gd name="T1" fmla="*/ 7488 h 9"/>
                  <a:gd name="T2" fmla="*/ 19967 w 9"/>
                  <a:gd name="T3" fmla="*/ 0 h 9"/>
                  <a:gd name="T4" fmla="*/ 0 w 9"/>
                  <a:gd name="T5" fmla="*/ 17471 h 9"/>
                  <a:gd name="T6" fmla="*/ 4992 w 9"/>
                  <a:gd name="T7" fmla="*/ 22463 h 9"/>
                  <a:gd name="T8" fmla="*/ 22463 w 9"/>
                  <a:gd name="T9" fmla="*/ 7488 h 9"/>
                  <a:gd name="T10" fmla="*/ 0 60000 65536"/>
                  <a:gd name="T11" fmla="*/ 0 60000 65536"/>
                  <a:gd name="T12" fmla="*/ 0 60000 65536"/>
                  <a:gd name="T13" fmla="*/ 0 60000 65536"/>
                  <a:gd name="T14" fmla="*/ 0 60000 65536"/>
                  <a:gd name="T15" fmla="*/ 0 w 9"/>
                  <a:gd name="T16" fmla="*/ 0 h 9"/>
                  <a:gd name="T17" fmla="*/ 9 w 9"/>
                  <a:gd name="T18" fmla="*/ 9 h 9"/>
                </a:gdLst>
                <a:ahLst/>
                <a:cxnLst>
                  <a:cxn ang="T10">
                    <a:pos x="T0" y="T1"/>
                  </a:cxn>
                  <a:cxn ang="T11">
                    <a:pos x="T2" y="T3"/>
                  </a:cxn>
                  <a:cxn ang="T12">
                    <a:pos x="T4" y="T5"/>
                  </a:cxn>
                  <a:cxn ang="T13">
                    <a:pos x="T6" y="T7"/>
                  </a:cxn>
                  <a:cxn ang="T14">
                    <a:pos x="T8" y="T9"/>
                  </a:cxn>
                </a:cxnLst>
                <a:rect l="T15" t="T16" r="T17" b="T18"/>
                <a:pathLst>
                  <a:path w="9" h="9">
                    <a:moveTo>
                      <a:pt x="9" y="3"/>
                    </a:moveTo>
                    <a:lnTo>
                      <a:pt x="8" y="0"/>
                    </a:lnTo>
                    <a:lnTo>
                      <a:pt x="0" y="7"/>
                    </a:lnTo>
                    <a:lnTo>
                      <a:pt x="2" y="9"/>
                    </a:lnTo>
                    <a:lnTo>
                      <a:pt x="9" y="3"/>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600">
                  <a:latin typeface="微软雅黑" pitchFamily="34" charset="-122"/>
                  <a:ea typeface="微软雅黑" pitchFamily="34" charset="-122"/>
                </a:endParaRPr>
              </a:p>
            </p:txBody>
          </p:sp>
          <p:sp>
            <p:nvSpPr>
              <p:cNvPr id="41" name="Freeform 165"/>
              <p:cNvSpPr>
                <a:spLocks noChangeArrowheads="1"/>
              </p:cNvSpPr>
              <p:nvPr/>
            </p:nvSpPr>
            <p:spPr bwMode="auto">
              <a:xfrm>
                <a:off x="299494" y="124789"/>
                <a:ext cx="27454" cy="12480"/>
              </a:xfrm>
              <a:custGeom>
                <a:avLst/>
                <a:gdLst>
                  <a:gd name="T0" fmla="*/ 24958 w 11"/>
                  <a:gd name="T1" fmla="*/ 0 h 5"/>
                  <a:gd name="T2" fmla="*/ 0 w 11"/>
                  <a:gd name="T3" fmla="*/ 7488 h 5"/>
                  <a:gd name="T4" fmla="*/ 4992 w 11"/>
                  <a:gd name="T5" fmla="*/ 12480 h 5"/>
                  <a:gd name="T6" fmla="*/ 27454 w 11"/>
                  <a:gd name="T7" fmla="*/ 7488 h 5"/>
                  <a:gd name="T8" fmla="*/ 24958 w 11"/>
                  <a:gd name="T9" fmla="*/ 0 h 5"/>
                  <a:gd name="T10" fmla="*/ 0 60000 65536"/>
                  <a:gd name="T11" fmla="*/ 0 60000 65536"/>
                  <a:gd name="T12" fmla="*/ 0 60000 65536"/>
                  <a:gd name="T13" fmla="*/ 0 60000 65536"/>
                  <a:gd name="T14" fmla="*/ 0 60000 65536"/>
                  <a:gd name="T15" fmla="*/ 0 w 11"/>
                  <a:gd name="T16" fmla="*/ 0 h 5"/>
                  <a:gd name="T17" fmla="*/ 11 w 11"/>
                  <a:gd name="T18" fmla="*/ 5 h 5"/>
                </a:gdLst>
                <a:ahLst/>
                <a:cxnLst>
                  <a:cxn ang="T10">
                    <a:pos x="T0" y="T1"/>
                  </a:cxn>
                  <a:cxn ang="T11">
                    <a:pos x="T2" y="T3"/>
                  </a:cxn>
                  <a:cxn ang="T12">
                    <a:pos x="T4" y="T5"/>
                  </a:cxn>
                  <a:cxn ang="T13">
                    <a:pos x="T6" y="T7"/>
                  </a:cxn>
                  <a:cxn ang="T14">
                    <a:pos x="T8" y="T9"/>
                  </a:cxn>
                </a:cxnLst>
                <a:rect l="T15" t="T16" r="T17" b="T18"/>
                <a:pathLst>
                  <a:path w="11" h="5">
                    <a:moveTo>
                      <a:pt x="10" y="0"/>
                    </a:moveTo>
                    <a:lnTo>
                      <a:pt x="0" y="3"/>
                    </a:lnTo>
                    <a:lnTo>
                      <a:pt x="2" y="5"/>
                    </a:lnTo>
                    <a:lnTo>
                      <a:pt x="11" y="3"/>
                    </a:lnTo>
                    <a:lnTo>
                      <a:pt x="10" y="0"/>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600">
                  <a:latin typeface="微软雅黑" pitchFamily="34" charset="-122"/>
                  <a:ea typeface="微软雅黑" pitchFamily="34" charset="-122"/>
                </a:endParaRPr>
              </a:p>
            </p:txBody>
          </p:sp>
          <p:sp>
            <p:nvSpPr>
              <p:cNvPr id="42" name="Rectangle 166"/>
              <p:cNvSpPr>
                <a:spLocks noChangeArrowheads="1"/>
              </p:cNvSpPr>
              <p:nvPr/>
            </p:nvSpPr>
            <p:spPr bwMode="auto">
              <a:xfrm>
                <a:off x="39933" y="174705"/>
                <a:ext cx="24958" cy="7488"/>
              </a:xfrm>
              <a:prstGeom prst="rect">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zh-CN" sz="1600">
                  <a:latin typeface="微软雅黑" pitchFamily="34" charset="-122"/>
                  <a:ea typeface="微软雅黑" pitchFamily="34" charset="-122"/>
                  <a:sym typeface="Calibri" pitchFamily="34" charset="0"/>
                </a:endParaRPr>
              </a:p>
            </p:txBody>
          </p:sp>
          <p:sp>
            <p:nvSpPr>
              <p:cNvPr id="43" name="Rectangle 167"/>
              <p:cNvSpPr>
                <a:spLocks noChangeArrowheads="1"/>
              </p:cNvSpPr>
              <p:nvPr/>
            </p:nvSpPr>
            <p:spPr bwMode="auto">
              <a:xfrm>
                <a:off x="316965" y="177200"/>
                <a:ext cx="27454" cy="7488"/>
              </a:xfrm>
              <a:prstGeom prst="rect">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zh-CN" sz="1600">
                  <a:latin typeface="微软雅黑" pitchFamily="34" charset="-122"/>
                  <a:ea typeface="微软雅黑" pitchFamily="34" charset="-122"/>
                  <a:sym typeface="Calibri" pitchFamily="34" charset="0"/>
                </a:endParaRPr>
              </a:p>
            </p:txBody>
          </p:sp>
        </p:grpSp>
      </p:grpSp>
      <p:grpSp>
        <p:nvGrpSpPr>
          <p:cNvPr id="44" name="组合 43"/>
          <p:cNvGrpSpPr/>
          <p:nvPr/>
        </p:nvGrpSpPr>
        <p:grpSpPr>
          <a:xfrm>
            <a:off x="5308456" y="3495148"/>
            <a:ext cx="790155" cy="795728"/>
            <a:chOff x="5301408" y="2944341"/>
            <a:chExt cx="716756" cy="720329"/>
          </a:xfrm>
        </p:grpSpPr>
        <p:sp>
          <p:nvSpPr>
            <p:cNvPr id="45" name="Oval 14"/>
            <p:cNvSpPr>
              <a:spLocks noChangeArrowheads="1"/>
            </p:cNvSpPr>
            <p:nvPr/>
          </p:nvSpPr>
          <p:spPr bwMode="auto">
            <a:xfrm>
              <a:off x="5301408" y="2944341"/>
              <a:ext cx="716756" cy="720329"/>
            </a:xfrm>
            <a:prstGeom prst="ellipse">
              <a:avLst/>
            </a:prstGeom>
            <a:solidFill>
              <a:srgbClr val="9A2222"/>
            </a:solidFill>
            <a:ln>
              <a:noFill/>
            </a:ln>
            <a:extLst/>
          </p:spPr>
          <p:txBody>
            <a:bodyPr lIns="68580" tIns="34290" rIns="68580" bIns="34290"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sz="2800">
                <a:latin typeface="微软雅黑" pitchFamily="34" charset="-122"/>
                <a:ea typeface="微软雅黑" pitchFamily="34" charset="-122"/>
                <a:sym typeface="Calibri" pitchFamily="34" charset="0"/>
              </a:endParaRPr>
            </a:p>
          </p:txBody>
        </p:sp>
        <p:grpSp>
          <p:nvGrpSpPr>
            <p:cNvPr id="46" name="Group 54"/>
            <p:cNvGrpSpPr>
              <a:grpSpLocks/>
            </p:cNvGrpSpPr>
            <p:nvPr/>
          </p:nvGrpSpPr>
          <p:grpSpPr bwMode="auto">
            <a:xfrm>
              <a:off x="5513338" y="3145557"/>
              <a:ext cx="300038" cy="389334"/>
              <a:chOff x="0" y="0"/>
              <a:chExt cx="299494" cy="389342"/>
            </a:xfrm>
          </p:grpSpPr>
          <p:sp>
            <p:nvSpPr>
              <p:cNvPr id="47" name="Freeform 170"/>
              <p:cNvSpPr>
                <a:spLocks noChangeArrowheads="1"/>
              </p:cNvSpPr>
              <p:nvPr/>
            </p:nvSpPr>
            <p:spPr bwMode="auto">
              <a:xfrm>
                <a:off x="0" y="112310"/>
                <a:ext cx="299494" cy="277032"/>
              </a:xfrm>
              <a:custGeom>
                <a:avLst/>
                <a:gdLst>
                  <a:gd name="T0" fmla="*/ 149747 w 90"/>
                  <a:gd name="T1" fmla="*/ 277032 h 83"/>
                  <a:gd name="T2" fmla="*/ 299494 w 90"/>
                  <a:gd name="T3" fmla="*/ 0 h 83"/>
                  <a:gd name="T4" fmla="*/ 0 w 90"/>
                  <a:gd name="T5" fmla="*/ 0 h 83"/>
                  <a:gd name="T6" fmla="*/ 149747 w 90"/>
                  <a:gd name="T7" fmla="*/ 277032 h 83"/>
                  <a:gd name="T8" fmla="*/ 0 60000 65536"/>
                  <a:gd name="T9" fmla="*/ 0 60000 65536"/>
                  <a:gd name="T10" fmla="*/ 0 60000 65536"/>
                  <a:gd name="T11" fmla="*/ 0 60000 65536"/>
                  <a:gd name="T12" fmla="*/ 0 w 90"/>
                  <a:gd name="T13" fmla="*/ 0 h 83"/>
                  <a:gd name="T14" fmla="*/ 90 w 90"/>
                  <a:gd name="T15" fmla="*/ 83 h 83"/>
                </a:gdLst>
                <a:ahLst/>
                <a:cxnLst>
                  <a:cxn ang="T8">
                    <a:pos x="T0" y="T1"/>
                  </a:cxn>
                  <a:cxn ang="T9">
                    <a:pos x="T2" y="T3"/>
                  </a:cxn>
                  <a:cxn ang="T10">
                    <a:pos x="T4" y="T5"/>
                  </a:cxn>
                  <a:cxn ang="T11">
                    <a:pos x="T6" y="T7"/>
                  </a:cxn>
                </a:cxnLst>
                <a:rect l="T12" t="T13" r="T14" b="T15"/>
                <a:pathLst>
                  <a:path w="90" h="83">
                    <a:moveTo>
                      <a:pt x="45" y="83"/>
                    </a:moveTo>
                    <a:cubicBezTo>
                      <a:pt x="90" y="59"/>
                      <a:pt x="90" y="0"/>
                      <a:pt x="90" y="0"/>
                    </a:cubicBezTo>
                    <a:cubicBezTo>
                      <a:pt x="0" y="0"/>
                      <a:pt x="0" y="0"/>
                      <a:pt x="0" y="0"/>
                    </a:cubicBezTo>
                    <a:cubicBezTo>
                      <a:pt x="0" y="0"/>
                      <a:pt x="0" y="59"/>
                      <a:pt x="45" y="83"/>
                    </a:cubicBezTo>
                    <a:close/>
                  </a:path>
                </a:pathLst>
              </a:custGeom>
              <a:solidFill>
                <a:schemeClr val="bg1">
                  <a:lumMod val="95000"/>
                </a:schemeClr>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600">
                  <a:latin typeface="微软雅黑" pitchFamily="34" charset="-122"/>
                  <a:ea typeface="微软雅黑" pitchFamily="34" charset="-122"/>
                </a:endParaRPr>
              </a:p>
            </p:txBody>
          </p:sp>
          <p:sp>
            <p:nvSpPr>
              <p:cNvPr id="48" name="Freeform 171"/>
              <p:cNvSpPr>
                <a:spLocks noChangeArrowheads="1"/>
              </p:cNvSpPr>
              <p:nvPr/>
            </p:nvSpPr>
            <p:spPr bwMode="auto">
              <a:xfrm>
                <a:off x="0" y="0"/>
                <a:ext cx="299494" cy="94840"/>
              </a:xfrm>
              <a:custGeom>
                <a:avLst/>
                <a:gdLst>
                  <a:gd name="T0" fmla="*/ 279528 w 90"/>
                  <a:gd name="T1" fmla="*/ 0 h 29"/>
                  <a:gd name="T2" fmla="*/ 226284 w 90"/>
                  <a:gd name="T3" fmla="*/ 52326 h 29"/>
                  <a:gd name="T4" fmla="*/ 173041 w 90"/>
                  <a:gd name="T5" fmla="*/ 0 h 29"/>
                  <a:gd name="T6" fmla="*/ 129781 w 90"/>
                  <a:gd name="T7" fmla="*/ 0 h 29"/>
                  <a:gd name="T8" fmla="*/ 76537 w 90"/>
                  <a:gd name="T9" fmla="*/ 52326 h 29"/>
                  <a:gd name="T10" fmla="*/ 23294 w 90"/>
                  <a:gd name="T11" fmla="*/ 0 h 29"/>
                  <a:gd name="T12" fmla="*/ 0 w 90"/>
                  <a:gd name="T13" fmla="*/ 0 h 29"/>
                  <a:gd name="T14" fmla="*/ 0 w 90"/>
                  <a:gd name="T15" fmla="*/ 94840 h 29"/>
                  <a:gd name="T16" fmla="*/ 299494 w 90"/>
                  <a:gd name="T17" fmla="*/ 94840 h 29"/>
                  <a:gd name="T18" fmla="*/ 299494 w 90"/>
                  <a:gd name="T19" fmla="*/ 0 h 29"/>
                  <a:gd name="T20" fmla="*/ 279528 w 90"/>
                  <a:gd name="T21" fmla="*/ 0 h 2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90"/>
                  <a:gd name="T34" fmla="*/ 0 h 29"/>
                  <a:gd name="T35" fmla="*/ 90 w 90"/>
                  <a:gd name="T36" fmla="*/ 29 h 2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90" h="29">
                    <a:moveTo>
                      <a:pt x="84" y="0"/>
                    </a:moveTo>
                    <a:cubicBezTo>
                      <a:pt x="84" y="9"/>
                      <a:pt x="77" y="16"/>
                      <a:pt x="68" y="16"/>
                    </a:cubicBezTo>
                    <a:cubicBezTo>
                      <a:pt x="59" y="16"/>
                      <a:pt x="52" y="9"/>
                      <a:pt x="52" y="0"/>
                    </a:cubicBezTo>
                    <a:cubicBezTo>
                      <a:pt x="39" y="0"/>
                      <a:pt x="39" y="0"/>
                      <a:pt x="39" y="0"/>
                    </a:cubicBezTo>
                    <a:cubicBezTo>
                      <a:pt x="39" y="9"/>
                      <a:pt x="32" y="16"/>
                      <a:pt x="23" y="16"/>
                    </a:cubicBezTo>
                    <a:cubicBezTo>
                      <a:pt x="14" y="16"/>
                      <a:pt x="7" y="9"/>
                      <a:pt x="7" y="0"/>
                    </a:cubicBezTo>
                    <a:cubicBezTo>
                      <a:pt x="0" y="0"/>
                      <a:pt x="0" y="0"/>
                      <a:pt x="0" y="0"/>
                    </a:cubicBezTo>
                    <a:cubicBezTo>
                      <a:pt x="0" y="29"/>
                      <a:pt x="0" y="29"/>
                      <a:pt x="0" y="29"/>
                    </a:cubicBezTo>
                    <a:cubicBezTo>
                      <a:pt x="90" y="29"/>
                      <a:pt x="90" y="29"/>
                      <a:pt x="90" y="29"/>
                    </a:cubicBezTo>
                    <a:cubicBezTo>
                      <a:pt x="90" y="0"/>
                      <a:pt x="90" y="0"/>
                      <a:pt x="90" y="0"/>
                    </a:cubicBezTo>
                    <a:lnTo>
                      <a:pt x="84" y="0"/>
                    </a:lnTo>
                    <a:close/>
                  </a:path>
                </a:pathLst>
              </a:custGeom>
              <a:solidFill>
                <a:schemeClr val="bg1">
                  <a:lumMod val="95000"/>
                </a:schemeClr>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600">
                  <a:latin typeface="微软雅黑" pitchFamily="34" charset="-122"/>
                  <a:ea typeface="微软雅黑" pitchFamily="34" charset="-122"/>
                </a:endParaRPr>
              </a:p>
            </p:txBody>
          </p:sp>
        </p:grpSp>
      </p:grpSp>
      <p:grpSp>
        <p:nvGrpSpPr>
          <p:cNvPr id="49" name="组合 48"/>
          <p:cNvGrpSpPr/>
          <p:nvPr/>
        </p:nvGrpSpPr>
        <p:grpSpPr>
          <a:xfrm>
            <a:off x="848413" y="1730082"/>
            <a:ext cx="3469069" cy="1521308"/>
            <a:chOff x="1255664" y="1346523"/>
            <a:chExt cx="3146822" cy="1377157"/>
          </a:xfrm>
        </p:grpSpPr>
        <p:sp>
          <p:nvSpPr>
            <p:cNvPr id="50" name="矩形 104"/>
            <p:cNvSpPr>
              <a:spLocks noChangeArrowheads="1"/>
            </p:cNvSpPr>
            <p:nvPr/>
          </p:nvSpPr>
          <p:spPr bwMode="auto">
            <a:xfrm>
              <a:off x="2041318" y="1346523"/>
              <a:ext cx="1056243" cy="341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r" eaLnBrk="1" hangingPunct="1"/>
              <a:r>
                <a:rPr lang="zh-CN" altLang="en-US" sz="2000" dirty="0">
                  <a:latin typeface="微软雅黑" pitchFamily="34" charset="-122"/>
                  <a:ea typeface="微软雅黑" pitchFamily="34" charset="-122"/>
                  <a:sym typeface="方正兰亭黑_GBK" pitchFamily="2" charset="-122"/>
                </a:rPr>
                <a:t>添加标题</a:t>
              </a:r>
              <a:endParaRPr lang="en-US" altLang="zh-CN" sz="2000" dirty="0">
                <a:latin typeface="微软雅黑" pitchFamily="34" charset="-122"/>
                <a:ea typeface="微软雅黑" pitchFamily="34" charset="-122"/>
                <a:sym typeface="方正兰亭黑_GBK" pitchFamily="2" charset="-122"/>
              </a:endParaRPr>
            </a:p>
          </p:txBody>
        </p:sp>
        <p:sp>
          <p:nvSpPr>
            <p:cNvPr id="51" name="矩形 47"/>
            <p:cNvSpPr>
              <a:spLocks noChangeArrowheads="1"/>
            </p:cNvSpPr>
            <p:nvPr/>
          </p:nvSpPr>
          <p:spPr bwMode="auto">
            <a:xfrm>
              <a:off x="1255664" y="1685851"/>
              <a:ext cx="3146822" cy="1037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just" eaLnBrk="1" fontAlgn="base" hangingPunct="1">
                <a:lnSpc>
                  <a:spcPct val="100000"/>
                </a:lnSpc>
                <a:spcBef>
                  <a:spcPct val="0"/>
                </a:spcBef>
                <a:spcAft>
                  <a:spcPct val="0"/>
                </a:spcAft>
                <a:buNone/>
              </a:pPr>
              <a:r>
                <a:rPr lang="zh-CN" altLang="en-US" sz="1400" dirty="0">
                  <a:solidFill>
                    <a:prstClr val="black"/>
                  </a:solidFill>
                  <a:latin typeface="微软雅黑" pitchFamily="34" charset="-122"/>
                  <a:ea typeface="微软雅黑" pitchFamily="34" charset="-122"/>
                  <a:cs typeface="方正兰亭纤黑简体"/>
                </a:rPr>
                <a:t>单击此处添加文字阐述，添加简短问题说明文字，具体说明文字在此处添加此处。单击此处添加文字阐述，添加简短问题说明文字，具体说明文字在此处添加此处。</a:t>
              </a:r>
            </a:p>
            <a:p>
              <a:pPr lvl="0" algn="just" eaLnBrk="1" fontAlgn="base" hangingPunct="1">
                <a:lnSpc>
                  <a:spcPct val="100000"/>
                </a:lnSpc>
                <a:spcBef>
                  <a:spcPct val="0"/>
                </a:spcBef>
                <a:spcAft>
                  <a:spcPct val="0"/>
                </a:spcAft>
                <a:buNone/>
              </a:pPr>
              <a:endParaRPr lang="zh-CN" altLang="en-US" sz="1400" dirty="0">
                <a:solidFill>
                  <a:prstClr val="black"/>
                </a:solidFill>
                <a:latin typeface="微软雅黑" pitchFamily="34" charset="-122"/>
                <a:ea typeface="微软雅黑" pitchFamily="34" charset="-122"/>
                <a:cs typeface="方正兰亭纤黑简体"/>
              </a:endParaRPr>
            </a:p>
          </p:txBody>
        </p:sp>
      </p:grpSp>
      <p:grpSp>
        <p:nvGrpSpPr>
          <p:cNvPr id="52" name="组合 51"/>
          <p:cNvGrpSpPr/>
          <p:nvPr/>
        </p:nvGrpSpPr>
        <p:grpSpPr>
          <a:xfrm>
            <a:off x="248224" y="4385570"/>
            <a:ext cx="2201857" cy="1277253"/>
            <a:chOff x="711225" y="3750395"/>
            <a:chExt cx="1997323" cy="1156227"/>
          </a:xfrm>
        </p:grpSpPr>
        <p:sp>
          <p:nvSpPr>
            <p:cNvPr id="53" name="矩形 106"/>
            <p:cNvSpPr>
              <a:spLocks noChangeArrowheads="1"/>
            </p:cNvSpPr>
            <p:nvPr/>
          </p:nvSpPr>
          <p:spPr bwMode="auto">
            <a:xfrm>
              <a:off x="1117551" y="3750395"/>
              <a:ext cx="1164431" cy="341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2000" dirty="0">
                  <a:latin typeface="微软雅黑" pitchFamily="34" charset="-122"/>
                  <a:ea typeface="微软雅黑" pitchFamily="34" charset="-122"/>
                  <a:sym typeface="方正兰亭黑_GBK" pitchFamily="2" charset="-122"/>
                </a:rPr>
                <a:t>添加标题</a:t>
              </a:r>
              <a:endParaRPr lang="en-US" altLang="zh-CN" sz="2000" dirty="0">
                <a:latin typeface="微软雅黑" pitchFamily="34" charset="-122"/>
                <a:ea typeface="微软雅黑" pitchFamily="34" charset="-122"/>
                <a:sym typeface="方正兰亭黑_GBK" pitchFamily="2" charset="-122"/>
              </a:endParaRPr>
            </a:p>
          </p:txBody>
        </p:sp>
        <p:sp>
          <p:nvSpPr>
            <p:cNvPr id="54" name="矩形 53"/>
            <p:cNvSpPr>
              <a:spLocks noChangeArrowheads="1"/>
            </p:cNvSpPr>
            <p:nvPr/>
          </p:nvSpPr>
          <p:spPr bwMode="auto">
            <a:xfrm>
              <a:off x="711225" y="4063822"/>
              <a:ext cx="1997323" cy="84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lvl="0" algn="just" eaLnBrk="1" fontAlgn="base" hangingPunct="1">
                <a:lnSpc>
                  <a:spcPct val="100000"/>
                </a:lnSpc>
                <a:spcBef>
                  <a:spcPct val="0"/>
                </a:spcBef>
                <a:spcAft>
                  <a:spcPct val="0"/>
                </a:spcAft>
                <a:buNone/>
              </a:pPr>
              <a:r>
                <a:rPr lang="zh-CN" altLang="en-US" sz="1400" dirty="0">
                  <a:solidFill>
                    <a:prstClr val="black"/>
                  </a:solidFill>
                  <a:latin typeface="微软雅黑" pitchFamily="34" charset="-122"/>
                  <a:ea typeface="微软雅黑" pitchFamily="34" charset="-122"/>
                  <a:cs typeface="方正兰亭纤黑简体"/>
                </a:rPr>
                <a:t>单击此处添加文字阐述，添加简短问题说明文字，具体说明文字在此处添加此处。</a:t>
              </a:r>
            </a:p>
          </p:txBody>
        </p:sp>
      </p:grpSp>
      <p:grpSp>
        <p:nvGrpSpPr>
          <p:cNvPr id="55" name="组合 54"/>
          <p:cNvGrpSpPr/>
          <p:nvPr/>
        </p:nvGrpSpPr>
        <p:grpSpPr>
          <a:xfrm>
            <a:off x="2519807" y="4385571"/>
            <a:ext cx="2181456" cy="1279560"/>
            <a:chOff x="2771800" y="3750395"/>
            <a:chExt cx="1978818" cy="1158316"/>
          </a:xfrm>
        </p:grpSpPr>
        <p:sp>
          <p:nvSpPr>
            <p:cNvPr id="56" name="矩形 108"/>
            <p:cNvSpPr>
              <a:spLocks noChangeArrowheads="1"/>
            </p:cNvSpPr>
            <p:nvPr/>
          </p:nvSpPr>
          <p:spPr bwMode="auto">
            <a:xfrm>
              <a:off x="3097561" y="3750395"/>
              <a:ext cx="1163240" cy="341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2000" dirty="0">
                  <a:latin typeface="微软雅黑" pitchFamily="34" charset="-122"/>
                  <a:ea typeface="微软雅黑" pitchFamily="34" charset="-122"/>
                  <a:sym typeface="方正兰亭黑_GBK" pitchFamily="2" charset="-122"/>
                </a:rPr>
                <a:t>添加标题</a:t>
              </a:r>
              <a:endParaRPr lang="en-US" altLang="zh-CN" sz="2000" dirty="0">
                <a:latin typeface="微软雅黑" pitchFamily="34" charset="-122"/>
                <a:ea typeface="微软雅黑" pitchFamily="34" charset="-122"/>
                <a:sym typeface="方正兰亭黑_GBK" pitchFamily="2" charset="-122"/>
              </a:endParaRPr>
            </a:p>
          </p:txBody>
        </p:sp>
        <p:sp>
          <p:nvSpPr>
            <p:cNvPr id="57" name="矩形 47"/>
            <p:cNvSpPr>
              <a:spLocks noChangeArrowheads="1"/>
            </p:cNvSpPr>
            <p:nvPr/>
          </p:nvSpPr>
          <p:spPr bwMode="auto">
            <a:xfrm>
              <a:off x="2771800" y="4065911"/>
              <a:ext cx="1978818" cy="84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lvl="0" algn="just" eaLnBrk="1" fontAlgn="base" hangingPunct="1">
                <a:lnSpc>
                  <a:spcPct val="100000"/>
                </a:lnSpc>
                <a:spcBef>
                  <a:spcPct val="0"/>
                </a:spcBef>
                <a:spcAft>
                  <a:spcPct val="0"/>
                </a:spcAft>
                <a:buNone/>
              </a:pPr>
              <a:r>
                <a:rPr lang="zh-CN" altLang="en-US" sz="1400" dirty="0">
                  <a:solidFill>
                    <a:prstClr val="black"/>
                  </a:solidFill>
                  <a:latin typeface="微软雅黑" pitchFamily="34" charset="-122"/>
                  <a:ea typeface="微软雅黑" pitchFamily="34" charset="-122"/>
                  <a:cs typeface="方正兰亭纤黑简体"/>
                </a:rPr>
                <a:t>单击此处添加文字阐述，添加简短问题说明文字，具体说明文字在此处添加此处。</a:t>
              </a:r>
            </a:p>
          </p:txBody>
        </p:sp>
      </p:grpSp>
      <p:grpSp>
        <p:nvGrpSpPr>
          <p:cNvPr id="58" name="组合 57"/>
          <p:cNvGrpSpPr/>
          <p:nvPr/>
        </p:nvGrpSpPr>
        <p:grpSpPr>
          <a:xfrm>
            <a:off x="4742500" y="4385574"/>
            <a:ext cx="2181456" cy="1265683"/>
            <a:chOff x="4788024" y="3750395"/>
            <a:chExt cx="1978818" cy="1145753"/>
          </a:xfrm>
        </p:grpSpPr>
        <p:sp>
          <p:nvSpPr>
            <p:cNvPr id="59" name="矩形 112"/>
            <p:cNvSpPr>
              <a:spLocks noChangeArrowheads="1"/>
            </p:cNvSpPr>
            <p:nvPr/>
          </p:nvSpPr>
          <p:spPr bwMode="auto">
            <a:xfrm>
              <a:off x="5077570" y="3750395"/>
              <a:ext cx="1163241" cy="3412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2000" dirty="0">
                  <a:latin typeface="微软雅黑" pitchFamily="34" charset="-122"/>
                  <a:ea typeface="微软雅黑" pitchFamily="34" charset="-122"/>
                  <a:sym typeface="方正兰亭黑_GBK" pitchFamily="2" charset="-122"/>
                </a:rPr>
                <a:t>添加标题</a:t>
              </a:r>
              <a:endParaRPr lang="en-US" altLang="zh-CN" sz="2000" dirty="0">
                <a:latin typeface="微软雅黑" pitchFamily="34" charset="-122"/>
                <a:ea typeface="微软雅黑" pitchFamily="34" charset="-122"/>
                <a:sym typeface="方正兰亭黑_GBK" pitchFamily="2" charset="-122"/>
              </a:endParaRPr>
            </a:p>
          </p:txBody>
        </p:sp>
        <p:sp>
          <p:nvSpPr>
            <p:cNvPr id="60" name="矩形 47"/>
            <p:cNvSpPr>
              <a:spLocks noChangeArrowheads="1"/>
            </p:cNvSpPr>
            <p:nvPr/>
          </p:nvSpPr>
          <p:spPr bwMode="auto">
            <a:xfrm>
              <a:off x="4788024" y="4053349"/>
              <a:ext cx="1978818" cy="842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lvl="0" algn="just" eaLnBrk="1" fontAlgn="base" hangingPunct="1">
                <a:lnSpc>
                  <a:spcPct val="100000"/>
                </a:lnSpc>
                <a:spcBef>
                  <a:spcPct val="0"/>
                </a:spcBef>
                <a:spcAft>
                  <a:spcPct val="0"/>
                </a:spcAft>
                <a:buNone/>
              </a:pPr>
              <a:r>
                <a:rPr lang="zh-CN" altLang="en-US" sz="1400" dirty="0">
                  <a:solidFill>
                    <a:prstClr val="black"/>
                  </a:solidFill>
                  <a:latin typeface="微软雅黑" pitchFamily="34" charset="-122"/>
                  <a:ea typeface="微软雅黑" pitchFamily="34" charset="-122"/>
                  <a:cs typeface="方正兰亭纤黑简体"/>
                </a:rPr>
                <a:t>单击此处添加文字阐述，添加简短问题说明文字，具体说明文字在此处添加此处。</a:t>
              </a:r>
            </a:p>
          </p:txBody>
        </p:sp>
      </p:grpSp>
      <p:grpSp>
        <p:nvGrpSpPr>
          <p:cNvPr id="61" name="组合 60"/>
          <p:cNvGrpSpPr/>
          <p:nvPr/>
        </p:nvGrpSpPr>
        <p:grpSpPr>
          <a:xfrm>
            <a:off x="6927048" y="4385574"/>
            <a:ext cx="2181456" cy="1247336"/>
            <a:chOff x="6769646" y="3750395"/>
            <a:chExt cx="1978818" cy="1129146"/>
          </a:xfrm>
        </p:grpSpPr>
        <p:sp>
          <p:nvSpPr>
            <p:cNvPr id="62" name="矩形 110"/>
            <p:cNvSpPr>
              <a:spLocks noChangeArrowheads="1"/>
            </p:cNvSpPr>
            <p:nvPr/>
          </p:nvSpPr>
          <p:spPr bwMode="auto">
            <a:xfrm>
              <a:off x="7056389" y="3750395"/>
              <a:ext cx="1164431" cy="341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2000" dirty="0">
                  <a:latin typeface="微软雅黑" pitchFamily="34" charset="-122"/>
                  <a:ea typeface="微软雅黑" pitchFamily="34" charset="-122"/>
                  <a:sym typeface="方正兰亭黑_GBK" pitchFamily="2" charset="-122"/>
                </a:rPr>
                <a:t>添加标题</a:t>
              </a:r>
              <a:endParaRPr lang="en-US" altLang="zh-CN" sz="2000" dirty="0">
                <a:latin typeface="微软雅黑" pitchFamily="34" charset="-122"/>
                <a:ea typeface="微软雅黑" pitchFamily="34" charset="-122"/>
                <a:sym typeface="方正兰亭黑_GBK" pitchFamily="2" charset="-122"/>
              </a:endParaRPr>
            </a:p>
          </p:txBody>
        </p:sp>
        <p:sp>
          <p:nvSpPr>
            <p:cNvPr id="63" name="矩形 47"/>
            <p:cNvSpPr>
              <a:spLocks noChangeArrowheads="1"/>
            </p:cNvSpPr>
            <p:nvPr/>
          </p:nvSpPr>
          <p:spPr bwMode="auto">
            <a:xfrm>
              <a:off x="6769646" y="4036741"/>
              <a:ext cx="1978818" cy="84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lvl="0" algn="just" eaLnBrk="1" fontAlgn="base" hangingPunct="1">
                <a:lnSpc>
                  <a:spcPct val="100000"/>
                </a:lnSpc>
                <a:spcBef>
                  <a:spcPct val="0"/>
                </a:spcBef>
                <a:spcAft>
                  <a:spcPct val="0"/>
                </a:spcAft>
                <a:buNone/>
              </a:pPr>
              <a:r>
                <a:rPr lang="zh-CN" altLang="en-US" sz="1400" dirty="0">
                  <a:solidFill>
                    <a:prstClr val="black"/>
                  </a:solidFill>
                  <a:latin typeface="微软雅黑" pitchFamily="34" charset="-122"/>
                  <a:ea typeface="微软雅黑" pitchFamily="34" charset="-122"/>
                  <a:cs typeface="方正兰亭纤黑简体"/>
                </a:rPr>
                <a:t>单击此处添加文字阐述，添加简短问题说明文字，具体说明文字在此处添加此处。</a:t>
              </a:r>
            </a:p>
          </p:txBody>
        </p:sp>
      </p:grpSp>
    </p:spTree>
    <p:extLst>
      <p:ext uri="{BB962C8B-B14F-4D97-AF65-F5344CB8AC3E}">
        <p14:creationId xmlns:p14="http://schemas.microsoft.com/office/powerpoint/2010/main" val="150153412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五边形 1"/>
          <p:cNvSpPr/>
          <p:nvPr/>
        </p:nvSpPr>
        <p:spPr>
          <a:xfrm rot="16200000">
            <a:off x="3161933" y="-116174"/>
            <a:ext cx="2854166" cy="9251055"/>
          </a:xfrm>
          <a:custGeom>
            <a:avLst/>
            <a:gdLst>
              <a:gd name="connsiteX0" fmla="*/ 0 w 6587753"/>
              <a:gd name="connsiteY0" fmla="*/ 0 h 6859588"/>
              <a:gd name="connsiteX1" fmla="*/ 3293877 w 6587753"/>
              <a:gd name="connsiteY1" fmla="*/ 0 h 6859588"/>
              <a:gd name="connsiteX2" fmla="*/ 6587753 w 6587753"/>
              <a:gd name="connsiteY2" fmla="*/ 3429794 h 6859588"/>
              <a:gd name="connsiteX3" fmla="*/ 3293877 w 6587753"/>
              <a:gd name="connsiteY3" fmla="*/ 6859588 h 6859588"/>
              <a:gd name="connsiteX4" fmla="*/ 0 w 6587753"/>
              <a:gd name="connsiteY4" fmla="*/ 6859588 h 6859588"/>
              <a:gd name="connsiteX5" fmla="*/ 0 w 6587753"/>
              <a:gd name="connsiteY5" fmla="*/ 0 h 6859588"/>
              <a:gd name="connsiteX0" fmla="*/ 0 w 6587753"/>
              <a:gd name="connsiteY0" fmla="*/ 0 h 6859588"/>
              <a:gd name="connsiteX1" fmla="*/ 4717563 w 6587753"/>
              <a:gd name="connsiteY1" fmla="*/ 11575 h 6859588"/>
              <a:gd name="connsiteX2" fmla="*/ 6587753 w 6587753"/>
              <a:gd name="connsiteY2" fmla="*/ 3429794 h 6859588"/>
              <a:gd name="connsiteX3" fmla="*/ 3293877 w 6587753"/>
              <a:gd name="connsiteY3" fmla="*/ 6859588 h 6859588"/>
              <a:gd name="connsiteX4" fmla="*/ 0 w 6587753"/>
              <a:gd name="connsiteY4" fmla="*/ 6859588 h 6859588"/>
              <a:gd name="connsiteX5" fmla="*/ 0 w 6587753"/>
              <a:gd name="connsiteY5" fmla="*/ 0 h 6859588"/>
              <a:gd name="connsiteX0" fmla="*/ 0 w 6587753"/>
              <a:gd name="connsiteY0" fmla="*/ 0 h 6859588"/>
              <a:gd name="connsiteX1" fmla="*/ 4717563 w 6587753"/>
              <a:gd name="connsiteY1" fmla="*/ 11575 h 6859588"/>
              <a:gd name="connsiteX2" fmla="*/ 6587753 w 6587753"/>
              <a:gd name="connsiteY2" fmla="*/ 3429794 h 6859588"/>
              <a:gd name="connsiteX3" fmla="*/ 4578667 w 6587753"/>
              <a:gd name="connsiteY3" fmla="*/ 6848014 h 6859588"/>
              <a:gd name="connsiteX4" fmla="*/ 0 w 6587753"/>
              <a:gd name="connsiteY4" fmla="*/ 6859588 h 6859588"/>
              <a:gd name="connsiteX5" fmla="*/ 0 w 6587753"/>
              <a:gd name="connsiteY5" fmla="*/ 0 h 6859588"/>
              <a:gd name="connsiteX0" fmla="*/ 0 w 9066615"/>
              <a:gd name="connsiteY0" fmla="*/ 0 h 6859588"/>
              <a:gd name="connsiteX1" fmla="*/ 4717563 w 9066615"/>
              <a:gd name="connsiteY1" fmla="*/ 11575 h 6859588"/>
              <a:gd name="connsiteX2" fmla="*/ 9066615 w 9066615"/>
              <a:gd name="connsiteY2" fmla="*/ 3279800 h 6859588"/>
              <a:gd name="connsiteX3" fmla="*/ 4578667 w 9066615"/>
              <a:gd name="connsiteY3" fmla="*/ 6848014 h 6859588"/>
              <a:gd name="connsiteX4" fmla="*/ 0 w 9066615"/>
              <a:gd name="connsiteY4" fmla="*/ 6859588 h 6859588"/>
              <a:gd name="connsiteX5" fmla="*/ 0 w 9066615"/>
              <a:gd name="connsiteY5" fmla="*/ 0 h 6859588"/>
              <a:gd name="connsiteX0" fmla="*/ 0 w 9066615"/>
              <a:gd name="connsiteY0" fmla="*/ 21034 h 6880622"/>
              <a:gd name="connsiteX1" fmla="*/ 4717563 w 9066615"/>
              <a:gd name="connsiteY1" fmla="*/ 0 h 6880622"/>
              <a:gd name="connsiteX2" fmla="*/ 9066615 w 9066615"/>
              <a:gd name="connsiteY2" fmla="*/ 3300834 h 6880622"/>
              <a:gd name="connsiteX3" fmla="*/ 4578667 w 9066615"/>
              <a:gd name="connsiteY3" fmla="*/ 6869048 h 6880622"/>
              <a:gd name="connsiteX4" fmla="*/ 0 w 9066615"/>
              <a:gd name="connsiteY4" fmla="*/ 6880622 h 6880622"/>
              <a:gd name="connsiteX5" fmla="*/ 0 w 9066615"/>
              <a:gd name="connsiteY5" fmla="*/ 21034 h 6880622"/>
              <a:gd name="connsiteX0" fmla="*/ 0 w 9066615"/>
              <a:gd name="connsiteY0" fmla="*/ 7993 h 6867581"/>
              <a:gd name="connsiteX1" fmla="*/ 4764712 w 9066615"/>
              <a:gd name="connsiteY1" fmla="*/ 0 h 6867581"/>
              <a:gd name="connsiteX2" fmla="*/ 9066615 w 9066615"/>
              <a:gd name="connsiteY2" fmla="*/ 3287793 h 6867581"/>
              <a:gd name="connsiteX3" fmla="*/ 4578667 w 9066615"/>
              <a:gd name="connsiteY3" fmla="*/ 6856007 h 6867581"/>
              <a:gd name="connsiteX4" fmla="*/ 0 w 9066615"/>
              <a:gd name="connsiteY4" fmla="*/ 6867581 h 6867581"/>
              <a:gd name="connsiteX5" fmla="*/ 0 w 9066615"/>
              <a:gd name="connsiteY5" fmla="*/ 7993 h 6867581"/>
              <a:gd name="connsiteX0" fmla="*/ 0 w 7392815"/>
              <a:gd name="connsiteY0" fmla="*/ 7993 h 6867581"/>
              <a:gd name="connsiteX1" fmla="*/ 4764712 w 7392815"/>
              <a:gd name="connsiteY1" fmla="*/ 0 h 6867581"/>
              <a:gd name="connsiteX2" fmla="*/ 7392816 w 7392815"/>
              <a:gd name="connsiteY2" fmla="*/ 3411701 h 6867581"/>
              <a:gd name="connsiteX3" fmla="*/ 4578667 w 7392815"/>
              <a:gd name="connsiteY3" fmla="*/ 6856007 h 6867581"/>
              <a:gd name="connsiteX4" fmla="*/ 0 w 7392815"/>
              <a:gd name="connsiteY4" fmla="*/ 6867581 h 6867581"/>
              <a:gd name="connsiteX5" fmla="*/ 0 w 7392815"/>
              <a:gd name="connsiteY5" fmla="*/ 7993 h 68675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92815" h="6867581">
                <a:moveTo>
                  <a:pt x="0" y="7993"/>
                </a:moveTo>
                <a:lnTo>
                  <a:pt x="4764712" y="0"/>
                </a:lnTo>
                <a:lnTo>
                  <a:pt x="7392816" y="3411701"/>
                </a:lnTo>
                <a:lnTo>
                  <a:pt x="4578667" y="6856007"/>
                </a:lnTo>
                <a:lnTo>
                  <a:pt x="0" y="6867581"/>
                </a:lnTo>
                <a:lnTo>
                  <a:pt x="0" y="7993"/>
                </a:lnTo>
                <a:close/>
              </a:path>
            </a:pathLst>
          </a:custGeom>
          <a:solidFill>
            <a:srgbClr val="3E0000">
              <a:alpha val="77000"/>
            </a:srgbClr>
          </a:solidFill>
          <a:effectLst>
            <a:glow rad="203200">
              <a:schemeClr val="tx1">
                <a:lumMod val="95000"/>
                <a:lumOff val="5000"/>
                <a:alpha val="33000"/>
              </a:schemeClr>
            </a:glow>
            <a:outerShdw blurRad="50800" dist="38100" dir="16200000" rotWithShape="0">
              <a:prstClr val="black">
                <a:alpha val="40000"/>
              </a:prstClr>
            </a:outerShdw>
          </a:effectLst>
        </p:spPr>
        <p:txBody>
          <a:bodyPr wrap="square" lIns="121758" tIns="60879" rIns="121758" bIns="60879" rtlCol="0" anchor="ctr">
            <a:spAutoFit/>
          </a:bodyPr>
          <a:lstStyle/>
          <a:p>
            <a:pPr algn="ctr" defTabSz="1243700"/>
            <a:endParaRPr lang="zh-CN" altLang="en-US" sz="4300" b="1" dirty="0">
              <a:solidFill>
                <a:srgbClr val="FF3300"/>
              </a:solidFill>
              <a:latin typeface="微软雅黑" panose="020B0503020204020204" pitchFamily="34" charset="-122"/>
              <a:ea typeface="微软雅黑" panose="020B0503020204020204" pitchFamily="34" charset="-122"/>
            </a:endParaRPr>
          </a:p>
        </p:txBody>
      </p:sp>
      <p:sp>
        <p:nvSpPr>
          <p:cNvPr id="3" name="Rectangle 3"/>
          <p:cNvSpPr>
            <a:spLocks/>
          </p:cNvSpPr>
          <p:nvPr/>
        </p:nvSpPr>
        <p:spPr bwMode="auto">
          <a:xfrm>
            <a:off x="731959" y="3663748"/>
            <a:ext cx="7649245" cy="5635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70000"/>
              </a:lnSpc>
              <a:spcBef>
                <a:spcPct val="0"/>
              </a:spcBef>
              <a:spcAft>
                <a:spcPct val="0"/>
              </a:spcAft>
            </a:pPr>
            <a:r>
              <a:rPr lang="zh-CN" altLang="en-US" sz="4300" b="1" dirty="0" smtClean="0">
                <a:solidFill>
                  <a:schemeClr val="bg1"/>
                </a:solidFill>
                <a:effectLst>
                  <a:outerShdw blurRad="38100" dist="38100" dir="2700000" algn="tl">
                    <a:srgbClr val="000000">
                      <a:alpha val="43137"/>
                    </a:srgbClr>
                  </a:outerShdw>
                </a:effectLst>
                <a:latin typeface="微软雅黑"/>
                <a:ea typeface="微软雅黑"/>
                <a:cs typeface="Bebas Neue" charset="0"/>
                <a:sym typeface="Bebas Neue" charset="0"/>
              </a:rPr>
              <a:t>工作完成情况</a:t>
            </a:r>
            <a:endParaRPr lang="en-US" altLang="zh-CN" sz="4300" b="1" dirty="0">
              <a:solidFill>
                <a:schemeClr val="bg1"/>
              </a:solidFill>
              <a:effectLst>
                <a:outerShdw blurRad="38100" dist="38100" dir="2700000" algn="tl">
                  <a:srgbClr val="000000">
                    <a:alpha val="43137"/>
                  </a:srgbClr>
                </a:outerShdw>
              </a:effectLst>
              <a:latin typeface="微软雅黑"/>
              <a:ea typeface="微软雅黑"/>
              <a:cs typeface="Bebas Neue" charset="0"/>
              <a:sym typeface="Bebas Neue" charset="0"/>
            </a:endParaRPr>
          </a:p>
        </p:txBody>
      </p:sp>
      <p:sp>
        <p:nvSpPr>
          <p:cNvPr id="4" name="Rectangle 2"/>
          <p:cNvSpPr>
            <a:spLocks/>
          </p:cNvSpPr>
          <p:nvPr/>
        </p:nvSpPr>
        <p:spPr bwMode="auto">
          <a:xfrm>
            <a:off x="1220198" y="4162788"/>
            <a:ext cx="6940798" cy="3335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125000"/>
              </a:lnSpc>
              <a:spcBef>
                <a:spcPct val="0"/>
              </a:spcBef>
              <a:spcAft>
                <a:spcPct val="0"/>
              </a:spcAft>
            </a:pPr>
            <a:r>
              <a:rPr lang="zh-CN" altLang="en-US" sz="1300" dirty="0">
                <a:solidFill>
                  <a:schemeClr val="bg1"/>
                </a:solidFill>
                <a:effectLst>
                  <a:outerShdw blurRad="38100" dist="38100" dir="2700000" algn="tl">
                    <a:srgbClr val="000000">
                      <a:alpha val="43137"/>
                    </a:srgbClr>
                  </a:outerShdw>
                </a:effectLst>
                <a:latin typeface="微软雅黑"/>
                <a:ea typeface="微软雅黑"/>
                <a:sym typeface="Gill Sans" charset="0"/>
              </a:rPr>
              <a:t>此处添加详细文本描述，建议与标题相关并符合整体语言风格，语言描述尽量简洁生动。尽量将每页幻灯片的字数控制在</a:t>
            </a:r>
            <a:r>
              <a:rPr lang="en-US" altLang="zh-CN" sz="1300" dirty="0">
                <a:solidFill>
                  <a:schemeClr val="bg1"/>
                </a:solidFill>
                <a:effectLst>
                  <a:outerShdw blurRad="38100" dist="38100" dir="2700000" algn="tl">
                    <a:srgbClr val="000000">
                      <a:alpha val="43137"/>
                    </a:srgbClr>
                  </a:outerShdw>
                </a:effectLst>
                <a:latin typeface="微软雅黑"/>
                <a:ea typeface="微软雅黑"/>
                <a:sym typeface="Gill Sans" charset="0"/>
              </a:rPr>
              <a:t>200</a:t>
            </a:r>
            <a:r>
              <a:rPr lang="zh-CN" altLang="en-US" sz="1300" dirty="0">
                <a:solidFill>
                  <a:schemeClr val="bg1"/>
                </a:solidFill>
                <a:effectLst>
                  <a:outerShdw blurRad="38100" dist="38100" dir="2700000" algn="tl">
                    <a:srgbClr val="000000">
                      <a:alpha val="43137"/>
                    </a:srgbClr>
                  </a:outerShdw>
                </a:effectLst>
                <a:latin typeface="微软雅黑"/>
                <a:ea typeface="微软雅黑"/>
                <a:sym typeface="Gill Sans" charset="0"/>
              </a:rPr>
              <a:t>字以内，据统计每页幻灯片的最好控制在</a:t>
            </a:r>
            <a:r>
              <a:rPr lang="en-US" altLang="zh-CN" sz="1300" dirty="0">
                <a:solidFill>
                  <a:schemeClr val="bg1"/>
                </a:solidFill>
                <a:effectLst>
                  <a:outerShdw blurRad="38100" dist="38100" dir="2700000" algn="tl">
                    <a:srgbClr val="000000">
                      <a:alpha val="43137"/>
                    </a:srgbClr>
                  </a:outerShdw>
                </a:effectLst>
                <a:latin typeface="微软雅黑"/>
                <a:ea typeface="微软雅黑"/>
                <a:sym typeface="Gill Sans" charset="0"/>
              </a:rPr>
              <a:t>5</a:t>
            </a:r>
            <a:r>
              <a:rPr lang="zh-CN" altLang="en-US" sz="1300" dirty="0">
                <a:solidFill>
                  <a:schemeClr val="bg1"/>
                </a:solidFill>
                <a:effectLst>
                  <a:outerShdw blurRad="38100" dist="38100" dir="2700000" algn="tl">
                    <a:srgbClr val="000000">
                      <a:alpha val="43137"/>
                    </a:srgbClr>
                  </a:outerShdw>
                </a:effectLst>
                <a:latin typeface="微软雅黑"/>
                <a:ea typeface="微软雅黑"/>
                <a:sym typeface="Gill Sans" charset="0"/>
              </a:rPr>
              <a:t>分钟之内。 此处添加详细文本描述，建议与标题相关并符合整体语言风格</a:t>
            </a:r>
            <a:endParaRPr lang="en-US" sz="1300" dirty="0">
              <a:solidFill>
                <a:schemeClr val="bg1"/>
              </a:solidFill>
              <a:effectLst>
                <a:outerShdw blurRad="38100" dist="38100" dir="2700000" algn="tl">
                  <a:srgbClr val="000000">
                    <a:alpha val="43137"/>
                  </a:srgbClr>
                </a:outerShdw>
              </a:effectLst>
              <a:latin typeface="微软雅黑"/>
              <a:ea typeface="微软雅黑"/>
              <a:cs typeface="Lato Light" charset="0"/>
              <a:sym typeface="Lato Light" charset="0"/>
            </a:endParaRPr>
          </a:p>
        </p:txBody>
      </p:sp>
      <p:pic>
        <p:nvPicPr>
          <p:cNvPr id="5" name="Picture 5"/>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694146" y="3686990"/>
            <a:ext cx="2307094" cy="2838354"/>
          </a:xfrm>
          <a:prstGeom prst="rect">
            <a:avLst/>
          </a:prstGeom>
        </p:spPr>
      </p:pic>
      <p:sp>
        <p:nvSpPr>
          <p:cNvPr id="6" name="椭圆 5"/>
          <p:cNvSpPr/>
          <p:nvPr/>
        </p:nvSpPr>
        <p:spPr>
          <a:xfrm>
            <a:off x="4009164" y="2441454"/>
            <a:ext cx="1028706" cy="1028705"/>
          </a:xfrm>
          <a:prstGeom prst="ellipse">
            <a:avLst/>
          </a:prstGeom>
          <a:solidFill>
            <a:schemeClr val="bg1">
              <a:lumMod val="95000"/>
            </a:schemeClr>
          </a:solidFill>
          <a:ln w="12700" cap="flat" cmpd="sng" algn="ctr">
            <a:gradFill flip="none" rotWithShape="1">
              <a:gsLst>
                <a:gs pos="0">
                  <a:sysClr val="window" lastClr="FFFFFF"/>
                </a:gs>
                <a:gs pos="100000">
                  <a:sysClr val="window" lastClr="FFFFFF">
                    <a:lumMod val="75000"/>
                  </a:sysClr>
                </a:gs>
              </a:gsLst>
              <a:lin ang="2700000" scaled="1"/>
              <a:tileRect/>
            </a:gradFill>
            <a:prstDash val="solid"/>
          </a:ln>
          <a:effectLst>
            <a:outerShdw blurRad="152400" dist="508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 name="Freeform 41"/>
          <p:cNvSpPr>
            <a:spLocks noEditPoints="1" noChangeArrowheads="1"/>
          </p:cNvSpPr>
          <p:nvPr/>
        </p:nvSpPr>
        <p:spPr bwMode="auto">
          <a:xfrm>
            <a:off x="4187727" y="2645055"/>
            <a:ext cx="681118" cy="546520"/>
          </a:xfrm>
          <a:custGeom>
            <a:avLst/>
            <a:gdLst>
              <a:gd name="T0" fmla="*/ 2147483647 w 72"/>
              <a:gd name="T1" fmla="*/ 2147483647 h 58"/>
              <a:gd name="T2" fmla="*/ 2147483647 w 72"/>
              <a:gd name="T3" fmla="*/ 2147483647 h 58"/>
              <a:gd name="T4" fmla="*/ 2147483647 w 72"/>
              <a:gd name="T5" fmla="*/ 2147483647 h 58"/>
              <a:gd name="T6" fmla="*/ 2147483647 w 72"/>
              <a:gd name="T7" fmla="*/ 2147483647 h 58"/>
              <a:gd name="T8" fmla="*/ 2147483647 w 72"/>
              <a:gd name="T9" fmla="*/ 2147483647 h 58"/>
              <a:gd name="T10" fmla="*/ 2147483647 w 72"/>
              <a:gd name="T11" fmla="*/ 0 h 58"/>
              <a:gd name="T12" fmla="*/ 2147483647 w 72"/>
              <a:gd name="T13" fmla="*/ 0 h 58"/>
              <a:gd name="T14" fmla="*/ 2147483647 w 72"/>
              <a:gd name="T15" fmla="*/ 2147483647 h 58"/>
              <a:gd name="T16" fmla="*/ 2147483647 w 72"/>
              <a:gd name="T17" fmla="*/ 2147483647 h 58"/>
              <a:gd name="T18" fmla="*/ 2147483647 w 72"/>
              <a:gd name="T19" fmla="*/ 2147483647 h 58"/>
              <a:gd name="T20" fmla="*/ 2147483647 w 72"/>
              <a:gd name="T21" fmla="*/ 2147483647 h 58"/>
              <a:gd name="T22" fmla="*/ 0 w 72"/>
              <a:gd name="T23" fmla="*/ 2147483647 h 58"/>
              <a:gd name="T24" fmla="*/ 0 w 72"/>
              <a:gd name="T25" fmla="*/ 2147483647 h 58"/>
              <a:gd name="T26" fmla="*/ 2147483647 w 72"/>
              <a:gd name="T27" fmla="*/ 2147483647 h 58"/>
              <a:gd name="T28" fmla="*/ 2147483647 w 72"/>
              <a:gd name="T29" fmla="*/ 2147483647 h 58"/>
              <a:gd name="T30" fmla="*/ 2147483647 w 72"/>
              <a:gd name="T31" fmla="*/ 2147483647 h 58"/>
              <a:gd name="T32" fmla="*/ 2147483647 w 72"/>
              <a:gd name="T33" fmla="*/ 2147483647 h 58"/>
              <a:gd name="T34" fmla="*/ 0 w 72"/>
              <a:gd name="T35" fmla="*/ 2147483647 h 58"/>
              <a:gd name="T36" fmla="*/ 2147483647 w 72"/>
              <a:gd name="T37" fmla="*/ 2147483647 h 58"/>
              <a:gd name="T38" fmla="*/ 2147483647 w 72"/>
              <a:gd name="T39" fmla="*/ 2147483647 h 58"/>
              <a:gd name="T40" fmla="*/ 2147483647 w 72"/>
              <a:gd name="T41" fmla="*/ 2147483647 h 58"/>
              <a:gd name="T42" fmla="*/ 2147483647 w 72"/>
              <a:gd name="T43" fmla="*/ 2147483647 h 58"/>
              <a:gd name="T44" fmla="*/ 2147483647 w 72"/>
              <a:gd name="T45" fmla="*/ 2147483647 h 58"/>
              <a:gd name="T46" fmla="*/ 2147483647 w 72"/>
              <a:gd name="T47" fmla="*/ 2147483647 h 58"/>
              <a:gd name="T48" fmla="*/ 2147483647 w 72"/>
              <a:gd name="T49" fmla="*/ 2147483647 h 58"/>
              <a:gd name="T50" fmla="*/ 2147483647 w 72"/>
              <a:gd name="T51" fmla="*/ 2147483647 h 58"/>
              <a:gd name="T52" fmla="*/ 2147483647 w 72"/>
              <a:gd name="T53" fmla="*/ 2147483647 h 58"/>
              <a:gd name="T54" fmla="*/ 2147483647 w 72"/>
              <a:gd name="T55" fmla="*/ 2147483647 h 58"/>
              <a:gd name="T56" fmla="*/ 2147483647 w 72"/>
              <a:gd name="T57" fmla="*/ 2147483647 h 58"/>
              <a:gd name="T58" fmla="*/ 2147483647 w 72"/>
              <a:gd name="T59" fmla="*/ 2147483647 h 5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72"/>
              <a:gd name="T91" fmla="*/ 0 h 58"/>
              <a:gd name="T92" fmla="*/ 72 w 72"/>
              <a:gd name="T93" fmla="*/ 58 h 5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72" h="58">
                <a:moveTo>
                  <a:pt x="25" y="5"/>
                </a:moveTo>
                <a:cubicBezTo>
                  <a:pt x="48" y="5"/>
                  <a:pt x="48" y="5"/>
                  <a:pt x="48" y="5"/>
                </a:cubicBezTo>
                <a:cubicBezTo>
                  <a:pt x="48" y="11"/>
                  <a:pt x="48" y="11"/>
                  <a:pt x="48" y="11"/>
                </a:cubicBezTo>
                <a:cubicBezTo>
                  <a:pt x="53" y="11"/>
                  <a:pt x="53" y="11"/>
                  <a:pt x="53" y="11"/>
                </a:cubicBezTo>
                <a:cubicBezTo>
                  <a:pt x="53" y="4"/>
                  <a:pt x="53" y="4"/>
                  <a:pt x="53" y="4"/>
                </a:cubicBezTo>
                <a:cubicBezTo>
                  <a:pt x="53" y="2"/>
                  <a:pt x="51" y="0"/>
                  <a:pt x="48" y="0"/>
                </a:cubicBezTo>
                <a:cubicBezTo>
                  <a:pt x="24" y="0"/>
                  <a:pt x="24" y="0"/>
                  <a:pt x="24" y="0"/>
                </a:cubicBezTo>
                <a:cubicBezTo>
                  <a:pt x="22" y="0"/>
                  <a:pt x="20" y="2"/>
                  <a:pt x="20" y="4"/>
                </a:cubicBezTo>
                <a:cubicBezTo>
                  <a:pt x="20" y="11"/>
                  <a:pt x="20" y="11"/>
                  <a:pt x="20" y="11"/>
                </a:cubicBezTo>
                <a:cubicBezTo>
                  <a:pt x="25" y="11"/>
                  <a:pt x="25" y="11"/>
                  <a:pt x="25" y="11"/>
                </a:cubicBezTo>
                <a:lnTo>
                  <a:pt x="25" y="5"/>
                </a:lnTo>
                <a:close/>
                <a:moveTo>
                  <a:pt x="0" y="19"/>
                </a:moveTo>
                <a:cubicBezTo>
                  <a:pt x="0" y="53"/>
                  <a:pt x="0" y="53"/>
                  <a:pt x="0" y="53"/>
                </a:cubicBezTo>
                <a:cubicBezTo>
                  <a:pt x="0" y="56"/>
                  <a:pt x="3" y="58"/>
                  <a:pt x="5" y="58"/>
                </a:cubicBezTo>
                <a:cubicBezTo>
                  <a:pt x="10" y="58"/>
                  <a:pt x="10" y="58"/>
                  <a:pt x="10" y="58"/>
                </a:cubicBezTo>
                <a:cubicBezTo>
                  <a:pt x="10" y="14"/>
                  <a:pt x="10" y="14"/>
                  <a:pt x="10" y="14"/>
                </a:cubicBezTo>
                <a:cubicBezTo>
                  <a:pt x="5" y="14"/>
                  <a:pt x="5" y="14"/>
                  <a:pt x="5" y="14"/>
                </a:cubicBezTo>
                <a:cubicBezTo>
                  <a:pt x="3" y="14"/>
                  <a:pt x="0" y="16"/>
                  <a:pt x="0" y="19"/>
                </a:cubicBezTo>
                <a:close/>
                <a:moveTo>
                  <a:pt x="14" y="58"/>
                </a:moveTo>
                <a:cubicBezTo>
                  <a:pt x="59" y="58"/>
                  <a:pt x="59" y="58"/>
                  <a:pt x="59" y="58"/>
                </a:cubicBezTo>
                <a:cubicBezTo>
                  <a:pt x="59" y="14"/>
                  <a:pt x="59" y="14"/>
                  <a:pt x="59" y="14"/>
                </a:cubicBezTo>
                <a:cubicBezTo>
                  <a:pt x="14" y="14"/>
                  <a:pt x="14" y="14"/>
                  <a:pt x="14" y="14"/>
                </a:cubicBezTo>
                <a:lnTo>
                  <a:pt x="14" y="58"/>
                </a:lnTo>
                <a:close/>
                <a:moveTo>
                  <a:pt x="67" y="14"/>
                </a:moveTo>
                <a:cubicBezTo>
                  <a:pt x="63" y="14"/>
                  <a:pt x="63" y="14"/>
                  <a:pt x="63" y="14"/>
                </a:cubicBezTo>
                <a:cubicBezTo>
                  <a:pt x="63" y="58"/>
                  <a:pt x="63" y="58"/>
                  <a:pt x="63" y="58"/>
                </a:cubicBezTo>
                <a:cubicBezTo>
                  <a:pt x="67" y="58"/>
                  <a:pt x="67" y="58"/>
                  <a:pt x="67" y="58"/>
                </a:cubicBezTo>
                <a:cubicBezTo>
                  <a:pt x="70" y="58"/>
                  <a:pt x="72" y="56"/>
                  <a:pt x="72" y="53"/>
                </a:cubicBezTo>
                <a:cubicBezTo>
                  <a:pt x="72" y="19"/>
                  <a:pt x="72" y="19"/>
                  <a:pt x="72" y="19"/>
                </a:cubicBezTo>
                <a:cubicBezTo>
                  <a:pt x="72" y="16"/>
                  <a:pt x="70" y="14"/>
                  <a:pt x="67" y="14"/>
                </a:cubicBezTo>
                <a:close/>
              </a:path>
            </a:pathLst>
          </a:custGeom>
          <a:solidFill>
            <a:srgbClr val="7B1B1B"/>
          </a:solidFill>
          <a:ln>
            <a:noFill/>
          </a:ln>
          <a:effectLst>
            <a:outerShdw blurRad="63500" sx="102000" sy="102000" algn="ctr" rotWithShape="0">
              <a:prstClr val="black">
                <a:alpha val="40000"/>
              </a:prstClr>
            </a:outerShdw>
          </a:effectLst>
          <a:extLst/>
        </p:spPr>
        <p:txBody>
          <a:bodyPr/>
          <a:lstStyle/>
          <a:p>
            <a:endParaRPr lang="zh-CN" altLang="en-US"/>
          </a:p>
        </p:txBody>
      </p:sp>
    </p:spTree>
    <p:extLst>
      <p:ext uri="{BB962C8B-B14F-4D97-AF65-F5344CB8AC3E}">
        <p14:creationId xmlns:p14="http://schemas.microsoft.com/office/powerpoint/2010/main" val="2671877229"/>
      </p:ext>
    </p:extLst>
  </p:cSld>
  <p:clrMapOvr>
    <a:masterClrMapping/>
  </p:clrMapOvr>
  <p:timing>
    <p:tnLst>
      <p:par>
        <p:cTn id="1" dur="indefinite" restart="never" nodeType="tmRoot"/>
      </p:par>
    </p:tn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23109</TotalTime>
  <Words>2791</Words>
  <Application>Microsoft Office PowerPoint</Application>
  <PresentationFormat>全屏显示(4:3)</PresentationFormat>
  <Paragraphs>226</Paragraphs>
  <Slides>24</Slides>
  <Notes>0</Notes>
  <HiddenSlides>0</HiddenSlides>
  <MMClips>0</MMClips>
  <ScaleCrop>false</ScaleCrop>
  <HeadingPairs>
    <vt:vector size="4" baseType="variant">
      <vt:variant>
        <vt:lpstr>主题</vt:lpstr>
      </vt:variant>
      <vt:variant>
        <vt:i4>2</vt:i4>
      </vt:variant>
      <vt:variant>
        <vt:lpstr>幻灯片标题</vt:lpstr>
      </vt:variant>
      <vt:variant>
        <vt:i4>24</vt:i4>
      </vt:variant>
    </vt:vector>
  </HeadingPairs>
  <TitlesOfParts>
    <vt:vector size="26" baseType="lpstr">
      <vt:lpstr>第一PPT模板网：www.1ppt.com</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1393</cp:revision>
  <dcterms:created xsi:type="dcterms:W3CDTF">2009-02-11T05:37:22Z</dcterms:created>
  <dcterms:modified xsi:type="dcterms:W3CDTF">2017-05-10T08:04:09Z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