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5"/>
  </p:notesMasterIdLst>
  <p:handoutMasterIdLst>
    <p:handoutMasterId r:id="rId26"/>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359" r:id="rId2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1008" y="-108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1437548" y="1795378"/>
            <a:ext cx="4502557" cy="688095"/>
            <a:chOff x="736575" y="3188469"/>
            <a:chExt cx="8755767" cy="1338084"/>
          </a:xfrm>
        </p:grpSpPr>
        <p:sp>
          <p:nvSpPr>
            <p:cNvPr id="39" name="圆角矩形 38"/>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0" name="组合 39"/>
            <p:cNvGrpSpPr/>
            <p:nvPr/>
          </p:nvGrpSpPr>
          <p:grpSpPr>
            <a:xfrm>
              <a:off x="736575" y="3188469"/>
              <a:ext cx="1338084" cy="1338084"/>
              <a:chOff x="3567745" y="3971974"/>
              <a:chExt cx="1338084" cy="1338084"/>
            </a:xfrm>
          </p:grpSpPr>
          <p:grpSp>
            <p:nvGrpSpPr>
              <p:cNvPr id="43" name="组合 42"/>
              <p:cNvGrpSpPr/>
              <p:nvPr/>
            </p:nvGrpSpPr>
            <p:grpSpPr>
              <a:xfrm>
                <a:off x="3567745" y="3971974"/>
                <a:ext cx="1338084" cy="1338084"/>
                <a:chOff x="5213600" y="2517129"/>
                <a:chExt cx="2023672" cy="2023672"/>
              </a:xfrm>
            </p:grpSpPr>
            <p:sp>
              <p:nvSpPr>
                <p:cNvPr id="45" name="椭圆 44"/>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6" name="椭圆 45"/>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4" name="椭圆 43"/>
              <p:cNvSpPr/>
              <p:nvPr/>
            </p:nvSpPr>
            <p:spPr>
              <a:xfrm>
                <a:off x="3695022" y="4099252"/>
                <a:ext cx="1083527" cy="1083527"/>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1" name="文本框 77"/>
            <p:cNvSpPr txBox="1"/>
            <p:nvPr/>
          </p:nvSpPr>
          <p:spPr>
            <a:xfrm>
              <a:off x="839801" y="3446783"/>
              <a:ext cx="1092552" cy="8977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年度概述</a:t>
              </a:r>
              <a:endPar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rPr>
                <a:t>单击此处可添加文本单击此处可添加文本</a:t>
              </a:r>
              <a:endParaRPr kumimoji="0" lang="en-US" altLang="zh-CN"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endParaRPr>
            </a:p>
          </p:txBody>
        </p:sp>
      </p:grpSp>
      <p:grpSp>
        <p:nvGrpSpPr>
          <p:cNvPr id="47" name="组合 46"/>
          <p:cNvGrpSpPr/>
          <p:nvPr/>
        </p:nvGrpSpPr>
        <p:grpSpPr>
          <a:xfrm>
            <a:off x="2013993" y="2684454"/>
            <a:ext cx="4502557" cy="688095"/>
            <a:chOff x="736575" y="3188469"/>
            <a:chExt cx="8755767" cy="1338084"/>
          </a:xfrm>
        </p:grpSpPr>
        <p:sp>
          <p:nvSpPr>
            <p:cNvPr id="48" name="圆角矩形 47"/>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9" name="组合 48"/>
            <p:cNvGrpSpPr/>
            <p:nvPr/>
          </p:nvGrpSpPr>
          <p:grpSpPr>
            <a:xfrm>
              <a:off x="736575" y="3188469"/>
              <a:ext cx="1338084" cy="1338084"/>
              <a:chOff x="3567745" y="3971974"/>
              <a:chExt cx="1338084" cy="1338084"/>
            </a:xfrm>
          </p:grpSpPr>
          <p:grpSp>
            <p:nvGrpSpPr>
              <p:cNvPr id="52" name="组合 51"/>
              <p:cNvGrpSpPr/>
              <p:nvPr/>
            </p:nvGrpSpPr>
            <p:grpSpPr>
              <a:xfrm>
                <a:off x="3567745" y="3971974"/>
                <a:ext cx="1338084" cy="1338084"/>
                <a:chOff x="5213600" y="2517129"/>
                <a:chExt cx="2023672" cy="2023672"/>
              </a:xfrm>
            </p:grpSpPr>
            <p:sp>
              <p:nvSpPr>
                <p:cNvPr id="54" name="椭圆 53"/>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5" name="椭圆 54"/>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53" name="椭圆 52"/>
              <p:cNvSpPr/>
              <p:nvPr/>
            </p:nvSpPr>
            <p:spPr>
              <a:xfrm>
                <a:off x="3695022" y="4099252"/>
                <a:ext cx="1083527" cy="1083527"/>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50" name="文本框 77"/>
            <p:cNvSpPr txBox="1"/>
            <p:nvPr/>
          </p:nvSpPr>
          <p:spPr>
            <a:xfrm>
              <a:off x="839801" y="3461601"/>
              <a:ext cx="1092552" cy="8977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项目成果</a:t>
              </a:r>
              <a:endPar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1"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rPr>
                <a:t>单击此处可添加文本单击此处可添加文本</a:t>
              </a:r>
              <a:endParaRPr kumimoji="0" lang="en-US" altLang="zh-CN"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endParaRPr>
            </a:p>
          </p:txBody>
        </p:sp>
      </p:grpSp>
      <p:grpSp>
        <p:nvGrpSpPr>
          <p:cNvPr id="56" name="组合 55"/>
          <p:cNvGrpSpPr/>
          <p:nvPr/>
        </p:nvGrpSpPr>
        <p:grpSpPr>
          <a:xfrm>
            <a:off x="2628909" y="3573530"/>
            <a:ext cx="4502557" cy="688095"/>
            <a:chOff x="736575" y="3188469"/>
            <a:chExt cx="8755767" cy="1338084"/>
          </a:xfrm>
        </p:grpSpPr>
        <p:sp>
          <p:nvSpPr>
            <p:cNvPr id="57" name="圆角矩形 56"/>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8" name="组合 57"/>
            <p:cNvGrpSpPr/>
            <p:nvPr/>
          </p:nvGrpSpPr>
          <p:grpSpPr>
            <a:xfrm>
              <a:off x="736575" y="3188469"/>
              <a:ext cx="1338084" cy="1338084"/>
              <a:chOff x="3567745" y="3971974"/>
              <a:chExt cx="1338084" cy="1338084"/>
            </a:xfrm>
          </p:grpSpPr>
          <p:grpSp>
            <p:nvGrpSpPr>
              <p:cNvPr id="61" name="组合 60"/>
              <p:cNvGrpSpPr/>
              <p:nvPr/>
            </p:nvGrpSpPr>
            <p:grpSpPr>
              <a:xfrm>
                <a:off x="3567745" y="3971974"/>
                <a:ext cx="1338084" cy="1338084"/>
                <a:chOff x="5213600" y="2517129"/>
                <a:chExt cx="2023672" cy="2023672"/>
              </a:xfrm>
            </p:grpSpPr>
            <p:sp>
              <p:nvSpPr>
                <p:cNvPr id="63" name="椭圆 62"/>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4" name="椭圆 63"/>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62" name="椭圆 61"/>
              <p:cNvSpPr/>
              <p:nvPr/>
            </p:nvSpPr>
            <p:spPr>
              <a:xfrm>
                <a:off x="3695022" y="4099252"/>
                <a:ext cx="1083527" cy="1083527"/>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59" name="文本框 77"/>
            <p:cNvSpPr txBox="1"/>
            <p:nvPr/>
          </p:nvSpPr>
          <p:spPr>
            <a:xfrm>
              <a:off x="839801" y="3476419"/>
              <a:ext cx="1092552" cy="8977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工作总结</a:t>
              </a:r>
              <a:endPar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0"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rPr>
                <a:t>单击此处可添加文本单击此处可添加文本</a:t>
              </a:r>
              <a:endParaRPr kumimoji="0" lang="en-US" altLang="zh-CN"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endParaRPr>
            </a:p>
          </p:txBody>
        </p:sp>
      </p:grpSp>
      <p:grpSp>
        <p:nvGrpSpPr>
          <p:cNvPr id="65" name="组合 64"/>
          <p:cNvGrpSpPr/>
          <p:nvPr/>
        </p:nvGrpSpPr>
        <p:grpSpPr>
          <a:xfrm>
            <a:off x="3243825" y="4462606"/>
            <a:ext cx="4502557" cy="688095"/>
            <a:chOff x="736575" y="3188469"/>
            <a:chExt cx="8755767" cy="1338084"/>
          </a:xfrm>
        </p:grpSpPr>
        <p:sp>
          <p:nvSpPr>
            <p:cNvPr id="66" name="圆角矩形 65"/>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67" name="组合 66"/>
            <p:cNvGrpSpPr/>
            <p:nvPr/>
          </p:nvGrpSpPr>
          <p:grpSpPr>
            <a:xfrm>
              <a:off x="736575" y="3188469"/>
              <a:ext cx="1338084" cy="1338084"/>
              <a:chOff x="3567745" y="3971974"/>
              <a:chExt cx="1338084" cy="1338084"/>
            </a:xfrm>
          </p:grpSpPr>
          <p:grpSp>
            <p:nvGrpSpPr>
              <p:cNvPr id="70" name="组合 69"/>
              <p:cNvGrpSpPr/>
              <p:nvPr/>
            </p:nvGrpSpPr>
            <p:grpSpPr>
              <a:xfrm>
                <a:off x="3567745" y="3971974"/>
                <a:ext cx="1338084" cy="1338084"/>
                <a:chOff x="5213600" y="2517129"/>
                <a:chExt cx="2023672" cy="2023672"/>
              </a:xfrm>
            </p:grpSpPr>
            <p:sp>
              <p:nvSpPr>
                <p:cNvPr id="72" name="椭圆 71"/>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3" name="椭圆 72"/>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71" name="椭圆 70"/>
              <p:cNvSpPr/>
              <p:nvPr/>
            </p:nvSpPr>
            <p:spPr>
              <a:xfrm>
                <a:off x="3695022" y="4099252"/>
                <a:ext cx="1083527" cy="1083527"/>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68" name="文本框 77"/>
            <p:cNvSpPr txBox="1"/>
            <p:nvPr/>
          </p:nvSpPr>
          <p:spPr>
            <a:xfrm>
              <a:off x="839801" y="3446783"/>
              <a:ext cx="1092552" cy="8977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明年计划</a:t>
              </a:r>
              <a:endPar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9" name="TextBox 72"/>
            <p:cNvSpPr txBox="1"/>
            <p:nvPr/>
          </p:nvSpPr>
          <p:spPr>
            <a:xfrm>
              <a:off x="2261366" y="3619883"/>
              <a:ext cx="5905248" cy="508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rPr>
                <a:t>单击此处可添加文本单击此处可添加文本</a:t>
              </a:r>
              <a:endParaRPr kumimoji="0" lang="en-US" altLang="zh-CN"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1+#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 calcmode="lin" valueType="num">
                                      <p:cBhvr additive="base">
                                        <p:cTn id="17" dur="500" fill="hold"/>
                                        <p:tgtEl>
                                          <p:spTgt spid="56"/>
                                        </p:tgtEl>
                                        <p:attrNameLst>
                                          <p:attrName>ppt_x</p:attrName>
                                        </p:attrNameLst>
                                      </p:cBhvr>
                                      <p:tavLst>
                                        <p:tav tm="0">
                                          <p:val>
                                            <p:strVal val="1+#ppt_w/2"/>
                                          </p:val>
                                        </p:tav>
                                        <p:tav tm="100000">
                                          <p:val>
                                            <p:strVal val="#ppt_x"/>
                                          </p:val>
                                        </p:tav>
                                      </p:tavLst>
                                    </p:anim>
                                    <p:anim calcmode="lin" valueType="num">
                                      <p:cBhvr additive="base">
                                        <p:cTn id="18" dur="500" fill="hold"/>
                                        <p:tgtEl>
                                          <p:spTgt spid="5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1+#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1117044" y="2929303"/>
            <a:ext cx="906966" cy="722429"/>
            <a:chOff x="2583377" y="3043452"/>
            <a:chExt cx="1008183" cy="803052"/>
          </a:xfrm>
        </p:grpSpPr>
        <p:sp>
          <p:nvSpPr>
            <p:cNvPr id="97" name="椭圆 96"/>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98" name="椭圆 97"/>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cxnSp>
          <p:nvCxnSpPr>
            <p:cNvPr id="99" name="直接连接符 98"/>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00" name="组合 99"/>
          <p:cNvGrpSpPr/>
          <p:nvPr/>
        </p:nvGrpSpPr>
        <p:grpSpPr>
          <a:xfrm>
            <a:off x="3853718" y="2929303"/>
            <a:ext cx="906966" cy="722429"/>
            <a:chOff x="2583377" y="3043452"/>
            <a:chExt cx="1008183" cy="803052"/>
          </a:xfrm>
        </p:grpSpPr>
        <p:sp>
          <p:nvSpPr>
            <p:cNvPr id="101" name="椭圆 100"/>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02" name="椭圆 101"/>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cxnSp>
          <p:nvCxnSpPr>
            <p:cNvPr id="103" name="直接连接符 102"/>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04" name="组合 103"/>
          <p:cNvGrpSpPr/>
          <p:nvPr/>
        </p:nvGrpSpPr>
        <p:grpSpPr>
          <a:xfrm>
            <a:off x="6626391" y="2929303"/>
            <a:ext cx="906966" cy="722429"/>
            <a:chOff x="2583377" y="3043452"/>
            <a:chExt cx="1008183" cy="803052"/>
          </a:xfrm>
        </p:grpSpPr>
        <p:sp>
          <p:nvSpPr>
            <p:cNvPr id="105" name="椭圆 104"/>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06" name="椭圆 105"/>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cxnSp>
          <p:nvCxnSpPr>
            <p:cNvPr id="107" name="直接连接符 106"/>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08" name="组合 107"/>
          <p:cNvGrpSpPr/>
          <p:nvPr/>
        </p:nvGrpSpPr>
        <p:grpSpPr>
          <a:xfrm flipH="1">
            <a:off x="2561265" y="2929303"/>
            <a:ext cx="906966" cy="722429"/>
            <a:chOff x="2583377" y="3043452"/>
            <a:chExt cx="1008183" cy="803052"/>
          </a:xfrm>
        </p:grpSpPr>
        <p:sp>
          <p:nvSpPr>
            <p:cNvPr id="109" name="椭圆 108"/>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10" name="椭圆 109"/>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cxnSp>
          <p:nvCxnSpPr>
            <p:cNvPr id="111" name="直接连接符 110"/>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12" name="组合 111"/>
          <p:cNvGrpSpPr/>
          <p:nvPr/>
        </p:nvGrpSpPr>
        <p:grpSpPr>
          <a:xfrm flipH="1">
            <a:off x="5335673" y="2929303"/>
            <a:ext cx="906966" cy="722429"/>
            <a:chOff x="2583377" y="3043452"/>
            <a:chExt cx="1008183" cy="803052"/>
          </a:xfrm>
        </p:grpSpPr>
        <p:sp>
          <p:nvSpPr>
            <p:cNvPr id="113" name="椭圆 112"/>
            <p:cNvSpPr/>
            <p:nvPr/>
          </p:nvSpPr>
          <p:spPr>
            <a:xfrm>
              <a:off x="2687994" y="3771159"/>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14" name="椭圆 113"/>
            <p:cNvSpPr/>
            <p:nvPr/>
          </p:nvSpPr>
          <p:spPr>
            <a:xfrm>
              <a:off x="3418074" y="3043452"/>
              <a:ext cx="75345" cy="75345"/>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cxnSp>
          <p:nvCxnSpPr>
            <p:cNvPr id="115" name="直接连接符 114"/>
            <p:cNvCxnSpPr/>
            <p:nvPr/>
          </p:nvCxnSpPr>
          <p:spPr>
            <a:xfrm rot="-2700000">
              <a:off x="2583377" y="3450877"/>
              <a:ext cx="1008183" cy="0"/>
            </a:xfrm>
            <a:prstGeom prst="line">
              <a:avLst/>
            </a:prstGeom>
            <a:noFill/>
            <a:ln w="25400" cap="flat" cmpd="sng" algn="ctr">
              <a:solidFill>
                <a:sysClr val="window" lastClr="FFFFFF">
                  <a:lumMod val="50000"/>
                </a:sysClr>
              </a:solidFill>
              <a:prstDash val="sysDot"/>
              <a:miter lim="800000"/>
            </a:ln>
            <a:effectLst/>
          </p:spPr>
        </p:cxnSp>
      </p:grpSp>
      <p:grpSp>
        <p:nvGrpSpPr>
          <p:cNvPr id="116" name="组合 115"/>
          <p:cNvGrpSpPr/>
          <p:nvPr/>
        </p:nvGrpSpPr>
        <p:grpSpPr>
          <a:xfrm>
            <a:off x="359051" y="3445669"/>
            <a:ext cx="1131855" cy="1131855"/>
            <a:chOff x="4881965" y="2278250"/>
            <a:chExt cx="2169764" cy="2169764"/>
          </a:xfrm>
        </p:grpSpPr>
        <p:sp>
          <p:nvSpPr>
            <p:cNvPr id="117" name="椭圆 116"/>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18" name="椭圆 117"/>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19" name="椭圆 118"/>
            <p:cNvSpPr/>
            <p:nvPr/>
          </p:nvSpPr>
          <p:spPr>
            <a:xfrm>
              <a:off x="5342179" y="2738464"/>
              <a:ext cx="1249336" cy="1249336"/>
            </a:xfrm>
            <a:prstGeom prst="ellipse">
              <a:avLst/>
            </a:prstGeom>
            <a:solidFill>
              <a:srgbClr val="00B0F0"/>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120" name="组合 119"/>
          <p:cNvGrpSpPr/>
          <p:nvPr/>
        </p:nvGrpSpPr>
        <p:grpSpPr>
          <a:xfrm>
            <a:off x="1729557" y="2076124"/>
            <a:ext cx="1131855" cy="1131855"/>
            <a:chOff x="4881965" y="2278250"/>
            <a:chExt cx="2169764" cy="2169764"/>
          </a:xfrm>
        </p:grpSpPr>
        <p:sp>
          <p:nvSpPr>
            <p:cNvPr id="121" name="椭圆 120"/>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22" name="椭圆 121"/>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23" name="椭圆 122"/>
            <p:cNvSpPr/>
            <p:nvPr/>
          </p:nvSpPr>
          <p:spPr>
            <a:xfrm>
              <a:off x="5342179" y="2738464"/>
              <a:ext cx="1249336" cy="1249336"/>
            </a:xfrm>
            <a:prstGeom prst="ellipse">
              <a:avLst/>
            </a:prstGeom>
            <a:solidFill>
              <a:srgbClr val="00B0F0"/>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124" name="组合 123"/>
          <p:cNvGrpSpPr/>
          <p:nvPr/>
        </p:nvGrpSpPr>
        <p:grpSpPr>
          <a:xfrm>
            <a:off x="4468647" y="2076124"/>
            <a:ext cx="1131855" cy="1131855"/>
            <a:chOff x="4881965" y="2278250"/>
            <a:chExt cx="2169764" cy="2169764"/>
          </a:xfrm>
        </p:grpSpPr>
        <p:sp>
          <p:nvSpPr>
            <p:cNvPr id="125" name="椭圆 124"/>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26" name="椭圆 125"/>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27" name="椭圆 126"/>
            <p:cNvSpPr/>
            <p:nvPr/>
          </p:nvSpPr>
          <p:spPr>
            <a:xfrm>
              <a:off x="5342179" y="2738464"/>
              <a:ext cx="1249336" cy="1249336"/>
            </a:xfrm>
            <a:prstGeom prst="ellipse">
              <a:avLst/>
            </a:prstGeom>
            <a:solidFill>
              <a:srgbClr val="00B0F0"/>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128" name="组合 127"/>
          <p:cNvGrpSpPr/>
          <p:nvPr/>
        </p:nvGrpSpPr>
        <p:grpSpPr>
          <a:xfrm>
            <a:off x="3099102" y="3445668"/>
            <a:ext cx="1131855" cy="1131855"/>
            <a:chOff x="4881965" y="2278250"/>
            <a:chExt cx="2169764" cy="2169764"/>
          </a:xfrm>
        </p:grpSpPr>
        <p:sp>
          <p:nvSpPr>
            <p:cNvPr id="129" name="椭圆 128"/>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30" name="椭圆 129"/>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31" name="椭圆 130"/>
            <p:cNvSpPr/>
            <p:nvPr/>
          </p:nvSpPr>
          <p:spPr>
            <a:xfrm>
              <a:off x="5342179" y="2738464"/>
              <a:ext cx="1249336" cy="1249336"/>
            </a:xfrm>
            <a:prstGeom prst="ellipse">
              <a:avLst/>
            </a:prstGeom>
            <a:solidFill>
              <a:srgbClr val="00B0F0"/>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132" name="组合 131"/>
          <p:cNvGrpSpPr/>
          <p:nvPr/>
        </p:nvGrpSpPr>
        <p:grpSpPr>
          <a:xfrm>
            <a:off x="7240871" y="2076124"/>
            <a:ext cx="1131855" cy="1131855"/>
            <a:chOff x="4881965" y="2278250"/>
            <a:chExt cx="2169764" cy="2169764"/>
          </a:xfrm>
        </p:grpSpPr>
        <p:sp>
          <p:nvSpPr>
            <p:cNvPr id="133" name="椭圆 132"/>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34" name="椭圆 133"/>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35" name="椭圆 134"/>
            <p:cNvSpPr/>
            <p:nvPr/>
          </p:nvSpPr>
          <p:spPr>
            <a:xfrm>
              <a:off x="5342179" y="2738464"/>
              <a:ext cx="1249336" cy="1249336"/>
            </a:xfrm>
            <a:prstGeom prst="ellipse">
              <a:avLst/>
            </a:prstGeom>
            <a:solidFill>
              <a:srgbClr val="00B0F0"/>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136" name="组合 135"/>
          <p:cNvGrpSpPr/>
          <p:nvPr/>
        </p:nvGrpSpPr>
        <p:grpSpPr>
          <a:xfrm>
            <a:off x="5871326" y="3445668"/>
            <a:ext cx="1131855" cy="1131855"/>
            <a:chOff x="4881965" y="2278250"/>
            <a:chExt cx="2169764" cy="2169764"/>
          </a:xfrm>
        </p:grpSpPr>
        <p:sp>
          <p:nvSpPr>
            <p:cNvPr id="137" name="椭圆 136"/>
            <p:cNvSpPr/>
            <p:nvPr/>
          </p:nvSpPr>
          <p:spPr>
            <a:xfrm>
              <a:off x="4881965" y="2278250"/>
              <a:ext cx="2169764" cy="2169764"/>
            </a:xfrm>
            <a:prstGeom prst="ellipse">
              <a:avLst/>
            </a:prstGeom>
            <a:gradFill>
              <a:gsLst>
                <a:gs pos="0">
                  <a:sysClr val="window" lastClr="FFFFFF"/>
                </a:gs>
                <a:gs pos="100000">
                  <a:sysClr val="window" lastClr="FFFFFF">
                    <a:lumMod val="70000"/>
                  </a:sysClr>
                </a:gs>
              </a:gsLst>
              <a:lin ang="2700000" scaled="1"/>
            </a:gradFill>
            <a:ln w="12700" cap="flat" cmpd="sng" algn="ctr">
              <a:noFill/>
              <a:prstDash val="solid"/>
              <a:miter lim="800000"/>
            </a:ln>
            <a:effectLst>
              <a:outerShdw blurRad="2032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38" name="椭圆 137"/>
            <p:cNvSpPr/>
            <p:nvPr/>
          </p:nvSpPr>
          <p:spPr>
            <a:xfrm>
              <a:off x="5129454" y="2525739"/>
              <a:ext cx="1674786" cy="1674786"/>
            </a:xfrm>
            <a:prstGeom prst="ellipse">
              <a:avLst/>
            </a:prstGeom>
            <a:gradFill>
              <a:gsLst>
                <a:gs pos="100000">
                  <a:sysClr val="window" lastClr="FFFFFF">
                    <a:lumMod val="97000"/>
                  </a:sysClr>
                </a:gs>
                <a:gs pos="0">
                  <a:sysClr val="window" lastClr="FFFFFF">
                    <a:lumMod val="65000"/>
                  </a:sysClr>
                </a:gs>
              </a:gsLst>
              <a:lin ang="27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39" name="椭圆 138"/>
            <p:cNvSpPr/>
            <p:nvPr/>
          </p:nvSpPr>
          <p:spPr>
            <a:xfrm>
              <a:off x="5342179" y="2738464"/>
              <a:ext cx="1249336" cy="1249336"/>
            </a:xfrm>
            <a:prstGeom prst="ellipse">
              <a:avLst/>
            </a:prstGeom>
            <a:solidFill>
              <a:srgbClr val="00B0F0"/>
            </a:solidFill>
            <a:ln w="19050" cap="flat" cmpd="sng" algn="ctr">
              <a:gradFill flip="none" rotWithShape="1">
                <a:gsLst>
                  <a:gs pos="0">
                    <a:sysClr val="window" lastClr="FFFFFF">
                      <a:lumMod val="60000"/>
                    </a:sysClr>
                  </a:gs>
                  <a:gs pos="100000">
                    <a:sysClr val="window" lastClr="FFFFFF"/>
                  </a:gs>
                </a:gsLst>
                <a:lin ang="2700000" scaled="1"/>
                <a:tileRect/>
              </a:gradFill>
              <a:prstDash val="solid"/>
              <a:miter lim="800000"/>
            </a:ln>
            <a:effectLst>
              <a:innerShdw blurRad="127000" dist="635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140" name="组合 139"/>
          <p:cNvGrpSpPr/>
          <p:nvPr/>
        </p:nvGrpSpPr>
        <p:grpSpPr>
          <a:xfrm>
            <a:off x="276332" y="4827438"/>
            <a:ext cx="1730049" cy="833810"/>
            <a:chOff x="3776606" y="2004244"/>
            <a:chExt cx="1923123" cy="926863"/>
          </a:xfrm>
        </p:grpSpPr>
        <p:sp>
          <p:nvSpPr>
            <p:cNvPr id="141" name="文本框 50"/>
            <p:cNvSpPr txBox="1"/>
            <p:nvPr/>
          </p:nvSpPr>
          <p:spPr>
            <a:xfrm>
              <a:off x="3776606" y="2004244"/>
              <a:ext cx="1923123" cy="34212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在此添加标题</a:t>
              </a:r>
            </a:p>
          </p:txBody>
        </p:sp>
        <p:sp>
          <p:nvSpPr>
            <p:cNvPr id="142" name="文本框 51"/>
            <p:cNvSpPr txBox="1"/>
            <p:nvPr/>
          </p:nvSpPr>
          <p:spPr>
            <a:xfrm>
              <a:off x="3782527" y="2289624"/>
              <a:ext cx="1559316" cy="64148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有</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43" name="组合 142"/>
          <p:cNvGrpSpPr/>
          <p:nvPr/>
        </p:nvGrpSpPr>
        <p:grpSpPr>
          <a:xfrm>
            <a:off x="3099102" y="4827438"/>
            <a:ext cx="1730049" cy="833810"/>
            <a:chOff x="3776606" y="2004244"/>
            <a:chExt cx="1923123" cy="926863"/>
          </a:xfrm>
        </p:grpSpPr>
        <p:sp>
          <p:nvSpPr>
            <p:cNvPr id="144" name="文本框 53"/>
            <p:cNvSpPr txBox="1"/>
            <p:nvPr/>
          </p:nvSpPr>
          <p:spPr>
            <a:xfrm>
              <a:off x="3776606" y="2004244"/>
              <a:ext cx="1923123" cy="34212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在此添加标题</a:t>
              </a:r>
            </a:p>
          </p:txBody>
        </p:sp>
        <p:sp>
          <p:nvSpPr>
            <p:cNvPr id="145" name="文本框 54"/>
            <p:cNvSpPr txBox="1"/>
            <p:nvPr/>
          </p:nvSpPr>
          <p:spPr>
            <a:xfrm>
              <a:off x="3782527" y="2289624"/>
              <a:ext cx="1559316" cy="64148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有</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46" name="组合 145"/>
          <p:cNvGrpSpPr/>
          <p:nvPr/>
        </p:nvGrpSpPr>
        <p:grpSpPr>
          <a:xfrm>
            <a:off x="5793492" y="4827037"/>
            <a:ext cx="1730049" cy="833810"/>
            <a:chOff x="3776606" y="2004244"/>
            <a:chExt cx="1923123" cy="926863"/>
          </a:xfrm>
        </p:grpSpPr>
        <p:sp>
          <p:nvSpPr>
            <p:cNvPr id="147" name="文本框 56"/>
            <p:cNvSpPr txBox="1"/>
            <p:nvPr/>
          </p:nvSpPr>
          <p:spPr>
            <a:xfrm>
              <a:off x="3776606" y="2004244"/>
              <a:ext cx="1923123" cy="34212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在此添加标题</a:t>
              </a:r>
            </a:p>
          </p:txBody>
        </p:sp>
        <p:sp>
          <p:nvSpPr>
            <p:cNvPr id="148" name="文本框 57"/>
            <p:cNvSpPr txBox="1"/>
            <p:nvPr/>
          </p:nvSpPr>
          <p:spPr>
            <a:xfrm>
              <a:off x="3782527" y="2289624"/>
              <a:ext cx="1559316" cy="64148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有</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49" name="组合 148"/>
          <p:cNvGrpSpPr/>
          <p:nvPr/>
        </p:nvGrpSpPr>
        <p:grpSpPr>
          <a:xfrm>
            <a:off x="1591919" y="1152361"/>
            <a:ext cx="1730049" cy="833810"/>
            <a:chOff x="3776606" y="2004244"/>
            <a:chExt cx="1923123" cy="926863"/>
          </a:xfrm>
        </p:grpSpPr>
        <p:sp>
          <p:nvSpPr>
            <p:cNvPr id="150" name="文本框 59"/>
            <p:cNvSpPr txBox="1"/>
            <p:nvPr/>
          </p:nvSpPr>
          <p:spPr>
            <a:xfrm>
              <a:off x="3776606" y="2004244"/>
              <a:ext cx="1923123" cy="34212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在此添加标题</a:t>
              </a:r>
            </a:p>
          </p:txBody>
        </p:sp>
        <p:sp>
          <p:nvSpPr>
            <p:cNvPr id="151" name="文本框 60"/>
            <p:cNvSpPr txBox="1"/>
            <p:nvPr/>
          </p:nvSpPr>
          <p:spPr>
            <a:xfrm>
              <a:off x="3782527" y="2289624"/>
              <a:ext cx="1559316" cy="64148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有</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52" name="组合 151"/>
          <p:cNvGrpSpPr/>
          <p:nvPr/>
        </p:nvGrpSpPr>
        <p:grpSpPr>
          <a:xfrm>
            <a:off x="4354429" y="1152339"/>
            <a:ext cx="1730049" cy="833810"/>
            <a:chOff x="3776606" y="2004244"/>
            <a:chExt cx="1923123" cy="926863"/>
          </a:xfrm>
        </p:grpSpPr>
        <p:sp>
          <p:nvSpPr>
            <p:cNvPr id="153" name="文本框 62"/>
            <p:cNvSpPr txBox="1"/>
            <p:nvPr/>
          </p:nvSpPr>
          <p:spPr>
            <a:xfrm>
              <a:off x="3776606" y="2004244"/>
              <a:ext cx="1923123" cy="34212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在此添加标题</a:t>
              </a:r>
            </a:p>
          </p:txBody>
        </p:sp>
        <p:sp>
          <p:nvSpPr>
            <p:cNvPr id="154" name="文本框 63"/>
            <p:cNvSpPr txBox="1"/>
            <p:nvPr/>
          </p:nvSpPr>
          <p:spPr>
            <a:xfrm>
              <a:off x="3782527" y="2289624"/>
              <a:ext cx="1559316" cy="64148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有</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55" name="组合 154"/>
          <p:cNvGrpSpPr/>
          <p:nvPr/>
        </p:nvGrpSpPr>
        <p:grpSpPr>
          <a:xfrm>
            <a:off x="7162431" y="1155030"/>
            <a:ext cx="1730049" cy="833810"/>
            <a:chOff x="3776606" y="2004244"/>
            <a:chExt cx="1923123" cy="926863"/>
          </a:xfrm>
        </p:grpSpPr>
        <p:sp>
          <p:nvSpPr>
            <p:cNvPr id="156" name="文本框 65"/>
            <p:cNvSpPr txBox="1"/>
            <p:nvPr/>
          </p:nvSpPr>
          <p:spPr>
            <a:xfrm>
              <a:off x="3776606" y="2004244"/>
              <a:ext cx="1923123" cy="34212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在此添加标题</a:t>
              </a:r>
            </a:p>
          </p:txBody>
        </p:sp>
        <p:sp>
          <p:nvSpPr>
            <p:cNvPr id="157" name="文本框 66"/>
            <p:cNvSpPr txBox="1"/>
            <p:nvPr/>
          </p:nvSpPr>
          <p:spPr>
            <a:xfrm>
              <a:off x="3782527" y="2289624"/>
              <a:ext cx="1559316" cy="64148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有</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中国最大的原创</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素材站有中国最强的</a:t>
              </a:r>
              <a:r>
                <a:rPr kumimoji="0" lang="en-US" altLang="zh-CN"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PPT</a:t>
              </a:r>
              <a:r>
                <a:rPr kumimoji="0" lang="zh-CN" altLang="en-US" sz="1050" b="0" i="0" u="none" strike="noStrike" kern="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制作团队</a:t>
              </a:r>
            </a:p>
          </p:txBody>
        </p:sp>
      </p:grpSp>
      <p:grpSp>
        <p:nvGrpSpPr>
          <p:cNvPr id="158" name="Group 4"/>
          <p:cNvGrpSpPr>
            <a:grpSpLocks noChangeAspect="1"/>
          </p:cNvGrpSpPr>
          <p:nvPr/>
        </p:nvGrpSpPr>
        <p:grpSpPr bwMode="auto">
          <a:xfrm>
            <a:off x="791346" y="3849454"/>
            <a:ext cx="258426" cy="302845"/>
            <a:chOff x="1776" y="1776"/>
            <a:chExt cx="64" cy="75"/>
          </a:xfrm>
          <a:solidFill>
            <a:sysClr val="window" lastClr="FFFFFF"/>
          </a:solidFill>
          <a:effectLst/>
        </p:grpSpPr>
        <p:sp>
          <p:nvSpPr>
            <p:cNvPr id="159"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60"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61"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62"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163" name="Group 18"/>
          <p:cNvGrpSpPr>
            <a:grpSpLocks noChangeAspect="1"/>
          </p:cNvGrpSpPr>
          <p:nvPr/>
        </p:nvGrpSpPr>
        <p:grpSpPr bwMode="auto">
          <a:xfrm>
            <a:off x="4894259" y="2500690"/>
            <a:ext cx="288699" cy="269013"/>
            <a:chOff x="3802" y="2858"/>
            <a:chExt cx="616" cy="574"/>
          </a:xfrm>
          <a:solidFill>
            <a:sysClr val="window" lastClr="FFFFFF"/>
          </a:solidFill>
          <a:effectLst/>
        </p:grpSpPr>
        <p:sp>
          <p:nvSpPr>
            <p:cNvPr id="16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6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6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6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6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169" name="Group 13"/>
          <p:cNvGrpSpPr>
            <a:grpSpLocks noChangeAspect="1"/>
          </p:cNvGrpSpPr>
          <p:nvPr/>
        </p:nvGrpSpPr>
        <p:grpSpPr bwMode="auto">
          <a:xfrm>
            <a:off x="3523545" y="3860708"/>
            <a:ext cx="315141" cy="318862"/>
            <a:chOff x="2426" y="2781"/>
            <a:chExt cx="593" cy="600"/>
          </a:xfrm>
          <a:solidFill>
            <a:sysClr val="window" lastClr="FFFFFF"/>
          </a:solidFill>
          <a:effectLst/>
        </p:grpSpPr>
        <p:sp>
          <p:nvSpPr>
            <p:cNvPr id="17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7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172" name="组合 171"/>
          <p:cNvGrpSpPr/>
          <p:nvPr/>
        </p:nvGrpSpPr>
        <p:grpSpPr>
          <a:xfrm>
            <a:off x="2129249" y="2463751"/>
            <a:ext cx="327695" cy="356600"/>
            <a:chOff x="4873620" y="1965325"/>
            <a:chExt cx="269882" cy="293688"/>
          </a:xfrm>
          <a:solidFill>
            <a:sysClr val="window" lastClr="FFFFFF"/>
          </a:solidFill>
          <a:effectLst/>
        </p:grpSpPr>
        <p:sp>
          <p:nvSpPr>
            <p:cNvPr id="17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7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7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7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177" name="Group 41"/>
          <p:cNvGrpSpPr>
            <a:grpSpLocks noChangeAspect="1"/>
          </p:cNvGrpSpPr>
          <p:nvPr/>
        </p:nvGrpSpPr>
        <p:grpSpPr bwMode="auto">
          <a:xfrm>
            <a:off x="6286375" y="3809147"/>
            <a:ext cx="312666" cy="376147"/>
            <a:chOff x="3783" y="2089"/>
            <a:chExt cx="116" cy="142"/>
          </a:xfrm>
          <a:solidFill>
            <a:sysClr val="window" lastClr="FFFFFF"/>
          </a:solidFill>
          <a:effectLst/>
        </p:grpSpPr>
        <p:sp>
          <p:nvSpPr>
            <p:cNvPr id="178"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79"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0"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1"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2"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3"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4"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5"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186" name="Group 62"/>
          <p:cNvGrpSpPr>
            <a:grpSpLocks noChangeAspect="1"/>
          </p:cNvGrpSpPr>
          <p:nvPr/>
        </p:nvGrpSpPr>
        <p:grpSpPr bwMode="auto">
          <a:xfrm>
            <a:off x="7639646" y="2508589"/>
            <a:ext cx="334304" cy="266925"/>
            <a:chOff x="3775" y="2110"/>
            <a:chExt cx="129" cy="103"/>
          </a:xfrm>
          <a:solidFill>
            <a:sysClr val="window" lastClr="FFFFFF"/>
          </a:solidFill>
          <a:effectLst/>
        </p:grpSpPr>
        <p:sp>
          <p:nvSpPr>
            <p:cNvPr id="187"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8"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89"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323527" y="2283545"/>
            <a:ext cx="8438132" cy="2181076"/>
            <a:chOff x="1260022" y="2163164"/>
            <a:chExt cx="6960165" cy="1748634"/>
          </a:xfrm>
          <a:noFill/>
          <a:effectLst>
            <a:outerShdw blurRad="76200" dist="38100" dir="5400000" algn="t" rotWithShape="0">
              <a:prstClr val="black">
                <a:alpha val="28000"/>
              </a:prstClr>
            </a:outerShdw>
          </a:effectLst>
        </p:grpSpPr>
        <p:sp>
          <p:nvSpPr>
            <p:cNvPr id="48" name="Arc 54"/>
            <p:cNvSpPr/>
            <p:nvPr/>
          </p:nvSpPr>
          <p:spPr bwMode="auto">
            <a:xfrm>
              <a:off x="4740104"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B485"/>
                </a:solidFill>
                <a:effectLst/>
                <a:uLnTx/>
                <a:uFillTx/>
                <a:latin typeface="微软雅黑" pitchFamily="34" charset="-122"/>
                <a:ea typeface="微软雅黑" pitchFamily="34" charset="-122"/>
              </a:endParaRPr>
            </a:p>
          </p:txBody>
        </p:sp>
        <p:sp>
          <p:nvSpPr>
            <p:cNvPr id="49" name="Arc 42"/>
            <p:cNvSpPr/>
            <p:nvPr/>
          </p:nvSpPr>
          <p:spPr bwMode="auto">
            <a:xfrm>
              <a:off x="1260022"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B485"/>
                </a:solidFill>
                <a:effectLst/>
                <a:uLnTx/>
                <a:uFillTx/>
                <a:latin typeface="微软雅黑" pitchFamily="34" charset="-122"/>
                <a:ea typeface="微软雅黑" pitchFamily="34" charset="-122"/>
              </a:endParaRPr>
            </a:p>
          </p:txBody>
        </p:sp>
        <p:sp>
          <p:nvSpPr>
            <p:cNvPr id="50" name="Arc 40"/>
            <p:cNvSpPr/>
            <p:nvPr/>
          </p:nvSpPr>
          <p:spPr bwMode="auto">
            <a:xfrm rot="10800000">
              <a:off x="3000064"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B485"/>
                </a:solidFill>
                <a:effectLst/>
                <a:uLnTx/>
                <a:uFillTx/>
                <a:latin typeface="微软雅黑" pitchFamily="34" charset="-122"/>
                <a:ea typeface="微软雅黑" pitchFamily="34" charset="-122"/>
              </a:endParaRPr>
            </a:p>
          </p:txBody>
        </p:sp>
        <p:sp>
          <p:nvSpPr>
            <p:cNvPr id="51" name="Arc 52"/>
            <p:cNvSpPr/>
            <p:nvPr/>
          </p:nvSpPr>
          <p:spPr bwMode="auto">
            <a:xfrm rot="10800000">
              <a:off x="6480146"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00B485"/>
                </a:solidFill>
                <a:effectLst/>
                <a:uLnTx/>
                <a:uFillTx/>
                <a:latin typeface="微软雅黑" pitchFamily="34" charset="-122"/>
                <a:ea typeface="微软雅黑" pitchFamily="34" charset="-122"/>
              </a:endParaRPr>
            </a:p>
          </p:txBody>
        </p:sp>
      </p:grpSp>
      <p:grpSp>
        <p:nvGrpSpPr>
          <p:cNvPr id="52" name="组合 51"/>
          <p:cNvGrpSpPr/>
          <p:nvPr/>
        </p:nvGrpSpPr>
        <p:grpSpPr>
          <a:xfrm>
            <a:off x="486707" y="1492514"/>
            <a:ext cx="2024058" cy="1130649"/>
            <a:chOff x="6084168" y="1284282"/>
            <a:chExt cx="1669538" cy="906477"/>
          </a:xfrm>
        </p:grpSpPr>
        <p:sp>
          <p:nvSpPr>
            <p:cNvPr id="53" name="TextBox 8"/>
            <p:cNvSpPr txBox="1"/>
            <p:nvPr/>
          </p:nvSpPr>
          <p:spPr>
            <a:xfrm>
              <a:off x="6084168" y="1514664"/>
              <a:ext cx="1669538" cy="676095"/>
            </a:xfrm>
            <a:prstGeom prst="rect">
              <a:avLst/>
            </a:prstGeom>
            <a:noFill/>
          </p:spPr>
          <p:txBody>
            <a:bodyPr wrap="square" lIns="121908" tIns="60953" rIns="121908" bIns="609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8F8F8">
                      <a:lumMod val="10000"/>
                    </a:srgb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54" name="TextBox 9"/>
            <p:cNvSpPr txBox="1"/>
            <p:nvPr/>
          </p:nvSpPr>
          <p:spPr>
            <a:xfrm>
              <a:off x="6084542" y="1284282"/>
              <a:ext cx="1008112" cy="296105"/>
            </a:xfrm>
            <a:prstGeom prst="rect">
              <a:avLst/>
            </a:prstGeom>
            <a:noFill/>
          </p:spPr>
          <p:txBody>
            <a:bodyPr wrap="square" lIns="121908" tIns="0" rIns="121908"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8F8F8">
                      <a:lumMod val="10000"/>
                    </a:srgbClr>
                  </a:solidFill>
                  <a:effectLst/>
                  <a:uLnTx/>
                  <a:uFillTx/>
                  <a:latin typeface="微软雅黑" pitchFamily="34" charset="-122"/>
                  <a:ea typeface="微软雅黑" pitchFamily="34" charset="-122"/>
                  <a:cs typeface="华文黑体" pitchFamily="2" charset="-122"/>
                </a:rPr>
                <a:t>添加标题</a:t>
              </a:r>
            </a:p>
          </p:txBody>
        </p:sp>
      </p:grpSp>
      <p:grpSp>
        <p:nvGrpSpPr>
          <p:cNvPr id="55" name="组合 54"/>
          <p:cNvGrpSpPr/>
          <p:nvPr/>
        </p:nvGrpSpPr>
        <p:grpSpPr>
          <a:xfrm>
            <a:off x="2681990" y="4473668"/>
            <a:ext cx="2024058" cy="1128887"/>
            <a:chOff x="6084168" y="1285695"/>
            <a:chExt cx="1669538" cy="905064"/>
          </a:xfrm>
        </p:grpSpPr>
        <p:sp>
          <p:nvSpPr>
            <p:cNvPr id="56" name="TextBox 11"/>
            <p:cNvSpPr txBox="1"/>
            <p:nvPr/>
          </p:nvSpPr>
          <p:spPr>
            <a:xfrm>
              <a:off x="6084168" y="1514664"/>
              <a:ext cx="1669538" cy="676095"/>
            </a:xfrm>
            <a:prstGeom prst="rect">
              <a:avLst/>
            </a:prstGeom>
            <a:noFill/>
          </p:spPr>
          <p:txBody>
            <a:bodyPr wrap="square" lIns="121908" tIns="60953" rIns="121908" bIns="609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8F8F8">
                      <a:lumMod val="10000"/>
                    </a:srgb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57" name="TextBox 12"/>
            <p:cNvSpPr txBox="1"/>
            <p:nvPr/>
          </p:nvSpPr>
          <p:spPr>
            <a:xfrm>
              <a:off x="6084168" y="1285695"/>
              <a:ext cx="1008112" cy="296105"/>
            </a:xfrm>
            <a:prstGeom prst="rect">
              <a:avLst/>
            </a:prstGeom>
            <a:noFill/>
          </p:spPr>
          <p:txBody>
            <a:bodyPr wrap="square" lIns="121908" tIns="0" rIns="121908"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8F8F8">
                      <a:lumMod val="10000"/>
                    </a:srgbClr>
                  </a:solidFill>
                  <a:effectLst/>
                  <a:uLnTx/>
                  <a:uFillTx/>
                  <a:latin typeface="微软雅黑" pitchFamily="34" charset="-122"/>
                  <a:ea typeface="微软雅黑" pitchFamily="34" charset="-122"/>
                  <a:cs typeface="华文黑体" pitchFamily="2" charset="-122"/>
                </a:rPr>
                <a:t>添加标题</a:t>
              </a:r>
            </a:p>
          </p:txBody>
        </p:sp>
      </p:grpSp>
      <p:grpSp>
        <p:nvGrpSpPr>
          <p:cNvPr id="58" name="组合 57"/>
          <p:cNvGrpSpPr/>
          <p:nvPr/>
        </p:nvGrpSpPr>
        <p:grpSpPr>
          <a:xfrm>
            <a:off x="4789747" y="1484784"/>
            <a:ext cx="2024058" cy="1138379"/>
            <a:chOff x="6084168" y="1278085"/>
            <a:chExt cx="1669538" cy="912674"/>
          </a:xfrm>
        </p:grpSpPr>
        <p:sp>
          <p:nvSpPr>
            <p:cNvPr id="59" name="TextBox 14"/>
            <p:cNvSpPr txBox="1"/>
            <p:nvPr/>
          </p:nvSpPr>
          <p:spPr>
            <a:xfrm>
              <a:off x="6084168" y="1514664"/>
              <a:ext cx="1669538" cy="676095"/>
            </a:xfrm>
            <a:prstGeom prst="rect">
              <a:avLst/>
            </a:prstGeom>
            <a:noFill/>
          </p:spPr>
          <p:txBody>
            <a:bodyPr wrap="square" lIns="121908" tIns="60953" rIns="121908" bIns="609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8F8F8">
                      <a:lumMod val="10000"/>
                    </a:srgb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60" name="TextBox 15"/>
            <p:cNvSpPr txBox="1"/>
            <p:nvPr/>
          </p:nvSpPr>
          <p:spPr>
            <a:xfrm>
              <a:off x="6086203" y="1278085"/>
              <a:ext cx="1008112" cy="296105"/>
            </a:xfrm>
            <a:prstGeom prst="rect">
              <a:avLst/>
            </a:prstGeom>
            <a:noFill/>
          </p:spPr>
          <p:txBody>
            <a:bodyPr wrap="square" lIns="121908" tIns="0" rIns="121908"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8F8F8">
                      <a:lumMod val="10000"/>
                    </a:srgbClr>
                  </a:solidFill>
                  <a:effectLst/>
                  <a:uLnTx/>
                  <a:uFillTx/>
                  <a:latin typeface="微软雅黑" pitchFamily="34" charset="-122"/>
                  <a:ea typeface="微软雅黑" pitchFamily="34" charset="-122"/>
                  <a:cs typeface="华文黑体" pitchFamily="2" charset="-122"/>
                </a:rPr>
                <a:t>添加标题</a:t>
              </a:r>
            </a:p>
          </p:txBody>
        </p:sp>
      </p:grpSp>
      <p:grpSp>
        <p:nvGrpSpPr>
          <p:cNvPr id="61" name="组合 60"/>
          <p:cNvGrpSpPr/>
          <p:nvPr/>
        </p:nvGrpSpPr>
        <p:grpSpPr>
          <a:xfrm>
            <a:off x="6969537" y="4465461"/>
            <a:ext cx="2027507" cy="1137093"/>
            <a:chOff x="6081324" y="1279116"/>
            <a:chExt cx="1672382" cy="911642"/>
          </a:xfrm>
        </p:grpSpPr>
        <p:sp>
          <p:nvSpPr>
            <p:cNvPr id="62" name="TextBox 17"/>
            <p:cNvSpPr txBox="1"/>
            <p:nvPr/>
          </p:nvSpPr>
          <p:spPr>
            <a:xfrm>
              <a:off x="6084168" y="1514664"/>
              <a:ext cx="1669538" cy="676094"/>
            </a:xfrm>
            <a:prstGeom prst="rect">
              <a:avLst/>
            </a:prstGeom>
            <a:noFill/>
          </p:spPr>
          <p:txBody>
            <a:bodyPr wrap="square" lIns="121908" tIns="60953" rIns="121908" bIns="609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8F8F8">
                      <a:lumMod val="10000"/>
                    </a:srgb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63" name="TextBox 18"/>
            <p:cNvSpPr txBox="1"/>
            <p:nvPr/>
          </p:nvSpPr>
          <p:spPr>
            <a:xfrm>
              <a:off x="6081324" y="1279116"/>
              <a:ext cx="1008112" cy="296105"/>
            </a:xfrm>
            <a:prstGeom prst="rect">
              <a:avLst/>
            </a:prstGeom>
            <a:noFill/>
          </p:spPr>
          <p:txBody>
            <a:bodyPr wrap="square" lIns="121908" tIns="0" rIns="121908"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8F8F8">
                      <a:lumMod val="10000"/>
                    </a:srgbClr>
                  </a:solidFill>
                  <a:effectLst/>
                  <a:uLnTx/>
                  <a:uFillTx/>
                  <a:latin typeface="微软雅黑" pitchFamily="34" charset="-122"/>
                  <a:ea typeface="微软雅黑" pitchFamily="34" charset="-122"/>
                  <a:cs typeface="华文黑体" pitchFamily="2" charset="-122"/>
                </a:rPr>
                <a:t>添加标题</a:t>
              </a:r>
            </a:p>
          </p:txBody>
        </p:sp>
      </p:grpSp>
      <p:grpSp>
        <p:nvGrpSpPr>
          <p:cNvPr id="64" name="组合 63"/>
          <p:cNvGrpSpPr/>
          <p:nvPr/>
        </p:nvGrpSpPr>
        <p:grpSpPr>
          <a:xfrm>
            <a:off x="684599" y="2648154"/>
            <a:ext cx="1462813" cy="1462579"/>
            <a:chOff x="2201071" y="3406041"/>
            <a:chExt cx="1805286" cy="1805938"/>
          </a:xfrm>
        </p:grpSpPr>
        <p:grpSp>
          <p:nvGrpSpPr>
            <p:cNvPr id="65" name="组合 64"/>
            <p:cNvGrpSpPr/>
            <p:nvPr/>
          </p:nvGrpSpPr>
          <p:grpSpPr>
            <a:xfrm>
              <a:off x="2201071" y="3406041"/>
              <a:ext cx="1805286" cy="1805938"/>
              <a:chOff x="4345444" y="2542859"/>
              <a:chExt cx="1810550" cy="1811205"/>
            </a:xfrm>
          </p:grpSpPr>
          <p:grpSp>
            <p:nvGrpSpPr>
              <p:cNvPr id="67" name="组合 6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9" name="同心圆 68"/>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0" name="椭圆 69"/>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68" name="椭圆 67"/>
              <p:cNvSpPr/>
              <p:nvPr/>
            </p:nvSpPr>
            <p:spPr>
              <a:xfrm>
                <a:off x="4565570" y="2763062"/>
                <a:ext cx="1370298" cy="1370793"/>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66" name="TextBox 21"/>
            <p:cNvSpPr txBox="1"/>
            <p:nvPr/>
          </p:nvSpPr>
          <p:spPr>
            <a:xfrm>
              <a:off x="2694008" y="3876616"/>
              <a:ext cx="1023614" cy="102608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p>
          </p:txBody>
        </p:sp>
      </p:grpSp>
      <p:grpSp>
        <p:nvGrpSpPr>
          <p:cNvPr id="71" name="组合 70"/>
          <p:cNvGrpSpPr/>
          <p:nvPr/>
        </p:nvGrpSpPr>
        <p:grpSpPr>
          <a:xfrm>
            <a:off x="4882886" y="2648154"/>
            <a:ext cx="1462813" cy="1462579"/>
            <a:chOff x="7382260" y="3406041"/>
            <a:chExt cx="1805286" cy="1805938"/>
          </a:xfrm>
        </p:grpSpPr>
        <p:grpSp>
          <p:nvGrpSpPr>
            <p:cNvPr id="72" name="组合 71"/>
            <p:cNvGrpSpPr/>
            <p:nvPr/>
          </p:nvGrpSpPr>
          <p:grpSpPr>
            <a:xfrm>
              <a:off x="7382260" y="3406041"/>
              <a:ext cx="1805286" cy="1805938"/>
              <a:chOff x="4345444" y="2542859"/>
              <a:chExt cx="1810550" cy="1811205"/>
            </a:xfrm>
          </p:grpSpPr>
          <p:grpSp>
            <p:nvGrpSpPr>
              <p:cNvPr id="74" name="组合 7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6" name="同心圆 7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7" name="椭圆 7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75" name="椭圆 74"/>
              <p:cNvSpPr/>
              <p:nvPr/>
            </p:nvSpPr>
            <p:spPr>
              <a:xfrm>
                <a:off x="4565570" y="2763062"/>
                <a:ext cx="1370298" cy="1370793"/>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73" name="TextBox 28"/>
            <p:cNvSpPr txBox="1"/>
            <p:nvPr/>
          </p:nvSpPr>
          <p:spPr>
            <a:xfrm>
              <a:off x="7875197" y="3876616"/>
              <a:ext cx="1023614" cy="102608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p>
          </p:txBody>
        </p:sp>
      </p:grpSp>
      <p:grpSp>
        <p:nvGrpSpPr>
          <p:cNvPr id="78" name="组合 77"/>
          <p:cNvGrpSpPr/>
          <p:nvPr/>
        </p:nvGrpSpPr>
        <p:grpSpPr>
          <a:xfrm>
            <a:off x="2799482" y="2648154"/>
            <a:ext cx="1462813" cy="1462579"/>
            <a:chOff x="4811090" y="3406041"/>
            <a:chExt cx="1805286" cy="1805938"/>
          </a:xfrm>
        </p:grpSpPr>
        <p:grpSp>
          <p:nvGrpSpPr>
            <p:cNvPr id="79" name="组合 78"/>
            <p:cNvGrpSpPr/>
            <p:nvPr/>
          </p:nvGrpSpPr>
          <p:grpSpPr>
            <a:xfrm>
              <a:off x="4811090" y="3406041"/>
              <a:ext cx="1805286" cy="1805938"/>
              <a:chOff x="4345444" y="2542859"/>
              <a:chExt cx="1810550" cy="1811205"/>
            </a:xfrm>
          </p:grpSpPr>
          <p:grpSp>
            <p:nvGrpSpPr>
              <p:cNvPr id="81" name="组合 8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3" name="同心圆 8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4" name="椭圆 8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82" name="椭圆 81"/>
              <p:cNvSpPr/>
              <p:nvPr/>
            </p:nvSpPr>
            <p:spPr>
              <a:xfrm>
                <a:off x="4565570" y="2763062"/>
                <a:ext cx="1370298" cy="1370793"/>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80" name="TextBox 35"/>
            <p:cNvSpPr txBox="1"/>
            <p:nvPr/>
          </p:nvSpPr>
          <p:spPr>
            <a:xfrm>
              <a:off x="5304027" y="3876616"/>
              <a:ext cx="1023614" cy="102608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p>
          </p:txBody>
        </p:sp>
      </p:grpSp>
      <p:grpSp>
        <p:nvGrpSpPr>
          <p:cNvPr id="85" name="组合 84"/>
          <p:cNvGrpSpPr/>
          <p:nvPr/>
        </p:nvGrpSpPr>
        <p:grpSpPr>
          <a:xfrm>
            <a:off x="6975486" y="2648154"/>
            <a:ext cx="1462813" cy="1462579"/>
            <a:chOff x="9964778" y="3406041"/>
            <a:chExt cx="1805286" cy="1805938"/>
          </a:xfrm>
        </p:grpSpPr>
        <p:grpSp>
          <p:nvGrpSpPr>
            <p:cNvPr id="86" name="组合 85"/>
            <p:cNvGrpSpPr/>
            <p:nvPr/>
          </p:nvGrpSpPr>
          <p:grpSpPr>
            <a:xfrm>
              <a:off x="9964778" y="3406041"/>
              <a:ext cx="1805286" cy="1805938"/>
              <a:chOff x="4345444" y="2542859"/>
              <a:chExt cx="1810550" cy="1811205"/>
            </a:xfrm>
          </p:grpSpPr>
          <p:grpSp>
            <p:nvGrpSpPr>
              <p:cNvPr id="88" name="组合 8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0" name="同心圆 89"/>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1" name="椭圆 90"/>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89" name="椭圆 88"/>
              <p:cNvSpPr/>
              <p:nvPr/>
            </p:nvSpPr>
            <p:spPr>
              <a:xfrm>
                <a:off x="4565570" y="2763062"/>
                <a:ext cx="1370298" cy="1370793"/>
              </a:xfrm>
              <a:prstGeom prst="ellipse">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87" name="TextBox 42"/>
            <p:cNvSpPr txBox="1"/>
            <p:nvPr/>
          </p:nvSpPr>
          <p:spPr>
            <a:xfrm>
              <a:off x="10457715" y="3876616"/>
              <a:ext cx="1023614" cy="102608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a:t>
              </a:r>
              <a:endParaRPr kumimoji="0" lang="en-US" altLang="zh-CN"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170731" y="2150652"/>
            <a:ext cx="2281028" cy="2281028"/>
            <a:chOff x="4165600" y="1852139"/>
            <a:chExt cx="2902858" cy="2902858"/>
          </a:xfrm>
        </p:grpSpPr>
        <p:sp>
          <p:nvSpPr>
            <p:cNvPr id="29" name="圆角矩形 28"/>
            <p:cNvSpPr/>
            <p:nvPr/>
          </p:nvSpPr>
          <p:spPr>
            <a:xfrm>
              <a:off x="4165600" y="1852139"/>
              <a:ext cx="2902858" cy="2902858"/>
            </a:xfrm>
            <a:prstGeom prst="roundRect">
              <a:avLst>
                <a:gd name="adj" fmla="val 18269"/>
              </a:avLst>
            </a:prstGeom>
            <a:gradFill>
              <a:gsLst>
                <a:gs pos="100000">
                  <a:sysClr val="window" lastClr="FFFFFF"/>
                </a:gs>
                <a:gs pos="0">
                  <a:sysClr val="window" lastClr="FFFFFF">
                    <a:lumMod val="85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69900" dist="1524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圆角矩形 29"/>
            <p:cNvSpPr/>
            <p:nvPr/>
          </p:nvSpPr>
          <p:spPr>
            <a:xfrm>
              <a:off x="4321814" y="2008353"/>
              <a:ext cx="2590430" cy="2590430"/>
            </a:xfrm>
            <a:prstGeom prst="roundRect">
              <a:avLst>
                <a:gd name="adj" fmla="val 18269"/>
              </a:avLst>
            </a:prstGeom>
            <a:gradFill>
              <a:gsLst>
                <a:gs pos="100000">
                  <a:sysClr val="window" lastClr="FFFFFF"/>
                </a:gs>
                <a:gs pos="0">
                  <a:sysClr val="window" lastClr="FFFFFF">
                    <a:lumMod val="85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1" name="Group 30"/>
          <p:cNvGrpSpPr/>
          <p:nvPr/>
        </p:nvGrpSpPr>
        <p:grpSpPr>
          <a:xfrm>
            <a:off x="2003048" y="2525805"/>
            <a:ext cx="603553" cy="515230"/>
            <a:chOff x="3440113" y="1050925"/>
            <a:chExt cx="390525" cy="333376"/>
          </a:xfrm>
          <a:solidFill>
            <a:srgbClr val="00B0F0"/>
          </a:solidFill>
        </p:grpSpPr>
        <p:sp>
          <p:nvSpPr>
            <p:cNvPr id="32"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3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34"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35"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36"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37"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grpSp>
      <p:sp>
        <p:nvSpPr>
          <p:cNvPr id="38" name="矩形 1"/>
          <p:cNvSpPr>
            <a:spLocks noChangeArrowheads="1"/>
          </p:cNvSpPr>
          <p:nvPr/>
        </p:nvSpPr>
        <p:spPr bwMode="auto">
          <a:xfrm>
            <a:off x="1476950" y="3119029"/>
            <a:ext cx="1643803" cy="1275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pPr>
            <a:r>
              <a:rPr lang="zh-CN" altLang="en-US" sz="1050" dirty="0">
                <a:solidFill>
                  <a:srgbClr val="595959"/>
                </a:solidFill>
                <a:latin typeface="微软雅黑" pitchFamily="34" charset="-122"/>
                <a:ea typeface="微软雅黑" pitchFamily="34" charset="-122"/>
              </a:rPr>
              <a:t>此处添加标题内容点击此处添加内容点击此处添加内容此处添加标题内容点击此处添加内容点击此处添加内容</a:t>
            </a:r>
            <a:endParaRPr lang="zh-CN" altLang="zh-CN" sz="1050" dirty="0">
              <a:solidFill>
                <a:srgbClr val="595959"/>
              </a:solidFill>
              <a:latin typeface="微软雅黑" pitchFamily="34" charset="-122"/>
              <a:ea typeface="微软雅黑" pitchFamily="34" charset="-122"/>
            </a:endParaRPr>
          </a:p>
        </p:txBody>
      </p:sp>
      <p:sp>
        <p:nvSpPr>
          <p:cNvPr id="39" name="圆角矩形 38"/>
          <p:cNvSpPr/>
          <p:nvPr/>
        </p:nvSpPr>
        <p:spPr>
          <a:xfrm>
            <a:off x="3986937" y="1335354"/>
            <a:ext cx="778408" cy="708468"/>
          </a:xfrm>
          <a:prstGeom prst="roundRect">
            <a:avLst>
              <a:gd name="adj" fmla="val 7741"/>
            </a:avLst>
          </a:prstGeom>
          <a:solidFill>
            <a:srgbClr val="00B0F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圆角矩形 39"/>
          <p:cNvSpPr/>
          <p:nvPr/>
        </p:nvSpPr>
        <p:spPr>
          <a:xfrm>
            <a:off x="3336423" y="2834944"/>
            <a:ext cx="389203" cy="354234"/>
          </a:xfrm>
          <a:prstGeom prst="roundRect">
            <a:avLst>
              <a:gd name="adj" fmla="val 7741"/>
            </a:avLst>
          </a:prstGeom>
          <a:solidFill>
            <a:sysClr val="window" lastClr="FFFFFF">
              <a:lumMod val="95000"/>
            </a:sysClr>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圆角矩形 40"/>
          <p:cNvSpPr/>
          <p:nvPr/>
        </p:nvSpPr>
        <p:spPr>
          <a:xfrm>
            <a:off x="585248" y="1990308"/>
            <a:ext cx="778408" cy="708468"/>
          </a:xfrm>
          <a:prstGeom prst="roundRect">
            <a:avLst>
              <a:gd name="adj" fmla="val 7741"/>
            </a:avLst>
          </a:prstGeom>
          <a:solidFill>
            <a:srgbClr val="00B0F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圆角矩形 41"/>
          <p:cNvSpPr/>
          <p:nvPr/>
        </p:nvSpPr>
        <p:spPr>
          <a:xfrm>
            <a:off x="1432419" y="4116443"/>
            <a:ext cx="347014" cy="315834"/>
          </a:xfrm>
          <a:prstGeom prst="roundRect">
            <a:avLst>
              <a:gd name="adj" fmla="val 7741"/>
            </a:avLst>
          </a:prstGeom>
          <a:solidFill>
            <a:srgbClr val="00B0F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圆角矩形 42"/>
          <p:cNvSpPr/>
          <p:nvPr/>
        </p:nvSpPr>
        <p:spPr>
          <a:xfrm>
            <a:off x="1579978" y="2507969"/>
            <a:ext cx="347014" cy="315834"/>
          </a:xfrm>
          <a:prstGeom prst="roundRect">
            <a:avLst>
              <a:gd name="adj" fmla="val 7741"/>
            </a:avLst>
          </a:prstGeom>
          <a:solidFill>
            <a:srgbClr val="00B0F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圆角矩形 43"/>
          <p:cNvSpPr/>
          <p:nvPr/>
        </p:nvSpPr>
        <p:spPr>
          <a:xfrm>
            <a:off x="2687440" y="2170975"/>
            <a:ext cx="347014" cy="315834"/>
          </a:xfrm>
          <a:prstGeom prst="roundRect">
            <a:avLst>
              <a:gd name="adj" fmla="val 7741"/>
            </a:avLst>
          </a:prstGeom>
          <a:solidFill>
            <a:srgbClr val="00B0F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圆角矩形 44"/>
          <p:cNvSpPr/>
          <p:nvPr/>
        </p:nvSpPr>
        <p:spPr>
          <a:xfrm>
            <a:off x="2607101" y="4209805"/>
            <a:ext cx="389203" cy="354234"/>
          </a:xfrm>
          <a:prstGeom prst="roundRect">
            <a:avLst>
              <a:gd name="adj" fmla="val 7741"/>
            </a:avLst>
          </a:prstGeom>
          <a:solidFill>
            <a:sysClr val="window" lastClr="FFFFFF">
              <a:lumMod val="95000"/>
            </a:sysClr>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圆角矩形 45"/>
          <p:cNvSpPr/>
          <p:nvPr/>
        </p:nvSpPr>
        <p:spPr>
          <a:xfrm>
            <a:off x="3863734" y="3662318"/>
            <a:ext cx="347014" cy="315834"/>
          </a:xfrm>
          <a:prstGeom prst="roundRect">
            <a:avLst>
              <a:gd name="adj" fmla="val 7741"/>
            </a:avLst>
          </a:prstGeom>
          <a:solidFill>
            <a:srgbClr val="00B0F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圆角矩形 46"/>
          <p:cNvSpPr/>
          <p:nvPr/>
        </p:nvSpPr>
        <p:spPr>
          <a:xfrm>
            <a:off x="976129" y="3427496"/>
            <a:ext cx="389203" cy="354234"/>
          </a:xfrm>
          <a:prstGeom prst="roundRect">
            <a:avLst>
              <a:gd name="adj" fmla="val 7741"/>
            </a:avLst>
          </a:prstGeom>
          <a:solidFill>
            <a:sysClr val="window" lastClr="FFFFFF">
              <a:lumMod val="95000"/>
            </a:sysClr>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圆角矩形 47"/>
          <p:cNvSpPr/>
          <p:nvPr/>
        </p:nvSpPr>
        <p:spPr>
          <a:xfrm>
            <a:off x="4051207" y="2368698"/>
            <a:ext cx="389203" cy="354234"/>
          </a:xfrm>
          <a:prstGeom prst="roundRect">
            <a:avLst>
              <a:gd name="adj" fmla="val 7741"/>
            </a:avLst>
          </a:prstGeom>
          <a:solidFill>
            <a:sysClr val="window" lastClr="FFFFFF">
              <a:lumMod val="95000"/>
            </a:sysClr>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圆角矩形 48"/>
          <p:cNvSpPr/>
          <p:nvPr/>
        </p:nvSpPr>
        <p:spPr>
          <a:xfrm>
            <a:off x="3383525" y="4658600"/>
            <a:ext cx="569002" cy="517877"/>
          </a:xfrm>
          <a:prstGeom prst="roundRect">
            <a:avLst>
              <a:gd name="adj" fmla="val 7741"/>
            </a:avLst>
          </a:prstGeom>
          <a:solidFill>
            <a:srgbClr val="00B0F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圆角矩形 49"/>
          <p:cNvSpPr/>
          <p:nvPr/>
        </p:nvSpPr>
        <p:spPr>
          <a:xfrm>
            <a:off x="348945" y="4172741"/>
            <a:ext cx="569002" cy="517877"/>
          </a:xfrm>
          <a:prstGeom prst="roundRect">
            <a:avLst>
              <a:gd name="adj" fmla="val 7741"/>
            </a:avLst>
          </a:prstGeom>
          <a:solidFill>
            <a:srgbClr val="00B0F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圆角矩形 50"/>
          <p:cNvSpPr/>
          <p:nvPr/>
        </p:nvSpPr>
        <p:spPr>
          <a:xfrm>
            <a:off x="1149225" y="4896827"/>
            <a:ext cx="778408" cy="708468"/>
          </a:xfrm>
          <a:prstGeom prst="roundRect">
            <a:avLst>
              <a:gd name="adj" fmla="val 7741"/>
            </a:avLst>
          </a:prstGeom>
          <a:solidFill>
            <a:srgbClr val="00B0F0"/>
          </a:soli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342900" dist="1651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TextBox 28"/>
          <p:cNvSpPr txBox="1"/>
          <p:nvPr/>
        </p:nvSpPr>
        <p:spPr>
          <a:xfrm>
            <a:off x="5612246" y="2799056"/>
            <a:ext cx="2156195"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8F8F8">
                    <a:lumMod val="10000"/>
                  </a:srgbClr>
                </a:solidFill>
                <a:effectLst/>
                <a:uLnTx/>
                <a:uFillTx/>
                <a:latin typeface="微软雅黑" pitchFamily="34" charset="-122"/>
                <a:ea typeface="微软雅黑" pitchFamily="34" charset="-122"/>
              </a:rPr>
              <a:t>解决方法策略</a:t>
            </a:r>
            <a:endParaRPr kumimoji="0" lang="zh-CN" altLang="en-US" sz="2400" b="0" i="0" u="none" strike="noStrike" kern="0" cap="none" spc="0" normalizeH="0" baseline="0" noProof="0" dirty="0">
              <a:ln>
                <a:noFill/>
              </a:ln>
              <a:solidFill>
                <a:srgbClr val="F8F8F8">
                  <a:lumMod val="10000"/>
                </a:srgbClr>
              </a:solidFill>
              <a:effectLst/>
              <a:uLnTx/>
              <a:uFillTx/>
              <a:latin typeface="微软雅黑" pitchFamily="34" charset="-122"/>
              <a:ea typeface="微软雅黑" pitchFamily="34" charset="-122"/>
            </a:endParaRPr>
          </a:p>
        </p:txBody>
      </p:sp>
      <p:sp>
        <p:nvSpPr>
          <p:cNvPr id="53" name="TextBox 22"/>
          <p:cNvSpPr txBox="1"/>
          <p:nvPr/>
        </p:nvSpPr>
        <p:spPr>
          <a:xfrm>
            <a:off x="5645896" y="3403633"/>
            <a:ext cx="3087931" cy="1377279"/>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itchFamily="34" charset="-122"/>
                <a:ea typeface="微软雅黑" pitchFamily="34" charset="-122"/>
              </a:defRPr>
            </a:lvl1pPr>
          </a:lstStyle>
          <a:p>
            <a:pPr marL="0" marR="0" lvl="0" indent="0" algn="l" defTabSz="914400" eaLnBrk="1" fontAlgn="auto" latinLnBrk="0" hangingPunct="1">
              <a:lnSpc>
                <a:spcPct val="120000"/>
              </a:lnSpc>
              <a:spcBef>
                <a:spcPts val="0"/>
              </a:spcBef>
              <a:spcAft>
                <a:spcPct val="40000"/>
              </a:spcAft>
              <a:buClr>
                <a:srgbClr val="292929"/>
              </a:buClr>
              <a:buSzTx/>
              <a:buFontTx/>
              <a:buNone/>
              <a:tabLst/>
              <a:defRPr/>
            </a:pPr>
            <a:r>
              <a:rPr kumimoji="0" lang="zh-CN" altLang="en-US" sz="1200" b="0" i="0" u="none" strike="noStrike" kern="0" cap="none" spc="0" normalizeH="0" baseline="0" noProof="1">
                <a:ln>
                  <a:noFill/>
                </a:ln>
                <a:solidFill>
                  <a:srgbClr val="F8F8F8">
                    <a:lumMod val="25000"/>
                  </a:srgb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kumimoji="0" lang="zh-CN" altLang="en-US" sz="1200" b="0" i="0" u="none" strike="noStrike" kern="0" cap="none" spc="0" normalizeH="0" baseline="0" noProof="1" smtClean="0">
                <a:ln>
                  <a:noFill/>
                </a:ln>
                <a:solidFill>
                  <a:srgbClr val="F8F8F8">
                    <a:lumMod val="25000"/>
                  </a:srgbClr>
                </a:solidFill>
                <a:effectLst/>
                <a:uLnTx/>
                <a:uFillTx/>
                <a:latin typeface="微软雅黑" pitchFamily="34" charset="-122"/>
                <a:ea typeface="微软雅黑" pitchFamily="34" charset="-122"/>
              </a:rPr>
              <a:t>。</a:t>
            </a:r>
            <a:r>
              <a:rPr kumimoji="0" lang="zh-CN" altLang="en-US" sz="1200" b="0" i="0" u="none" strike="noStrike" kern="0" cap="none" spc="0" normalizeH="0" baseline="0" noProof="1">
                <a:ln>
                  <a:noFill/>
                </a:ln>
                <a:solidFill>
                  <a:srgbClr val="F8F8F8">
                    <a:lumMod val="25000"/>
                  </a:srgbClr>
                </a:solidFill>
                <a:effectLst/>
                <a:uLnTx/>
                <a:uFillTx/>
                <a:latin typeface="微软雅黑" pitchFamily="34" charset="-122"/>
                <a:ea typeface="微软雅黑" pitchFamily="34" charset="-122"/>
              </a:rPr>
              <a:t>您的内容打在这里，</a:t>
            </a:r>
            <a:r>
              <a:rPr kumimoji="0" lang="zh-CN" altLang="en-US" sz="1200" b="0" i="0" u="none" strike="noStrike" kern="0" cap="none" spc="0" normalizeH="0" baseline="0" noProof="1">
                <a:ln>
                  <a:noFill/>
                </a:ln>
                <a:solidFill>
                  <a:sysClr val="windowText" lastClr="000000">
                    <a:lumMod val="50000"/>
                    <a:lumOff val="50000"/>
                  </a:sysClr>
                </a:solidFill>
                <a:effectLst/>
                <a:uLnTx/>
                <a:uFillTx/>
                <a:latin typeface="微软雅黑" pitchFamily="34" charset="-122"/>
                <a:ea typeface="微软雅黑" pitchFamily="34" charset="-122"/>
              </a:rPr>
              <a:t>或者通过复制您的文本后，在此框中选择</a:t>
            </a:r>
            <a:r>
              <a:rPr kumimoji="0" lang="zh-CN" altLang="en-US" sz="1200" b="0" i="0" u="none" strike="noStrike" kern="0" cap="none" spc="0" normalizeH="0" baseline="0" noProof="1" smtClean="0">
                <a:ln>
                  <a:noFill/>
                </a:ln>
                <a:solidFill>
                  <a:sysClr val="windowText" lastClr="000000">
                    <a:lumMod val="50000"/>
                    <a:lumOff val="50000"/>
                  </a:sysClr>
                </a:solidFill>
                <a:effectLst/>
                <a:uLnTx/>
                <a:uFillTx/>
                <a:latin typeface="微软雅黑" pitchFamily="34" charset="-122"/>
                <a:ea typeface="微软雅黑" pitchFamily="34" charset="-122"/>
              </a:rPr>
              <a:t>粘贴</a:t>
            </a:r>
            <a:endParaRPr kumimoji="0" lang="en-US" altLang="zh-CN" sz="1200" b="0" i="0" u="none" strike="noStrike" kern="0" cap="none" spc="0" normalizeH="0" baseline="0" noProof="1">
              <a:ln>
                <a:noFill/>
              </a:ln>
              <a:solidFill>
                <a:sysClr val="windowText" lastClr="000000">
                  <a:lumMod val="50000"/>
                  <a:lumOff val="50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324789" y="1743757"/>
            <a:ext cx="2855627" cy="2855627"/>
            <a:chOff x="3177031" y="1165408"/>
            <a:chExt cx="2855627" cy="2855627"/>
          </a:xfrm>
        </p:grpSpPr>
        <p:grpSp>
          <p:nvGrpSpPr>
            <p:cNvPr id="13" name="组合 12"/>
            <p:cNvGrpSpPr/>
            <p:nvPr/>
          </p:nvGrpSpPr>
          <p:grpSpPr>
            <a:xfrm>
              <a:off x="3177031" y="1165408"/>
              <a:ext cx="2855627" cy="2855627"/>
              <a:chOff x="2848131" y="1860029"/>
              <a:chExt cx="3807502" cy="3807502"/>
            </a:xfrm>
          </p:grpSpPr>
          <p:sp>
            <p:nvSpPr>
              <p:cNvPr id="15" name="椭圆 14"/>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椭圆 15"/>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4" name="文本框 5"/>
            <p:cNvSpPr txBox="1"/>
            <p:nvPr/>
          </p:nvSpPr>
          <p:spPr>
            <a:xfrm>
              <a:off x="3694191" y="2616778"/>
              <a:ext cx="1832553"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工作总结</a:t>
              </a:r>
              <a:endParaRPr kumimoji="0" lang="zh-CN" altLang="en-US" sz="32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17" name="组合 16"/>
          <p:cNvGrpSpPr/>
          <p:nvPr/>
        </p:nvGrpSpPr>
        <p:grpSpPr>
          <a:xfrm>
            <a:off x="4212434" y="1810276"/>
            <a:ext cx="1014647" cy="1014647"/>
            <a:chOff x="5258235" y="1153582"/>
            <a:chExt cx="1014647" cy="1014647"/>
          </a:xfrm>
        </p:grpSpPr>
        <p:grpSp>
          <p:nvGrpSpPr>
            <p:cNvPr id="18" name="组合 17"/>
            <p:cNvGrpSpPr/>
            <p:nvPr/>
          </p:nvGrpSpPr>
          <p:grpSpPr>
            <a:xfrm>
              <a:off x="5258235" y="1153582"/>
              <a:ext cx="1014647" cy="1014647"/>
              <a:chOff x="2848131" y="1860029"/>
              <a:chExt cx="3807502" cy="3807502"/>
            </a:xfrm>
          </p:grpSpPr>
          <p:sp>
            <p:nvSpPr>
              <p:cNvPr id="20" name="椭圆 19"/>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椭圆 20"/>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9" name="文本框 10"/>
            <p:cNvSpPr txBox="1"/>
            <p:nvPr/>
          </p:nvSpPr>
          <p:spPr>
            <a:xfrm>
              <a:off x="5479121" y="1402939"/>
              <a:ext cx="579005" cy="4770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03</a:t>
              </a:r>
              <a:endParaRPr kumimoji="0" lang="zh-CN" altLang="en-US" sz="25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544" y="1581606"/>
            <a:ext cx="2778794" cy="1748570"/>
            <a:chOff x="727715" y="1186204"/>
            <a:chExt cx="2582597" cy="1625113"/>
          </a:xfrm>
        </p:grpSpPr>
        <p:sp>
          <p:nvSpPr>
            <p:cNvPr id="3" name="Down Arrow Callout 133"/>
            <p:cNvSpPr/>
            <p:nvPr/>
          </p:nvSpPr>
          <p:spPr>
            <a:xfrm>
              <a:off x="727715" y="1186204"/>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itchFamily="34" charset="-122"/>
                <a:ea typeface="微软雅黑" pitchFamily="34" charset="-122"/>
              </a:endParaRPr>
            </a:p>
          </p:txBody>
        </p:sp>
        <p:sp>
          <p:nvSpPr>
            <p:cNvPr id="4" name="TextBox 50"/>
            <p:cNvSpPr txBox="1"/>
            <p:nvPr/>
          </p:nvSpPr>
          <p:spPr>
            <a:xfrm>
              <a:off x="1078513" y="1796315"/>
              <a:ext cx="1923767" cy="429069"/>
            </a:xfrm>
            <a:prstGeom prst="rect">
              <a:avLst/>
            </a:prstGeom>
            <a:noFill/>
          </p:spPr>
          <p:txBody>
            <a:bodyPr wrap="square" lIns="0" tIns="0" rtlCol="0" anchor="t">
              <a:spAutoFit/>
            </a:bodyPr>
            <a:lstStyle/>
            <a:p>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5" name="TextBox 51"/>
            <p:cNvSpPr txBox="1"/>
            <p:nvPr/>
          </p:nvSpPr>
          <p:spPr>
            <a:xfrm>
              <a:off x="1589945" y="1476395"/>
              <a:ext cx="858139" cy="257442"/>
            </a:xfrm>
            <a:prstGeom prst="rect">
              <a:avLst/>
            </a:prstGeom>
            <a:noFill/>
          </p:spPr>
          <p:txBody>
            <a:bodyPr wrap="none" lIns="0" tIns="0" rIns="0" bIns="0" rtlCol="0" anchor="t">
              <a:spAutoFit/>
            </a:bodyPr>
            <a:lstStyle/>
            <a:p>
              <a:pPr algn="ctr"/>
              <a:r>
                <a:rPr lang="zh-CN" altLang="en-US" dirty="0">
                  <a:solidFill>
                    <a:srgbClr val="00B0F0"/>
                  </a:solidFill>
                  <a:latin typeface="微软雅黑" pitchFamily="34" charset="-122"/>
                  <a:ea typeface="微软雅黑" pitchFamily="34" charset="-122"/>
                </a:rPr>
                <a:t>标题文字</a:t>
              </a:r>
              <a:endParaRPr lang="en-US" dirty="0">
                <a:solidFill>
                  <a:srgbClr val="00B0F0"/>
                </a:solidFill>
                <a:latin typeface="微软雅黑" pitchFamily="34" charset="-122"/>
                <a:ea typeface="微软雅黑" pitchFamily="34" charset="-122"/>
              </a:endParaRPr>
            </a:p>
          </p:txBody>
        </p:sp>
      </p:grpSp>
      <p:sp>
        <p:nvSpPr>
          <p:cNvPr id="6" name="TextBox 57"/>
          <p:cNvSpPr txBox="1"/>
          <p:nvPr/>
        </p:nvSpPr>
        <p:spPr>
          <a:xfrm>
            <a:off x="4093429" y="3082747"/>
            <a:ext cx="1077218" cy="161583"/>
          </a:xfrm>
          <a:prstGeom prst="rect">
            <a:avLst/>
          </a:prstGeom>
          <a:noFill/>
        </p:spPr>
        <p:txBody>
          <a:bodyPr wrap="none" lIns="0" tIns="0" rIns="0" bIns="0" rtlCol="0" anchor="t">
            <a:spAutoFit/>
          </a:bodyPr>
          <a:lstStyle/>
          <a:p>
            <a:pPr algn="ctr"/>
            <a:r>
              <a:rPr lang="zh-CN" altLang="en-US" sz="1050" dirty="0">
                <a:solidFill>
                  <a:schemeClr val="bg2"/>
                </a:solidFill>
                <a:latin typeface="微软雅黑" pitchFamily="34" charset="-122"/>
                <a:ea typeface="微软雅黑" pitchFamily="34" charset="-122"/>
              </a:rPr>
              <a:t>单击此处添加文本</a:t>
            </a:r>
            <a:endParaRPr lang="en-US" sz="1050" dirty="0">
              <a:solidFill>
                <a:schemeClr val="bg2"/>
              </a:solidFill>
              <a:latin typeface="微软雅黑" pitchFamily="34" charset="-122"/>
              <a:ea typeface="微软雅黑" pitchFamily="34" charset="-122"/>
            </a:endParaRPr>
          </a:p>
        </p:txBody>
      </p:sp>
      <p:grpSp>
        <p:nvGrpSpPr>
          <p:cNvPr id="7" name="组合 6"/>
          <p:cNvGrpSpPr/>
          <p:nvPr/>
        </p:nvGrpSpPr>
        <p:grpSpPr>
          <a:xfrm>
            <a:off x="4290138" y="2221488"/>
            <a:ext cx="683694" cy="683694"/>
            <a:chOff x="4529354" y="932804"/>
            <a:chExt cx="806358" cy="806358"/>
          </a:xfrm>
        </p:grpSpPr>
        <p:grpSp>
          <p:nvGrpSpPr>
            <p:cNvPr id="8" name="组合 7"/>
            <p:cNvGrpSpPr/>
            <p:nvPr/>
          </p:nvGrpSpPr>
          <p:grpSpPr>
            <a:xfrm>
              <a:off x="4529354" y="932804"/>
              <a:ext cx="806358" cy="806358"/>
              <a:chOff x="3724322" y="1908536"/>
              <a:chExt cx="1329153" cy="1329153"/>
            </a:xfrm>
          </p:grpSpPr>
          <p:sp>
            <p:nvSpPr>
              <p:cNvPr id="10" name="椭圆 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微软雅黑" pitchFamily="34" charset="-122"/>
                  <a:ea typeface="微软雅黑" pitchFamily="34" charset="-122"/>
                </a:endParaRPr>
              </a:p>
            </p:txBody>
          </p:sp>
          <p:sp>
            <p:nvSpPr>
              <p:cNvPr id="11" name="椭圆 10"/>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400">
                  <a:solidFill>
                    <a:schemeClr val="tx1"/>
                  </a:solidFill>
                  <a:latin typeface="微软雅黑" pitchFamily="34" charset="-122"/>
                  <a:ea typeface="微软雅黑" pitchFamily="34" charset="-122"/>
                </a:endParaRPr>
              </a:p>
            </p:txBody>
          </p:sp>
        </p:grpSp>
        <p:sp>
          <p:nvSpPr>
            <p:cNvPr id="9" name="Freeform 144"/>
            <p:cNvSpPr>
              <a:spLocks noEditPoints="1"/>
            </p:cNvSpPr>
            <p:nvPr/>
          </p:nvSpPr>
          <p:spPr bwMode="auto">
            <a:xfrm>
              <a:off x="4749786" y="1205938"/>
              <a:ext cx="332846" cy="2886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1400">
                <a:latin typeface="微软雅黑" pitchFamily="34" charset="-122"/>
                <a:ea typeface="微软雅黑" pitchFamily="34" charset="-122"/>
              </a:endParaRPr>
            </a:p>
          </p:txBody>
        </p:sp>
      </p:grpSp>
      <p:grpSp>
        <p:nvGrpSpPr>
          <p:cNvPr id="12" name="组合 11"/>
          <p:cNvGrpSpPr/>
          <p:nvPr/>
        </p:nvGrpSpPr>
        <p:grpSpPr>
          <a:xfrm>
            <a:off x="7068982" y="4041450"/>
            <a:ext cx="683694" cy="683694"/>
            <a:chOff x="8057061" y="3375186"/>
            <a:chExt cx="635422" cy="635422"/>
          </a:xfrm>
        </p:grpSpPr>
        <p:grpSp>
          <p:nvGrpSpPr>
            <p:cNvPr id="13" name="组合 12"/>
            <p:cNvGrpSpPr/>
            <p:nvPr/>
          </p:nvGrpSpPr>
          <p:grpSpPr>
            <a:xfrm>
              <a:off x="8057061" y="3375186"/>
              <a:ext cx="635422" cy="635422"/>
              <a:chOff x="3724322" y="1908536"/>
              <a:chExt cx="1329153" cy="1329153"/>
            </a:xfrm>
          </p:grpSpPr>
          <p:sp>
            <p:nvSpPr>
              <p:cNvPr id="15" name="椭圆 1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微软雅黑" pitchFamily="34" charset="-122"/>
                  <a:ea typeface="微软雅黑" pitchFamily="34" charset="-122"/>
                </a:endParaRPr>
              </a:p>
            </p:txBody>
          </p:sp>
          <p:sp>
            <p:nvSpPr>
              <p:cNvPr id="16" name="椭圆 15"/>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400">
                  <a:solidFill>
                    <a:schemeClr val="tx1"/>
                  </a:solidFill>
                  <a:latin typeface="微软雅黑" pitchFamily="34" charset="-122"/>
                  <a:ea typeface="微软雅黑" pitchFamily="34" charset="-122"/>
                </a:endParaRPr>
              </a:p>
            </p:txBody>
          </p:sp>
        </p:grpSp>
        <p:sp>
          <p:nvSpPr>
            <p:cNvPr id="14" name="Freeform 20"/>
            <p:cNvSpPr>
              <a:spLocks/>
            </p:cNvSpPr>
            <p:nvPr/>
          </p:nvSpPr>
          <p:spPr bwMode="auto">
            <a:xfrm>
              <a:off x="8245635" y="3596276"/>
              <a:ext cx="246092" cy="246089"/>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1400">
                <a:latin typeface="微软雅黑" pitchFamily="34" charset="-122"/>
                <a:ea typeface="微软雅黑" pitchFamily="34" charset="-122"/>
              </a:endParaRPr>
            </a:p>
          </p:txBody>
        </p:sp>
      </p:grpSp>
      <p:grpSp>
        <p:nvGrpSpPr>
          <p:cNvPr id="17" name="组合 16"/>
          <p:cNvGrpSpPr/>
          <p:nvPr/>
        </p:nvGrpSpPr>
        <p:grpSpPr>
          <a:xfrm>
            <a:off x="1519373" y="3719533"/>
            <a:ext cx="683694" cy="683694"/>
            <a:chOff x="1316606" y="4114400"/>
            <a:chExt cx="635422" cy="635422"/>
          </a:xfrm>
        </p:grpSpPr>
        <p:grpSp>
          <p:nvGrpSpPr>
            <p:cNvPr id="18" name="组合 17"/>
            <p:cNvGrpSpPr/>
            <p:nvPr/>
          </p:nvGrpSpPr>
          <p:grpSpPr>
            <a:xfrm>
              <a:off x="1316606" y="4114400"/>
              <a:ext cx="635422" cy="635422"/>
              <a:chOff x="3724322" y="1908536"/>
              <a:chExt cx="1329153" cy="1329153"/>
            </a:xfrm>
          </p:grpSpPr>
          <p:sp>
            <p:nvSpPr>
              <p:cNvPr id="20" name="椭圆 1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微软雅黑" pitchFamily="34" charset="-122"/>
                  <a:ea typeface="微软雅黑" pitchFamily="34" charset="-122"/>
                </a:endParaRPr>
              </a:p>
            </p:txBody>
          </p:sp>
          <p:sp>
            <p:nvSpPr>
              <p:cNvPr id="21" name="椭圆 20"/>
              <p:cNvSpPr/>
              <p:nvPr/>
            </p:nvSpPr>
            <p:spPr>
              <a:xfrm>
                <a:off x="3839838" y="2024052"/>
                <a:ext cx="1098122" cy="1098122"/>
              </a:xfrm>
              <a:prstGeom prst="ellipse">
                <a:avLst/>
              </a:prstGeom>
              <a:solidFill>
                <a:srgbClr val="00B0F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400">
                  <a:solidFill>
                    <a:schemeClr val="tx1"/>
                  </a:solidFill>
                  <a:latin typeface="微软雅黑" pitchFamily="34" charset="-122"/>
                  <a:ea typeface="微软雅黑" pitchFamily="34" charset="-122"/>
                </a:endParaRPr>
              </a:p>
            </p:txBody>
          </p:sp>
        </p:grpSp>
        <p:sp>
          <p:nvSpPr>
            <p:cNvPr id="19" name="Freeform 56"/>
            <p:cNvSpPr>
              <a:spLocks noEditPoints="1"/>
            </p:cNvSpPr>
            <p:nvPr/>
          </p:nvSpPr>
          <p:spPr bwMode="auto">
            <a:xfrm>
              <a:off x="1468934" y="4282875"/>
              <a:ext cx="298473" cy="2984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1400">
                <a:latin typeface="微软雅黑" pitchFamily="34" charset="-122"/>
                <a:ea typeface="微软雅黑" pitchFamily="34" charset="-122"/>
              </a:endParaRPr>
            </a:p>
          </p:txBody>
        </p:sp>
      </p:grpSp>
      <p:grpSp>
        <p:nvGrpSpPr>
          <p:cNvPr id="22" name="组合 21"/>
          <p:cNvGrpSpPr/>
          <p:nvPr/>
        </p:nvGrpSpPr>
        <p:grpSpPr>
          <a:xfrm>
            <a:off x="515842" y="3365957"/>
            <a:ext cx="2682196" cy="193665"/>
            <a:chOff x="772603" y="2844572"/>
            <a:chExt cx="2492820" cy="179992"/>
          </a:xfrm>
        </p:grpSpPr>
        <p:cxnSp>
          <p:nvCxnSpPr>
            <p:cNvPr id="23" name="Straight Connector 101"/>
            <p:cNvCxnSpPr/>
            <p:nvPr/>
          </p:nvCxnSpPr>
          <p:spPr>
            <a:xfrm flipH="1">
              <a:off x="772603" y="2937696"/>
              <a:ext cx="2492820" cy="0"/>
            </a:xfrm>
            <a:prstGeom prst="line">
              <a:avLst/>
            </a:prstGeom>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1925033" y="2844572"/>
              <a:ext cx="179992" cy="179992"/>
            </a:xfrm>
            <a:prstGeom prst="ellipse">
              <a:avLst/>
            </a:prstGeom>
            <a:solidFill>
              <a:schemeClr val="tx2"/>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itchFamily="34" charset="-122"/>
                <a:ea typeface="微软雅黑" pitchFamily="34" charset="-122"/>
              </a:endParaRPr>
            </a:p>
          </p:txBody>
        </p:sp>
      </p:grpSp>
      <p:grpSp>
        <p:nvGrpSpPr>
          <p:cNvPr id="25" name="组合 24"/>
          <p:cNvGrpSpPr/>
          <p:nvPr/>
        </p:nvGrpSpPr>
        <p:grpSpPr>
          <a:xfrm>
            <a:off x="3290937" y="3365957"/>
            <a:ext cx="2682196" cy="193665"/>
            <a:chOff x="3351763" y="2844572"/>
            <a:chExt cx="2492820" cy="179992"/>
          </a:xfrm>
        </p:grpSpPr>
        <p:cxnSp>
          <p:nvCxnSpPr>
            <p:cNvPr id="26" name="Straight Connector 141"/>
            <p:cNvCxnSpPr/>
            <p:nvPr/>
          </p:nvCxnSpPr>
          <p:spPr>
            <a:xfrm flipH="1">
              <a:off x="3351763" y="2937696"/>
              <a:ext cx="2492820" cy="0"/>
            </a:xfrm>
            <a:prstGeom prst="line">
              <a:avLst/>
            </a:prstGeom>
            <a:ln w="19050">
              <a:solidFill>
                <a:schemeClr val="tx1">
                  <a:lumMod val="95000"/>
                  <a:lumOff val="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4503648" y="2844572"/>
              <a:ext cx="179992" cy="179992"/>
            </a:xfrm>
            <a:prstGeom prst="ellipse">
              <a:avLst/>
            </a:prstGeom>
            <a:solidFill>
              <a:schemeClr val="bg2"/>
            </a:solidFill>
            <a:ln w="28575">
              <a:solidFill>
                <a:schemeClr val="tx1">
                  <a:lumMod val="95000"/>
                  <a:lumOff val="5000"/>
                </a:schemeClr>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itchFamily="34" charset="-122"/>
                <a:ea typeface="微软雅黑" pitchFamily="34" charset="-122"/>
              </a:endParaRPr>
            </a:p>
          </p:txBody>
        </p:sp>
      </p:grpSp>
      <p:grpSp>
        <p:nvGrpSpPr>
          <p:cNvPr id="28" name="组合 27"/>
          <p:cNvGrpSpPr/>
          <p:nvPr/>
        </p:nvGrpSpPr>
        <p:grpSpPr>
          <a:xfrm>
            <a:off x="6069731" y="3365957"/>
            <a:ext cx="2682196" cy="193665"/>
            <a:chOff x="5934360" y="2844572"/>
            <a:chExt cx="2492820" cy="179992"/>
          </a:xfrm>
          <a:solidFill>
            <a:schemeClr val="tx2"/>
          </a:solidFill>
        </p:grpSpPr>
        <p:cxnSp>
          <p:nvCxnSpPr>
            <p:cNvPr id="29" name="Straight Connector 149"/>
            <p:cNvCxnSpPr/>
            <p:nvPr/>
          </p:nvCxnSpPr>
          <p:spPr>
            <a:xfrm flipH="1">
              <a:off x="5934360" y="2937696"/>
              <a:ext cx="2492820" cy="0"/>
            </a:xfrm>
            <a:prstGeom prst="line">
              <a:avLst/>
            </a:prstGeom>
            <a:grpFill/>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7065216"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itchFamily="34" charset="-122"/>
                <a:ea typeface="微软雅黑" pitchFamily="34" charset="-122"/>
              </a:endParaRPr>
            </a:p>
          </p:txBody>
        </p:sp>
      </p:grpSp>
      <p:grpSp>
        <p:nvGrpSpPr>
          <p:cNvPr id="31" name="组合 30"/>
          <p:cNvGrpSpPr/>
          <p:nvPr/>
        </p:nvGrpSpPr>
        <p:grpSpPr>
          <a:xfrm>
            <a:off x="6021432" y="1602839"/>
            <a:ext cx="2778794" cy="1748570"/>
            <a:chOff x="5889471" y="1205938"/>
            <a:chExt cx="2582597" cy="1625113"/>
          </a:xfrm>
        </p:grpSpPr>
        <p:sp>
          <p:nvSpPr>
            <p:cNvPr id="32" name="Down Arrow Callout 152"/>
            <p:cNvSpPr/>
            <p:nvPr/>
          </p:nvSpPr>
          <p:spPr>
            <a:xfrm>
              <a:off x="5889471" y="1205938"/>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itchFamily="34" charset="-122"/>
                <a:ea typeface="微软雅黑" pitchFamily="34" charset="-122"/>
              </a:endParaRPr>
            </a:p>
          </p:txBody>
        </p:sp>
        <p:sp>
          <p:nvSpPr>
            <p:cNvPr id="33" name="TextBox 140"/>
            <p:cNvSpPr txBox="1"/>
            <p:nvPr/>
          </p:nvSpPr>
          <p:spPr>
            <a:xfrm>
              <a:off x="6214710" y="1796315"/>
              <a:ext cx="1923767" cy="429069"/>
            </a:xfrm>
            <a:prstGeom prst="rect">
              <a:avLst/>
            </a:prstGeom>
            <a:noFill/>
          </p:spPr>
          <p:txBody>
            <a:bodyPr wrap="square" lIns="0" tIns="0" rtlCol="0" anchor="t">
              <a:spAutoFit/>
            </a:bodyPr>
            <a:lstStyle/>
            <a:p>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4" name="TextBox 141"/>
            <p:cNvSpPr txBox="1"/>
            <p:nvPr/>
          </p:nvSpPr>
          <p:spPr>
            <a:xfrm>
              <a:off x="6726143" y="1476395"/>
              <a:ext cx="858139" cy="257442"/>
            </a:xfrm>
            <a:prstGeom prst="rect">
              <a:avLst/>
            </a:prstGeom>
            <a:noFill/>
          </p:spPr>
          <p:txBody>
            <a:bodyPr wrap="none" lIns="0" tIns="0" rIns="0" bIns="0" rtlCol="0" anchor="t">
              <a:spAutoFit/>
            </a:bodyPr>
            <a:lstStyle/>
            <a:p>
              <a:pPr algn="ctr"/>
              <a:r>
                <a:rPr lang="zh-CN" altLang="en-US" dirty="0">
                  <a:solidFill>
                    <a:srgbClr val="00B0F0"/>
                  </a:solidFill>
                  <a:latin typeface="微软雅黑" pitchFamily="34" charset="-122"/>
                  <a:ea typeface="微软雅黑" pitchFamily="34" charset="-122"/>
                </a:rPr>
                <a:t>标题文字</a:t>
              </a:r>
              <a:endParaRPr lang="en-US" dirty="0">
                <a:solidFill>
                  <a:srgbClr val="00B0F0"/>
                </a:solidFill>
                <a:latin typeface="微软雅黑" pitchFamily="34" charset="-122"/>
                <a:ea typeface="微软雅黑" pitchFamily="34" charset="-122"/>
              </a:endParaRPr>
            </a:p>
          </p:txBody>
        </p:sp>
      </p:grpSp>
      <p:grpSp>
        <p:nvGrpSpPr>
          <p:cNvPr id="35" name="组合 34"/>
          <p:cNvGrpSpPr/>
          <p:nvPr/>
        </p:nvGrpSpPr>
        <p:grpSpPr>
          <a:xfrm>
            <a:off x="3242639" y="3610902"/>
            <a:ext cx="2778794" cy="1748570"/>
            <a:chOff x="3306875" y="3072222"/>
            <a:chExt cx="2582597" cy="1625113"/>
          </a:xfrm>
        </p:grpSpPr>
        <p:sp>
          <p:nvSpPr>
            <p:cNvPr id="36" name="Down Arrow Callout 144"/>
            <p:cNvSpPr/>
            <p:nvPr/>
          </p:nvSpPr>
          <p:spPr>
            <a:xfrm flipV="1">
              <a:off x="3306875" y="3072222"/>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itchFamily="34" charset="-122"/>
                <a:ea typeface="微软雅黑" pitchFamily="34" charset="-122"/>
              </a:endParaRPr>
            </a:p>
          </p:txBody>
        </p:sp>
        <p:sp>
          <p:nvSpPr>
            <p:cNvPr id="37" name="TextBox 142"/>
            <p:cNvSpPr txBox="1"/>
            <p:nvPr/>
          </p:nvSpPr>
          <p:spPr>
            <a:xfrm>
              <a:off x="3614990" y="3882305"/>
              <a:ext cx="1923767" cy="429069"/>
            </a:xfrm>
            <a:prstGeom prst="rect">
              <a:avLst/>
            </a:prstGeom>
            <a:noFill/>
          </p:spPr>
          <p:txBody>
            <a:bodyPr wrap="square" lIns="0" tIns="0" rtlCol="0" anchor="t">
              <a:spAutoFit/>
            </a:bodyPr>
            <a:lstStyle/>
            <a:p>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a:p>
              <a:r>
                <a:rPr lang="zh-CN" altLang="en-US" sz="900" dirty="0">
                  <a:solidFill>
                    <a:schemeClr val="tx1">
                      <a:lumMod val="50000"/>
                      <a:lumOff val="50000"/>
                    </a:schemeClr>
                  </a:solidFill>
                  <a:latin typeface="微软雅黑" pitchFamily="34" charset="-122"/>
                  <a:ea typeface="微软雅黑" pitchFamily="34" charset="-122"/>
                </a:rPr>
                <a:t>单击此处添加文本单击此处添加文本</a:t>
              </a:r>
              <a:endParaRPr lang="en-US" altLang="zh-CN" sz="900" dirty="0">
                <a:solidFill>
                  <a:schemeClr val="tx1">
                    <a:lumMod val="50000"/>
                    <a:lumOff val="50000"/>
                  </a:schemeClr>
                </a:solidFill>
                <a:latin typeface="微软雅黑" pitchFamily="34" charset="-122"/>
                <a:ea typeface="微软雅黑" pitchFamily="34" charset="-122"/>
              </a:endParaRPr>
            </a:p>
          </p:txBody>
        </p:sp>
        <p:sp>
          <p:nvSpPr>
            <p:cNvPr id="38" name="TextBox 143"/>
            <p:cNvSpPr txBox="1"/>
            <p:nvPr/>
          </p:nvSpPr>
          <p:spPr>
            <a:xfrm>
              <a:off x="4126423" y="3562385"/>
              <a:ext cx="858139" cy="257442"/>
            </a:xfrm>
            <a:prstGeom prst="rect">
              <a:avLst/>
            </a:prstGeom>
            <a:noFill/>
          </p:spPr>
          <p:txBody>
            <a:bodyPr wrap="none" lIns="0" tIns="0" rIns="0" bIns="0" rtlCol="0" anchor="t">
              <a:spAutoFit/>
            </a:bodyPr>
            <a:lstStyle/>
            <a:p>
              <a:pPr algn="ctr"/>
              <a:r>
                <a:rPr lang="zh-CN" altLang="en-US" dirty="0">
                  <a:solidFill>
                    <a:srgbClr val="00B0F0"/>
                  </a:solidFill>
                  <a:latin typeface="微软雅黑" pitchFamily="34" charset="-122"/>
                  <a:ea typeface="微软雅黑" pitchFamily="34" charset="-122"/>
                </a:rPr>
                <a:t>标题文字</a:t>
              </a:r>
              <a:endParaRPr lang="en-US" dirty="0">
                <a:solidFill>
                  <a:srgbClr val="00B0F0"/>
                </a:solidFill>
                <a:latin typeface="微软雅黑" pitchFamily="34" charset="-122"/>
                <a:ea typeface="微软雅黑" pitchFamily="34" charset="-122"/>
              </a:endParaRPr>
            </a:p>
          </p:txBody>
        </p:sp>
      </p:grpSp>
      <p:sp>
        <p:nvSpPr>
          <p:cNvPr id="39" name="TextBox 147"/>
          <p:cNvSpPr txBox="1"/>
          <p:nvPr/>
        </p:nvSpPr>
        <p:spPr>
          <a:xfrm>
            <a:off x="1187624" y="4653136"/>
            <a:ext cx="1231107" cy="184666"/>
          </a:xfrm>
          <a:prstGeom prst="rect">
            <a:avLst/>
          </a:prstGeom>
          <a:noFill/>
        </p:spPr>
        <p:txBody>
          <a:bodyPr wrap="none" lIns="0" tIns="0" rIns="0" bIns="0" rtlCol="0" anchor="t">
            <a:spAutoFit/>
          </a:bodyPr>
          <a:lstStyle/>
          <a:p>
            <a:pPr algn="ctr"/>
            <a:r>
              <a:rPr lang="zh-CN" altLang="en-US" sz="1200" b="1" dirty="0">
                <a:solidFill>
                  <a:schemeClr val="tx2"/>
                </a:solidFill>
                <a:latin typeface="微软雅黑" pitchFamily="34" charset="-122"/>
                <a:ea typeface="微软雅黑" pitchFamily="34" charset="-122"/>
              </a:rPr>
              <a:t>单击此处添加文本</a:t>
            </a:r>
            <a:endParaRPr lang="en-US" sz="1200" b="1" dirty="0">
              <a:solidFill>
                <a:schemeClr val="tx2"/>
              </a:solidFill>
              <a:latin typeface="微软雅黑" pitchFamily="34" charset="-122"/>
              <a:ea typeface="微软雅黑" pitchFamily="34" charset="-122"/>
            </a:endParaRPr>
          </a:p>
        </p:txBody>
      </p:sp>
      <p:sp>
        <p:nvSpPr>
          <p:cNvPr id="40" name="TextBox 148"/>
          <p:cNvSpPr txBox="1"/>
          <p:nvPr/>
        </p:nvSpPr>
        <p:spPr>
          <a:xfrm>
            <a:off x="6795276" y="3761767"/>
            <a:ext cx="1231107" cy="184666"/>
          </a:xfrm>
          <a:prstGeom prst="rect">
            <a:avLst/>
          </a:prstGeom>
          <a:noFill/>
        </p:spPr>
        <p:txBody>
          <a:bodyPr wrap="none" lIns="0" tIns="0" rIns="0" bIns="0" rtlCol="0" anchor="t">
            <a:spAutoFit/>
          </a:bodyPr>
          <a:lstStyle/>
          <a:p>
            <a:pPr algn="ctr"/>
            <a:r>
              <a:rPr lang="zh-CN" altLang="en-US" sz="1200" b="1" dirty="0">
                <a:solidFill>
                  <a:schemeClr val="tx2"/>
                </a:solidFill>
                <a:latin typeface="微软雅黑" pitchFamily="34" charset="-122"/>
                <a:ea typeface="微软雅黑" pitchFamily="34" charset="-122"/>
              </a:rPr>
              <a:t>单击此处添加文本</a:t>
            </a:r>
            <a:endParaRPr lang="en-US" sz="1200" b="1"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Block Arc 51"/>
          <p:cNvSpPr/>
          <p:nvPr/>
        </p:nvSpPr>
        <p:spPr>
          <a:xfrm>
            <a:off x="587110" y="2500003"/>
            <a:ext cx="1866490" cy="1866490"/>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Block Arc 53"/>
          <p:cNvSpPr/>
          <p:nvPr/>
        </p:nvSpPr>
        <p:spPr>
          <a:xfrm>
            <a:off x="3745861" y="2500003"/>
            <a:ext cx="1866490" cy="1866490"/>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Block Arc 55"/>
          <p:cNvSpPr/>
          <p:nvPr/>
        </p:nvSpPr>
        <p:spPr>
          <a:xfrm>
            <a:off x="6904531" y="2500003"/>
            <a:ext cx="1866490" cy="1866490"/>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5" name="TextBox 64"/>
          <p:cNvSpPr txBox="1"/>
          <p:nvPr/>
        </p:nvSpPr>
        <p:spPr>
          <a:xfrm>
            <a:off x="988029" y="4169201"/>
            <a:ext cx="1025922" cy="307777"/>
          </a:xfrm>
          <a:prstGeom prst="rect">
            <a:avLst/>
          </a:prstGeom>
          <a:noFill/>
        </p:spPr>
        <p:txBody>
          <a:bodyPr wrap="none" lIns="0" tIns="0" rIns="0" bIns="0" rtlCol="0" anchor="ctr">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rPr>
              <a:t>标题文字</a:t>
            </a:r>
            <a:endParaRPr kumimoji="0" lang="en-US"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endParaRPr>
          </a:p>
        </p:txBody>
      </p:sp>
      <p:sp>
        <p:nvSpPr>
          <p:cNvPr id="46" name="TextBox 65"/>
          <p:cNvSpPr txBox="1"/>
          <p:nvPr/>
        </p:nvSpPr>
        <p:spPr>
          <a:xfrm>
            <a:off x="2563523" y="2524772"/>
            <a:ext cx="1025922" cy="307777"/>
          </a:xfrm>
          <a:prstGeom prst="rect">
            <a:avLst/>
          </a:prstGeom>
          <a:noFill/>
        </p:spPr>
        <p:txBody>
          <a:bodyPr wrap="none" lIns="0" tIns="0" rIns="0" bIns="0" rtlCol="0" anchor="ctr">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rPr>
              <a:t>标题文字</a:t>
            </a:r>
            <a:endParaRPr kumimoji="0" lang="en-US" altLang="zh-CN"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endParaRPr>
          </a:p>
        </p:txBody>
      </p:sp>
      <p:sp>
        <p:nvSpPr>
          <p:cNvPr id="47" name="TextBox 66"/>
          <p:cNvSpPr txBox="1"/>
          <p:nvPr/>
        </p:nvSpPr>
        <p:spPr>
          <a:xfrm>
            <a:off x="4191812" y="4169201"/>
            <a:ext cx="1025922" cy="307777"/>
          </a:xfrm>
          <a:prstGeom prst="rect">
            <a:avLst/>
          </a:prstGeom>
          <a:noFill/>
        </p:spPr>
        <p:txBody>
          <a:bodyPr wrap="none" lIns="0" tIns="0" rIns="0" bIns="0" rtlCol="0" anchor="ctr">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rPr>
              <a:t>标题文字</a:t>
            </a:r>
            <a:endParaRPr kumimoji="0" lang="en-US" altLang="zh-CN"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endParaRPr>
          </a:p>
        </p:txBody>
      </p:sp>
      <p:sp>
        <p:nvSpPr>
          <p:cNvPr id="48" name="TextBox 67"/>
          <p:cNvSpPr txBox="1"/>
          <p:nvPr/>
        </p:nvSpPr>
        <p:spPr>
          <a:xfrm>
            <a:off x="5750511" y="2524772"/>
            <a:ext cx="1025922" cy="307777"/>
          </a:xfrm>
          <a:prstGeom prst="rect">
            <a:avLst/>
          </a:prstGeom>
          <a:noFill/>
        </p:spPr>
        <p:txBody>
          <a:bodyPr wrap="none" lIns="0" tIns="0" rIns="0" bIns="0" rtlCol="0" anchor="ctr">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rPr>
              <a:t>标题文字</a:t>
            </a:r>
            <a:endParaRPr kumimoji="0" lang="en-US" altLang="zh-CN"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endParaRPr>
          </a:p>
        </p:txBody>
      </p:sp>
      <p:sp>
        <p:nvSpPr>
          <p:cNvPr id="49" name="TextBox 68"/>
          <p:cNvSpPr txBox="1"/>
          <p:nvPr/>
        </p:nvSpPr>
        <p:spPr>
          <a:xfrm>
            <a:off x="7366731" y="4169201"/>
            <a:ext cx="1025922" cy="307777"/>
          </a:xfrm>
          <a:prstGeom prst="rect">
            <a:avLst/>
          </a:prstGeom>
          <a:noFill/>
        </p:spPr>
        <p:txBody>
          <a:bodyPr wrap="none" lIns="0" tIns="0" rIns="0" bIns="0" rtlCol="0" anchor="ctr">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rPr>
              <a:t>标题文字</a:t>
            </a:r>
            <a:endParaRPr kumimoji="0" lang="en-US" altLang="zh-CN" sz="2000" b="1" i="0" u="none" strike="noStrike" kern="0" cap="none" spc="0" normalizeH="0" baseline="0" noProof="0" dirty="0">
              <a:ln>
                <a:noFill/>
              </a:ln>
              <a:solidFill>
                <a:schemeClr val="tx2">
                  <a:lumMod val="60000"/>
                  <a:lumOff val="40000"/>
                </a:schemeClr>
              </a:solidFill>
              <a:effectLst/>
              <a:uLnTx/>
              <a:uFillTx/>
              <a:latin typeface="微软雅黑" pitchFamily="34" charset="-122"/>
              <a:ea typeface="微软雅黑" pitchFamily="34" charset="-122"/>
            </a:endParaRPr>
          </a:p>
        </p:txBody>
      </p:sp>
      <p:sp>
        <p:nvSpPr>
          <p:cNvPr id="50" name="Block Arc 52"/>
          <p:cNvSpPr/>
          <p:nvPr/>
        </p:nvSpPr>
        <p:spPr>
          <a:xfrm rot="10800000">
            <a:off x="2165666" y="2497577"/>
            <a:ext cx="1866490" cy="1866490"/>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1" name="Block Arc 54"/>
          <p:cNvSpPr/>
          <p:nvPr/>
        </p:nvSpPr>
        <p:spPr>
          <a:xfrm rot="10800000">
            <a:off x="5324418" y="2497577"/>
            <a:ext cx="1866490" cy="1866490"/>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52" name="组合 51"/>
          <p:cNvGrpSpPr/>
          <p:nvPr/>
        </p:nvGrpSpPr>
        <p:grpSpPr>
          <a:xfrm>
            <a:off x="992543" y="2932616"/>
            <a:ext cx="1038339" cy="1038339"/>
            <a:chOff x="1318780" y="2410117"/>
            <a:chExt cx="806358" cy="806358"/>
          </a:xfrm>
        </p:grpSpPr>
        <p:grpSp>
          <p:nvGrpSpPr>
            <p:cNvPr id="53" name="组合 52"/>
            <p:cNvGrpSpPr/>
            <p:nvPr/>
          </p:nvGrpSpPr>
          <p:grpSpPr>
            <a:xfrm>
              <a:off x="1318780" y="2410117"/>
              <a:ext cx="806358" cy="806358"/>
              <a:chOff x="3724322" y="1908536"/>
              <a:chExt cx="1329153" cy="1329153"/>
            </a:xfrm>
          </p:grpSpPr>
          <p:sp>
            <p:nvSpPr>
              <p:cNvPr id="55" name="椭圆 54"/>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6" name="椭圆 55"/>
              <p:cNvSpPr/>
              <p:nvPr/>
            </p:nvSpPr>
            <p:spPr>
              <a:xfrm>
                <a:off x="3839838" y="2024052"/>
                <a:ext cx="1098122" cy="109812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54"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57" name="组合 56"/>
          <p:cNvGrpSpPr/>
          <p:nvPr/>
        </p:nvGrpSpPr>
        <p:grpSpPr>
          <a:xfrm>
            <a:off x="2579740" y="2932616"/>
            <a:ext cx="1038339" cy="1038339"/>
            <a:chOff x="2701342" y="2384716"/>
            <a:chExt cx="925239" cy="925239"/>
          </a:xfrm>
        </p:grpSpPr>
        <p:grpSp>
          <p:nvGrpSpPr>
            <p:cNvPr id="58" name="组合 57"/>
            <p:cNvGrpSpPr/>
            <p:nvPr/>
          </p:nvGrpSpPr>
          <p:grpSpPr>
            <a:xfrm>
              <a:off x="2701342" y="2384716"/>
              <a:ext cx="925239" cy="925239"/>
              <a:chOff x="3724322" y="1908536"/>
              <a:chExt cx="1329153" cy="1329153"/>
            </a:xfrm>
          </p:grpSpPr>
          <p:sp>
            <p:nvSpPr>
              <p:cNvPr id="60" name="椭圆 59"/>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1" name="椭圆 60"/>
              <p:cNvSpPr/>
              <p:nvPr/>
            </p:nvSpPr>
            <p:spPr>
              <a:xfrm>
                <a:off x="3839838" y="2024052"/>
                <a:ext cx="1098122" cy="109812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59"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rgbClr val="969696">
                    <a:lumMod val="50000"/>
                  </a:srgbClr>
                </a:solidFill>
                <a:effectLst/>
                <a:uLnTx/>
                <a:uFillTx/>
                <a:latin typeface="微软雅黑" pitchFamily="34" charset="-122"/>
                <a:ea typeface="微软雅黑" pitchFamily="34" charset="-122"/>
              </a:endParaRPr>
            </a:p>
          </p:txBody>
        </p:sp>
      </p:grpSp>
      <p:grpSp>
        <p:nvGrpSpPr>
          <p:cNvPr id="62" name="组合 61"/>
          <p:cNvGrpSpPr/>
          <p:nvPr/>
        </p:nvGrpSpPr>
        <p:grpSpPr>
          <a:xfrm>
            <a:off x="5744302" y="2901568"/>
            <a:ext cx="1038339" cy="1038339"/>
            <a:chOff x="5521207" y="2357049"/>
            <a:chExt cx="925239" cy="925239"/>
          </a:xfrm>
        </p:grpSpPr>
        <p:grpSp>
          <p:nvGrpSpPr>
            <p:cNvPr id="63" name="组合 62"/>
            <p:cNvGrpSpPr/>
            <p:nvPr/>
          </p:nvGrpSpPr>
          <p:grpSpPr>
            <a:xfrm>
              <a:off x="5521207" y="2357049"/>
              <a:ext cx="925239" cy="925239"/>
              <a:chOff x="3724322" y="1908536"/>
              <a:chExt cx="1329153" cy="1329153"/>
            </a:xfrm>
          </p:grpSpPr>
          <p:sp>
            <p:nvSpPr>
              <p:cNvPr id="65" name="椭圆 64"/>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6" name="椭圆 65"/>
              <p:cNvSpPr/>
              <p:nvPr/>
            </p:nvSpPr>
            <p:spPr>
              <a:xfrm>
                <a:off x="3839838" y="2024052"/>
                <a:ext cx="1098122" cy="109812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64"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67" name="组合 66"/>
          <p:cNvGrpSpPr/>
          <p:nvPr/>
        </p:nvGrpSpPr>
        <p:grpSpPr>
          <a:xfrm>
            <a:off x="7331499" y="2909769"/>
            <a:ext cx="1038339" cy="1038339"/>
            <a:chOff x="6935520" y="2364357"/>
            <a:chExt cx="925239" cy="925239"/>
          </a:xfrm>
        </p:grpSpPr>
        <p:grpSp>
          <p:nvGrpSpPr>
            <p:cNvPr id="68" name="组合 67"/>
            <p:cNvGrpSpPr/>
            <p:nvPr/>
          </p:nvGrpSpPr>
          <p:grpSpPr>
            <a:xfrm>
              <a:off x="6935520" y="2364357"/>
              <a:ext cx="925239" cy="925239"/>
              <a:chOff x="3724322" y="1908536"/>
              <a:chExt cx="1329153" cy="1329153"/>
            </a:xfrm>
          </p:grpSpPr>
          <p:sp>
            <p:nvSpPr>
              <p:cNvPr id="70" name="椭圆 69"/>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1" name="椭圆 70"/>
              <p:cNvSpPr/>
              <p:nvPr/>
            </p:nvSpPr>
            <p:spPr>
              <a:xfrm>
                <a:off x="3839838" y="2024052"/>
                <a:ext cx="1098122" cy="109812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6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72" name="组合 71"/>
          <p:cNvGrpSpPr/>
          <p:nvPr/>
        </p:nvGrpSpPr>
        <p:grpSpPr>
          <a:xfrm>
            <a:off x="4158352" y="2939000"/>
            <a:ext cx="1038339" cy="1038339"/>
            <a:chOff x="4313078" y="3516012"/>
            <a:chExt cx="925239" cy="925239"/>
          </a:xfrm>
        </p:grpSpPr>
        <p:grpSp>
          <p:nvGrpSpPr>
            <p:cNvPr id="73" name="组合 72"/>
            <p:cNvGrpSpPr/>
            <p:nvPr/>
          </p:nvGrpSpPr>
          <p:grpSpPr>
            <a:xfrm>
              <a:off x="4313078" y="3516012"/>
              <a:ext cx="925239" cy="925239"/>
              <a:chOff x="3724322" y="1908536"/>
              <a:chExt cx="1329153" cy="1329153"/>
            </a:xfrm>
          </p:grpSpPr>
          <p:sp>
            <p:nvSpPr>
              <p:cNvPr id="75" name="椭圆 74"/>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6" name="椭圆 75"/>
              <p:cNvSpPr/>
              <p:nvPr/>
            </p:nvSpPr>
            <p:spPr>
              <a:xfrm>
                <a:off x="3839838" y="2024052"/>
                <a:ext cx="1098122" cy="109812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74"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77" name="TextBox 77"/>
          <p:cNvSpPr txBox="1"/>
          <p:nvPr/>
        </p:nvSpPr>
        <p:spPr>
          <a:xfrm>
            <a:off x="179512" y="1619459"/>
            <a:ext cx="2593914"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标题文字</a:t>
            </a:r>
            <a:endParaRPr kumimoji="0" lang="en-US" altLang="zh-CN"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78" name="TextBox 77"/>
          <p:cNvSpPr txBox="1"/>
          <p:nvPr/>
        </p:nvSpPr>
        <p:spPr>
          <a:xfrm>
            <a:off x="3389023" y="1619459"/>
            <a:ext cx="2593914"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标题文字</a:t>
            </a:r>
            <a:endParaRPr kumimoji="0" lang="en-US" altLang="zh-CN"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79" name="TextBox 77"/>
          <p:cNvSpPr txBox="1"/>
          <p:nvPr/>
        </p:nvSpPr>
        <p:spPr>
          <a:xfrm>
            <a:off x="6540818" y="1619459"/>
            <a:ext cx="2593914"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标题文字</a:t>
            </a:r>
            <a:endParaRPr kumimoji="0" lang="en-US" altLang="zh-CN"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80" name="TextBox 77"/>
          <p:cNvSpPr txBox="1"/>
          <p:nvPr/>
        </p:nvSpPr>
        <p:spPr>
          <a:xfrm>
            <a:off x="1903425" y="4603918"/>
            <a:ext cx="2593914"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标题文字</a:t>
            </a:r>
            <a:endParaRPr kumimoji="0" lang="en-US" altLang="zh-CN"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81" name="TextBox 77"/>
          <p:cNvSpPr txBox="1"/>
          <p:nvPr/>
        </p:nvSpPr>
        <p:spPr>
          <a:xfrm>
            <a:off x="5055220" y="4603918"/>
            <a:ext cx="2593914" cy="666977"/>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标题文字</a:t>
            </a:r>
            <a:endParaRPr kumimoji="0" lang="en-US" altLang="zh-CN" sz="16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067"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组合 102"/>
          <p:cNvGrpSpPr/>
          <p:nvPr/>
        </p:nvGrpSpPr>
        <p:grpSpPr>
          <a:xfrm>
            <a:off x="2532150" y="3225638"/>
            <a:ext cx="1477048" cy="1492667"/>
            <a:chOff x="2641852" y="2810409"/>
            <a:chExt cx="1307391" cy="1321216"/>
          </a:xfrm>
        </p:grpSpPr>
        <p:grpSp>
          <p:nvGrpSpPr>
            <p:cNvPr id="104" name="组合 102"/>
            <p:cNvGrpSpPr>
              <a:grpSpLocks/>
            </p:cNvGrpSpPr>
            <p:nvPr/>
          </p:nvGrpSpPr>
          <p:grpSpPr bwMode="auto">
            <a:xfrm>
              <a:off x="2641852" y="2810409"/>
              <a:ext cx="1307391" cy="1321216"/>
              <a:chOff x="1148973" y="1803300"/>
              <a:chExt cx="2641800" cy="2641800"/>
            </a:xfrm>
            <a:solidFill>
              <a:srgbClr val="5F5F5F"/>
            </a:solidFill>
          </p:grpSpPr>
          <p:grpSp>
            <p:nvGrpSpPr>
              <p:cNvPr id="115" name="组合 103"/>
              <p:cNvGrpSpPr>
                <a:grpSpLocks/>
              </p:cNvGrpSpPr>
              <p:nvPr/>
            </p:nvGrpSpPr>
            <p:grpSpPr bwMode="auto">
              <a:xfrm>
                <a:off x="1148973" y="1803300"/>
                <a:ext cx="2641800" cy="2641800"/>
                <a:chOff x="1148973" y="1803300"/>
                <a:chExt cx="2641800" cy="2641800"/>
              </a:xfrm>
              <a:grpFill/>
            </p:grpSpPr>
            <p:sp>
              <p:nvSpPr>
                <p:cNvPr id="117"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8"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9"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0"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1"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2"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3"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4"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5"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6"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7"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8"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16"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05" name="Group 178"/>
            <p:cNvGrpSpPr/>
            <p:nvPr/>
          </p:nvGrpSpPr>
          <p:grpSpPr>
            <a:xfrm>
              <a:off x="3133136" y="3308569"/>
              <a:ext cx="332891" cy="333460"/>
              <a:chOff x="9145588" y="4435475"/>
              <a:chExt cx="464344" cy="465138"/>
            </a:xfrm>
            <a:solidFill>
              <a:srgbClr val="F8F8F8"/>
            </a:solidFill>
          </p:grpSpPr>
          <p:sp>
            <p:nvSpPr>
              <p:cNvPr id="106"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07"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08"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09"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10"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11"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12"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13"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14"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grpSp>
      </p:grpSp>
      <p:grpSp>
        <p:nvGrpSpPr>
          <p:cNvPr id="129" name="组合 128"/>
          <p:cNvGrpSpPr/>
          <p:nvPr/>
        </p:nvGrpSpPr>
        <p:grpSpPr>
          <a:xfrm>
            <a:off x="3053017" y="1477136"/>
            <a:ext cx="1787228" cy="1806128"/>
            <a:chOff x="3102891" y="1262744"/>
            <a:chExt cx="1581943" cy="1598672"/>
          </a:xfrm>
        </p:grpSpPr>
        <p:grpSp>
          <p:nvGrpSpPr>
            <p:cNvPr id="130" name="组合 102"/>
            <p:cNvGrpSpPr>
              <a:grpSpLocks/>
            </p:cNvGrpSpPr>
            <p:nvPr/>
          </p:nvGrpSpPr>
          <p:grpSpPr bwMode="auto">
            <a:xfrm>
              <a:off x="3102891" y="1262744"/>
              <a:ext cx="1581943" cy="1598672"/>
              <a:chOff x="1148973" y="1803300"/>
              <a:chExt cx="2641800" cy="2641800"/>
            </a:xfrm>
            <a:solidFill>
              <a:srgbClr val="DDDDDD"/>
            </a:solidFill>
          </p:grpSpPr>
          <p:grpSp>
            <p:nvGrpSpPr>
              <p:cNvPr id="134" name="组合 103"/>
              <p:cNvGrpSpPr>
                <a:grpSpLocks/>
              </p:cNvGrpSpPr>
              <p:nvPr/>
            </p:nvGrpSpPr>
            <p:grpSpPr bwMode="auto">
              <a:xfrm>
                <a:off x="1148973" y="1803300"/>
                <a:ext cx="2641800" cy="2641800"/>
                <a:chOff x="1148973" y="1803300"/>
                <a:chExt cx="2641800" cy="2641800"/>
              </a:xfrm>
              <a:grpFill/>
            </p:grpSpPr>
            <p:sp>
              <p:nvSpPr>
                <p:cNvPr id="136"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7"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8"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9"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0"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1"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2"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3"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4"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5"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6"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7"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35"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31" name="Group 188"/>
            <p:cNvGrpSpPr/>
            <p:nvPr/>
          </p:nvGrpSpPr>
          <p:grpSpPr>
            <a:xfrm>
              <a:off x="3736644" y="1900472"/>
              <a:ext cx="332891" cy="323217"/>
              <a:chOff x="8216107" y="4449763"/>
              <a:chExt cx="464344" cy="450850"/>
            </a:xfrm>
            <a:solidFill>
              <a:srgbClr val="000000"/>
            </a:solidFill>
          </p:grpSpPr>
          <p:sp>
            <p:nvSpPr>
              <p:cNvPr id="132" name="AutoShape 16"/>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sym typeface="Gill Sans" charset="0"/>
                </a:endParaRPr>
              </a:p>
            </p:txBody>
          </p:sp>
          <p:sp>
            <p:nvSpPr>
              <p:cNvPr id="133" name="AutoShape 17"/>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sym typeface="Gill Sans" charset="0"/>
                </a:endParaRPr>
              </a:p>
            </p:txBody>
          </p:sp>
        </p:grpSp>
      </p:grpSp>
      <p:grpSp>
        <p:nvGrpSpPr>
          <p:cNvPr id="148" name="组合 147"/>
          <p:cNvGrpSpPr/>
          <p:nvPr/>
        </p:nvGrpSpPr>
        <p:grpSpPr>
          <a:xfrm>
            <a:off x="4067416" y="2895009"/>
            <a:ext cx="2378800" cy="2403956"/>
            <a:chOff x="4000774" y="2517757"/>
            <a:chExt cx="2105566" cy="2127832"/>
          </a:xfrm>
        </p:grpSpPr>
        <p:grpSp>
          <p:nvGrpSpPr>
            <p:cNvPr id="149" name="组合 102"/>
            <p:cNvGrpSpPr>
              <a:grpSpLocks/>
            </p:cNvGrpSpPr>
            <p:nvPr/>
          </p:nvGrpSpPr>
          <p:grpSpPr bwMode="auto">
            <a:xfrm>
              <a:off x="4000774" y="2517757"/>
              <a:ext cx="2105566" cy="2127832"/>
              <a:chOff x="1148973" y="1803300"/>
              <a:chExt cx="2641800" cy="2641800"/>
            </a:xfrm>
            <a:solidFill>
              <a:srgbClr val="808080"/>
            </a:solidFill>
          </p:grpSpPr>
          <p:grpSp>
            <p:nvGrpSpPr>
              <p:cNvPr id="154" name="组合 103"/>
              <p:cNvGrpSpPr>
                <a:grpSpLocks/>
              </p:cNvGrpSpPr>
              <p:nvPr/>
            </p:nvGrpSpPr>
            <p:grpSpPr bwMode="auto">
              <a:xfrm>
                <a:off x="1148973" y="1803300"/>
                <a:ext cx="2641800" cy="2641800"/>
                <a:chOff x="1148973" y="1803300"/>
                <a:chExt cx="2641800" cy="2641800"/>
              </a:xfrm>
              <a:grpFill/>
            </p:grpSpPr>
            <p:sp>
              <p:nvSpPr>
                <p:cNvPr id="156"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7"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8"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9"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0"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1"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2"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3"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4"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5"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6"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7"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55"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50" name="Group 191"/>
            <p:cNvGrpSpPr/>
            <p:nvPr/>
          </p:nvGrpSpPr>
          <p:grpSpPr>
            <a:xfrm>
              <a:off x="4869442" y="3379417"/>
              <a:ext cx="402798" cy="402798"/>
              <a:chOff x="4439444" y="1652588"/>
              <a:chExt cx="464344" cy="464344"/>
            </a:xfrm>
            <a:solidFill>
              <a:srgbClr val="000000"/>
            </a:solidFill>
          </p:grpSpPr>
          <p:sp>
            <p:nvSpPr>
              <p:cNvPr id="15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5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sp>
            <p:nvSpPr>
              <p:cNvPr id="15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Gill Sans" charset="0"/>
                </a:endParaRPr>
              </a:p>
            </p:txBody>
          </p:sp>
        </p:grpSp>
      </p:grpSp>
      <p:grpSp>
        <p:nvGrpSpPr>
          <p:cNvPr id="168" name="组合 167"/>
          <p:cNvGrpSpPr/>
          <p:nvPr/>
        </p:nvGrpSpPr>
        <p:grpSpPr>
          <a:xfrm>
            <a:off x="4921137" y="1641173"/>
            <a:ext cx="1220701" cy="1233611"/>
            <a:chOff x="4756435" y="1407939"/>
            <a:chExt cx="1080488" cy="1091915"/>
          </a:xfrm>
        </p:grpSpPr>
        <p:grpSp>
          <p:nvGrpSpPr>
            <p:cNvPr id="169" name="组合 102"/>
            <p:cNvGrpSpPr>
              <a:grpSpLocks/>
            </p:cNvGrpSpPr>
            <p:nvPr/>
          </p:nvGrpSpPr>
          <p:grpSpPr bwMode="auto">
            <a:xfrm>
              <a:off x="4756435" y="1407939"/>
              <a:ext cx="1080488" cy="1091915"/>
              <a:chOff x="1148973" y="1803300"/>
              <a:chExt cx="2641800" cy="2641800"/>
            </a:xfrm>
            <a:solidFill>
              <a:srgbClr val="B2B2B2"/>
            </a:solidFill>
          </p:grpSpPr>
          <p:grpSp>
            <p:nvGrpSpPr>
              <p:cNvPr id="178" name="组合 103"/>
              <p:cNvGrpSpPr>
                <a:grpSpLocks/>
              </p:cNvGrpSpPr>
              <p:nvPr/>
            </p:nvGrpSpPr>
            <p:grpSpPr bwMode="auto">
              <a:xfrm>
                <a:off x="1148973" y="1803300"/>
                <a:ext cx="2641800" cy="2641800"/>
                <a:chOff x="1148973" y="1803300"/>
                <a:chExt cx="2641800" cy="2641800"/>
              </a:xfrm>
              <a:grpFill/>
            </p:grpSpPr>
            <p:sp>
              <p:nvSpPr>
                <p:cNvPr id="180" name="梯形 105"/>
                <p:cNvSpPr/>
                <p:nvPr/>
              </p:nvSpPr>
              <p:spPr>
                <a:xfrm>
                  <a:off x="2236102" y="1803300"/>
                  <a:ext cx="467542" cy="432369"/>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1" name="梯形 106"/>
                <p:cNvSpPr/>
                <p:nvPr/>
              </p:nvSpPr>
              <p:spPr>
                <a:xfrm rot="1800000">
                  <a:off x="2789170" y="1952250"/>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2" name="梯形 107"/>
                <p:cNvSpPr/>
                <p:nvPr/>
              </p:nvSpPr>
              <p:spPr>
                <a:xfrm rot="3600000">
                  <a:off x="3192010" y="2356127"/>
                  <a:ext cx="469607"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3" name="梯形 108"/>
                <p:cNvSpPr/>
                <p:nvPr/>
              </p:nvSpPr>
              <p:spPr>
                <a:xfrm rot="5400000">
                  <a:off x="3340253" y="2908486"/>
                  <a:ext cx="469608"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4" name="梯形 109"/>
                <p:cNvSpPr/>
                <p:nvPr/>
              </p:nvSpPr>
              <p:spPr>
                <a:xfrm rot="7200000">
                  <a:off x="3192010" y="3460843"/>
                  <a:ext cx="469607" cy="431430"/>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5" name="梯形 110"/>
                <p:cNvSpPr/>
                <p:nvPr/>
              </p:nvSpPr>
              <p:spPr>
                <a:xfrm rot="9000000">
                  <a:off x="2789170" y="3865848"/>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6" name="梯形 111"/>
                <p:cNvSpPr/>
                <p:nvPr/>
              </p:nvSpPr>
              <p:spPr>
                <a:xfrm rot="10800000">
                  <a:off x="2236102" y="4012731"/>
                  <a:ext cx="467542" cy="432369"/>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7" name="梯形 112"/>
                <p:cNvSpPr/>
                <p:nvPr/>
              </p:nvSpPr>
              <p:spPr>
                <a:xfrm rot="12600000">
                  <a:off x="1683035" y="3865848"/>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8" name="梯形 113"/>
                <p:cNvSpPr/>
                <p:nvPr/>
              </p:nvSpPr>
              <p:spPr>
                <a:xfrm rot="14400000">
                  <a:off x="1278131" y="3460841"/>
                  <a:ext cx="469607"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9" name="梯形 114"/>
                <p:cNvSpPr/>
                <p:nvPr/>
              </p:nvSpPr>
              <p:spPr>
                <a:xfrm rot="16200000">
                  <a:off x="1129885" y="2908484"/>
                  <a:ext cx="469608"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0" name="梯形 115"/>
                <p:cNvSpPr/>
                <p:nvPr/>
              </p:nvSpPr>
              <p:spPr>
                <a:xfrm rot="18000000">
                  <a:off x="1278131" y="2356126"/>
                  <a:ext cx="469607" cy="43143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1" name="梯形 116"/>
                <p:cNvSpPr/>
                <p:nvPr/>
              </p:nvSpPr>
              <p:spPr>
                <a:xfrm rot="19800000">
                  <a:off x="1683035" y="1952250"/>
                  <a:ext cx="467542" cy="430301"/>
                </a:xfrm>
                <a:prstGeom prst="trapezoid">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79" name="同心圆 104"/>
              <p:cNvSpPr/>
              <p:nvPr/>
            </p:nvSpPr>
            <p:spPr>
              <a:xfrm>
                <a:off x="1548094" y="2204639"/>
                <a:ext cx="1872068" cy="1872223"/>
              </a:xfrm>
              <a:prstGeom prst="donut">
                <a:avLst>
                  <a:gd name="adj" fmla="val 5497"/>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70" name="Group 195"/>
            <p:cNvGrpSpPr/>
            <p:nvPr/>
          </p:nvGrpSpPr>
          <p:grpSpPr>
            <a:xfrm>
              <a:off x="5132906" y="1822348"/>
              <a:ext cx="332891" cy="260053"/>
              <a:chOff x="2581275" y="1710532"/>
              <a:chExt cx="464344" cy="362744"/>
            </a:xfrm>
            <a:solidFill>
              <a:srgbClr val="F8F8F8"/>
            </a:solidFill>
          </p:grpSpPr>
          <p:sp>
            <p:nvSpPr>
              <p:cNvPr id="171"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sym typeface="Gill Sans" charset="0"/>
                </a:endParaRPr>
              </a:p>
            </p:txBody>
          </p:sp>
          <p:sp>
            <p:nvSpPr>
              <p:cNvPr id="172"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00B0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sym typeface="Gill Sans" charset="0"/>
                </a:endParaRPr>
              </a:p>
            </p:txBody>
          </p:sp>
          <p:sp>
            <p:nvSpPr>
              <p:cNvPr id="173"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sym typeface="Gill Sans" charset="0"/>
                </a:endParaRPr>
              </a:p>
            </p:txBody>
          </p:sp>
          <p:sp>
            <p:nvSpPr>
              <p:cNvPr id="174"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sym typeface="Gill Sans" charset="0"/>
                </a:endParaRPr>
              </a:p>
            </p:txBody>
          </p:sp>
          <p:sp>
            <p:nvSpPr>
              <p:cNvPr id="175"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sym typeface="Gill Sans" charset="0"/>
                </a:endParaRPr>
              </a:p>
            </p:txBody>
          </p:sp>
          <p:sp>
            <p:nvSpPr>
              <p:cNvPr id="176"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sym typeface="Gill Sans" charset="0"/>
                </a:endParaRPr>
              </a:p>
            </p:txBody>
          </p:sp>
          <p:sp>
            <p:nvSpPr>
              <p:cNvPr id="177"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itchFamily="34" charset="-122"/>
                  <a:ea typeface="微软雅黑" pitchFamily="34" charset="-122"/>
                  <a:sym typeface="Gill Sans" charset="0"/>
                </a:endParaRPr>
              </a:p>
            </p:txBody>
          </p:sp>
        </p:grpSp>
      </p:grpSp>
      <p:grpSp>
        <p:nvGrpSpPr>
          <p:cNvPr id="192" name="组合 191"/>
          <p:cNvGrpSpPr/>
          <p:nvPr/>
        </p:nvGrpSpPr>
        <p:grpSpPr>
          <a:xfrm>
            <a:off x="958430" y="1628800"/>
            <a:ext cx="2173410" cy="1182567"/>
            <a:chOff x="1078513" y="1524461"/>
            <a:chExt cx="1923767" cy="1046734"/>
          </a:xfrm>
        </p:grpSpPr>
        <p:sp>
          <p:nvSpPr>
            <p:cNvPr id="193" name="TextBox 259"/>
            <p:cNvSpPr txBox="1"/>
            <p:nvPr/>
          </p:nvSpPr>
          <p:spPr>
            <a:xfrm>
              <a:off x="1078513" y="1958240"/>
              <a:ext cx="1923767" cy="612955"/>
            </a:xfrm>
            <a:prstGeom prst="rect">
              <a:avLst/>
            </a:prstGeom>
            <a:noFill/>
          </p:spPr>
          <p:txBody>
            <a:bodyPr wrap="square" lIns="0" tIns="0" rtlCol="0" anchor="t">
              <a:spAutoFit/>
            </a:bodyPr>
            <a:lstStyle/>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p:txBody>
        </p:sp>
        <p:sp>
          <p:nvSpPr>
            <p:cNvPr id="194" name="TextBox 260"/>
            <p:cNvSpPr txBox="1"/>
            <p:nvPr/>
          </p:nvSpPr>
          <p:spPr>
            <a:xfrm>
              <a:off x="1351358" y="1524461"/>
              <a:ext cx="908082" cy="272425"/>
            </a:xfrm>
            <a:prstGeom prst="rect">
              <a:avLst/>
            </a:prstGeom>
            <a:noFill/>
          </p:spPr>
          <p:txBody>
            <a:bodyPr wrap="none" lIns="0" tIns="0" rIns="0" bIns="0" rtlCol="0" anchor="t">
              <a:spAutoFit/>
            </a:bodyPr>
            <a:lstStyle/>
            <a:p>
              <a:pPr algn="ctr"/>
              <a:r>
                <a:rPr lang="zh-CN" altLang="en-US" sz="2000" dirty="0">
                  <a:solidFill>
                    <a:srgbClr val="00B0F0"/>
                  </a:solidFill>
                  <a:latin typeface="微软雅黑" pitchFamily="34" charset="-122"/>
                  <a:ea typeface="微软雅黑" pitchFamily="34" charset="-122"/>
                </a:rPr>
                <a:t>标题文字</a:t>
              </a:r>
              <a:endParaRPr lang="en-US" sz="2000" dirty="0">
                <a:solidFill>
                  <a:srgbClr val="00B0F0"/>
                </a:solidFill>
                <a:latin typeface="微软雅黑" pitchFamily="34" charset="-122"/>
                <a:ea typeface="微软雅黑" pitchFamily="34" charset="-122"/>
              </a:endParaRPr>
            </a:p>
          </p:txBody>
        </p:sp>
      </p:grpSp>
      <p:grpSp>
        <p:nvGrpSpPr>
          <p:cNvPr id="205" name="组合 204"/>
          <p:cNvGrpSpPr/>
          <p:nvPr/>
        </p:nvGrpSpPr>
        <p:grpSpPr>
          <a:xfrm>
            <a:off x="382366" y="3311349"/>
            <a:ext cx="2173410" cy="1182567"/>
            <a:chOff x="1078513" y="1524461"/>
            <a:chExt cx="1923767" cy="1046734"/>
          </a:xfrm>
        </p:grpSpPr>
        <p:sp>
          <p:nvSpPr>
            <p:cNvPr id="206" name="TextBox 259"/>
            <p:cNvSpPr txBox="1"/>
            <p:nvPr/>
          </p:nvSpPr>
          <p:spPr>
            <a:xfrm>
              <a:off x="1078513" y="1958240"/>
              <a:ext cx="1923767" cy="612955"/>
            </a:xfrm>
            <a:prstGeom prst="rect">
              <a:avLst/>
            </a:prstGeom>
            <a:noFill/>
          </p:spPr>
          <p:txBody>
            <a:bodyPr wrap="square" lIns="0" tIns="0" rtlCol="0" anchor="t">
              <a:spAutoFit/>
            </a:bodyPr>
            <a:lstStyle/>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p:txBody>
        </p:sp>
        <p:sp>
          <p:nvSpPr>
            <p:cNvPr id="207" name="TextBox 260"/>
            <p:cNvSpPr txBox="1"/>
            <p:nvPr/>
          </p:nvSpPr>
          <p:spPr>
            <a:xfrm>
              <a:off x="1351358" y="1524461"/>
              <a:ext cx="908082" cy="272425"/>
            </a:xfrm>
            <a:prstGeom prst="rect">
              <a:avLst/>
            </a:prstGeom>
            <a:noFill/>
          </p:spPr>
          <p:txBody>
            <a:bodyPr wrap="none" lIns="0" tIns="0" rIns="0" bIns="0" rtlCol="0" anchor="t">
              <a:spAutoFit/>
            </a:bodyPr>
            <a:lstStyle/>
            <a:p>
              <a:pPr algn="ctr"/>
              <a:r>
                <a:rPr lang="zh-CN" altLang="en-US" sz="2000" dirty="0">
                  <a:solidFill>
                    <a:srgbClr val="00B0F0"/>
                  </a:solidFill>
                  <a:latin typeface="微软雅黑" pitchFamily="34" charset="-122"/>
                  <a:ea typeface="微软雅黑" pitchFamily="34" charset="-122"/>
                </a:rPr>
                <a:t>标题文字</a:t>
              </a:r>
              <a:endParaRPr lang="en-US" sz="2000" dirty="0">
                <a:solidFill>
                  <a:srgbClr val="00B0F0"/>
                </a:solidFill>
                <a:latin typeface="微软雅黑" pitchFamily="34" charset="-122"/>
                <a:ea typeface="微软雅黑" pitchFamily="34" charset="-122"/>
              </a:endParaRPr>
            </a:p>
          </p:txBody>
        </p:sp>
      </p:grpSp>
      <p:grpSp>
        <p:nvGrpSpPr>
          <p:cNvPr id="208" name="组合 207"/>
          <p:cNvGrpSpPr/>
          <p:nvPr/>
        </p:nvGrpSpPr>
        <p:grpSpPr>
          <a:xfrm>
            <a:off x="6804248" y="3490344"/>
            <a:ext cx="2173410" cy="1182567"/>
            <a:chOff x="1078513" y="1524461"/>
            <a:chExt cx="1923767" cy="1046734"/>
          </a:xfrm>
        </p:grpSpPr>
        <p:sp>
          <p:nvSpPr>
            <p:cNvPr id="209" name="TextBox 259"/>
            <p:cNvSpPr txBox="1"/>
            <p:nvPr/>
          </p:nvSpPr>
          <p:spPr>
            <a:xfrm>
              <a:off x="1078513" y="1958240"/>
              <a:ext cx="1923767" cy="612955"/>
            </a:xfrm>
            <a:prstGeom prst="rect">
              <a:avLst/>
            </a:prstGeom>
            <a:noFill/>
          </p:spPr>
          <p:txBody>
            <a:bodyPr wrap="square" lIns="0" tIns="0" rtlCol="0" anchor="t">
              <a:spAutoFit/>
            </a:bodyPr>
            <a:lstStyle/>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p:txBody>
        </p:sp>
        <p:sp>
          <p:nvSpPr>
            <p:cNvPr id="210" name="TextBox 260"/>
            <p:cNvSpPr txBox="1"/>
            <p:nvPr/>
          </p:nvSpPr>
          <p:spPr>
            <a:xfrm>
              <a:off x="1351358" y="1524461"/>
              <a:ext cx="908082" cy="272425"/>
            </a:xfrm>
            <a:prstGeom prst="rect">
              <a:avLst/>
            </a:prstGeom>
            <a:noFill/>
          </p:spPr>
          <p:txBody>
            <a:bodyPr wrap="none" lIns="0" tIns="0" rIns="0" bIns="0" rtlCol="0" anchor="t">
              <a:spAutoFit/>
            </a:bodyPr>
            <a:lstStyle/>
            <a:p>
              <a:pPr algn="ctr"/>
              <a:r>
                <a:rPr lang="zh-CN" altLang="en-US" sz="2000" dirty="0">
                  <a:solidFill>
                    <a:srgbClr val="00B0F0"/>
                  </a:solidFill>
                  <a:latin typeface="微软雅黑" pitchFamily="34" charset="-122"/>
                  <a:ea typeface="微软雅黑" pitchFamily="34" charset="-122"/>
                </a:rPr>
                <a:t>标题文字</a:t>
              </a:r>
              <a:endParaRPr lang="en-US" sz="2000" dirty="0">
                <a:solidFill>
                  <a:srgbClr val="00B0F0"/>
                </a:solidFill>
                <a:latin typeface="微软雅黑" pitchFamily="34" charset="-122"/>
                <a:ea typeface="微软雅黑" pitchFamily="34" charset="-122"/>
              </a:endParaRPr>
            </a:p>
          </p:txBody>
        </p:sp>
      </p:grpSp>
      <p:grpSp>
        <p:nvGrpSpPr>
          <p:cNvPr id="211" name="组合 210"/>
          <p:cNvGrpSpPr/>
          <p:nvPr/>
        </p:nvGrpSpPr>
        <p:grpSpPr>
          <a:xfrm>
            <a:off x="6374742" y="1411283"/>
            <a:ext cx="2173410" cy="1182567"/>
            <a:chOff x="1078513" y="1524461"/>
            <a:chExt cx="1923767" cy="1046734"/>
          </a:xfrm>
        </p:grpSpPr>
        <p:sp>
          <p:nvSpPr>
            <p:cNvPr id="212" name="TextBox 259"/>
            <p:cNvSpPr txBox="1"/>
            <p:nvPr/>
          </p:nvSpPr>
          <p:spPr>
            <a:xfrm>
              <a:off x="1078513" y="1958240"/>
              <a:ext cx="1923767" cy="612955"/>
            </a:xfrm>
            <a:prstGeom prst="rect">
              <a:avLst/>
            </a:prstGeom>
            <a:noFill/>
          </p:spPr>
          <p:txBody>
            <a:bodyPr wrap="square" lIns="0" tIns="0" rtlCol="0" anchor="t">
              <a:spAutoFit/>
            </a:bodyPr>
            <a:lstStyle/>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a:p>
              <a:r>
                <a:rPr lang="zh-CN" altLang="en-US" sz="1400" dirty="0">
                  <a:solidFill>
                    <a:schemeClr val="tx1">
                      <a:lumMod val="50000"/>
                      <a:lumOff val="50000"/>
                    </a:schemeClr>
                  </a:solidFill>
                  <a:latin typeface="微软雅黑" pitchFamily="34" charset="-122"/>
                  <a:ea typeface="微软雅黑" pitchFamily="34" charset="-122"/>
                </a:rPr>
                <a:t>单击此处添加文本</a:t>
              </a:r>
              <a:r>
                <a:rPr lang="zh-CN" altLang="en-US" sz="1400" dirty="0" smtClean="0">
                  <a:solidFill>
                    <a:schemeClr val="tx1">
                      <a:lumMod val="50000"/>
                      <a:lumOff val="50000"/>
                    </a:schemeClr>
                  </a:solidFill>
                  <a:latin typeface="微软雅黑" pitchFamily="34" charset="-122"/>
                  <a:ea typeface="微软雅黑" pitchFamily="34" charset="-122"/>
                </a:rPr>
                <a:t>单</a:t>
              </a:r>
              <a:endParaRPr lang="en-US" altLang="zh-CN" sz="1400" dirty="0">
                <a:solidFill>
                  <a:schemeClr val="tx1">
                    <a:lumMod val="50000"/>
                    <a:lumOff val="50000"/>
                  </a:schemeClr>
                </a:solidFill>
                <a:latin typeface="微软雅黑" pitchFamily="34" charset="-122"/>
                <a:ea typeface="微软雅黑" pitchFamily="34" charset="-122"/>
              </a:endParaRPr>
            </a:p>
          </p:txBody>
        </p:sp>
        <p:sp>
          <p:nvSpPr>
            <p:cNvPr id="213" name="TextBox 260"/>
            <p:cNvSpPr txBox="1"/>
            <p:nvPr/>
          </p:nvSpPr>
          <p:spPr>
            <a:xfrm>
              <a:off x="1351358" y="1524461"/>
              <a:ext cx="908082" cy="272425"/>
            </a:xfrm>
            <a:prstGeom prst="rect">
              <a:avLst/>
            </a:prstGeom>
            <a:noFill/>
          </p:spPr>
          <p:txBody>
            <a:bodyPr wrap="none" lIns="0" tIns="0" rIns="0" bIns="0" rtlCol="0" anchor="t">
              <a:spAutoFit/>
            </a:bodyPr>
            <a:lstStyle/>
            <a:p>
              <a:pPr algn="ctr"/>
              <a:r>
                <a:rPr lang="zh-CN" altLang="en-US" sz="2000" dirty="0">
                  <a:solidFill>
                    <a:srgbClr val="00B0F0"/>
                  </a:solidFill>
                  <a:latin typeface="微软雅黑" pitchFamily="34" charset="-122"/>
                  <a:ea typeface="微软雅黑" pitchFamily="34" charset="-122"/>
                </a:rPr>
                <a:t>标题文字</a:t>
              </a:r>
              <a:endParaRPr lang="en-US" sz="2000" dirty="0">
                <a:solidFill>
                  <a:srgbClr val="00B0F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467544" y="3329587"/>
            <a:ext cx="8160691"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latin typeface="微软雅黑" pitchFamily="34" charset="-122"/>
              <a:ea typeface="微软雅黑" pitchFamily="34" charset="-122"/>
            </a:endParaRPr>
          </a:p>
        </p:txBody>
      </p:sp>
      <p:sp>
        <p:nvSpPr>
          <p:cNvPr id="3" name="文本框 25"/>
          <p:cNvSpPr txBox="1">
            <a:spLocks noChangeArrowheads="1"/>
          </p:cNvSpPr>
          <p:nvPr/>
        </p:nvSpPr>
        <p:spPr bwMode="auto">
          <a:xfrm>
            <a:off x="1074398" y="3341258"/>
            <a:ext cx="691215" cy="338554"/>
          </a:xfrm>
          <a:prstGeom prst="rect">
            <a:avLst/>
          </a:prstGeom>
          <a:noFill/>
          <a:ln w="9525">
            <a:noFill/>
            <a:miter lim="800000"/>
            <a:headEnd/>
            <a:tailEnd/>
          </a:ln>
        </p:spPr>
        <p:txBody>
          <a:bodyPr wrap="none">
            <a:spAutoFit/>
          </a:bodyPr>
          <a:lstStyle/>
          <a:p>
            <a:r>
              <a:rPr lang="en-US" altLang="zh-CN" sz="1600" b="1" dirty="0">
                <a:solidFill>
                  <a:srgbClr val="00B0F0"/>
                </a:solidFill>
                <a:latin typeface="微软雅黑" pitchFamily="34" charset="-122"/>
                <a:ea typeface="微软雅黑" pitchFamily="34" charset="-122"/>
              </a:rPr>
              <a:t>2013</a:t>
            </a:r>
            <a:endParaRPr lang="zh-CN" altLang="en-US" sz="1600" b="1" dirty="0">
              <a:solidFill>
                <a:srgbClr val="00B0F0"/>
              </a:solidFill>
              <a:latin typeface="微软雅黑" pitchFamily="34" charset="-122"/>
              <a:ea typeface="微软雅黑" pitchFamily="34" charset="-122"/>
            </a:endParaRPr>
          </a:p>
        </p:txBody>
      </p:sp>
      <p:sp>
        <p:nvSpPr>
          <p:cNvPr id="4" name="文本框 26"/>
          <p:cNvSpPr txBox="1">
            <a:spLocks noChangeArrowheads="1"/>
          </p:cNvSpPr>
          <p:nvPr/>
        </p:nvSpPr>
        <p:spPr bwMode="auto">
          <a:xfrm>
            <a:off x="3004234" y="3341258"/>
            <a:ext cx="691215" cy="338554"/>
          </a:xfrm>
          <a:prstGeom prst="rect">
            <a:avLst/>
          </a:prstGeom>
          <a:noFill/>
          <a:ln w="9525">
            <a:noFill/>
            <a:miter lim="800000"/>
            <a:headEnd/>
            <a:tailEnd/>
          </a:ln>
        </p:spPr>
        <p:txBody>
          <a:bodyPr wrap="none">
            <a:spAutoFit/>
          </a:bodyPr>
          <a:lstStyle/>
          <a:p>
            <a:r>
              <a:rPr lang="en-US" altLang="zh-CN" sz="1600" b="1" dirty="0">
                <a:solidFill>
                  <a:srgbClr val="00B0F0"/>
                </a:solidFill>
                <a:latin typeface="微软雅黑" pitchFamily="34" charset="-122"/>
                <a:ea typeface="微软雅黑" pitchFamily="34" charset="-122"/>
              </a:rPr>
              <a:t>2014</a:t>
            </a:r>
            <a:endParaRPr lang="zh-CN" altLang="en-US" sz="1600" b="1" dirty="0">
              <a:solidFill>
                <a:srgbClr val="00B0F0"/>
              </a:solidFill>
              <a:latin typeface="微软雅黑" pitchFamily="34" charset="-122"/>
              <a:ea typeface="微软雅黑" pitchFamily="34" charset="-122"/>
            </a:endParaRPr>
          </a:p>
        </p:txBody>
      </p:sp>
      <p:sp>
        <p:nvSpPr>
          <p:cNvPr id="5" name="文本框 27"/>
          <p:cNvSpPr txBox="1">
            <a:spLocks noChangeArrowheads="1"/>
          </p:cNvSpPr>
          <p:nvPr/>
        </p:nvSpPr>
        <p:spPr bwMode="auto">
          <a:xfrm>
            <a:off x="4934069" y="3341258"/>
            <a:ext cx="691215" cy="338554"/>
          </a:xfrm>
          <a:prstGeom prst="rect">
            <a:avLst/>
          </a:prstGeom>
          <a:noFill/>
          <a:ln w="9525">
            <a:noFill/>
            <a:miter lim="800000"/>
            <a:headEnd/>
            <a:tailEnd/>
          </a:ln>
        </p:spPr>
        <p:txBody>
          <a:bodyPr wrap="none">
            <a:spAutoFit/>
          </a:bodyPr>
          <a:lstStyle/>
          <a:p>
            <a:r>
              <a:rPr lang="en-US" altLang="zh-CN" sz="1600" b="1" dirty="0">
                <a:solidFill>
                  <a:srgbClr val="00B0F0"/>
                </a:solidFill>
                <a:latin typeface="微软雅黑" pitchFamily="34" charset="-122"/>
                <a:ea typeface="微软雅黑" pitchFamily="34" charset="-122"/>
              </a:rPr>
              <a:t>2015</a:t>
            </a:r>
            <a:endParaRPr lang="zh-CN" altLang="en-US" sz="1600" b="1" dirty="0">
              <a:solidFill>
                <a:srgbClr val="00B0F0"/>
              </a:solidFill>
              <a:latin typeface="微软雅黑" pitchFamily="34" charset="-122"/>
              <a:ea typeface="微软雅黑" pitchFamily="34" charset="-122"/>
            </a:endParaRPr>
          </a:p>
        </p:txBody>
      </p:sp>
      <p:sp>
        <p:nvSpPr>
          <p:cNvPr id="6" name="文本框 28"/>
          <p:cNvSpPr txBox="1">
            <a:spLocks noChangeArrowheads="1"/>
          </p:cNvSpPr>
          <p:nvPr/>
        </p:nvSpPr>
        <p:spPr bwMode="auto">
          <a:xfrm>
            <a:off x="6863905" y="3341258"/>
            <a:ext cx="691215" cy="338554"/>
          </a:xfrm>
          <a:prstGeom prst="rect">
            <a:avLst/>
          </a:prstGeom>
          <a:noFill/>
          <a:ln w="9525">
            <a:noFill/>
            <a:miter lim="800000"/>
            <a:headEnd/>
            <a:tailEnd/>
          </a:ln>
        </p:spPr>
        <p:txBody>
          <a:bodyPr wrap="none">
            <a:spAutoFit/>
          </a:bodyPr>
          <a:lstStyle/>
          <a:p>
            <a:r>
              <a:rPr lang="en-US" altLang="zh-CN" sz="1600" b="1" dirty="0">
                <a:solidFill>
                  <a:srgbClr val="00B0F0"/>
                </a:solidFill>
                <a:latin typeface="微软雅黑" pitchFamily="34" charset="-122"/>
                <a:ea typeface="微软雅黑" pitchFamily="34" charset="-122"/>
              </a:rPr>
              <a:t>2016</a:t>
            </a:r>
            <a:endParaRPr lang="zh-CN" altLang="en-US" sz="1600" b="1" dirty="0">
              <a:solidFill>
                <a:srgbClr val="00B0F0"/>
              </a:solidFill>
              <a:latin typeface="微软雅黑" pitchFamily="34" charset="-122"/>
              <a:ea typeface="微软雅黑" pitchFamily="34" charset="-122"/>
            </a:endParaRPr>
          </a:p>
        </p:txBody>
      </p:sp>
      <p:grpSp>
        <p:nvGrpSpPr>
          <p:cNvPr id="7" name="组合 6"/>
          <p:cNvGrpSpPr/>
          <p:nvPr/>
        </p:nvGrpSpPr>
        <p:grpSpPr>
          <a:xfrm>
            <a:off x="1027716" y="2132856"/>
            <a:ext cx="1410709" cy="920890"/>
            <a:chOff x="1186405" y="1797050"/>
            <a:chExt cx="1323067" cy="863678"/>
          </a:xfrm>
        </p:grpSpPr>
        <p:sp>
          <p:nvSpPr>
            <p:cNvPr id="8" name="矩形标注 7"/>
            <p:cNvSpPr/>
            <p:nvPr/>
          </p:nvSpPr>
          <p:spPr>
            <a:xfrm>
              <a:off x="1186405" y="1797050"/>
              <a:ext cx="1289547" cy="863678"/>
            </a:xfrm>
            <a:prstGeom prst="wedgeRectCallout">
              <a:avLst>
                <a:gd name="adj1" fmla="val -28240"/>
                <a:gd name="adj2" fmla="val 79084"/>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微软雅黑" pitchFamily="34" charset="-122"/>
                <a:ea typeface="微软雅黑" pitchFamily="34" charset="-122"/>
              </a:endParaRPr>
            </a:p>
          </p:txBody>
        </p:sp>
        <p:sp>
          <p:nvSpPr>
            <p:cNvPr id="9" name="文本框 41"/>
            <p:cNvSpPr txBox="1">
              <a:spLocks noChangeArrowheads="1"/>
            </p:cNvSpPr>
            <p:nvPr/>
          </p:nvSpPr>
          <p:spPr bwMode="auto">
            <a:xfrm>
              <a:off x="1307943" y="2058189"/>
              <a:ext cx="1201529" cy="394436"/>
            </a:xfrm>
            <a:prstGeom prst="rect">
              <a:avLst/>
            </a:prstGeom>
            <a:noFill/>
            <a:ln w="9525">
              <a:noFill/>
              <a:miter lim="800000"/>
              <a:headEnd/>
              <a:tailEnd/>
            </a:ln>
          </p:spPr>
          <p:txBody>
            <a:bodyPr wrap="none">
              <a:spAutoFit/>
            </a:bodyPr>
            <a:lstStyle/>
            <a:p>
              <a:r>
                <a:rPr lang="zh-CN" altLang="en-US" sz="2133" b="1" dirty="0">
                  <a:solidFill>
                    <a:srgbClr val="00B0F0"/>
                  </a:solidFill>
                  <a:latin typeface="微软雅黑" pitchFamily="34" charset="-122"/>
                  <a:ea typeface="微软雅黑" pitchFamily="34" charset="-122"/>
                </a:rPr>
                <a:t>添加内容</a:t>
              </a:r>
            </a:p>
          </p:txBody>
        </p:sp>
      </p:grpSp>
      <p:grpSp>
        <p:nvGrpSpPr>
          <p:cNvPr id="10" name="组合 9"/>
          <p:cNvGrpSpPr/>
          <p:nvPr/>
        </p:nvGrpSpPr>
        <p:grpSpPr>
          <a:xfrm>
            <a:off x="596870" y="3829117"/>
            <a:ext cx="1790150" cy="974797"/>
            <a:chOff x="4625182" y="1242834"/>
            <a:chExt cx="2678648" cy="1458613"/>
          </a:xfrm>
        </p:grpSpPr>
        <p:sp>
          <p:nvSpPr>
            <p:cNvPr id="11" name="文本框 65"/>
            <p:cNvSpPr txBox="1">
              <a:spLocks noChangeArrowheads="1"/>
            </p:cNvSpPr>
            <p:nvPr/>
          </p:nvSpPr>
          <p:spPr bwMode="auto">
            <a:xfrm>
              <a:off x="4625182" y="1642507"/>
              <a:ext cx="2678648" cy="1058940"/>
            </a:xfrm>
            <a:prstGeom prst="rect">
              <a:avLst/>
            </a:prstGeom>
            <a:noFill/>
            <a:ln w="9525">
              <a:noFill/>
              <a:miter lim="800000"/>
              <a:headEnd/>
              <a:tailEnd/>
            </a:ln>
          </p:spPr>
          <p:txBody>
            <a:bodyPr wrap="square">
              <a:spAutoFit/>
            </a:bodyPr>
            <a:lstStyle/>
            <a:p>
              <a:pPr algn="ctr"/>
              <a:r>
                <a:rPr lang="zh-CN" altLang="en-US" sz="1333" dirty="0">
                  <a:solidFill>
                    <a:schemeClr val="tx1">
                      <a:lumMod val="50000"/>
                      <a:lumOff val="50000"/>
                    </a:schemeClr>
                  </a:solidFill>
                  <a:latin typeface="微软雅黑" pitchFamily="34" charset="-122"/>
                  <a:ea typeface="微软雅黑" pitchFamily="34" charset="-122"/>
                </a:rPr>
                <a:t>单击此处添加文本单击此处添加文本单击此处添加</a:t>
              </a:r>
            </a:p>
          </p:txBody>
        </p:sp>
        <p:sp>
          <p:nvSpPr>
            <p:cNvPr id="12" name="文本框 66"/>
            <p:cNvSpPr txBox="1">
              <a:spLocks noChangeArrowheads="1"/>
            </p:cNvSpPr>
            <p:nvPr/>
          </p:nvSpPr>
          <p:spPr bwMode="auto">
            <a:xfrm>
              <a:off x="5165894" y="1242834"/>
              <a:ext cx="1960148" cy="475981"/>
            </a:xfrm>
            <a:prstGeom prst="rect">
              <a:avLst/>
            </a:prstGeom>
            <a:noFill/>
            <a:ln w="9525">
              <a:noFill/>
              <a:miter lim="800000"/>
              <a:headEnd/>
              <a:tailEnd/>
            </a:ln>
          </p:spPr>
          <p:txBody>
            <a:bodyPr wrap="none">
              <a:spAutoFit/>
            </a:bodyPr>
            <a:lstStyle/>
            <a:p>
              <a:pPr algn="ctr"/>
              <a:r>
                <a:rPr lang="zh-CN" altLang="en-US" sz="1467" b="1" dirty="0">
                  <a:solidFill>
                    <a:schemeClr val="tx1">
                      <a:lumMod val="50000"/>
                      <a:lumOff val="50000"/>
                    </a:schemeClr>
                  </a:solidFill>
                  <a:latin typeface="微软雅黑" pitchFamily="34" charset="-122"/>
                  <a:ea typeface="微软雅黑" pitchFamily="34" charset="-122"/>
                </a:rPr>
                <a:t>点击添加内容</a:t>
              </a:r>
            </a:p>
          </p:txBody>
        </p:sp>
      </p:grpSp>
      <p:grpSp>
        <p:nvGrpSpPr>
          <p:cNvPr id="13" name="组合 12"/>
          <p:cNvGrpSpPr/>
          <p:nvPr/>
        </p:nvGrpSpPr>
        <p:grpSpPr>
          <a:xfrm>
            <a:off x="3027935" y="2132856"/>
            <a:ext cx="1410709" cy="920890"/>
            <a:chOff x="1186405" y="1797050"/>
            <a:chExt cx="1323067" cy="863678"/>
          </a:xfrm>
        </p:grpSpPr>
        <p:sp>
          <p:nvSpPr>
            <p:cNvPr id="14" name="矩形标注 13"/>
            <p:cNvSpPr/>
            <p:nvPr/>
          </p:nvSpPr>
          <p:spPr>
            <a:xfrm>
              <a:off x="1186405" y="1797050"/>
              <a:ext cx="1289547" cy="863678"/>
            </a:xfrm>
            <a:prstGeom prst="wedgeRectCallout">
              <a:avLst>
                <a:gd name="adj1" fmla="val -28240"/>
                <a:gd name="adj2" fmla="val 79084"/>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微软雅黑" pitchFamily="34" charset="-122"/>
                <a:ea typeface="微软雅黑" pitchFamily="34" charset="-122"/>
              </a:endParaRPr>
            </a:p>
          </p:txBody>
        </p:sp>
        <p:sp>
          <p:nvSpPr>
            <p:cNvPr id="15" name="文本框 41"/>
            <p:cNvSpPr txBox="1">
              <a:spLocks noChangeArrowheads="1"/>
            </p:cNvSpPr>
            <p:nvPr/>
          </p:nvSpPr>
          <p:spPr bwMode="auto">
            <a:xfrm>
              <a:off x="1307943" y="2058189"/>
              <a:ext cx="1201529" cy="394436"/>
            </a:xfrm>
            <a:prstGeom prst="rect">
              <a:avLst/>
            </a:prstGeom>
            <a:noFill/>
            <a:ln w="9525">
              <a:noFill/>
              <a:miter lim="800000"/>
              <a:headEnd/>
              <a:tailEnd/>
            </a:ln>
          </p:spPr>
          <p:txBody>
            <a:bodyPr wrap="none">
              <a:spAutoFit/>
            </a:bodyPr>
            <a:lstStyle/>
            <a:p>
              <a:r>
                <a:rPr lang="zh-CN" altLang="en-US" sz="2133" b="1" dirty="0">
                  <a:solidFill>
                    <a:srgbClr val="00B0F0"/>
                  </a:solidFill>
                  <a:latin typeface="微软雅黑" pitchFamily="34" charset="-122"/>
                  <a:ea typeface="微软雅黑" pitchFamily="34" charset="-122"/>
                </a:rPr>
                <a:t>添加内容</a:t>
              </a:r>
            </a:p>
          </p:txBody>
        </p:sp>
      </p:grpSp>
      <p:grpSp>
        <p:nvGrpSpPr>
          <p:cNvPr id="16" name="组合 15"/>
          <p:cNvGrpSpPr/>
          <p:nvPr/>
        </p:nvGrpSpPr>
        <p:grpSpPr>
          <a:xfrm>
            <a:off x="4893676" y="2132856"/>
            <a:ext cx="1410709" cy="920890"/>
            <a:chOff x="1186405" y="1797050"/>
            <a:chExt cx="1323067" cy="863678"/>
          </a:xfrm>
        </p:grpSpPr>
        <p:sp>
          <p:nvSpPr>
            <p:cNvPr id="17" name="矩形标注 16"/>
            <p:cNvSpPr/>
            <p:nvPr/>
          </p:nvSpPr>
          <p:spPr>
            <a:xfrm>
              <a:off x="1186405" y="1797050"/>
              <a:ext cx="1289547" cy="863678"/>
            </a:xfrm>
            <a:prstGeom prst="wedgeRectCallout">
              <a:avLst>
                <a:gd name="adj1" fmla="val -28240"/>
                <a:gd name="adj2" fmla="val 79084"/>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微软雅黑" pitchFamily="34" charset="-122"/>
                <a:ea typeface="微软雅黑" pitchFamily="34" charset="-122"/>
              </a:endParaRPr>
            </a:p>
          </p:txBody>
        </p:sp>
        <p:sp>
          <p:nvSpPr>
            <p:cNvPr id="18" name="文本框 41"/>
            <p:cNvSpPr txBox="1">
              <a:spLocks noChangeArrowheads="1"/>
            </p:cNvSpPr>
            <p:nvPr/>
          </p:nvSpPr>
          <p:spPr bwMode="auto">
            <a:xfrm>
              <a:off x="1307943" y="2058189"/>
              <a:ext cx="1201529" cy="394436"/>
            </a:xfrm>
            <a:prstGeom prst="rect">
              <a:avLst/>
            </a:prstGeom>
            <a:noFill/>
            <a:ln w="9525">
              <a:noFill/>
              <a:miter lim="800000"/>
              <a:headEnd/>
              <a:tailEnd/>
            </a:ln>
          </p:spPr>
          <p:txBody>
            <a:bodyPr wrap="none">
              <a:spAutoFit/>
            </a:bodyPr>
            <a:lstStyle/>
            <a:p>
              <a:r>
                <a:rPr lang="zh-CN" altLang="en-US" sz="2133" b="1" dirty="0">
                  <a:solidFill>
                    <a:srgbClr val="00B0F0"/>
                  </a:solidFill>
                  <a:latin typeface="微软雅黑" pitchFamily="34" charset="-122"/>
                  <a:ea typeface="微软雅黑" pitchFamily="34" charset="-122"/>
                </a:rPr>
                <a:t>添加内容</a:t>
              </a:r>
            </a:p>
          </p:txBody>
        </p:sp>
      </p:grpSp>
      <p:grpSp>
        <p:nvGrpSpPr>
          <p:cNvPr id="19" name="组合 18"/>
          <p:cNvGrpSpPr/>
          <p:nvPr/>
        </p:nvGrpSpPr>
        <p:grpSpPr>
          <a:xfrm>
            <a:off x="6863905" y="2132856"/>
            <a:ext cx="1410709" cy="920890"/>
            <a:chOff x="1186405" y="1797050"/>
            <a:chExt cx="1323067" cy="863678"/>
          </a:xfrm>
        </p:grpSpPr>
        <p:sp>
          <p:nvSpPr>
            <p:cNvPr id="20" name="矩形标注 19"/>
            <p:cNvSpPr/>
            <p:nvPr/>
          </p:nvSpPr>
          <p:spPr>
            <a:xfrm>
              <a:off x="1186405" y="1797050"/>
              <a:ext cx="1289547" cy="863678"/>
            </a:xfrm>
            <a:prstGeom prst="wedgeRectCallout">
              <a:avLst>
                <a:gd name="adj1" fmla="val -28240"/>
                <a:gd name="adj2" fmla="val 79084"/>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latin typeface="微软雅黑" pitchFamily="34" charset="-122"/>
                <a:ea typeface="微软雅黑" pitchFamily="34" charset="-122"/>
              </a:endParaRPr>
            </a:p>
          </p:txBody>
        </p:sp>
        <p:sp>
          <p:nvSpPr>
            <p:cNvPr id="21" name="文本框 41"/>
            <p:cNvSpPr txBox="1">
              <a:spLocks noChangeArrowheads="1"/>
            </p:cNvSpPr>
            <p:nvPr/>
          </p:nvSpPr>
          <p:spPr bwMode="auto">
            <a:xfrm>
              <a:off x="1307943" y="2058189"/>
              <a:ext cx="1201529" cy="394436"/>
            </a:xfrm>
            <a:prstGeom prst="rect">
              <a:avLst/>
            </a:prstGeom>
            <a:noFill/>
            <a:ln w="9525">
              <a:noFill/>
              <a:miter lim="800000"/>
              <a:headEnd/>
              <a:tailEnd/>
            </a:ln>
          </p:spPr>
          <p:txBody>
            <a:bodyPr wrap="none">
              <a:spAutoFit/>
            </a:bodyPr>
            <a:lstStyle/>
            <a:p>
              <a:r>
                <a:rPr lang="zh-CN" altLang="en-US" sz="2133" b="1" dirty="0">
                  <a:solidFill>
                    <a:srgbClr val="00B0F0"/>
                  </a:solidFill>
                  <a:latin typeface="微软雅黑" pitchFamily="34" charset="-122"/>
                  <a:ea typeface="微软雅黑" pitchFamily="34" charset="-122"/>
                </a:rPr>
                <a:t>添加内容</a:t>
              </a:r>
            </a:p>
          </p:txBody>
        </p:sp>
      </p:grpSp>
      <p:grpSp>
        <p:nvGrpSpPr>
          <p:cNvPr id="22" name="组合 21"/>
          <p:cNvGrpSpPr/>
          <p:nvPr/>
        </p:nvGrpSpPr>
        <p:grpSpPr>
          <a:xfrm>
            <a:off x="2460700" y="3829117"/>
            <a:ext cx="1790150" cy="974797"/>
            <a:chOff x="4625182" y="1242834"/>
            <a:chExt cx="2678648" cy="1458613"/>
          </a:xfrm>
        </p:grpSpPr>
        <p:sp>
          <p:nvSpPr>
            <p:cNvPr id="23" name="文本框 65"/>
            <p:cNvSpPr txBox="1">
              <a:spLocks noChangeArrowheads="1"/>
            </p:cNvSpPr>
            <p:nvPr/>
          </p:nvSpPr>
          <p:spPr bwMode="auto">
            <a:xfrm>
              <a:off x="4625182" y="1642507"/>
              <a:ext cx="2678648" cy="1058940"/>
            </a:xfrm>
            <a:prstGeom prst="rect">
              <a:avLst/>
            </a:prstGeom>
            <a:noFill/>
            <a:ln w="9525">
              <a:noFill/>
              <a:miter lim="800000"/>
              <a:headEnd/>
              <a:tailEnd/>
            </a:ln>
          </p:spPr>
          <p:txBody>
            <a:bodyPr wrap="square">
              <a:spAutoFit/>
            </a:bodyPr>
            <a:lstStyle/>
            <a:p>
              <a:pPr algn="ctr"/>
              <a:r>
                <a:rPr lang="zh-CN" altLang="en-US" sz="1333" dirty="0">
                  <a:solidFill>
                    <a:schemeClr val="tx1">
                      <a:lumMod val="50000"/>
                      <a:lumOff val="50000"/>
                    </a:schemeClr>
                  </a:solidFill>
                  <a:latin typeface="微软雅黑" pitchFamily="34" charset="-122"/>
                  <a:ea typeface="微软雅黑" pitchFamily="34" charset="-122"/>
                </a:rPr>
                <a:t>单击此处添加文本单击此处添加文本单击此处添加</a:t>
              </a:r>
            </a:p>
          </p:txBody>
        </p:sp>
        <p:sp>
          <p:nvSpPr>
            <p:cNvPr id="24" name="文本框 66"/>
            <p:cNvSpPr txBox="1">
              <a:spLocks noChangeArrowheads="1"/>
            </p:cNvSpPr>
            <p:nvPr/>
          </p:nvSpPr>
          <p:spPr bwMode="auto">
            <a:xfrm>
              <a:off x="5165894" y="1242834"/>
              <a:ext cx="1960148" cy="475981"/>
            </a:xfrm>
            <a:prstGeom prst="rect">
              <a:avLst/>
            </a:prstGeom>
            <a:noFill/>
            <a:ln w="9525">
              <a:noFill/>
              <a:miter lim="800000"/>
              <a:headEnd/>
              <a:tailEnd/>
            </a:ln>
          </p:spPr>
          <p:txBody>
            <a:bodyPr wrap="none">
              <a:spAutoFit/>
            </a:bodyPr>
            <a:lstStyle/>
            <a:p>
              <a:pPr algn="ctr"/>
              <a:r>
                <a:rPr lang="zh-CN" altLang="en-US" sz="1467" b="1" dirty="0">
                  <a:solidFill>
                    <a:schemeClr val="tx1">
                      <a:lumMod val="50000"/>
                      <a:lumOff val="50000"/>
                    </a:schemeClr>
                  </a:solidFill>
                  <a:latin typeface="微软雅黑" pitchFamily="34" charset="-122"/>
                  <a:ea typeface="微软雅黑" pitchFamily="34" charset="-122"/>
                </a:rPr>
                <a:t>点击添加内容</a:t>
              </a:r>
            </a:p>
          </p:txBody>
        </p:sp>
      </p:grpSp>
      <p:grpSp>
        <p:nvGrpSpPr>
          <p:cNvPr id="25" name="组合 24"/>
          <p:cNvGrpSpPr/>
          <p:nvPr/>
        </p:nvGrpSpPr>
        <p:grpSpPr>
          <a:xfrm>
            <a:off x="4478495" y="3829117"/>
            <a:ext cx="1790150" cy="974797"/>
            <a:chOff x="4625182" y="1242834"/>
            <a:chExt cx="2678648" cy="1458613"/>
          </a:xfrm>
        </p:grpSpPr>
        <p:sp>
          <p:nvSpPr>
            <p:cNvPr id="26" name="文本框 65"/>
            <p:cNvSpPr txBox="1">
              <a:spLocks noChangeArrowheads="1"/>
            </p:cNvSpPr>
            <p:nvPr/>
          </p:nvSpPr>
          <p:spPr bwMode="auto">
            <a:xfrm>
              <a:off x="4625182" y="1642507"/>
              <a:ext cx="2678648" cy="1058940"/>
            </a:xfrm>
            <a:prstGeom prst="rect">
              <a:avLst/>
            </a:prstGeom>
            <a:noFill/>
            <a:ln w="9525">
              <a:noFill/>
              <a:miter lim="800000"/>
              <a:headEnd/>
              <a:tailEnd/>
            </a:ln>
          </p:spPr>
          <p:txBody>
            <a:bodyPr wrap="square">
              <a:spAutoFit/>
            </a:bodyPr>
            <a:lstStyle/>
            <a:p>
              <a:pPr algn="ctr"/>
              <a:r>
                <a:rPr lang="zh-CN" altLang="en-US" sz="1333" dirty="0">
                  <a:solidFill>
                    <a:schemeClr val="tx1">
                      <a:lumMod val="50000"/>
                      <a:lumOff val="50000"/>
                    </a:schemeClr>
                  </a:solidFill>
                  <a:latin typeface="微软雅黑" pitchFamily="34" charset="-122"/>
                  <a:ea typeface="微软雅黑" pitchFamily="34" charset="-122"/>
                </a:rPr>
                <a:t>单击此处添加文本单击此处添加文本单击此处添加</a:t>
              </a:r>
            </a:p>
          </p:txBody>
        </p:sp>
        <p:sp>
          <p:nvSpPr>
            <p:cNvPr id="27" name="文本框 66"/>
            <p:cNvSpPr txBox="1">
              <a:spLocks noChangeArrowheads="1"/>
            </p:cNvSpPr>
            <p:nvPr/>
          </p:nvSpPr>
          <p:spPr bwMode="auto">
            <a:xfrm>
              <a:off x="5165894" y="1242834"/>
              <a:ext cx="1960148" cy="475981"/>
            </a:xfrm>
            <a:prstGeom prst="rect">
              <a:avLst/>
            </a:prstGeom>
            <a:noFill/>
            <a:ln w="9525">
              <a:noFill/>
              <a:miter lim="800000"/>
              <a:headEnd/>
              <a:tailEnd/>
            </a:ln>
          </p:spPr>
          <p:txBody>
            <a:bodyPr wrap="none">
              <a:spAutoFit/>
            </a:bodyPr>
            <a:lstStyle/>
            <a:p>
              <a:pPr algn="ctr"/>
              <a:r>
                <a:rPr lang="zh-CN" altLang="en-US" sz="1467" b="1" dirty="0">
                  <a:solidFill>
                    <a:schemeClr val="tx1">
                      <a:lumMod val="50000"/>
                      <a:lumOff val="50000"/>
                    </a:schemeClr>
                  </a:solidFill>
                  <a:latin typeface="微软雅黑" pitchFamily="34" charset="-122"/>
                  <a:ea typeface="微软雅黑" pitchFamily="34" charset="-122"/>
                </a:rPr>
                <a:t>点击添加内容</a:t>
              </a:r>
            </a:p>
          </p:txBody>
        </p:sp>
      </p:grpSp>
      <p:grpSp>
        <p:nvGrpSpPr>
          <p:cNvPr id="28" name="组合 27"/>
          <p:cNvGrpSpPr/>
          <p:nvPr/>
        </p:nvGrpSpPr>
        <p:grpSpPr>
          <a:xfrm>
            <a:off x="6363439" y="3829117"/>
            <a:ext cx="1790150" cy="974797"/>
            <a:chOff x="4625182" y="1242834"/>
            <a:chExt cx="2678648" cy="1458613"/>
          </a:xfrm>
        </p:grpSpPr>
        <p:sp>
          <p:nvSpPr>
            <p:cNvPr id="29" name="文本框 65"/>
            <p:cNvSpPr txBox="1">
              <a:spLocks noChangeArrowheads="1"/>
            </p:cNvSpPr>
            <p:nvPr/>
          </p:nvSpPr>
          <p:spPr bwMode="auto">
            <a:xfrm>
              <a:off x="4625182" y="1642507"/>
              <a:ext cx="2678648" cy="1058940"/>
            </a:xfrm>
            <a:prstGeom prst="rect">
              <a:avLst/>
            </a:prstGeom>
            <a:noFill/>
            <a:ln w="9525">
              <a:noFill/>
              <a:miter lim="800000"/>
              <a:headEnd/>
              <a:tailEnd/>
            </a:ln>
          </p:spPr>
          <p:txBody>
            <a:bodyPr wrap="square">
              <a:spAutoFit/>
            </a:bodyPr>
            <a:lstStyle/>
            <a:p>
              <a:pPr algn="ctr"/>
              <a:r>
                <a:rPr lang="zh-CN" altLang="en-US" sz="1333" dirty="0">
                  <a:solidFill>
                    <a:schemeClr val="tx1">
                      <a:lumMod val="50000"/>
                      <a:lumOff val="50000"/>
                    </a:schemeClr>
                  </a:solidFill>
                  <a:latin typeface="微软雅黑" pitchFamily="34" charset="-122"/>
                  <a:ea typeface="微软雅黑" pitchFamily="34" charset="-122"/>
                </a:rPr>
                <a:t>单击此处添加文本单击此处添加文本单击此处添加</a:t>
              </a:r>
            </a:p>
          </p:txBody>
        </p:sp>
        <p:sp>
          <p:nvSpPr>
            <p:cNvPr id="30" name="文本框 66"/>
            <p:cNvSpPr txBox="1">
              <a:spLocks noChangeArrowheads="1"/>
            </p:cNvSpPr>
            <p:nvPr/>
          </p:nvSpPr>
          <p:spPr bwMode="auto">
            <a:xfrm>
              <a:off x="5165894" y="1242834"/>
              <a:ext cx="1960148" cy="475981"/>
            </a:xfrm>
            <a:prstGeom prst="rect">
              <a:avLst/>
            </a:prstGeom>
            <a:noFill/>
            <a:ln w="9525">
              <a:noFill/>
              <a:miter lim="800000"/>
              <a:headEnd/>
              <a:tailEnd/>
            </a:ln>
          </p:spPr>
          <p:txBody>
            <a:bodyPr wrap="none">
              <a:spAutoFit/>
            </a:bodyPr>
            <a:lstStyle/>
            <a:p>
              <a:pPr algn="ctr"/>
              <a:r>
                <a:rPr lang="zh-CN" altLang="en-US" sz="1467" b="1" dirty="0">
                  <a:solidFill>
                    <a:schemeClr val="tx1">
                      <a:lumMod val="50000"/>
                      <a:lumOff val="50000"/>
                    </a:schemeClr>
                  </a:solidFill>
                  <a:latin typeface="微软雅黑" pitchFamily="34" charset="-122"/>
                  <a:ea typeface="微软雅黑" pitchFamily="34" charset="-122"/>
                </a:rPr>
                <a:t>点击添加内容</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349197" y="1709229"/>
            <a:ext cx="2855627" cy="2855627"/>
            <a:chOff x="3177031" y="1165408"/>
            <a:chExt cx="2855627" cy="2855627"/>
          </a:xfrm>
        </p:grpSpPr>
        <p:grpSp>
          <p:nvGrpSpPr>
            <p:cNvPr id="13" name="组合 12"/>
            <p:cNvGrpSpPr/>
            <p:nvPr/>
          </p:nvGrpSpPr>
          <p:grpSpPr>
            <a:xfrm>
              <a:off x="3177031" y="1165408"/>
              <a:ext cx="2855627" cy="2855627"/>
              <a:chOff x="2848131" y="1860029"/>
              <a:chExt cx="3807502" cy="3807502"/>
            </a:xfrm>
          </p:grpSpPr>
          <p:sp>
            <p:nvSpPr>
              <p:cNvPr id="15" name="椭圆 14"/>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椭圆 15"/>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4" name="文本框 5"/>
            <p:cNvSpPr txBox="1"/>
            <p:nvPr/>
          </p:nvSpPr>
          <p:spPr>
            <a:xfrm>
              <a:off x="3694192" y="2616778"/>
              <a:ext cx="1832553"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明年计划</a:t>
              </a:r>
              <a:endParaRPr kumimoji="0" lang="zh-CN" altLang="en-US" sz="32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17" name="组合 16"/>
          <p:cNvGrpSpPr/>
          <p:nvPr/>
        </p:nvGrpSpPr>
        <p:grpSpPr>
          <a:xfrm>
            <a:off x="4236842" y="1775748"/>
            <a:ext cx="1014647" cy="1014647"/>
            <a:chOff x="5258235" y="1153582"/>
            <a:chExt cx="1014647" cy="1014647"/>
          </a:xfrm>
        </p:grpSpPr>
        <p:grpSp>
          <p:nvGrpSpPr>
            <p:cNvPr id="18" name="组合 17"/>
            <p:cNvGrpSpPr/>
            <p:nvPr/>
          </p:nvGrpSpPr>
          <p:grpSpPr>
            <a:xfrm>
              <a:off x="5258235" y="1153582"/>
              <a:ext cx="1014647" cy="1014647"/>
              <a:chOff x="2848131" y="1860029"/>
              <a:chExt cx="3807502" cy="3807502"/>
            </a:xfrm>
          </p:grpSpPr>
          <p:sp>
            <p:nvSpPr>
              <p:cNvPr id="20" name="椭圆 19"/>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椭圆 20"/>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9" name="文本框 10"/>
            <p:cNvSpPr txBox="1"/>
            <p:nvPr/>
          </p:nvSpPr>
          <p:spPr>
            <a:xfrm>
              <a:off x="5479121" y="1402939"/>
              <a:ext cx="579005" cy="4770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04</a:t>
              </a:r>
              <a:endParaRPr kumimoji="0" lang="zh-CN" altLang="en-US" sz="25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465496" y="1700808"/>
            <a:ext cx="1552088" cy="1552089"/>
            <a:chOff x="3481448" y="2338049"/>
            <a:chExt cx="2181104" cy="2181104"/>
          </a:xfrm>
        </p:grpSpPr>
        <p:grpSp>
          <p:nvGrpSpPr>
            <p:cNvPr id="39" name="组合 38"/>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2" name="椭圆 41"/>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
          <p:nvSpPr>
            <p:cNvPr id="40" name="TextBox 41"/>
            <p:cNvSpPr txBox="1"/>
            <p:nvPr/>
          </p:nvSpPr>
          <p:spPr>
            <a:xfrm>
              <a:off x="3859415" y="3125467"/>
              <a:ext cx="1426379" cy="562263"/>
            </a:xfrm>
            <a:prstGeom prst="rect">
              <a:avLst/>
            </a:prstGeom>
            <a:noFill/>
          </p:spPr>
          <p:txBody>
            <a:bodyPr wrap="non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方案</a:t>
              </a:r>
              <a:r>
                <a:rPr kumimoji="0" lang="en-US" altLang="zh-CN"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01</a:t>
              </a:r>
              <a:endParaRPr kumimoji="0" lang="zh-CN" altLang="en-US"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sp>
        <p:nvSpPr>
          <p:cNvPr id="43" name="矩形 42"/>
          <p:cNvSpPr/>
          <p:nvPr/>
        </p:nvSpPr>
        <p:spPr>
          <a:xfrm>
            <a:off x="434382" y="3495728"/>
            <a:ext cx="1614322" cy="1444677"/>
          </a:xfrm>
          <a:prstGeom prst="rect">
            <a:avLst/>
          </a:prstGeom>
          <a:noFill/>
          <a:ln>
            <a:noFill/>
          </a:ln>
        </p:spPr>
        <p:txBody>
          <a:bodyPr wrap="square" lIns="91428" tIns="45713" rIns="91428" bIns="45713">
            <a:spAutoFit/>
          </a:bodyPr>
          <a:lstStyle/>
          <a:p>
            <a:pPr marL="0" marR="0" lvl="0" indent="0" algn="just" defTabSz="121917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969696">
                    <a:lumMod val="50000"/>
                  </a:srgbClr>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grpSp>
        <p:nvGrpSpPr>
          <p:cNvPr id="44" name="组合 43"/>
          <p:cNvGrpSpPr/>
          <p:nvPr/>
        </p:nvGrpSpPr>
        <p:grpSpPr>
          <a:xfrm>
            <a:off x="2117427" y="3580209"/>
            <a:ext cx="488008" cy="491945"/>
            <a:chOff x="3041651" y="3326606"/>
            <a:chExt cx="631825" cy="636588"/>
          </a:xfrm>
        </p:grpSpPr>
        <p:sp>
          <p:nvSpPr>
            <p:cNvPr id="45" name="Oval 9"/>
            <p:cNvSpPr>
              <a:spLocks noChangeArrowheads="1"/>
            </p:cNvSpPr>
            <p:nvPr/>
          </p:nvSpPr>
          <p:spPr bwMode="auto">
            <a:xfrm>
              <a:off x="3041651" y="3326606"/>
              <a:ext cx="631825" cy="636588"/>
            </a:xfrm>
            <a:prstGeom prst="ellipse">
              <a:avLst/>
            </a:prstGeom>
            <a:solidFill>
              <a:srgbClr val="00B0F0"/>
            </a:solidFill>
            <a:ln>
              <a:solidFill>
                <a:srgbClr val="FFFFFF"/>
              </a:solidFill>
            </a:ln>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6"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7"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48" name="组合 47"/>
          <p:cNvGrpSpPr/>
          <p:nvPr/>
        </p:nvGrpSpPr>
        <p:grpSpPr>
          <a:xfrm>
            <a:off x="2770908" y="1700808"/>
            <a:ext cx="1552089" cy="1552089"/>
            <a:chOff x="3481448" y="2338049"/>
            <a:chExt cx="2181104" cy="2181104"/>
          </a:xfrm>
        </p:grpSpPr>
        <p:grpSp>
          <p:nvGrpSpPr>
            <p:cNvPr id="49" name="组合 48"/>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52" name="椭圆 51"/>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
          <p:nvSpPr>
            <p:cNvPr id="50" name="TextBox 51"/>
            <p:cNvSpPr txBox="1"/>
            <p:nvPr/>
          </p:nvSpPr>
          <p:spPr>
            <a:xfrm>
              <a:off x="3837372" y="3125467"/>
              <a:ext cx="1426378" cy="562263"/>
            </a:xfrm>
            <a:prstGeom prst="rect">
              <a:avLst/>
            </a:prstGeom>
            <a:noFill/>
          </p:spPr>
          <p:txBody>
            <a:bodyPr wrap="non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方案</a:t>
              </a:r>
              <a:r>
                <a:rPr kumimoji="0" lang="en-US" altLang="zh-CN"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02</a:t>
              </a:r>
              <a:endParaRPr kumimoji="0" lang="zh-CN" altLang="en-US"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sp>
        <p:nvSpPr>
          <p:cNvPr id="53" name="矩形 52"/>
          <p:cNvSpPr/>
          <p:nvPr/>
        </p:nvSpPr>
        <p:spPr>
          <a:xfrm>
            <a:off x="2708675" y="3495730"/>
            <a:ext cx="1614322" cy="1444677"/>
          </a:xfrm>
          <a:prstGeom prst="rect">
            <a:avLst/>
          </a:prstGeom>
          <a:noFill/>
          <a:ln>
            <a:noFill/>
          </a:ln>
        </p:spPr>
        <p:txBody>
          <a:bodyPr wrap="square" lIns="91428" tIns="45713" rIns="91428" bIns="45713">
            <a:spAutoFit/>
          </a:bodyPr>
          <a:lstStyle/>
          <a:p>
            <a:pPr marL="0" marR="0" lvl="0" indent="0" algn="just" defTabSz="121917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969696">
                    <a:lumMod val="50000"/>
                  </a:srgbClr>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grpSp>
        <p:nvGrpSpPr>
          <p:cNvPr id="54" name="组合 53"/>
          <p:cNvGrpSpPr/>
          <p:nvPr/>
        </p:nvGrpSpPr>
        <p:grpSpPr>
          <a:xfrm>
            <a:off x="4419821" y="3580209"/>
            <a:ext cx="488008" cy="491945"/>
            <a:chOff x="3041651" y="3326606"/>
            <a:chExt cx="631825" cy="636588"/>
          </a:xfrm>
        </p:grpSpPr>
        <p:sp>
          <p:nvSpPr>
            <p:cNvPr id="55" name="Oval 9"/>
            <p:cNvSpPr>
              <a:spLocks noChangeArrowheads="1"/>
            </p:cNvSpPr>
            <p:nvPr/>
          </p:nvSpPr>
          <p:spPr bwMode="auto">
            <a:xfrm>
              <a:off x="3041651" y="3326606"/>
              <a:ext cx="631825" cy="636588"/>
            </a:xfrm>
            <a:prstGeom prst="ellipse">
              <a:avLst/>
            </a:prstGeom>
            <a:solidFill>
              <a:srgbClr val="00B0F0"/>
            </a:solidFill>
            <a:ln>
              <a:solidFill>
                <a:srgbClr val="FFFFFF"/>
              </a:solidFill>
            </a:ln>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6"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7"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58" name="组合 57"/>
          <p:cNvGrpSpPr/>
          <p:nvPr/>
        </p:nvGrpSpPr>
        <p:grpSpPr>
          <a:xfrm>
            <a:off x="5029414" y="1700808"/>
            <a:ext cx="1552089" cy="1552089"/>
            <a:chOff x="3481448" y="2338049"/>
            <a:chExt cx="2181104" cy="2181104"/>
          </a:xfrm>
        </p:grpSpPr>
        <p:grpSp>
          <p:nvGrpSpPr>
            <p:cNvPr id="59" name="组合 58"/>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62" name="椭圆 61"/>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
          <p:nvSpPr>
            <p:cNvPr id="60" name="TextBox 61"/>
            <p:cNvSpPr txBox="1"/>
            <p:nvPr/>
          </p:nvSpPr>
          <p:spPr>
            <a:xfrm>
              <a:off x="3836211" y="3125467"/>
              <a:ext cx="1426378" cy="562263"/>
            </a:xfrm>
            <a:prstGeom prst="rect">
              <a:avLst/>
            </a:prstGeom>
            <a:noFill/>
          </p:spPr>
          <p:txBody>
            <a:bodyPr wrap="non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方案</a:t>
              </a:r>
              <a:r>
                <a:rPr kumimoji="0" lang="en-US" altLang="zh-CN"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03</a:t>
              </a:r>
              <a:endParaRPr kumimoji="0" lang="zh-CN" altLang="en-US"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sp>
        <p:nvSpPr>
          <p:cNvPr id="63" name="矩形 62"/>
          <p:cNvSpPr/>
          <p:nvPr/>
        </p:nvSpPr>
        <p:spPr>
          <a:xfrm>
            <a:off x="4950923" y="3495729"/>
            <a:ext cx="1614322" cy="1444677"/>
          </a:xfrm>
          <a:prstGeom prst="rect">
            <a:avLst/>
          </a:prstGeom>
          <a:noFill/>
          <a:ln>
            <a:noFill/>
          </a:ln>
        </p:spPr>
        <p:txBody>
          <a:bodyPr wrap="square" lIns="91428" tIns="45713" rIns="91428" bIns="45713">
            <a:spAutoFit/>
          </a:bodyPr>
          <a:lstStyle/>
          <a:p>
            <a:pPr marL="0" marR="0" lvl="0" indent="0" algn="just" defTabSz="121917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969696">
                    <a:lumMod val="50000"/>
                  </a:srgbClr>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grpSp>
        <p:nvGrpSpPr>
          <p:cNvPr id="64" name="组合 63"/>
          <p:cNvGrpSpPr/>
          <p:nvPr/>
        </p:nvGrpSpPr>
        <p:grpSpPr>
          <a:xfrm>
            <a:off x="6648515" y="3580209"/>
            <a:ext cx="488008" cy="491945"/>
            <a:chOff x="3041651" y="3326606"/>
            <a:chExt cx="631825" cy="636588"/>
          </a:xfrm>
        </p:grpSpPr>
        <p:sp>
          <p:nvSpPr>
            <p:cNvPr id="65" name="Oval 9"/>
            <p:cNvSpPr>
              <a:spLocks noChangeArrowheads="1"/>
            </p:cNvSpPr>
            <p:nvPr/>
          </p:nvSpPr>
          <p:spPr bwMode="auto">
            <a:xfrm>
              <a:off x="3041651" y="3326606"/>
              <a:ext cx="631825" cy="636588"/>
            </a:xfrm>
            <a:prstGeom prst="ellipse">
              <a:avLst/>
            </a:prstGeom>
            <a:solidFill>
              <a:srgbClr val="00B0F0"/>
            </a:solidFill>
            <a:ln>
              <a:solidFill>
                <a:srgbClr val="FFFFFF"/>
              </a:solidFill>
            </a:ln>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6"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7"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68" name="组合 67"/>
          <p:cNvGrpSpPr/>
          <p:nvPr/>
        </p:nvGrpSpPr>
        <p:grpSpPr>
          <a:xfrm>
            <a:off x="7165243" y="1700808"/>
            <a:ext cx="1552089" cy="1552089"/>
            <a:chOff x="3481448" y="2338049"/>
            <a:chExt cx="2181104" cy="2181104"/>
          </a:xfrm>
        </p:grpSpPr>
        <p:grpSp>
          <p:nvGrpSpPr>
            <p:cNvPr id="69" name="组合 68"/>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72" name="椭圆 71"/>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
          <p:nvSpPr>
            <p:cNvPr id="70" name="TextBox 71"/>
            <p:cNvSpPr txBox="1"/>
            <p:nvPr/>
          </p:nvSpPr>
          <p:spPr>
            <a:xfrm>
              <a:off x="3835050" y="3125467"/>
              <a:ext cx="1426378" cy="562263"/>
            </a:xfrm>
            <a:prstGeom prst="rect">
              <a:avLst/>
            </a:prstGeom>
            <a:noFill/>
          </p:spPr>
          <p:txBody>
            <a:bodyPr wrap="non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方案</a:t>
              </a:r>
              <a:r>
                <a:rPr kumimoji="0" lang="en-US" altLang="zh-CN"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04</a:t>
              </a:r>
              <a:endParaRPr kumimoji="0" lang="zh-CN" altLang="en-US" sz="20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sp>
        <p:nvSpPr>
          <p:cNvPr id="73" name="矩形 72"/>
          <p:cNvSpPr/>
          <p:nvPr/>
        </p:nvSpPr>
        <p:spPr>
          <a:xfrm>
            <a:off x="7206150" y="3495729"/>
            <a:ext cx="1614322" cy="1444677"/>
          </a:xfrm>
          <a:prstGeom prst="rect">
            <a:avLst/>
          </a:prstGeom>
          <a:noFill/>
          <a:ln>
            <a:noFill/>
          </a:ln>
        </p:spPr>
        <p:txBody>
          <a:bodyPr wrap="square" lIns="91428" tIns="45713" rIns="91428" bIns="45713">
            <a:spAutoFit/>
          </a:bodyPr>
          <a:lstStyle/>
          <a:p>
            <a:pPr marL="0" marR="0" lvl="0" indent="0" algn="just" defTabSz="121917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969696">
                    <a:lumMod val="50000"/>
                  </a:srgbClr>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987011" y="1869517"/>
            <a:ext cx="2855627" cy="2855627"/>
            <a:chOff x="3177031" y="1165408"/>
            <a:chExt cx="2855627" cy="2855627"/>
          </a:xfrm>
        </p:grpSpPr>
        <p:grpSp>
          <p:nvGrpSpPr>
            <p:cNvPr id="14" name="组合 13"/>
            <p:cNvGrpSpPr/>
            <p:nvPr/>
          </p:nvGrpSpPr>
          <p:grpSpPr>
            <a:xfrm>
              <a:off x="3177031" y="1165408"/>
              <a:ext cx="2855627" cy="2855627"/>
              <a:chOff x="2848131" y="1860029"/>
              <a:chExt cx="3807502" cy="3807502"/>
            </a:xfrm>
          </p:grpSpPr>
          <p:sp>
            <p:nvSpPr>
              <p:cNvPr id="16" name="椭圆 15"/>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椭圆 16"/>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5" name="文本框 5"/>
            <p:cNvSpPr txBox="1"/>
            <p:nvPr/>
          </p:nvSpPr>
          <p:spPr>
            <a:xfrm>
              <a:off x="3697397" y="2616778"/>
              <a:ext cx="1826142"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年度概述</a:t>
              </a:r>
              <a:endParaRPr kumimoji="0" lang="zh-CN" altLang="en-US" sz="32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18" name="组合 17"/>
          <p:cNvGrpSpPr/>
          <p:nvPr/>
        </p:nvGrpSpPr>
        <p:grpSpPr>
          <a:xfrm>
            <a:off x="3874656" y="1936036"/>
            <a:ext cx="1014647" cy="1014647"/>
            <a:chOff x="5258235" y="1153582"/>
            <a:chExt cx="1014647" cy="1014647"/>
          </a:xfrm>
        </p:grpSpPr>
        <p:grpSp>
          <p:nvGrpSpPr>
            <p:cNvPr id="19" name="组合 18"/>
            <p:cNvGrpSpPr/>
            <p:nvPr/>
          </p:nvGrpSpPr>
          <p:grpSpPr>
            <a:xfrm>
              <a:off x="5258235" y="1153582"/>
              <a:ext cx="1014647" cy="1014647"/>
              <a:chOff x="2848131" y="1860029"/>
              <a:chExt cx="3807502" cy="3807502"/>
            </a:xfrm>
          </p:grpSpPr>
          <p:sp>
            <p:nvSpPr>
              <p:cNvPr id="21" name="椭圆 20"/>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椭圆 21"/>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20" name="文本框 10"/>
            <p:cNvSpPr txBox="1"/>
            <p:nvPr/>
          </p:nvSpPr>
          <p:spPr>
            <a:xfrm>
              <a:off x="5479121" y="1402939"/>
              <a:ext cx="579005" cy="4770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01</a:t>
              </a:r>
              <a:endParaRPr kumimoji="0" lang="zh-CN" altLang="en-US" sz="25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179512" y="2535211"/>
            <a:ext cx="2702085" cy="2621981"/>
          </a:xfrm>
          <a:prstGeom prst="roundRect">
            <a:avLst>
              <a:gd name="adj" fmla="val 9450"/>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4" name="组合 23"/>
          <p:cNvGrpSpPr/>
          <p:nvPr/>
        </p:nvGrpSpPr>
        <p:grpSpPr>
          <a:xfrm>
            <a:off x="709015" y="1285983"/>
            <a:ext cx="1597499" cy="1597499"/>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6" name="椭圆 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27" name="椭圆 26"/>
          <p:cNvSpPr/>
          <p:nvPr/>
        </p:nvSpPr>
        <p:spPr>
          <a:xfrm>
            <a:off x="1927563" y="2329203"/>
            <a:ext cx="412011" cy="412011"/>
          </a:xfrm>
          <a:prstGeom prst="ellipse">
            <a:avLst/>
          </a:prstGeom>
          <a:solidFill>
            <a:srgbClr val="00B0F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8" name="矩形 27"/>
          <p:cNvSpPr/>
          <p:nvPr/>
        </p:nvSpPr>
        <p:spPr>
          <a:xfrm>
            <a:off x="910706" y="1861548"/>
            <a:ext cx="1107996" cy="369332"/>
          </a:xfrm>
          <a:prstGeom prst="rect">
            <a:avLst/>
          </a:prstGeom>
        </p:spPr>
        <p:txBody>
          <a:bodyPr wrap="none">
            <a:spAutoFit/>
          </a:bodyPr>
          <a:lstStyle/>
          <a:p>
            <a:r>
              <a:rPr lang="zh-CN" altLang="en-US" dirty="0">
                <a:solidFill>
                  <a:srgbClr val="00B0F0"/>
                </a:solidFill>
                <a:latin typeface="微软雅黑" pitchFamily="34" charset="-122"/>
                <a:ea typeface="微软雅黑" pitchFamily="34" charset="-122"/>
              </a:rPr>
              <a:t>市场方面</a:t>
            </a:r>
          </a:p>
        </p:txBody>
      </p:sp>
      <p:sp>
        <p:nvSpPr>
          <p:cNvPr id="29" name="圆角矩形 28"/>
          <p:cNvSpPr/>
          <p:nvPr/>
        </p:nvSpPr>
        <p:spPr>
          <a:xfrm>
            <a:off x="3179089" y="2535209"/>
            <a:ext cx="2702085" cy="2621981"/>
          </a:xfrm>
          <a:prstGeom prst="roundRect">
            <a:avLst>
              <a:gd name="adj" fmla="val 7846"/>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0" name="圆角矩形 29"/>
          <p:cNvSpPr/>
          <p:nvPr/>
        </p:nvSpPr>
        <p:spPr>
          <a:xfrm>
            <a:off x="6196676" y="2535208"/>
            <a:ext cx="2702085" cy="2621981"/>
          </a:xfrm>
          <a:prstGeom prst="roundRect">
            <a:avLst>
              <a:gd name="adj" fmla="val 7445"/>
            </a:avLst>
          </a:prstGeom>
          <a:no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31" name="组合 30"/>
          <p:cNvGrpSpPr/>
          <p:nvPr/>
        </p:nvGrpSpPr>
        <p:grpSpPr>
          <a:xfrm>
            <a:off x="3731382" y="1334446"/>
            <a:ext cx="1597499" cy="1597499"/>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nvGrpSpPr>
          <p:cNvPr id="34" name="组合 33"/>
          <p:cNvGrpSpPr/>
          <p:nvPr/>
        </p:nvGrpSpPr>
        <p:grpSpPr>
          <a:xfrm>
            <a:off x="6748969" y="1285983"/>
            <a:ext cx="1597499" cy="1597499"/>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37" name="椭圆 36"/>
          <p:cNvSpPr/>
          <p:nvPr/>
        </p:nvSpPr>
        <p:spPr>
          <a:xfrm>
            <a:off x="5008598" y="2329203"/>
            <a:ext cx="412011" cy="412011"/>
          </a:xfrm>
          <a:prstGeom prst="ellipse">
            <a:avLst/>
          </a:prstGeom>
          <a:solidFill>
            <a:srgbClr val="00B0F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8" name="椭圆 37"/>
          <p:cNvSpPr/>
          <p:nvPr/>
        </p:nvSpPr>
        <p:spPr>
          <a:xfrm>
            <a:off x="8028575" y="2329203"/>
            <a:ext cx="412011" cy="412011"/>
          </a:xfrm>
          <a:prstGeom prst="ellipse">
            <a:avLst/>
          </a:prstGeom>
          <a:solidFill>
            <a:srgbClr val="00B0F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矩形 38"/>
          <p:cNvSpPr/>
          <p:nvPr/>
        </p:nvSpPr>
        <p:spPr>
          <a:xfrm>
            <a:off x="3918700" y="1888540"/>
            <a:ext cx="1107996" cy="369332"/>
          </a:xfrm>
          <a:prstGeom prst="rect">
            <a:avLst/>
          </a:prstGeom>
        </p:spPr>
        <p:txBody>
          <a:bodyPr wrap="none">
            <a:spAutoFit/>
          </a:bodyPr>
          <a:lstStyle/>
          <a:p>
            <a:r>
              <a:rPr lang="zh-CN" altLang="en-US" dirty="0">
                <a:solidFill>
                  <a:srgbClr val="00B0F0"/>
                </a:solidFill>
                <a:latin typeface="微软雅黑" pitchFamily="34" charset="-122"/>
                <a:ea typeface="微软雅黑" pitchFamily="34" charset="-122"/>
              </a:rPr>
              <a:t>产品方面</a:t>
            </a:r>
          </a:p>
        </p:txBody>
      </p:sp>
      <p:sp>
        <p:nvSpPr>
          <p:cNvPr id="40" name="矩形 39"/>
          <p:cNvSpPr/>
          <p:nvPr/>
        </p:nvSpPr>
        <p:spPr>
          <a:xfrm>
            <a:off x="7000200" y="1888540"/>
            <a:ext cx="1107996" cy="369332"/>
          </a:xfrm>
          <a:prstGeom prst="rect">
            <a:avLst/>
          </a:prstGeom>
        </p:spPr>
        <p:txBody>
          <a:bodyPr wrap="none">
            <a:spAutoFit/>
          </a:bodyPr>
          <a:lstStyle/>
          <a:p>
            <a:pPr algn="r"/>
            <a:r>
              <a:rPr lang="zh-CN" altLang="en-US" dirty="0">
                <a:solidFill>
                  <a:srgbClr val="00B0F0"/>
                </a:solidFill>
                <a:latin typeface="微软雅黑" pitchFamily="34" charset="-122"/>
                <a:ea typeface="微软雅黑" pitchFamily="34" charset="-122"/>
              </a:rPr>
              <a:t>服务方面</a:t>
            </a:r>
          </a:p>
        </p:txBody>
      </p:sp>
      <p:sp>
        <p:nvSpPr>
          <p:cNvPr id="41" name="TextBox 20"/>
          <p:cNvSpPr txBox="1"/>
          <p:nvPr/>
        </p:nvSpPr>
        <p:spPr>
          <a:xfrm>
            <a:off x="471046" y="3137239"/>
            <a:ext cx="2145773" cy="1760482"/>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点击输入简要文字内容，文字内容需概括精炼，不用多余的文字修饰。</a:t>
            </a:r>
            <a:endPar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2" name="TextBox 21"/>
          <p:cNvSpPr txBox="1"/>
          <p:nvPr/>
        </p:nvSpPr>
        <p:spPr>
          <a:xfrm>
            <a:off x="3457244" y="3131010"/>
            <a:ext cx="2145773" cy="1760482"/>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点击输入简要文字内容，文字内容需概括精炼，不用多余的文字修饰。</a:t>
            </a:r>
            <a:endPar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3" name="TextBox 22"/>
          <p:cNvSpPr txBox="1"/>
          <p:nvPr/>
        </p:nvSpPr>
        <p:spPr>
          <a:xfrm>
            <a:off x="6474832" y="3138599"/>
            <a:ext cx="2145773" cy="1760482"/>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点击输入简要文字内容，文字内容需概括精炼，不用多余的文字修饰。</a:t>
            </a:r>
            <a:endPar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913"/>
          <p:cNvSpPr>
            <a:spLocks noEditPoints="1"/>
          </p:cNvSpPr>
          <p:nvPr/>
        </p:nvSpPr>
        <p:spPr bwMode="auto">
          <a:xfrm>
            <a:off x="4018966" y="3676720"/>
            <a:ext cx="867555" cy="744669"/>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rgbClr val="00B0F0"/>
          </a:solidFill>
          <a:ln w="9525">
            <a:noFill/>
            <a:round/>
            <a:headEnd/>
            <a:tailEnd/>
          </a:ln>
          <a:effectLst>
            <a:outerShdw blurRad="50800" dist="38100" dir="2700000" algn="tl" rotWithShape="0">
              <a:prstClr val="black">
                <a:alpha val="4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6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22" name="组合 21"/>
          <p:cNvGrpSpPr/>
          <p:nvPr/>
        </p:nvGrpSpPr>
        <p:grpSpPr>
          <a:xfrm>
            <a:off x="2189537" y="3405299"/>
            <a:ext cx="2238895" cy="1776499"/>
            <a:chOff x="2780717" y="2867031"/>
            <a:chExt cx="1679171" cy="1332374"/>
          </a:xfrm>
        </p:grpSpPr>
        <p:sp>
          <p:nvSpPr>
            <p:cNvPr id="23" name="等腰三角形 22"/>
            <p:cNvSpPr/>
            <p:nvPr/>
          </p:nvSpPr>
          <p:spPr bwMode="auto">
            <a:xfrm>
              <a:off x="2780717" y="2867031"/>
              <a:ext cx="1679171" cy="1332374"/>
            </a:xfrm>
            <a:prstGeom prst="triangle">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文本框 6"/>
            <p:cNvSpPr txBox="1">
              <a:spLocks noChangeArrowheads="1"/>
            </p:cNvSpPr>
            <p:nvPr/>
          </p:nvSpPr>
          <p:spPr bwMode="auto">
            <a:xfrm>
              <a:off x="3284876" y="3310341"/>
              <a:ext cx="423433" cy="623248"/>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2</a:t>
              </a:r>
              <a:endParaRPr kumimoji="0" lang="zh-CN" altLang="en-US" sz="48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25" name="组合 24"/>
          <p:cNvGrpSpPr/>
          <p:nvPr/>
        </p:nvGrpSpPr>
        <p:grpSpPr>
          <a:xfrm>
            <a:off x="3308985" y="1628800"/>
            <a:ext cx="2237173" cy="1776498"/>
            <a:chOff x="3620303" y="1534657"/>
            <a:chExt cx="1677880" cy="1332374"/>
          </a:xfrm>
        </p:grpSpPr>
        <p:sp>
          <p:nvSpPr>
            <p:cNvPr id="26" name="等腰三角形 25"/>
            <p:cNvSpPr/>
            <p:nvPr/>
          </p:nvSpPr>
          <p:spPr bwMode="auto">
            <a:xfrm>
              <a:off x="3620303" y="1534657"/>
              <a:ext cx="1677880" cy="1332374"/>
            </a:xfrm>
            <a:prstGeom prst="triangle">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文本框 60"/>
            <p:cNvSpPr txBox="1">
              <a:spLocks noChangeArrowheads="1"/>
            </p:cNvSpPr>
            <p:nvPr/>
          </p:nvSpPr>
          <p:spPr bwMode="auto">
            <a:xfrm>
              <a:off x="4200851" y="1980774"/>
              <a:ext cx="423434" cy="623248"/>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1</a:t>
              </a:r>
              <a:endParaRPr kumimoji="0" lang="zh-CN" altLang="en-US" sz="48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28" name="组合 27"/>
          <p:cNvGrpSpPr/>
          <p:nvPr/>
        </p:nvGrpSpPr>
        <p:grpSpPr>
          <a:xfrm>
            <a:off x="4428432" y="3405300"/>
            <a:ext cx="2237175" cy="1776499"/>
            <a:chOff x="4459888" y="2867031"/>
            <a:chExt cx="1677881" cy="1332374"/>
          </a:xfrm>
        </p:grpSpPr>
        <p:sp>
          <p:nvSpPr>
            <p:cNvPr id="29" name="等腰三角形 28"/>
            <p:cNvSpPr/>
            <p:nvPr/>
          </p:nvSpPr>
          <p:spPr bwMode="auto">
            <a:xfrm>
              <a:off x="4459888" y="2867031"/>
              <a:ext cx="1677881" cy="1332374"/>
            </a:xfrm>
            <a:prstGeom prst="triangle">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0" name="文本框 6"/>
            <p:cNvSpPr txBox="1">
              <a:spLocks noChangeArrowheads="1"/>
            </p:cNvSpPr>
            <p:nvPr/>
          </p:nvSpPr>
          <p:spPr bwMode="auto">
            <a:xfrm>
              <a:off x="5007879" y="3323041"/>
              <a:ext cx="423433" cy="623248"/>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00B0F0"/>
                  </a:solidFill>
                  <a:effectLst/>
                  <a:uLnTx/>
                  <a:uFillTx/>
                  <a:latin typeface="微软雅黑" pitchFamily="34" charset="-122"/>
                  <a:ea typeface="微软雅黑" pitchFamily="34" charset="-122"/>
                </a:rPr>
                <a:t>3</a:t>
              </a:r>
              <a:endParaRPr kumimoji="0" lang="zh-CN" altLang="en-US" sz="48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31" name="组合 30"/>
          <p:cNvGrpSpPr/>
          <p:nvPr/>
        </p:nvGrpSpPr>
        <p:grpSpPr>
          <a:xfrm>
            <a:off x="5243188" y="1772816"/>
            <a:ext cx="2565023" cy="980559"/>
            <a:chOff x="1078513" y="1638320"/>
            <a:chExt cx="1923767" cy="735419"/>
          </a:xfrm>
        </p:grpSpPr>
        <p:sp>
          <p:nvSpPr>
            <p:cNvPr id="32" name="TextBox 205"/>
            <p:cNvSpPr txBox="1"/>
            <p:nvPr/>
          </p:nvSpPr>
          <p:spPr>
            <a:xfrm>
              <a:off x="1078513" y="1958240"/>
              <a:ext cx="1923767" cy="415499"/>
            </a:xfrm>
            <a:prstGeom prst="rect">
              <a:avLst/>
            </a:prstGeom>
            <a:noFill/>
          </p:spPr>
          <p:txBody>
            <a:bodyPr wrap="square" lIns="0" tIns="0" rtlCol="0" anchor="t">
              <a:spAutoFit/>
            </a:bodyPr>
            <a:lstStyle/>
            <a:p>
              <a:r>
                <a:rPr lang="zh-CN" altLang="en-US" sz="1100" dirty="0">
                  <a:latin typeface="微软雅黑" pitchFamily="34" charset="-122"/>
                  <a:ea typeface="微软雅黑" pitchFamily="34" charset="-122"/>
                </a:rPr>
                <a:t>单击此处添加文本单击此处添加文本</a:t>
              </a:r>
              <a:endParaRPr lang="en-US" altLang="zh-CN" sz="1100" dirty="0">
                <a:latin typeface="微软雅黑" pitchFamily="34" charset="-122"/>
                <a:ea typeface="微软雅黑" pitchFamily="34" charset="-122"/>
              </a:endParaRPr>
            </a:p>
            <a:p>
              <a:r>
                <a:rPr lang="zh-CN" altLang="en-US" sz="1100" dirty="0">
                  <a:latin typeface="微软雅黑" pitchFamily="34" charset="-122"/>
                  <a:ea typeface="微软雅黑" pitchFamily="34" charset="-122"/>
                </a:rPr>
                <a:t>单击此处添加文本单击此处添加文本</a:t>
              </a:r>
              <a:endParaRPr lang="en-US" altLang="zh-CN" sz="1100" dirty="0">
                <a:latin typeface="微软雅黑" pitchFamily="34" charset="-122"/>
                <a:ea typeface="微软雅黑" pitchFamily="34" charset="-122"/>
              </a:endParaRPr>
            </a:p>
            <a:p>
              <a:r>
                <a:rPr lang="zh-CN" altLang="en-US" sz="1100" dirty="0">
                  <a:latin typeface="微软雅黑" pitchFamily="34" charset="-122"/>
                  <a:ea typeface="微软雅黑" pitchFamily="34" charset="-122"/>
                </a:rPr>
                <a:t>单击此处添加文本单击此处添加文本</a:t>
              </a:r>
              <a:endParaRPr lang="en-US" altLang="zh-CN" sz="1100" dirty="0">
                <a:latin typeface="微软雅黑" pitchFamily="34" charset="-122"/>
                <a:ea typeface="微软雅黑" pitchFamily="34" charset="-122"/>
              </a:endParaRPr>
            </a:p>
          </p:txBody>
        </p:sp>
        <p:sp>
          <p:nvSpPr>
            <p:cNvPr id="33" name="TextBox 206"/>
            <p:cNvSpPr txBox="1"/>
            <p:nvPr/>
          </p:nvSpPr>
          <p:spPr>
            <a:xfrm>
              <a:off x="1634294" y="1638320"/>
              <a:ext cx="769441" cy="230833"/>
            </a:xfrm>
            <a:prstGeom prst="rect">
              <a:avLst/>
            </a:prstGeom>
            <a:noFill/>
          </p:spPr>
          <p:txBody>
            <a:bodyPr wrap="none" lIns="0" tIns="0" rIns="0" bIns="0" rtlCol="0" anchor="t">
              <a:spAutoFit/>
            </a:bodyPr>
            <a:lstStyle/>
            <a:p>
              <a:pPr algn="ctr"/>
              <a:r>
                <a:rPr lang="zh-CN" altLang="en-US" sz="2000" dirty="0">
                  <a:solidFill>
                    <a:srgbClr val="00B0F0"/>
                  </a:solidFill>
                  <a:latin typeface="微软雅黑" pitchFamily="34" charset="-122"/>
                  <a:ea typeface="微软雅黑" pitchFamily="34" charset="-122"/>
                </a:rPr>
                <a:t>标题文字</a:t>
              </a:r>
              <a:endParaRPr lang="en-US" sz="2000" dirty="0">
                <a:solidFill>
                  <a:srgbClr val="00B0F0"/>
                </a:solidFill>
                <a:latin typeface="微软雅黑" pitchFamily="34" charset="-122"/>
                <a:ea typeface="微软雅黑" pitchFamily="34" charset="-122"/>
              </a:endParaRPr>
            </a:p>
          </p:txBody>
        </p:sp>
      </p:grpSp>
      <p:grpSp>
        <p:nvGrpSpPr>
          <p:cNvPr id="34" name="组合 33"/>
          <p:cNvGrpSpPr/>
          <p:nvPr/>
        </p:nvGrpSpPr>
        <p:grpSpPr>
          <a:xfrm>
            <a:off x="6327457" y="3419227"/>
            <a:ext cx="2565023" cy="980559"/>
            <a:chOff x="1078513" y="1638320"/>
            <a:chExt cx="1923767" cy="735419"/>
          </a:xfrm>
        </p:grpSpPr>
        <p:sp>
          <p:nvSpPr>
            <p:cNvPr id="35" name="TextBox 208"/>
            <p:cNvSpPr txBox="1"/>
            <p:nvPr/>
          </p:nvSpPr>
          <p:spPr>
            <a:xfrm>
              <a:off x="1078513" y="1958240"/>
              <a:ext cx="1923767" cy="415499"/>
            </a:xfrm>
            <a:prstGeom prst="rect">
              <a:avLst/>
            </a:prstGeom>
            <a:noFill/>
          </p:spPr>
          <p:txBody>
            <a:bodyPr wrap="square" lIns="0" tIns="0" rtlCol="0" anchor="t">
              <a:spAutoFit/>
            </a:bodyPr>
            <a:lstStyle/>
            <a:p>
              <a:r>
                <a:rPr lang="zh-CN" altLang="en-US" sz="1100" dirty="0">
                  <a:latin typeface="微软雅黑" pitchFamily="34" charset="-122"/>
                  <a:ea typeface="微软雅黑" pitchFamily="34" charset="-122"/>
                </a:rPr>
                <a:t>单击此处添加文本单击此处添加文本</a:t>
              </a:r>
              <a:endParaRPr lang="en-US" altLang="zh-CN" sz="1100" dirty="0">
                <a:latin typeface="微软雅黑" pitchFamily="34" charset="-122"/>
                <a:ea typeface="微软雅黑" pitchFamily="34" charset="-122"/>
              </a:endParaRPr>
            </a:p>
            <a:p>
              <a:r>
                <a:rPr lang="zh-CN" altLang="en-US" sz="1100" dirty="0">
                  <a:latin typeface="微软雅黑" pitchFamily="34" charset="-122"/>
                  <a:ea typeface="微软雅黑" pitchFamily="34" charset="-122"/>
                </a:rPr>
                <a:t>单击此处添加文本单击此处添加文本</a:t>
              </a:r>
              <a:endParaRPr lang="en-US" altLang="zh-CN" sz="1100" dirty="0">
                <a:latin typeface="微软雅黑" pitchFamily="34" charset="-122"/>
                <a:ea typeface="微软雅黑" pitchFamily="34" charset="-122"/>
              </a:endParaRPr>
            </a:p>
            <a:p>
              <a:r>
                <a:rPr lang="zh-CN" altLang="en-US" sz="1100" dirty="0">
                  <a:latin typeface="微软雅黑" pitchFamily="34" charset="-122"/>
                  <a:ea typeface="微软雅黑" pitchFamily="34" charset="-122"/>
                </a:rPr>
                <a:t>单击此处添加文本单击此处添加文本</a:t>
              </a:r>
              <a:endParaRPr lang="en-US" altLang="zh-CN" sz="1100" dirty="0">
                <a:latin typeface="微软雅黑" pitchFamily="34" charset="-122"/>
                <a:ea typeface="微软雅黑" pitchFamily="34" charset="-122"/>
              </a:endParaRPr>
            </a:p>
          </p:txBody>
        </p:sp>
        <p:sp>
          <p:nvSpPr>
            <p:cNvPr id="36" name="TextBox 211"/>
            <p:cNvSpPr txBox="1"/>
            <p:nvPr/>
          </p:nvSpPr>
          <p:spPr>
            <a:xfrm>
              <a:off x="1634294" y="1638320"/>
              <a:ext cx="769441" cy="230833"/>
            </a:xfrm>
            <a:prstGeom prst="rect">
              <a:avLst/>
            </a:prstGeom>
            <a:noFill/>
          </p:spPr>
          <p:txBody>
            <a:bodyPr wrap="none" lIns="0" tIns="0" rIns="0" bIns="0" rtlCol="0" anchor="t">
              <a:spAutoFit/>
            </a:bodyPr>
            <a:lstStyle/>
            <a:p>
              <a:pPr algn="ctr"/>
              <a:r>
                <a:rPr lang="zh-CN" altLang="en-US" sz="2000" dirty="0">
                  <a:solidFill>
                    <a:srgbClr val="00B0F0"/>
                  </a:solidFill>
                  <a:latin typeface="微软雅黑" pitchFamily="34" charset="-122"/>
                  <a:ea typeface="微软雅黑" pitchFamily="34" charset="-122"/>
                </a:rPr>
                <a:t>标题文字</a:t>
              </a:r>
              <a:endParaRPr lang="en-US" sz="2000" dirty="0">
                <a:solidFill>
                  <a:srgbClr val="00B0F0"/>
                </a:solidFill>
                <a:latin typeface="微软雅黑" pitchFamily="34" charset="-122"/>
                <a:ea typeface="微软雅黑" pitchFamily="34" charset="-122"/>
              </a:endParaRPr>
            </a:p>
          </p:txBody>
        </p:sp>
      </p:grpSp>
      <p:grpSp>
        <p:nvGrpSpPr>
          <p:cNvPr id="37" name="组合 36"/>
          <p:cNvGrpSpPr/>
          <p:nvPr/>
        </p:nvGrpSpPr>
        <p:grpSpPr>
          <a:xfrm>
            <a:off x="278785" y="3016722"/>
            <a:ext cx="2565023" cy="980559"/>
            <a:chOff x="1078513" y="1638320"/>
            <a:chExt cx="1923767" cy="735419"/>
          </a:xfrm>
        </p:grpSpPr>
        <p:sp>
          <p:nvSpPr>
            <p:cNvPr id="38" name="TextBox 213"/>
            <p:cNvSpPr txBox="1"/>
            <p:nvPr/>
          </p:nvSpPr>
          <p:spPr>
            <a:xfrm>
              <a:off x="1078513" y="1958240"/>
              <a:ext cx="1923767" cy="415499"/>
            </a:xfrm>
            <a:prstGeom prst="rect">
              <a:avLst/>
            </a:prstGeom>
            <a:noFill/>
          </p:spPr>
          <p:txBody>
            <a:bodyPr wrap="square" lIns="0" tIns="0" rtlCol="0" anchor="t">
              <a:spAutoFit/>
            </a:bodyPr>
            <a:lstStyle/>
            <a:p>
              <a:r>
                <a:rPr lang="zh-CN" altLang="en-US" sz="1100" dirty="0">
                  <a:latin typeface="微软雅黑" pitchFamily="34" charset="-122"/>
                  <a:ea typeface="微软雅黑" pitchFamily="34" charset="-122"/>
                </a:rPr>
                <a:t>单击此处添加文本单击此处添加文本</a:t>
              </a:r>
              <a:endParaRPr lang="en-US" altLang="zh-CN" sz="1100" dirty="0">
                <a:latin typeface="微软雅黑" pitchFamily="34" charset="-122"/>
                <a:ea typeface="微软雅黑" pitchFamily="34" charset="-122"/>
              </a:endParaRPr>
            </a:p>
            <a:p>
              <a:r>
                <a:rPr lang="zh-CN" altLang="en-US" sz="1100" dirty="0">
                  <a:latin typeface="微软雅黑" pitchFamily="34" charset="-122"/>
                  <a:ea typeface="微软雅黑" pitchFamily="34" charset="-122"/>
                </a:rPr>
                <a:t>单击此处添加文本单击此处添加文本</a:t>
              </a:r>
              <a:endParaRPr lang="en-US" altLang="zh-CN" sz="1100" dirty="0">
                <a:latin typeface="微软雅黑" pitchFamily="34" charset="-122"/>
                <a:ea typeface="微软雅黑" pitchFamily="34" charset="-122"/>
              </a:endParaRPr>
            </a:p>
            <a:p>
              <a:r>
                <a:rPr lang="zh-CN" altLang="en-US" sz="1100" dirty="0">
                  <a:latin typeface="微软雅黑" pitchFamily="34" charset="-122"/>
                  <a:ea typeface="微软雅黑" pitchFamily="34" charset="-122"/>
                </a:rPr>
                <a:t>单击此处添加文本单击此处添加文本</a:t>
              </a:r>
              <a:endParaRPr lang="en-US" altLang="zh-CN" sz="1100" dirty="0">
                <a:latin typeface="微软雅黑" pitchFamily="34" charset="-122"/>
                <a:ea typeface="微软雅黑" pitchFamily="34" charset="-122"/>
              </a:endParaRPr>
            </a:p>
          </p:txBody>
        </p:sp>
        <p:sp>
          <p:nvSpPr>
            <p:cNvPr id="39" name="TextBox 214"/>
            <p:cNvSpPr txBox="1"/>
            <p:nvPr/>
          </p:nvSpPr>
          <p:spPr>
            <a:xfrm>
              <a:off x="1634294" y="1638320"/>
              <a:ext cx="769441" cy="230833"/>
            </a:xfrm>
            <a:prstGeom prst="rect">
              <a:avLst/>
            </a:prstGeom>
            <a:noFill/>
          </p:spPr>
          <p:txBody>
            <a:bodyPr wrap="none" lIns="0" tIns="0" rIns="0" bIns="0" rtlCol="0" anchor="t">
              <a:spAutoFit/>
            </a:bodyPr>
            <a:lstStyle/>
            <a:p>
              <a:pPr algn="ctr"/>
              <a:r>
                <a:rPr lang="zh-CN" altLang="en-US" sz="2000" dirty="0">
                  <a:solidFill>
                    <a:srgbClr val="00B0F0"/>
                  </a:solidFill>
                  <a:latin typeface="微软雅黑" pitchFamily="34" charset="-122"/>
                  <a:ea typeface="微软雅黑" pitchFamily="34" charset="-122"/>
                </a:rPr>
                <a:t>标题文字</a:t>
              </a:r>
              <a:endParaRPr lang="en-US" sz="2000" dirty="0">
                <a:solidFill>
                  <a:srgbClr val="00B0F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1+#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1+#ppt_w/2"/>
                                          </p:val>
                                        </p:tav>
                                        <p:tav tm="100000">
                                          <p:val>
                                            <p:strVal val="#ppt_x"/>
                                          </p:val>
                                        </p:tav>
                                      </p:tavLst>
                                    </p:anim>
                                    <p:anim calcmode="lin" valueType="num">
                                      <p:cBhvr additive="base">
                                        <p:cTn id="35"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500" fill="hold"/>
                                        <p:tgtEl>
                                          <p:spTgt spid="37"/>
                                        </p:tgtEl>
                                        <p:attrNameLst>
                                          <p:attrName>ppt_x</p:attrName>
                                        </p:attrNameLst>
                                      </p:cBhvr>
                                      <p:tavLst>
                                        <p:tav tm="0">
                                          <p:val>
                                            <p:strVal val="0-#ppt_w/2"/>
                                          </p:val>
                                        </p:tav>
                                        <p:tav tm="100000">
                                          <p:val>
                                            <p:strVal val="#ppt_x"/>
                                          </p:val>
                                        </p:tav>
                                      </p:tavLst>
                                    </p:anim>
                                    <p:anim calcmode="lin" valueType="num">
                                      <p:cBhvr additive="base">
                                        <p:cTn id="41"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890959" y="1489147"/>
            <a:ext cx="1812150" cy="1812150"/>
            <a:chOff x="881309" y="1254020"/>
            <a:chExt cx="1619902" cy="1619902"/>
          </a:xfrm>
        </p:grpSpPr>
        <p:sp>
          <p:nvSpPr>
            <p:cNvPr id="37" name="泪滴形 36"/>
            <p:cNvSpPr/>
            <p:nvPr/>
          </p:nvSpPr>
          <p:spPr>
            <a:xfrm flipH="1">
              <a:off x="881309" y="1254020"/>
              <a:ext cx="1619902" cy="1619902"/>
            </a:xfrm>
            <a:prstGeom prst="teardrop">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38" name="组合 37"/>
            <p:cNvGrpSpPr/>
            <p:nvPr/>
          </p:nvGrpSpPr>
          <p:grpSpPr>
            <a:xfrm>
              <a:off x="989890" y="1350321"/>
              <a:ext cx="1128013" cy="1070311"/>
              <a:chOff x="3826584" y="1675861"/>
              <a:chExt cx="1504017" cy="1427081"/>
            </a:xfrm>
          </p:grpSpPr>
          <p:sp>
            <p:nvSpPr>
              <p:cNvPr id="39" name="文本框 8"/>
              <p:cNvSpPr txBox="1"/>
              <p:nvPr/>
            </p:nvSpPr>
            <p:spPr>
              <a:xfrm>
                <a:off x="3826584" y="1675861"/>
                <a:ext cx="651894" cy="55025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04</a:t>
                </a:r>
                <a:endParaRPr kumimoji="0" lang="zh-CN" altLang="en-US" sz="24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40" name="文本框 9"/>
              <p:cNvSpPr txBox="1"/>
              <p:nvPr/>
            </p:nvSpPr>
            <p:spPr>
              <a:xfrm>
                <a:off x="3826584" y="2156562"/>
                <a:ext cx="1076044" cy="3668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标题文字</a:t>
                </a:r>
                <a:endParaRPr kumimoji="0" lang="en-US" altLang="zh-CN" sz="14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41" name="文本框 10"/>
              <p:cNvSpPr txBox="1"/>
              <p:nvPr/>
            </p:nvSpPr>
            <p:spPr>
              <a:xfrm>
                <a:off x="3826584" y="2578784"/>
                <a:ext cx="1504017" cy="3026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单击此处添加文本</a:t>
                </a:r>
              </a:p>
            </p:txBody>
          </p:sp>
          <p:sp>
            <p:nvSpPr>
              <p:cNvPr id="42" name="文本框 11"/>
              <p:cNvSpPr txBox="1"/>
              <p:nvPr/>
            </p:nvSpPr>
            <p:spPr>
              <a:xfrm>
                <a:off x="3826584" y="2800304"/>
                <a:ext cx="1504017" cy="3026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单击此处添加文本</a:t>
                </a:r>
              </a:p>
            </p:txBody>
          </p:sp>
        </p:grpSp>
      </p:grpSp>
      <p:grpSp>
        <p:nvGrpSpPr>
          <p:cNvPr id="43" name="组合 42"/>
          <p:cNvGrpSpPr/>
          <p:nvPr/>
        </p:nvGrpSpPr>
        <p:grpSpPr>
          <a:xfrm>
            <a:off x="2949019" y="1489147"/>
            <a:ext cx="1812150" cy="1812150"/>
            <a:chOff x="2721032" y="1254020"/>
            <a:chExt cx="1619902" cy="1619902"/>
          </a:xfrm>
        </p:grpSpPr>
        <p:sp>
          <p:nvSpPr>
            <p:cNvPr id="44" name="泪滴形 43"/>
            <p:cNvSpPr/>
            <p:nvPr/>
          </p:nvSpPr>
          <p:spPr>
            <a:xfrm>
              <a:off x="2721032" y="1254020"/>
              <a:ext cx="1619902" cy="1619902"/>
            </a:xfrm>
            <a:prstGeom prst="teardrop">
              <a:avLst/>
            </a:prstGeom>
            <a:gradFill flip="none" rotWithShape="1">
              <a:gsLst>
                <a:gs pos="0">
                  <a:sysClr val="window" lastClr="FFFFFF"/>
                </a:gs>
                <a:gs pos="100000">
                  <a:srgbClr val="DDDEDD"/>
                </a:gs>
              </a:gsLst>
              <a:lin ang="60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5" name="组合 44"/>
            <p:cNvGrpSpPr/>
            <p:nvPr/>
          </p:nvGrpSpPr>
          <p:grpSpPr>
            <a:xfrm>
              <a:off x="2922846" y="1340952"/>
              <a:ext cx="1128013" cy="1108411"/>
              <a:chOff x="3826584" y="1675861"/>
              <a:chExt cx="1504017" cy="1477881"/>
            </a:xfrm>
          </p:grpSpPr>
          <p:sp>
            <p:nvSpPr>
              <p:cNvPr id="46" name="文本框 15"/>
              <p:cNvSpPr txBox="1"/>
              <p:nvPr/>
            </p:nvSpPr>
            <p:spPr>
              <a:xfrm>
                <a:off x="3826584" y="1675861"/>
                <a:ext cx="651894" cy="55025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01</a:t>
                </a:r>
                <a:endParaRPr kumimoji="0" lang="zh-CN" altLang="en-US" sz="24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47" name="文本框 16"/>
              <p:cNvSpPr txBox="1"/>
              <p:nvPr/>
            </p:nvSpPr>
            <p:spPr>
              <a:xfrm>
                <a:off x="3826584" y="2156564"/>
                <a:ext cx="1076045" cy="3668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标题文字</a:t>
                </a:r>
                <a:endParaRPr kumimoji="0" lang="en-US" altLang="zh-CN" sz="14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48" name="文本框 17"/>
              <p:cNvSpPr txBox="1"/>
              <p:nvPr/>
            </p:nvSpPr>
            <p:spPr>
              <a:xfrm>
                <a:off x="3826584" y="2578785"/>
                <a:ext cx="1504017" cy="3026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单击此处添加文本</a:t>
                </a:r>
              </a:p>
            </p:txBody>
          </p:sp>
          <p:sp>
            <p:nvSpPr>
              <p:cNvPr id="49" name="文本框 18"/>
              <p:cNvSpPr txBox="1"/>
              <p:nvPr/>
            </p:nvSpPr>
            <p:spPr>
              <a:xfrm>
                <a:off x="3826584" y="2851104"/>
                <a:ext cx="1504017" cy="3026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单击此处添加文本</a:t>
                </a:r>
              </a:p>
            </p:txBody>
          </p:sp>
        </p:grpSp>
      </p:grpSp>
      <p:grpSp>
        <p:nvGrpSpPr>
          <p:cNvPr id="50" name="组合 49"/>
          <p:cNvGrpSpPr/>
          <p:nvPr/>
        </p:nvGrpSpPr>
        <p:grpSpPr>
          <a:xfrm>
            <a:off x="890959" y="3529480"/>
            <a:ext cx="1812150" cy="1812150"/>
            <a:chOff x="881309" y="3077898"/>
            <a:chExt cx="1619902" cy="1619902"/>
          </a:xfrm>
        </p:grpSpPr>
        <p:sp>
          <p:nvSpPr>
            <p:cNvPr id="51" name="泪滴形 50"/>
            <p:cNvSpPr/>
            <p:nvPr/>
          </p:nvSpPr>
          <p:spPr>
            <a:xfrm flipH="1" flipV="1">
              <a:off x="881309" y="3077898"/>
              <a:ext cx="1619902" cy="1619902"/>
            </a:xfrm>
            <a:prstGeom prst="teardrop">
              <a:avLst/>
            </a:prstGeom>
            <a:gradFill flip="none" rotWithShape="1">
              <a:gsLst>
                <a:gs pos="0">
                  <a:sysClr val="window" lastClr="FFFFFF"/>
                </a:gs>
                <a:gs pos="100000">
                  <a:srgbClr val="DDDEDD"/>
                </a:gs>
              </a:gsLst>
              <a:lin ang="72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2" name="组合 51"/>
            <p:cNvGrpSpPr/>
            <p:nvPr/>
          </p:nvGrpSpPr>
          <p:grpSpPr>
            <a:xfrm>
              <a:off x="1028820" y="3354648"/>
              <a:ext cx="1128013" cy="1108411"/>
              <a:chOff x="3826584" y="1675861"/>
              <a:chExt cx="1504017" cy="1477881"/>
            </a:xfrm>
          </p:grpSpPr>
          <p:sp>
            <p:nvSpPr>
              <p:cNvPr id="53" name="文本框 22"/>
              <p:cNvSpPr txBox="1"/>
              <p:nvPr/>
            </p:nvSpPr>
            <p:spPr>
              <a:xfrm>
                <a:off x="3826584" y="1675861"/>
                <a:ext cx="651894" cy="55025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03</a:t>
                </a:r>
                <a:endParaRPr kumimoji="0" lang="zh-CN" altLang="en-US" sz="24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54" name="文本框 23"/>
              <p:cNvSpPr txBox="1"/>
              <p:nvPr/>
            </p:nvSpPr>
            <p:spPr>
              <a:xfrm>
                <a:off x="3826584" y="2156564"/>
                <a:ext cx="1076045" cy="3668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标题文字</a:t>
                </a:r>
                <a:endParaRPr kumimoji="0" lang="en-US" altLang="zh-CN" sz="14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55" name="文本框 24"/>
              <p:cNvSpPr txBox="1"/>
              <p:nvPr/>
            </p:nvSpPr>
            <p:spPr>
              <a:xfrm>
                <a:off x="3826584" y="2578784"/>
                <a:ext cx="1504017" cy="3026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单击此处添加文本</a:t>
                </a:r>
              </a:p>
            </p:txBody>
          </p:sp>
          <p:sp>
            <p:nvSpPr>
              <p:cNvPr id="56" name="文本框 25"/>
              <p:cNvSpPr txBox="1"/>
              <p:nvPr/>
            </p:nvSpPr>
            <p:spPr>
              <a:xfrm>
                <a:off x="3826584" y="2851104"/>
                <a:ext cx="1504017" cy="3026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单击此处添加文本</a:t>
                </a:r>
              </a:p>
            </p:txBody>
          </p:sp>
        </p:grpSp>
      </p:grpSp>
      <p:grpSp>
        <p:nvGrpSpPr>
          <p:cNvPr id="57" name="组合 56"/>
          <p:cNvGrpSpPr/>
          <p:nvPr/>
        </p:nvGrpSpPr>
        <p:grpSpPr>
          <a:xfrm>
            <a:off x="2949020" y="3529480"/>
            <a:ext cx="1812150" cy="1812150"/>
            <a:chOff x="2721032" y="3077898"/>
            <a:chExt cx="1619902" cy="1619902"/>
          </a:xfrm>
        </p:grpSpPr>
        <p:sp>
          <p:nvSpPr>
            <p:cNvPr id="58" name="泪滴形 57"/>
            <p:cNvSpPr/>
            <p:nvPr/>
          </p:nvSpPr>
          <p:spPr>
            <a:xfrm flipV="1">
              <a:off x="2721032" y="3077898"/>
              <a:ext cx="1619902" cy="1619902"/>
            </a:xfrm>
            <a:prstGeom prst="teardrop">
              <a:avLst/>
            </a:prstGeom>
            <a:gradFill flip="none" rotWithShape="1">
              <a:gsLst>
                <a:gs pos="0">
                  <a:sysClr val="window" lastClr="FFFFFF"/>
                </a:gs>
                <a:gs pos="100000">
                  <a:srgbClr val="DDDEDD"/>
                </a:gs>
              </a:gsLst>
              <a:lin ang="6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9" name="组合 58"/>
            <p:cNvGrpSpPr/>
            <p:nvPr/>
          </p:nvGrpSpPr>
          <p:grpSpPr>
            <a:xfrm>
              <a:off x="2959197" y="3345277"/>
              <a:ext cx="1128013" cy="1108411"/>
              <a:chOff x="3826584" y="1675861"/>
              <a:chExt cx="1504017" cy="1477881"/>
            </a:xfrm>
          </p:grpSpPr>
          <p:sp>
            <p:nvSpPr>
              <p:cNvPr id="60" name="文本框 29"/>
              <p:cNvSpPr txBox="1"/>
              <p:nvPr/>
            </p:nvSpPr>
            <p:spPr>
              <a:xfrm>
                <a:off x="3826584" y="1675861"/>
                <a:ext cx="651894" cy="55025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02</a:t>
                </a:r>
                <a:endParaRPr kumimoji="0" lang="zh-CN" altLang="en-US" sz="24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61" name="文本框 30"/>
              <p:cNvSpPr txBox="1"/>
              <p:nvPr/>
            </p:nvSpPr>
            <p:spPr>
              <a:xfrm>
                <a:off x="3826584" y="2156564"/>
                <a:ext cx="1076045" cy="3668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标题文字</a:t>
                </a:r>
                <a:endParaRPr kumimoji="0" lang="en-US" altLang="zh-CN" sz="14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sp>
            <p:nvSpPr>
              <p:cNvPr id="62" name="文本框 31"/>
              <p:cNvSpPr txBox="1"/>
              <p:nvPr/>
            </p:nvSpPr>
            <p:spPr>
              <a:xfrm>
                <a:off x="3826584" y="2578785"/>
                <a:ext cx="1504017" cy="3026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单击此处添加文本</a:t>
                </a:r>
              </a:p>
            </p:txBody>
          </p:sp>
          <p:sp>
            <p:nvSpPr>
              <p:cNvPr id="63" name="文本框 32"/>
              <p:cNvSpPr txBox="1"/>
              <p:nvPr/>
            </p:nvSpPr>
            <p:spPr>
              <a:xfrm>
                <a:off x="3826584" y="2851104"/>
                <a:ext cx="1504017" cy="3026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单击此处添加文本</a:t>
                </a:r>
              </a:p>
            </p:txBody>
          </p:sp>
        </p:grpSp>
      </p:grpSp>
      <p:grpSp>
        <p:nvGrpSpPr>
          <p:cNvPr id="64" name="组合 63"/>
          <p:cNvGrpSpPr/>
          <p:nvPr/>
        </p:nvGrpSpPr>
        <p:grpSpPr>
          <a:xfrm>
            <a:off x="5407888" y="2195421"/>
            <a:ext cx="3249619" cy="2456092"/>
            <a:chOff x="4919045" y="1885366"/>
            <a:chExt cx="2904872" cy="2195529"/>
          </a:xfrm>
        </p:grpSpPr>
        <p:cxnSp>
          <p:nvCxnSpPr>
            <p:cNvPr id="65" name="直接连接符 64"/>
            <p:cNvCxnSpPr/>
            <p:nvPr/>
          </p:nvCxnSpPr>
          <p:spPr>
            <a:xfrm>
              <a:off x="4964807" y="2271075"/>
              <a:ext cx="2859110" cy="0"/>
            </a:xfrm>
            <a:prstGeom prst="line">
              <a:avLst/>
            </a:prstGeom>
            <a:noFill/>
            <a:ln w="6350" cap="flat" cmpd="sng" algn="ctr">
              <a:solidFill>
                <a:srgbClr val="000000"/>
              </a:solidFill>
              <a:prstDash val="solid"/>
              <a:miter lim="800000"/>
            </a:ln>
            <a:effectLst/>
          </p:spPr>
        </p:cxnSp>
        <p:grpSp>
          <p:nvGrpSpPr>
            <p:cNvPr id="66" name="组合 65"/>
            <p:cNvGrpSpPr/>
            <p:nvPr/>
          </p:nvGrpSpPr>
          <p:grpSpPr>
            <a:xfrm>
              <a:off x="4975753" y="1885366"/>
              <a:ext cx="1230596" cy="275125"/>
              <a:chOff x="607024" y="179664"/>
              <a:chExt cx="1640791" cy="366833"/>
            </a:xfrm>
          </p:grpSpPr>
          <p:sp>
            <p:nvSpPr>
              <p:cNvPr id="68" name="文本框 37"/>
              <p:cNvSpPr txBox="1"/>
              <p:nvPr/>
            </p:nvSpPr>
            <p:spPr>
              <a:xfrm>
                <a:off x="743802" y="179664"/>
                <a:ext cx="1504013" cy="36683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标题文字内容</a:t>
                </a:r>
              </a:p>
            </p:txBody>
          </p:sp>
          <p:sp>
            <p:nvSpPr>
              <p:cNvPr id="69" name="等腰三角形 68"/>
              <p:cNvSpPr/>
              <p:nvPr/>
            </p:nvSpPr>
            <p:spPr>
              <a:xfrm rot="16200000" flipH="1" flipV="1">
                <a:off x="550306" y="326600"/>
                <a:ext cx="227305" cy="113870"/>
              </a:xfrm>
              <a:prstGeom prst="triangle">
                <a:avLst/>
              </a:prstGeom>
              <a:solidFill>
                <a:srgbClr val="00B0F0"/>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67" name="矩形 66"/>
            <p:cNvSpPr/>
            <p:nvPr/>
          </p:nvSpPr>
          <p:spPr>
            <a:xfrm>
              <a:off x="4919045" y="2347607"/>
              <a:ext cx="2904872" cy="1733288"/>
            </a:xfrm>
            <a:prstGeom prst="rect">
              <a:avLst/>
            </a:prstGeom>
          </p:spPr>
          <p:txBody>
            <a:bodyPr wrap="square" lIns="91440" tIns="45720" rIns="91440" bIns="4572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rPr>
                <a:t>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Arial" pitchFamily="34" charset="0"/>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433710" y="2858045"/>
            <a:ext cx="8121398" cy="1117300"/>
            <a:chOff x="1015699" y="2928875"/>
            <a:chExt cx="9936781" cy="1367050"/>
          </a:xfrm>
        </p:grpSpPr>
        <p:cxnSp>
          <p:nvCxnSpPr>
            <p:cNvPr id="73" name="Straight Connector 31"/>
            <p:cNvCxnSpPr/>
            <p:nvPr/>
          </p:nvCxnSpPr>
          <p:spPr>
            <a:xfrm flipV="1">
              <a:off x="1015699" y="3621611"/>
              <a:ext cx="9936781" cy="1"/>
            </a:xfrm>
            <a:prstGeom prst="line">
              <a:avLst/>
            </a:prstGeom>
            <a:noFill/>
            <a:ln w="13970" cap="flat" cmpd="sng" algn="ctr">
              <a:solidFill>
                <a:sysClr val="windowText" lastClr="000000"/>
              </a:solidFill>
              <a:prstDash val="dash"/>
              <a:miter lim="800000"/>
              <a:headEnd type="none" w="med" len="med"/>
              <a:tailEnd type="stealth" w="med" len="med"/>
            </a:ln>
            <a:effectLst/>
          </p:spPr>
        </p:cxnSp>
        <p:cxnSp>
          <p:nvCxnSpPr>
            <p:cNvPr id="74" name="Straight Connector 31"/>
            <p:cNvCxnSpPr>
              <a:endCxn id="90" idx="4"/>
            </p:cNvCxnSpPr>
            <p:nvPr/>
          </p:nvCxnSpPr>
          <p:spPr>
            <a:xfrm flipV="1">
              <a:off x="2311076" y="2928875"/>
              <a:ext cx="7039" cy="696490"/>
            </a:xfrm>
            <a:prstGeom prst="line">
              <a:avLst/>
            </a:prstGeom>
            <a:noFill/>
            <a:ln w="13970" cap="flat" cmpd="sng" algn="ctr">
              <a:solidFill>
                <a:sysClr val="windowText" lastClr="000000"/>
              </a:solidFill>
              <a:prstDash val="sysDash"/>
              <a:miter lim="800000"/>
              <a:headEnd type="none" w="med" len="med"/>
              <a:tailEnd type="none" w="med" len="med"/>
            </a:ln>
            <a:effectLst/>
          </p:spPr>
        </p:cxnSp>
        <p:sp>
          <p:nvSpPr>
            <p:cNvPr id="75" name="Oval 5"/>
            <p:cNvSpPr/>
            <p:nvPr/>
          </p:nvSpPr>
          <p:spPr>
            <a:xfrm>
              <a:off x="2247244" y="3561532"/>
              <a:ext cx="127665" cy="127665"/>
            </a:xfrm>
            <a:prstGeom prst="ellipse">
              <a:avLst/>
            </a:prstGeom>
            <a:solidFill>
              <a:srgbClr val="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cxnSp>
          <p:nvCxnSpPr>
            <p:cNvPr id="76" name="Straight Connector 31"/>
            <p:cNvCxnSpPr/>
            <p:nvPr/>
          </p:nvCxnSpPr>
          <p:spPr>
            <a:xfrm flipV="1">
              <a:off x="7265810" y="2928875"/>
              <a:ext cx="7039" cy="696490"/>
            </a:xfrm>
            <a:prstGeom prst="line">
              <a:avLst/>
            </a:prstGeom>
            <a:noFill/>
            <a:ln w="13970" cap="flat" cmpd="sng" algn="ctr">
              <a:solidFill>
                <a:sysClr val="windowText" lastClr="000000"/>
              </a:solidFill>
              <a:prstDash val="sysDash"/>
              <a:miter lim="800000"/>
              <a:headEnd type="none" w="med" len="med"/>
              <a:tailEnd type="none" w="med" len="med"/>
            </a:ln>
            <a:effectLst/>
          </p:spPr>
        </p:cxnSp>
        <p:sp>
          <p:nvSpPr>
            <p:cNvPr id="77" name="Oval 5"/>
            <p:cNvSpPr/>
            <p:nvPr/>
          </p:nvSpPr>
          <p:spPr>
            <a:xfrm>
              <a:off x="7201978" y="3561532"/>
              <a:ext cx="127665" cy="127665"/>
            </a:xfrm>
            <a:prstGeom prst="ellipse">
              <a:avLst/>
            </a:prstGeom>
            <a:solidFill>
              <a:srgbClr val="F8F8F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cxnSp>
          <p:nvCxnSpPr>
            <p:cNvPr id="78" name="Straight Connector 31"/>
            <p:cNvCxnSpPr/>
            <p:nvPr/>
          </p:nvCxnSpPr>
          <p:spPr>
            <a:xfrm flipV="1">
              <a:off x="4777173" y="3599435"/>
              <a:ext cx="7039" cy="696490"/>
            </a:xfrm>
            <a:prstGeom prst="line">
              <a:avLst/>
            </a:prstGeom>
            <a:noFill/>
            <a:ln w="13970" cap="flat" cmpd="sng" algn="ctr">
              <a:solidFill>
                <a:sysClr val="windowText" lastClr="000000"/>
              </a:solidFill>
              <a:prstDash val="sysDash"/>
              <a:miter lim="800000"/>
              <a:headEnd type="none" w="med" len="med"/>
              <a:tailEnd type="none" w="med" len="med"/>
            </a:ln>
            <a:effectLst/>
          </p:spPr>
        </p:cxnSp>
        <p:sp>
          <p:nvSpPr>
            <p:cNvPr id="79" name="Oval 5"/>
            <p:cNvSpPr/>
            <p:nvPr/>
          </p:nvSpPr>
          <p:spPr>
            <a:xfrm>
              <a:off x="4713341" y="3561532"/>
              <a:ext cx="127665" cy="127665"/>
            </a:xfrm>
            <a:prstGeom prst="ellipse">
              <a:avLst/>
            </a:prstGeom>
            <a:solidFill>
              <a:srgbClr val="F8F8F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cxnSp>
          <p:nvCxnSpPr>
            <p:cNvPr id="80" name="Straight Connector 31"/>
            <p:cNvCxnSpPr/>
            <p:nvPr/>
          </p:nvCxnSpPr>
          <p:spPr>
            <a:xfrm flipV="1">
              <a:off x="9743294" y="3599435"/>
              <a:ext cx="7039" cy="696490"/>
            </a:xfrm>
            <a:prstGeom prst="line">
              <a:avLst/>
            </a:prstGeom>
            <a:noFill/>
            <a:ln w="13970" cap="flat" cmpd="sng" algn="ctr">
              <a:solidFill>
                <a:sysClr val="windowText" lastClr="000000"/>
              </a:solidFill>
              <a:prstDash val="sysDash"/>
              <a:miter lim="800000"/>
              <a:headEnd type="none" w="med" len="med"/>
              <a:tailEnd type="none" w="med" len="med"/>
            </a:ln>
            <a:effectLst/>
          </p:spPr>
        </p:cxnSp>
        <p:sp>
          <p:nvSpPr>
            <p:cNvPr id="81" name="Oval 5"/>
            <p:cNvSpPr/>
            <p:nvPr/>
          </p:nvSpPr>
          <p:spPr>
            <a:xfrm>
              <a:off x="9679462" y="3561532"/>
              <a:ext cx="127665" cy="127665"/>
            </a:xfrm>
            <a:prstGeom prst="ellipse">
              <a:avLst/>
            </a:prstGeom>
            <a:solidFill>
              <a:srgbClr val="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sp>
        <p:nvSpPr>
          <p:cNvPr id="82" name="矩形 81"/>
          <p:cNvSpPr/>
          <p:nvPr/>
        </p:nvSpPr>
        <p:spPr>
          <a:xfrm>
            <a:off x="2103268" y="2124847"/>
            <a:ext cx="2729645" cy="1018933"/>
          </a:xfrm>
          <a:prstGeom prst="rect">
            <a:avLst/>
          </a:prstGeom>
        </p:spPr>
        <p:txBody>
          <a:bodyPr wrap="square" lIns="91440" tIns="45720" rIns="91440" bIns="45720">
            <a:spAutoFit/>
          </a:bodyPr>
          <a:lstStyle/>
          <a:p>
            <a:pPr>
              <a:lnSpc>
                <a:spcPct val="150000"/>
              </a:lnSpc>
              <a:spcBef>
                <a:spcPts val="1000"/>
              </a:spcBef>
              <a:buFont typeface="Arial" charset="0"/>
              <a:buChar char="•"/>
            </a:pPr>
            <a:r>
              <a:rPr lang="zh-CN" altLang="en-US" sz="1200" dirty="0">
                <a:solidFill>
                  <a:srgbClr val="7F7F7F"/>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200" dirty="0">
              <a:solidFill>
                <a:srgbClr val="7F7F7F"/>
              </a:solidFill>
              <a:latin typeface="微软雅黑" pitchFamily="34" charset="-122"/>
              <a:ea typeface="微软雅黑" pitchFamily="34" charset="-122"/>
              <a:cs typeface="宋体" charset="-122"/>
            </a:endParaRPr>
          </a:p>
        </p:txBody>
      </p:sp>
      <p:sp>
        <p:nvSpPr>
          <p:cNvPr id="83" name="矩形 82"/>
          <p:cNvSpPr/>
          <p:nvPr/>
        </p:nvSpPr>
        <p:spPr>
          <a:xfrm>
            <a:off x="6162835" y="2124847"/>
            <a:ext cx="2729645" cy="1018933"/>
          </a:xfrm>
          <a:prstGeom prst="rect">
            <a:avLst/>
          </a:prstGeom>
        </p:spPr>
        <p:txBody>
          <a:bodyPr wrap="square" lIns="91440" tIns="45720" rIns="91440" bIns="45720">
            <a:spAutoFit/>
          </a:bodyPr>
          <a:lstStyle/>
          <a:p>
            <a:pPr>
              <a:lnSpc>
                <a:spcPct val="150000"/>
              </a:lnSpc>
              <a:spcBef>
                <a:spcPts val="1000"/>
              </a:spcBef>
              <a:buFont typeface="Arial" charset="0"/>
              <a:buChar char="•"/>
            </a:pPr>
            <a:r>
              <a:rPr lang="zh-CN" altLang="en-US" sz="1200" dirty="0">
                <a:solidFill>
                  <a:srgbClr val="7F7F7F"/>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200" dirty="0">
              <a:solidFill>
                <a:srgbClr val="7F7F7F"/>
              </a:solidFill>
              <a:latin typeface="微软雅黑" pitchFamily="34" charset="-122"/>
              <a:ea typeface="微软雅黑" pitchFamily="34" charset="-122"/>
              <a:cs typeface="宋体" charset="-122"/>
            </a:endParaRPr>
          </a:p>
        </p:txBody>
      </p:sp>
      <p:sp>
        <p:nvSpPr>
          <p:cNvPr id="84" name="矩形 83"/>
          <p:cNvSpPr/>
          <p:nvPr/>
        </p:nvSpPr>
        <p:spPr>
          <a:xfrm>
            <a:off x="399006" y="3975345"/>
            <a:ext cx="2729645" cy="1018933"/>
          </a:xfrm>
          <a:prstGeom prst="rect">
            <a:avLst/>
          </a:prstGeom>
        </p:spPr>
        <p:txBody>
          <a:bodyPr wrap="square" lIns="91440" tIns="45720" rIns="91440" bIns="45720">
            <a:spAutoFit/>
          </a:bodyPr>
          <a:lstStyle/>
          <a:p>
            <a:pPr>
              <a:lnSpc>
                <a:spcPct val="150000"/>
              </a:lnSpc>
              <a:spcBef>
                <a:spcPts val="1000"/>
              </a:spcBef>
              <a:buFont typeface="Arial" charset="0"/>
              <a:buChar char="•"/>
            </a:pPr>
            <a:r>
              <a:rPr lang="zh-CN" altLang="en-US" sz="1200" dirty="0">
                <a:solidFill>
                  <a:srgbClr val="7F7F7F"/>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200" dirty="0">
              <a:solidFill>
                <a:srgbClr val="7F7F7F"/>
              </a:solidFill>
              <a:latin typeface="微软雅黑" pitchFamily="34" charset="-122"/>
              <a:ea typeface="微软雅黑" pitchFamily="34" charset="-122"/>
              <a:cs typeface="宋体" charset="-122"/>
            </a:endParaRPr>
          </a:p>
        </p:txBody>
      </p:sp>
      <p:sp>
        <p:nvSpPr>
          <p:cNvPr id="85" name="矩形 84"/>
          <p:cNvSpPr/>
          <p:nvPr/>
        </p:nvSpPr>
        <p:spPr>
          <a:xfrm>
            <a:off x="4302877" y="3975345"/>
            <a:ext cx="2729645" cy="1018933"/>
          </a:xfrm>
          <a:prstGeom prst="rect">
            <a:avLst/>
          </a:prstGeom>
        </p:spPr>
        <p:txBody>
          <a:bodyPr wrap="square" lIns="91440" tIns="45720" rIns="91440" bIns="45720">
            <a:spAutoFit/>
          </a:bodyPr>
          <a:lstStyle/>
          <a:p>
            <a:pPr>
              <a:lnSpc>
                <a:spcPct val="150000"/>
              </a:lnSpc>
              <a:spcBef>
                <a:spcPts val="1000"/>
              </a:spcBef>
              <a:buFont typeface="Arial" charset="0"/>
              <a:buChar char="•"/>
            </a:pPr>
            <a:r>
              <a:rPr lang="zh-CN" altLang="en-US" sz="1200" dirty="0">
                <a:solidFill>
                  <a:srgbClr val="7F7F7F"/>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1000"/>
              </a:spcBef>
              <a:buFont typeface="Arial" charset="0"/>
              <a:buChar char="•"/>
            </a:pPr>
            <a:endParaRPr lang="zh-CN" altLang="en-US" sz="1200" dirty="0">
              <a:solidFill>
                <a:srgbClr val="7F7F7F"/>
              </a:solidFill>
              <a:latin typeface="微软雅黑" pitchFamily="34" charset="-122"/>
              <a:ea typeface="微软雅黑" pitchFamily="34" charset="-122"/>
              <a:cs typeface="宋体" charset="-122"/>
            </a:endParaRPr>
          </a:p>
        </p:txBody>
      </p:sp>
      <p:grpSp>
        <p:nvGrpSpPr>
          <p:cNvPr id="86" name="组合 85"/>
          <p:cNvGrpSpPr/>
          <p:nvPr/>
        </p:nvGrpSpPr>
        <p:grpSpPr>
          <a:xfrm>
            <a:off x="978857" y="1972950"/>
            <a:ext cx="1022466" cy="1024534"/>
            <a:chOff x="1771602" y="1706233"/>
            <a:chExt cx="1251019" cy="1253549"/>
          </a:xfrm>
        </p:grpSpPr>
        <p:grpSp>
          <p:nvGrpSpPr>
            <p:cNvPr id="87" name="Group 38"/>
            <p:cNvGrpSpPr/>
            <p:nvPr/>
          </p:nvGrpSpPr>
          <p:grpSpPr>
            <a:xfrm>
              <a:off x="1771602" y="1706233"/>
              <a:ext cx="1251019" cy="1253549"/>
              <a:chOff x="3692576" y="1742634"/>
              <a:chExt cx="2790379" cy="2796023"/>
            </a:xfrm>
          </p:grpSpPr>
          <p:grpSp>
            <p:nvGrpSpPr>
              <p:cNvPr id="89" name="组合 79"/>
              <p:cNvGrpSpPr>
                <a:grpSpLocks/>
              </p:cNvGrpSpPr>
              <p:nvPr/>
            </p:nvGrpSpPr>
            <p:grpSpPr bwMode="auto">
              <a:xfrm>
                <a:off x="3692576" y="1742634"/>
                <a:ext cx="2790379" cy="2796023"/>
                <a:chOff x="6379729" y="2488774"/>
                <a:chExt cx="2513016" cy="2513016"/>
              </a:xfrm>
            </p:grpSpPr>
            <p:sp>
              <p:nvSpPr>
                <p:cNvPr id="9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90" name="椭圆 80"/>
              <p:cNvSpPr/>
              <p:nvPr/>
            </p:nvSpPr>
            <p:spPr bwMode="auto">
              <a:xfrm>
                <a:off x="4101618" y="2137562"/>
                <a:ext cx="2016471" cy="2020558"/>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pic>
          <p:nvPicPr>
            <p:cNvPr id="88" name="Picture 5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93" name="组合 92"/>
          <p:cNvGrpSpPr/>
          <p:nvPr/>
        </p:nvGrpSpPr>
        <p:grpSpPr>
          <a:xfrm>
            <a:off x="5012385" y="1971507"/>
            <a:ext cx="1022466" cy="1024534"/>
            <a:chOff x="6706749" y="1704468"/>
            <a:chExt cx="1251019" cy="1253549"/>
          </a:xfrm>
        </p:grpSpPr>
        <p:grpSp>
          <p:nvGrpSpPr>
            <p:cNvPr id="94" name="Group 43"/>
            <p:cNvGrpSpPr/>
            <p:nvPr/>
          </p:nvGrpSpPr>
          <p:grpSpPr>
            <a:xfrm>
              <a:off x="6706749" y="1704468"/>
              <a:ext cx="1251019" cy="1253549"/>
              <a:chOff x="3692576" y="1742634"/>
              <a:chExt cx="2790379" cy="2796023"/>
            </a:xfrm>
          </p:grpSpPr>
          <p:grpSp>
            <p:nvGrpSpPr>
              <p:cNvPr id="109" name="组合 79"/>
              <p:cNvGrpSpPr>
                <a:grpSpLocks/>
              </p:cNvGrpSpPr>
              <p:nvPr/>
            </p:nvGrpSpPr>
            <p:grpSpPr bwMode="auto">
              <a:xfrm>
                <a:off x="3692576" y="1742634"/>
                <a:ext cx="2790379" cy="2796023"/>
                <a:chOff x="6379729" y="2488774"/>
                <a:chExt cx="2513016" cy="2513016"/>
              </a:xfrm>
            </p:grpSpPr>
            <p:sp>
              <p:nvSpPr>
                <p:cNvPr id="11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1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110" name="椭圆 80"/>
              <p:cNvSpPr/>
              <p:nvPr/>
            </p:nvSpPr>
            <p:spPr bwMode="auto">
              <a:xfrm>
                <a:off x="4101618" y="2137562"/>
                <a:ext cx="2016471" cy="2020558"/>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95" name="Group 24"/>
            <p:cNvGrpSpPr>
              <a:grpSpLocks noChangeAspect="1"/>
            </p:cNvGrpSpPr>
            <p:nvPr/>
          </p:nvGrpSpPr>
          <p:grpSpPr>
            <a:xfrm>
              <a:off x="7152542" y="2112972"/>
              <a:ext cx="404336" cy="404336"/>
              <a:chOff x="6111586" y="318800"/>
              <a:chExt cx="490538" cy="490538"/>
            </a:xfrm>
            <a:solidFill>
              <a:srgbClr val="FFFFFF"/>
            </a:solidFill>
          </p:grpSpPr>
          <p:sp>
            <p:nvSpPr>
              <p:cNvPr id="96"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97"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98"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99"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00"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01"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02"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03"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04"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05"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06"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07"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08"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grpSp>
      </p:grpSp>
      <p:grpSp>
        <p:nvGrpSpPr>
          <p:cNvPr id="113" name="组合 112"/>
          <p:cNvGrpSpPr/>
          <p:nvPr/>
        </p:nvGrpSpPr>
        <p:grpSpPr>
          <a:xfrm>
            <a:off x="7061549" y="3860979"/>
            <a:ext cx="1022466" cy="1024534"/>
            <a:chOff x="9213965" y="4016294"/>
            <a:chExt cx="1251019" cy="1253549"/>
          </a:xfrm>
        </p:grpSpPr>
        <p:grpSp>
          <p:nvGrpSpPr>
            <p:cNvPr id="114" name="Group 48"/>
            <p:cNvGrpSpPr/>
            <p:nvPr/>
          </p:nvGrpSpPr>
          <p:grpSpPr>
            <a:xfrm>
              <a:off x="9213965" y="4016294"/>
              <a:ext cx="1251019" cy="1253549"/>
              <a:chOff x="3692576" y="1742634"/>
              <a:chExt cx="2790379" cy="2796023"/>
            </a:xfrm>
          </p:grpSpPr>
          <p:grpSp>
            <p:nvGrpSpPr>
              <p:cNvPr id="120" name="组合 79"/>
              <p:cNvGrpSpPr>
                <a:grpSpLocks/>
              </p:cNvGrpSpPr>
              <p:nvPr/>
            </p:nvGrpSpPr>
            <p:grpSpPr bwMode="auto">
              <a:xfrm>
                <a:off x="3692576" y="1742634"/>
                <a:ext cx="2790379" cy="2796023"/>
                <a:chOff x="6379729" y="2488774"/>
                <a:chExt cx="2513016" cy="2513016"/>
              </a:xfrm>
            </p:grpSpPr>
            <p:sp>
              <p:nvSpPr>
                <p:cNvPr id="12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121" name="椭圆 80"/>
              <p:cNvSpPr/>
              <p:nvPr/>
            </p:nvSpPr>
            <p:spPr bwMode="auto">
              <a:xfrm>
                <a:off x="4101618" y="2137562"/>
                <a:ext cx="2016471" cy="2020558"/>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115" name="Group 132"/>
            <p:cNvGrpSpPr>
              <a:grpSpLocks noChangeAspect="1"/>
            </p:cNvGrpSpPr>
            <p:nvPr/>
          </p:nvGrpSpPr>
          <p:grpSpPr>
            <a:xfrm>
              <a:off x="9613622" y="4409789"/>
              <a:ext cx="471510" cy="461033"/>
              <a:chOff x="-6349" y="-1587"/>
              <a:chExt cx="500062" cy="488950"/>
            </a:xfrm>
            <a:solidFill>
              <a:srgbClr val="FFFFFF"/>
            </a:solidFill>
          </p:grpSpPr>
          <p:sp>
            <p:nvSpPr>
              <p:cNvPr id="116"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17"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18" name="Freeform 19"/>
              <p:cNvSpPr>
                <a:spLocks/>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19" name="Freeform 20"/>
              <p:cNvSpPr>
                <a:spLocks/>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grpSp>
      </p:grpSp>
      <p:grpSp>
        <p:nvGrpSpPr>
          <p:cNvPr id="124" name="组合 123"/>
          <p:cNvGrpSpPr/>
          <p:nvPr/>
        </p:nvGrpSpPr>
        <p:grpSpPr>
          <a:xfrm>
            <a:off x="3013429" y="3860979"/>
            <a:ext cx="1022466" cy="1024534"/>
            <a:chOff x="4260965" y="4016294"/>
            <a:chExt cx="1251019" cy="1253549"/>
          </a:xfrm>
        </p:grpSpPr>
        <p:grpSp>
          <p:nvGrpSpPr>
            <p:cNvPr id="125" name="Group 48"/>
            <p:cNvGrpSpPr/>
            <p:nvPr/>
          </p:nvGrpSpPr>
          <p:grpSpPr>
            <a:xfrm>
              <a:off x="4260965" y="4016294"/>
              <a:ext cx="1251019" cy="1253549"/>
              <a:chOff x="3692576" y="1742634"/>
              <a:chExt cx="2790379" cy="2796023"/>
            </a:xfrm>
          </p:grpSpPr>
          <p:grpSp>
            <p:nvGrpSpPr>
              <p:cNvPr id="138" name="组合 79"/>
              <p:cNvGrpSpPr>
                <a:grpSpLocks/>
              </p:cNvGrpSpPr>
              <p:nvPr/>
            </p:nvGrpSpPr>
            <p:grpSpPr bwMode="auto">
              <a:xfrm>
                <a:off x="3692576" y="1742634"/>
                <a:ext cx="2790379" cy="2796023"/>
                <a:chOff x="6379729" y="2488774"/>
                <a:chExt cx="2513016" cy="2513016"/>
              </a:xfrm>
            </p:grpSpPr>
            <p:sp>
              <p:nvSpPr>
                <p:cNvPr id="14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4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139" name="椭圆 80"/>
              <p:cNvSpPr/>
              <p:nvPr/>
            </p:nvSpPr>
            <p:spPr bwMode="auto">
              <a:xfrm>
                <a:off x="4101618" y="2137562"/>
                <a:ext cx="2016471" cy="2020558"/>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126" name="组合 125"/>
            <p:cNvGrpSpPr/>
            <p:nvPr/>
          </p:nvGrpSpPr>
          <p:grpSpPr>
            <a:xfrm>
              <a:off x="4665262" y="4441971"/>
              <a:ext cx="476042" cy="437541"/>
              <a:chOff x="4470401" y="1481138"/>
              <a:chExt cx="215900" cy="198438"/>
            </a:xfrm>
            <a:solidFill>
              <a:sysClr val="window" lastClr="FFFFFF"/>
            </a:solidFill>
          </p:grpSpPr>
          <p:sp>
            <p:nvSpPr>
              <p:cNvPr id="127"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28"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29"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30"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31"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32"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33"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34"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35"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36"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sp>
            <p:nvSpPr>
              <p:cNvPr id="137"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7F7F7F"/>
                  </a:solidFill>
                  <a:effectLst/>
                  <a:uLnTx/>
                  <a:uFillTx/>
                  <a:latin typeface="微软雅黑" pitchFamily="34" charset="-122"/>
                  <a:ea typeface="微软雅黑" pitchFamily="34" charset="-122"/>
                </a:endParaRPr>
              </a:p>
            </p:txBody>
          </p:sp>
        </p:gr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2001425" y="3138073"/>
            <a:ext cx="1273380" cy="383542"/>
            <a:chOff x="3838575" y="2712368"/>
            <a:chExt cx="1604974" cy="368530"/>
          </a:xfrm>
        </p:grpSpPr>
        <p:cxnSp>
          <p:nvCxnSpPr>
            <p:cNvPr id="51" name="直接连接符 50"/>
            <p:cNvCxnSpPr/>
            <p:nvPr/>
          </p:nvCxnSpPr>
          <p:spPr>
            <a:xfrm>
              <a:off x="3838575" y="2892218"/>
              <a:ext cx="593181" cy="0"/>
            </a:xfrm>
            <a:prstGeom prst="line">
              <a:avLst/>
            </a:prstGeom>
            <a:noFill/>
            <a:ln w="19050" cap="rnd">
              <a:solidFill>
                <a:sysClr val="windowText" lastClr="00000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直接连接符 51"/>
            <p:cNvCxnSpPr/>
            <p:nvPr/>
          </p:nvCxnSpPr>
          <p:spPr>
            <a:xfrm>
              <a:off x="4952634" y="2911353"/>
              <a:ext cx="490915" cy="0"/>
            </a:xfrm>
            <a:prstGeom prst="line">
              <a:avLst/>
            </a:prstGeom>
            <a:noFill/>
            <a:ln w="19050" cap="rnd">
              <a:solidFill>
                <a:sysClr val="windowText" lastClr="00000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直接连接符 52"/>
            <p:cNvCxnSpPr/>
            <p:nvPr/>
          </p:nvCxnSpPr>
          <p:spPr>
            <a:xfrm flipV="1">
              <a:off x="4405565" y="2712368"/>
              <a:ext cx="186017" cy="189461"/>
            </a:xfrm>
            <a:prstGeom prst="line">
              <a:avLst/>
            </a:prstGeom>
            <a:noFill/>
            <a:ln w="19050" cap="rnd">
              <a:solidFill>
                <a:sysClr val="windowText" lastClr="00000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直接连接符 53"/>
            <p:cNvCxnSpPr/>
            <p:nvPr/>
          </p:nvCxnSpPr>
          <p:spPr>
            <a:xfrm flipV="1">
              <a:off x="4807526" y="2899283"/>
              <a:ext cx="171299" cy="174470"/>
            </a:xfrm>
            <a:prstGeom prst="line">
              <a:avLst/>
            </a:prstGeom>
            <a:noFill/>
            <a:ln w="19050" cap="rnd">
              <a:solidFill>
                <a:sysClr val="windowText" lastClr="00000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直接连接符 54"/>
            <p:cNvCxnSpPr/>
            <p:nvPr/>
          </p:nvCxnSpPr>
          <p:spPr>
            <a:xfrm flipH="1" flipV="1">
              <a:off x="4543202" y="2717130"/>
              <a:ext cx="316707" cy="363768"/>
            </a:xfrm>
            <a:prstGeom prst="line">
              <a:avLst/>
            </a:prstGeom>
            <a:noFill/>
            <a:ln w="19050" cap="rnd">
              <a:solidFill>
                <a:sysClr val="windowText" lastClr="000000"/>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6" name="组合 55"/>
          <p:cNvGrpSpPr/>
          <p:nvPr/>
        </p:nvGrpSpPr>
        <p:grpSpPr>
          <a:xfrm>
            <a:off x="683568" y="2589873"/>
            <a:ext cx="1416882" cy="1419749"/>
            <a:chOff x="7146423" y="413387"/>
            <a:chExt cx="495231" cy="496232"/>
          </a:xfrm>
        </p:grpSpPr>
        <p:grpSp>
          <p:nvGrpSpPr>
            <p:cNvPr id="57" name="组合 56"/>
            <p:cNvGrpSpPr/>
            <p:nvPr/>
          </p:nvGrpSpPr>
          <p:grpSpPr>
            <a:xfrm>
              <a:off x="7146423" y="413387"/>
              <a:ext cx="495231" cy="496232"/>
              <a:chOff x="1589596" y="810715"/>
              <a:chExt cx="2340698" cy="2345431"/>
            </a:xfrm>
          </p:grpSpPr>
          <p:grpSp>
            <p:nvGrpSpPr>
              <p:cNvPr id="59" name="组合 79"/>
              <p:cNvGrpSpPr>
                <a:grpSpLocks/>
              </p:cNvGrpSpPr>
              <p:nvPr/>
            </p:nvGrpSpPr>
            <p:grpSpPr bwMode="auto">
              <a:xfrm>
                <a:off x="1589596" y="810715"/>
                <a:ext cx="2340698" cy="2345431"/>
                <a:chOff x="6379729" y="2488774"/>
                <a:chExt cx="2513016" cy="2513016"/>
              </a:xfrm>
            </p:grpSpPr>
            <p:sp>
              <p:nvSpPr>
                <p:cNvPr id="6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60" name="椭圆 80"/>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itchFamily="34" charset="-122"/>
                  <a:ea typeface="微软雅黑" pitchFamily="34" charset="-122"/>
                </a:endParaRPr>
              </a:p>
            </p:txBody>
          </p:sp>
        </p:grpSp>
        <p:sp>
          <p:nvSpPr>
            <p:cNvPr id="58" name="TextBox 64"/>
            <p:cNvSpPr txBox="1"/>
            <p:nvPr/>
          </p:nvSpPr>
          <p:spPr>
            <a:xfrm>
              <a:off x="7272265" y="555670"/>
              <a:ext cx="225907" cy="22590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prstClr val="white"/>
                  </a:solidFill>
                  <a:effectLst/>
                  <a:uLnTx/>
                  <a:uFillTx/>
                  <a:latin typeface="微软雅黑" pitchFamily="34" charset="-122"/>
                  <a:ea typeface="微软雅黑" pitchFamily="34" charset="-122"/>
                </a:rPr>
                <a:t>标题</a:t>
              </a:r>
              <a:endParaRPr kumimoji="0" lang="en-US" altLang="zh-CN"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prstClr val="white"/>
                  </a:solidFill>
                  <a:effectLst/>
                  <a:uLnTx/>
                  <a:uFillTx/>
                  <a:latin typeface="微软雅黑" pitchFamily="34" charset="-122"/>
                  <a:ea typeface="微软雅黑" pitchFamily="34" charset="-122"/>
                </a:rPr>
                <a:t>文字</a:t>
              </a:r>
              <a:endParaRPr kumimoji="0" lang="en-US" altLang="zh-CN"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63" name="组合 62"/>
          <p:cNvGrpSpPr/>
          <p:nvPr/>
        </p:nvGrpSpPr>
        <p:grpSpPr>
          <a:xfrm>
            <a:off x="3053418" y="1861013"/>
            <a:ext cx="2962307" cy="2968301"/>
            <a:chOff x="8244408" y="2516931"/>
            <a:chExt cx="2846358" cy="2852117"/>
          </a:xfrm>
        </p:grpSpPr>
        <p:grpSp>
          <p:nvGrpSpPr>
            <p:cNvPr id="64" name="组合 63"/>
            <p:cNvGrpSpPr/>
            <p:nvPr/>
          </p:nvGrpSpPr>
          <p:grpSpPr>
            <a:xfrm>
              <a:off x="8244408" y="2516931"/>
              <a:ext cx="2846358" cy="2852117"/>
              <a:chOff x="1589596" y="810715"/>
              <a:chExt cx="2340698" cy="2345431"/>
            </a:xfrm>
          </p:grpSpPr>
          <p:grpSp>
            <p:nvGrpSpPr>
              <p:cNvPr id="67" name="组合 66"/>
              <p:cNvGrpSpPr>
                <a:grpSpLocks/>
              </p:cNvGrpSpPr>
              <p:nvPr/>
            </p:nvGrpSpPr>
            <p:grpSpPr bwMode="auto">
              <a:xfrm>
                <a:off x="1589596" y="810715"/>
                <a:ext cx="2340698" cy="2345431"/>
                <a:chOff x="6379729" y="2488774"/>
                <a:chExt cx="2513016" cy="2513016"/>
              </a:xfrm>
            </p:grpSpPr>
            <p:sp>
              <p:nvSpPr>
                <p:cNvPr id="6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68" name="椭圆 67"/>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itchFamily="34" charset="-122"/>
                  <a:ea typeface="微软雅黑" pitchFamily="34" charset="-122"/>
                </a:endParaRPr>
              </a:p>
            </p:txBody>
          </p:sp>
        </p:grpSp>
        <p:sp>
          <p:nvSpPr>
            <p:cNvPr id="65" name="TextBox 75"/>
            <p:cNvSpPr txBox="1"/>
            <p:nvPr/>
          </p:nvSpPr>
          <p:spPr>
            <a:xfrm>
              <a:off x="8892480" y="3626172"/>
              <a:ext cx="1561314" cy="650605"/>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单击此处添加文本单击此处添加文本单击此处添加文本单击此处添加文本</a:t>
              </a:r>
              <a:endParaRPr kumimoji="0" lang="en-US" altLang="zh-CN" sz="11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66" name="TextBox 76"/>
            <p:cNvSpPr txBox="1"/>
            <p:nvPr/>
          </p:nvSpPr>
          <p:spPr>
            <a:xfrm>
              <a:off x="9203374" y="3308632"/>
              <a:ext cx="1561314" cy="246441"/>
            </a:xfrm>
            <a:prstGeom prst="rect">
              <a:avLst/>
            </a:prstGeom>
            <a:noFill/>
          </p:spPr>
          <p:txBody>
            <a:bodyPr wrap="square" lIns="0" tIns="0" rIns="0" bIns="0" rtlCol="0">
              <a:spAutoFit/>
            </a:bodyPr>
            <a:lstStyle/>
            <a:p>
              <a:pPr marL="0" marR="0" lvl="0" indent="0" algn="just" defTabSz="914400" eaLnBrk="1" fontAlgn="auto" latinLnBrk="0" hangingPunct="1">
                <a:lnSpc>
                  <a:spcPts val="2000"/>
                </a:lnSpc>
                <a:spcBef>
                  <a:spcPts val="0"/>
                </a:spcBef>
                <a:spcAft>
                  <a:spcPts val="0"/>
                </a:spcAft>
                <a:buClrTx/>
                <a:buSzTx/>
                <a:buFontTx/>
                <a:buNone/>
                <a:tabLst/>
                <a:defRPr/>
              </a:pPr>
              <a:r>
                <a:rPr kumimoji="0" lang="zh-CN" altLang="en-US" b="0" i="0" u="none" strike="noStrike" kern="0" cap="none" spc="0" normalizeH="0" baseline="0" noProof="0" dirty="0">
                  <a:ln>
                    <a:noFill/>
                  </a:ln>
                  <a:solidFill>
                    <a:prstClr val="white"/>
                  </a:solidFill>
                  <a:effectLst/>
                  <a:uLnTx/>
                  <a:uFillTx/>
                  <a:latin typeface="微软雅黑" pitchFamily="34" charset="-122"/>
                  <a:ea typeface="微软雅黑" pitchFamily="34" charset="-122"/>
                </a:rPr>
                <a:t>标题文字</a:t>
              </a:r>
              <a:endParaRPr kumimoji="0" lang="en-US" altLang="zh-CN"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71" name="组合 70"/>
          <p:cNvGrpSpPr/>
          <p:nvPr/>
        </p:nvGrpSpPr>
        <p:grpSpPr>
          <a:xfrm>
            <a:off x="5031165" y="1916022"/>
            <a:ext cx="3264709" cy="710368"/>
            <a:chOff x="4675437" y="1448616"/>
            <a:chExt cx="3136923" cy="682563"/>
          </a:xfrm>
        </p:grpSpPr>
        <p:grpSp>
          <p:nvGrpSpPr>
            <p:cNvPr id="72" name="组合 71"/>
            <p:cNvGrpSpPr/>
            <p:nvPr/>
          </p:nvGrpSpPr>
          <p:grpSpPr>
            <a:xfrm>
              <a:off x="4675437" y="1448616"/>
              <a:ext cx="681185" cy="682563"/>
              <a:chOff x="7146423" y="413387"/>
              <a:chExt cx="495231" cy="496232"/>
            </a:xfrm>
          </p:grpSpPr>
          <p:grpSp>
            <p:nvGrpSpPr>
              <p:cNvPr id="74" name="组合 73"/>
              <p:cNvGrpSpPr/>
              <p:nvPr/>
            </p:nvGrpSpPr>
            <p:grpSpPr>
              <a:xfrm>
                <a:off x="7146423" y="413387"/>
                <a:ext cx="495231" cy="496232"/>
                <a:chOff x="1589596" y="810715"/>
                <a:chExt cx="2340698" cy="2345431"/>
              </a:xfrm>
            </p:grpSpPr>
            <p:grpSp>
              <p:nvGrpSpPr>
                <p:cNvPr id="76" name="组合 79"/>
                <p:cNvGrpSpPr>
                  <a:grpSpLocks/>
                </p:cNvGrpSpPr>
                <p:nvPr/>
              </p:nvGrpSpPr>
              <p:grpSpPr bwMode="auto">
                <a:xfrm>
                  <a:off x="1589596" y="810715"/>
                  <a:ext cx="2340698" cy="2345431"/>
                  <a:chOff x="6379729" y="2488774"/>
                  <a:chExt cx="2513016" cy="2513016"/>
                </a:xfrm>
              </p:grpSpPr>
              <p:sp>
                <p:nvSpPr>
                  <p:cNvPr id="7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77" name="椭圆 80"/>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itchFamily="34" charset="-122"/>
                    <a:ea typeface="微软雅黑" pitchFamily="34" charset="-122"/>
                  </a:endParaRPr>
                </a:p>
              </p:txBody>
            </p:sp>
          </p:grpSp>
          <p:sp>
            <p:nvSpPr>
              <p:cNvPr id="75" name="TextBox 96"/>
              <p:cNvSpPr txBox="1"/>
              <p:nvPr/>
            </p:nvSpPr>
            <p:spPr>
              <a:xfrm>
                <a:off x="7229619" y="557367"/>
                <a:ext cx="317124" cy="257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prstClr val="white"/>
                    </a:solidFill>
                    <a:effectLst/>
                    <a:uLnTx/>
                    <a:uFillTx/>
                    <a:latin typeface="微软雅黑" pitchFamily="34" charset="-122"/>
                    <a:ea typeface="微软雅黑" pitchFamily="34" charset="-122"/>
                  </a:rPr>
                  <a:t>01</a:t>
                </a:r>
              </a:p>
            </p:txBody>
          </p:sp>
        </p:grpSp>
        <p:sp>
          <p:nvSpPr>
            <p:cNvPr id="73" name="TextBox 87"/>
            <p:cNvSpPr txBox="1"/>
            <p:nvPr/>
          </p:nvSpPr>
          <p:spPr>
            <a:xfrm>
              <a:off x="5611772" y="1476863"/>
              <a:ext cx="2200588" cy="48795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endParaRPr>
            </a:p>
          </p:txBody>
        </p:sp>
      </p:grpSp>
      <p:grpSp>
        <p:nvGrpSpPr>
          <p:cNvPr id="80" name="组合 79"/>
          <p:cNvGrpSpPr/>
          <p:nvPr/>
        </p:nvGrpSpPr>
        <p:grpSpPr>
          <a:xfrm>
            <a:off x="5628377" y="2992417"/>
            <a:ext cx="3117145" cy="710368"/>
            <a:chOff x="5249273" y="2482879"/>
            <a:chExt cx="2995135" cy="682563"/>
          </a:xfrm>
        </p:grpSpPr>
        <p:grpSp>
          <p:nvGrpSpPr>
            <p:cNvPr id="81" name="组合 80"/>
            <p:cNvGrpSpPr/>
            <p:nvPr/>
          </p:nvGrpSpPr>
          <p:grpSpPr>
            <a:xfrm>
              <a:off x="5249273" y="2482879"/>
              <a:ext cx="681185" cy="682563"/>
              <a:chOff x="7146423" y="413387"/>
              <a:chExt cx="495231" cy="496232"/>
            </a:xfrm>
          </p:grpSpPr>
          <p:grpSp>
            <p:nvGrpSpPr>
              <p:cNvPr id="83" name="组合 82"/>
              <p:cNvGrpSpPr/>
              <p:nvPr/>
            </p:nvGrpSpPr>
            <p:grpSpPr>
              <a:xfrm>
                <a:off x="7146423" y="413387"/>
                <a:ext cx="495231" cy="496232"/>
                <a:chOff x="1589596" y="810715"/>
                <a:chExt cx="2340698" cy="2345431"/>
              </a:xfrm>
            </p:grpSpPr>
            <p:grpSp>
              <p:nvGrpSpPr>
                <p:cNvPr id="85" name="组合 79"/>
                <p:cNvGrpSpPr>
                  <a:grpSpLocks/>
                </p:cNvGrpSpPr>
                <p:nvPr/>
              </p:nvGrpSpPr>
              <p:grpSpPr bwMode="auto">
                <a:xfrm>
                  <a:off x="1589596" y="810715"/>
                  <a:ext cx="2340698" cy="2345431"/>
                  <a:chOff x="6379729" y="2488774"/>
                  <a:chExt cx="2513016" cy="2513016"/>
                </a:xfrm>
              </p:grpSpPr>
              <p:sp>
                <p:nvSpPr>
                  <p:cNvPr id="8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86" name="椭圆 80"/>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itchFamily="34" charset="-122"/>
                    <a:ea typeface="微软雅黑" pitchFamily="34" charset="-122"/>
                  </a:endParaRPr>
                </a:p>
              </p:txBody>
            </p:sp>
          </p:grpSp>
          <p:sp>
            <p:nvSpPr>
              <p:cNvPr id="84" name="TextBox 120"/>
              <p:cNvSpPr txBox="1"/>
              <p:nvPr/>
            </p:nvSpPr>
            <p:spPr>
              <a:xfrm>
                <a:off x="7229619" y="557367"/>
                <a:ext cx="317124" cy="257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prstClr val="white"/>
                    </a:solidFill>
                    <a:effectLst/>
                    <a:uLnTx/>
                    <a:uFillTx/>
                    <a:latin typeface="微软雅黑" pitchFamily="34" charset="-122"/>
                    <a:ea typeface="微软雅黑" pitchFamily="34" charset="-122"/>
                  </a:rPr>
                  <a:t>02</a:t>
                </a:r>
              </a:p>
            </p:txBody>
          </p:sp>
        </p:grpSp>
        <p:sp>
          <p:nvSpPr>
            <p:cNvPr id="82" name="TextBox 118"/>
            <p:cNvSpPr txBox="1"/>
            <p:nvPr/>
          </p:nvSpPr>
          <p:spPr>
            <a:xfrm>
              <a:off x="6043820" y="2516931"/>
              <a:ext cx="2200588" cy="48795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endParaRPr>
            </a:p>
          </p:txBody>
        </p:sp>
      </p:grpSp>
      <p:grpSp>
        <p:nvGrpSpPr>
          <p:cNvPr id="89" name="组合 88"/>
          <p:cNvGrpSpPr/>
          <p:nvPr/>
        </p:nvGrpSpPr>
        <p:grpSpPr>
          <a:xfrm>
            <a:off x="5034461" y="4131292"/>
            <a:ext cx="3205884" cy="710368"/>
            <a:chOff x="4678603" y="3577177"/>
            <a:chExt cx="3080401" cy="682563"/>
          </a:xfrm>
        </p:grpSpPr>
        <p:grpSp>
          <p:nvGrpSpPr>
            <p:cNvPr id="90" name="组合 89"/>
            <p:cNvGrpSpPr/>
            <p:nvPr/>
          </p:nvGrpSpPr>
          <p:grpSpPr>
            <a:xfrm>
              <a:off x="4678603" y="3577177"/>
              <a:ext cx="681185" cy="682563"/>
              <a:chOff x="7146423" y="413387"/>
              <a:chExt cx="495231" cy="496232"/>
            </a:xfrm>
          </p:grpSpPr>
          <p:grpSp>
            <p:nvGrpSpPr>
              <p:cNvPr id="92" name="组合 91"/>
              <p:cNvGrpSpPr/>
              <p:nvPr/>
            </p:nvGrpSpPr>
            <p:grpSpPr>
              <a:xfrm>
                <a:off x="7146423" y="413387"/>
                <a:ext cx="495231" cy="496232"/>
                <a:chOff x="1589596" y="810715"/>
                <a:chExt cx="2340698" cy="2345431"/>
              </a:xfrm>
            </p:grpSpPr>
            <p:grpSp>
              <p:nvGrpSpPr>
                <p:cNvPr id="94" name="组合 79"/>
                <p:cNvGrpSpPr>
                  <a:grpSpLocks/>
                </p:cNvGrpSpPr>
                <p:nvPr/>
              </p:nvGrpSpPr>
              <p:grpSpPr bwMode="auto">
                <a:xfrm>
                  <a:off x="1589596" y="810715"/>
                  <a:ext cx="2340698" cy="2345431"/>
                  <a:chOff x="6379729" y="2488774"/>
                  <a:chExt cx="2513016" cy="2513016"/>
                </a:xfrm>
              </p:grpSpPr>
              <p:sp>
                <p:nvSpPr>
                  <p:cNvPr id="9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95" name="椭圆 80"/>
                <p:cNvSpPr/>
                <p:nvPr/>
              </p:nvSpPr>
              <p:spPr bwMode="auto">
                <a:xfrm>
                  <a:off x="1932719" y="1141998"/>
                  <a:ext cx="1691507" cy="1694935"/>
                </a:xfrm>
                <a:prstGeom prst="ellipse">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uLnTx/>
                    <a:uFillTx/>
                    <a:latin typeface="微软雅黑" pitchFamily="34" charset="-122"/>
                    <a:ea typeface="微软雅黑" pitchFamily="34" charset="-122"/>
                  </a:endParaRPr>
                </a:p>
              </p:txBody>
            </p:sp>
          </p:grpSp>
          <p:sp>
            <p:nvSpPr>
              <p:cNvPr id="93" name="TextBox 129"/>
              <p:cNvSpPr txBox="1"/>
              <p:nvPr/>
            </p:nvSpPr>
            <p:spPr>
              <a:xfrm>
                <a:off x="7229619" y="557367"/>
                <a:ext cx="317124" cy="257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prstClr val="white"/>
                    </a:solidFill>
                    <a:effectLst/>
                    <a:uLnTx/>
                    <a:uFillTx/>
                    <a:latin typeface="微软雅黑" pitchFamily="34" charset="-122"/>
                    <a:ea typeface="微软雅黑" pitchFamily="34" charset="-122"/>
                  </a:rPr>
                  <a:t>03</a:t>
                </a:r>
              </a:p>
            </p:txBody>
          </p:sp>
        </p:grpSp>
        <p:sp>
          <p:nvSpPr>
            <p:cNvPr id="91" name="TextBox 127"/>
            <p:cNvSpPr txBox="1"/>
            <p:nvPr/>
          </p:nvSpPr>
          <p:spPr>
            <a:xfrm>
              <a:off x="5558416" y="3631245"/>
              <a:ext cx="2200588" cy="487954"/>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a:ln>
                  <a:noFill/>
                </a:ln>
                <a:solidFill>
                  <a:srgbClr val="7F7F7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椭圆 7"/>
          <p:cNvSpPr/>
          <p:nvPr/>
        </p:nvSpPr>
        <p:spPr>
          <a:xfrm>
            <a:off x="1909407" y="3538984"/>
            <a:ext cx="5141439" cy="120863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cap="flat" cmpd="sng" algn="ctr">
            <a:solidFill>
              <a:sysClr val="windowText" lastClr="000000">
                <a:lumMod val="60000"/>
                <a:lumOff val="40000"/>
              </a:sysClr>
            </a:solidFill>
            <a:prstDash val="solid"/>
            <a:miter lim="800000"/>
          </a:ln>
          <a:effectLst/>
        </p:spPr>
        <p:txBody>
          <a:bodyPr lIns="91440" tIns="45720" rIns="91440" bIns="4572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cxnSp>
        <p:nvCxnSpPr>
          <p:cNvPr id="34" name="直接连接符 33"/>
          <p:cNvCxnSpPr>
            <a:endCxn id="33" idx="1"/>
          </p:cNvCxnSpPr>
          <p:nvPr/>
        </p:nvCxnSpPr>
        <p:spPr>
          <a:xfrm>
            <a:off x="4476436" y="2940050"/>
            <a:ext cx="3691" cy="1807573"/>
          </a:xfrm>
          <a:prstGeom prst="line">
            <a:avLst/>
          </a:prstGeom>
          <a:noFill/>
          <a:ln w="19050" cap="flat" cmpd="sng" algn="ctr">
            <a:solidFill>
              <a:sysClr val="windowText" lastClr="000000">
                <a:lumMod val="60000"/>
                <a:lumOff val="40000"/>
              </a:sysClr>
            </a:solidFill>
            <a:prstDash val="solid"/>
            <a:miter lim="800000"/>
          </a:ln>
          <a:effectLst/>
        </p:spPr>
      </p:cxnSp>
      <p:sp>
        <p:nvSpPr>
          <p:cNvPr id="35" name="TextBox 40"/>
          <p:cNvSpPr txBox="1"/>
          <p:nvPr/>
        </p:nvSpPr>
        <p:spPr>
          <a:xfrm>
            <a:off x="783461" y="4279464"/>
            <a:ext cx="194421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50000"/>
                    <a:lumOff val="50000"/>
                  </a:schemeClr>
                </a:solidFill>
                <a:latin typeface="微软雅黑" pitchFamily="34" charset="-122"/>
                <a:ea typeface="微软雅黑" pitchFamily="34" charset="-122"/>
              </a:rPr>
              <a:t>单击此处添加文本</a:t>
            </a:r>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单击此处添加文本</a:t>
            </a:r>
          </a:p>
        </p:txBody>
      </p:sp>
      <p:grpSp>
        <p:nvGrpSpPr>
          <p:cNvPr id="36" name="组合 35"/>
          <p:cNvGrpSpPr/>
          <p:nvPr/>
        </p:nvGrpSpPr>
        <p:grpSpPr>
          <a:xfrm>
            <a:off x="3429898" y="1220306"/>
            <a:ext cx="2084514" cy="2084515"/>
            <a:chOff x="2848131" y="1860029"/>
            <a:chExt cx="3807502" cy="3807502"/>
          </a:xfrm>
        </p:grpSpPr>
        <p:grpSp>
          <p:nvGrpSpPr>
            <p:cNvPr id="37" name="组合 36"/>
            <p:cNvGrpSpPr/>
            <p:nvPr/>
          </p:nvGrpSpPr>
          <p:grpSpPr>
            <a:xfrm>
              <a:off x="2848131" y="1860029"/>
              <a:ext cx="3807502" cy="3807502"/>
              <a:chOff x="2848131" y="1860029"/>
              <a:chExt cx="3807502" cy="3807502"/>
            </a:xfrm>
          </p:grpSpPr>
          <p:sp>
            <p:nvSpPr>
              <p:cNvPr id="39" name="椭圆 38"/>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40" name="椭圆 39"/>
              <p:cNvSpPr/>
              <p:nvPr/>
            </p:nvSpPr>
            <p:spPr>
              <a:xfrm>
                <a:off x="2936824" y="1948722"/>
                <a:ext cx="3630118" cy="3630118"/>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grpSp>
        <p:sp>
          <p:nvSpPr>
            <p:cNvPr id="38" name="文本框 10"/>
            <p:cNvSpPr txBox="1"/>
            <p:nvPr/>
          </p:nvSpPr>
          <p:spPr>
            <a:xfrm>
              <a:off x="3466380" y="3335068"/>
              <a:ext cx="2586001" cy="84326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标题文字</a:t>
              </a:r>
              <a:endParaRPr kumimoji="0" lang="en-US" altLang="zh-CN" sz="2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grpSp>
      <p:grpSp>
        <p:nvGrpSpPr>
          <p:cNvPr id="41" name="组合 40"/>
          <p:cNvGrpSpPr/>
          <p:nvPr/>
        </p:nvGrpSpPr>
        <p:grpSpPr>
          <a:xfrm>
            <a:off x="1268330" y="2973422"/>
            <a:ext cx="1075144" cy="1075144"/>
            <a:chOff x="2800449" y="3260788"/>
            <a:chExt cx="1075144" cy="1075144"/>
          </a:xfrm>
        </p:grpSpPr>
        <p:grpSp>
          <p:nvGrpSpPr>
            <p:cNvPr id="42" name="组合 41"/>
            <p:cNvGrpSpPr/>
            <p:nvPr/>
          </p:nvGrpSpPr>
          <p:grpSpPr>
            <a:xfrm>
              <a:off x="2800449" y="3260788"/>
              <a:ext cx="1075144" cy="1075144"/>
              <a:chOff x="3724322" y="1908536"/>
              <a:chExt cx="1329153" cy="1329153"/>
            </a:xfrm>
          </p:grpSpPr>
          <p:sp>
            <p:nvSpPr>
              <p:cNvPr id="44" name="椭圆 43"/>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45" name="椭圆 44"/>
              <p:cNvSpPr/>
              <p:nvPr/>
            </p:nvSpPr>
            <p:spPr>
              <a:xfrm>
                <a:off x="3839838" y="2024052"/>
                <a:ext cx="1098122" cy="109812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grpSp>
        <p:sp>
          <p:nvSpPr>
            <p:cNvPr id="43"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109740" tIns="54871" rIns="109740" bIns="54871"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685487"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grpSp>
      <p:grpSp>
        <p:nvGrpSpPr>
          <p:cNvPr id="46" name="组合 45"/>
          <p:cNvGrpSpPr/>
          <p:nvPr/>
        </p:nvGrpSpPr>
        <p:grpSpPr>
          <a:xfrm>
            <a:off x="2746888" y="3856795"/>
            <a:ext cx="1075144" cy="1075144"/>
            <a:chOff x="4279007" y="4144161"/>
            <a:chExt cx="1075144" cy="1075144"/>
          </a:xfrm>
        </p:grpSpPr>
        <p:grpSp>
          <p:nvGrpSpPr>
            <p:cNvPr id="47" name="组合 46"/>
            <p:cNvGrpSpPr/>
            <p:nvPr/>
          </p:nvGrpSpPr>
          <p:grpSpPr>
            <a:xfrm>
              <a:off x="4279007" y="4144161"/>
              <a:ext cx="1075144" cy="1075144"/>
              <a:chOff x="3724322" y="1908536"/>
              <a:chExt cx="1329153" cy="1329153"/>
            </a:xfrm>
          </p:grpSpPr>
          <p:sp>
            <p:nvSpPr>
              <p:cNvPr id="49" name="椭圆 48"/>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50" name="椭圆 49"/>
              <p:cNvSpPr/>
              <p:nvPr/>
            </p:nvSpPr>
            <p:spPr>
              <a:xfrm>
                <a:off x="3839838" y="2024052"/>
                <a:ext cx="1098122" cy="109812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grpSp>
        <p:pic>
          <p:nvPicPr>
            <p:cNvPr id="48" name="Picture 5" descr="C:\Users\Jonahs\Dropbox\Projects SCOTT\MEET Windows Azure\source\Background\tile-icon-CDN.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 name="组合 50"/>
          <p:cNvGrpSpPr/>
          <p:nvPr/>
        </p:nvGrpSpPr>
        <p:grpSpPr>
          <a:xfrm>
            <a:off x="4985505" y="3948159"/>
            <a:ext cx="1075144" cy="1075144"/>
            <a:chOff x="6517624" y="4235525"/>
            <a:chExt cx="1075144" cy="1075144"/>
          </a:xfrm>
        </p:grpSpPr>
        <p:grpSp>
          <p:nvGrpSpPr>
            <p:cNvPr id="52" name="组合 51"/>
            <p:cNvGrpSpPr/>
            <p:nvPr/>
          </p:nvGrpSpPr>
          <p:grpSpPr>
            <a:xfrm>
              <a:off x="6517624" y="4235525"/>
              <a:ext cx="1075144" cy="1075144"/>
              <a:chOff x="3724322" y="1908536"/>
              <a:chExt cx="1329153" cy="1329153"/>
            </a:xfrm>
          </p:grpSpPr>
          <p:sp>
            <p:nvSpPr>
              <p:cNvPr id="54" name="椭圆 53"/>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55" name="椭圆 54"/>
              <p:cNvSpPr/>
              <p:nvPr/>
            </p:nvSpPr>
            <p:spPr>
              <a:xfrm>
                <a:off x="3839838" y="2039752"/>
                <a:ext cx="1098122" cy="109812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grpSp>
        <p:pic>
          <p:nvPicPr>
            <p:cNvPr id="53" name="Picture 10" descr="C:\Users\Jonahs\Dropbox\Projects SCOTT\MEET Windows Azure\source\Background\tile-icon-network.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404" y="4453789"/>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6" name="组合 55"/>
          <p:cNvGrpSpPr/>
          <p:nvPr/>
        </p:nvGrpSpPr>
        <p:grpSpPr>
          <a:xfrm>
            <a:off x="6513273" y="2973422"/>
            <a:ext cx="1075144" cy="1075144"/>
            <a:chOff x="8045392" y="3260788"/>
            <a:chExt cx="1075144" cy="1075144"/>
          </a:xfrm>
        </p:grpSpPr>
        <p:grpSp>
          <p:nvGrpSpPr>
            <p:cNvPr id="57" name="组合 56"/>
            <p:cNvGrpSpPr/>
            <p:nvPr/>
          </p:nvGrpSpPr>
          <p:grpSpPr>
            <a:xfrm>
              <a:off x="8045392" y="3260788"/>
              <a:ext cx="1075144" cy="1075144"/>
              <a:chOff x="3724322" y="1908536"/>
              <a:chExt cx="1329153" cy="1329153"/>
            </a:xfrm>
          </p:grpSpPr>
          <p:sp>
            <p:nvSpPr>
              <p:cNvPr id="59" name="椭圆 58"/>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60" name="椭圆 59"/>
              <p:cNvSpPr/>
              <p:nvPr/>
            </p:nvSpPr>
            <p:spPr>
              <a:xfrm>
                <a:off x="3839838" y="2024052"/>
                <a:ext cx="1098122" cy="1098122"/>
              </a:xfrm>
              <a:prstGeom prst="ellipse">
                <a:avLst/>
              </a:prstGeom>
              <a:solidFill>
                <a:srgbClr val="00B0F0"/>
              </a:solidFill>
              <a:ln w="12700" cap="flat" cmpd="sng" algn="ctr">
                <a:noFill/>
                <a:prstDash val="solid"/>
                <a:miter lim="800000"/>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grpSp>
        <p:sp>
          <p:nvSpPr>
            <p:cNvPr id="58"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3" rIns="91424" bIns="4571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68564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50000"/>
                    <a:lumOff val="50000"/>
                  </a:schemeClr>
                </a:solidFill>
                <a:effectLst/>
                <a:uLnTx/>
                <a:uFillTx/>
                <a:latin typeface="微软雅黑" pitchFamily="34" charset="-122"/>
                <a:ea typeface="微软雅黑" pitchFamily="34" charset="-122"/>
              </a:endParaRPr>
            </a:p>
          </p:txBody>
        </p:sp>
      </p:grpSp>
      <p:sp>
        <p:nvSpPr>
          <p:cNvPr id="61" name="TextBox 40"/>
          <p:cNvSpPr txBox="1"/>
          <p:nvPr/>
        </p:nvSpPr>
        <p:spPr>
          <a:xfrm>
            <a:off x="2624924" y="5174128"/>
            <a:ext cx="194421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50000"/>
                    <a:lumOff val="50000"/>
                  </a:schemeClr>
                </a:solidFill>
                <a:latin typeface="微软雅黑" pitchFamily="34" charset="-122"/>
                <a:ea typeface="微软雅黑" pitchFamily="34" charset="-122"/>
              </a:rPr>
              <a:t>单击此处添加文本</a:t>
            </a:r>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单击此处添加文本</a:t>
            </a:r>
          </a:p>
        </p:txBody>
      </p:sp>
      <p:sp>
        <p:nvSpPr>
          <p:cNvPr id="62" name="TextBox 41"/>
          <p:cNvSpPr txBox="1"/>
          <p:nvPr/>
        </p:nvSpPr>
        <p:spPr>
          <a:xfrm>
            <a:off x="4865210" y="5174128"/>
            <a:ext cx="194421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50000"/>
                    <a:lumOff val="50000"/>
                  </a:schemeClr>
                </a:solidFill>
                <a:latin typeface="微软雅黑" pitchFamily="34" charset="-122"/>
                <a:ea typeface="微软雅黑" pitchFamily="34" charset="-122"/>
              </a:rPr>
              <a:t>单击此处添加文本</a:t>
            </a:r>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单击此处添加文本</a:t>
            </a:r>
          </a:p>
        </p:txBody>
      </p:sp>
      <p:sp>
        <p:nvSpPr>
          <p:cNvPr id="63" name="TextBox 42"/>
          <p:cNvSpPr txBox="1"/>
          <p:nvPr/>
        </p:nvSpPr>
        <p:spPr>
          <a:xfrm>
            <a:off x="6456944" y="4205861"/>
            <a:ext cx="1944216" cy="461665"/>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50000"/>
                    <a:lumOff val="50000"/>
                  </a:schemeClr>
                </a:solidFill>
                <a:latin typeface="微软雅黑" pitchFamily="34" charset="-122"/>
                <a:ea typeface="微软雅黑" pitchFamily="34" charset="-122"/>
              </a:rPr>
              <a:t>单击此处添加文本</a:t>
            </a:r>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单击此处添加文本</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4478857" y="1253945"/>
            <a:ext cx="3693543" cy="3739798"/>
            <a:chOff x="4452910" y="940458"/>
            <a:chExt cx="3709076" cy="3755526"/>
          </a:xfrm>
        </p:grpSpPr>
        <p:sp>
          <p:nvSpPr>
            <p:cNvPr id="44" name="椭圆 4"/>
            <p:cNvSpPr/>
            <p:nvPr/>
          </p:nvSpPr>
          <p:spPr>
            <a:xfrm rot="197558">
              <a:off x="4452910" y="940458"/>
              <a:ext cx="3709076" cy="3755526"/>
            </a:xfrm>
            <a:custGeom>
              <a:avLst/>
              <a:gdLst/>
              <a:ahLst/>
              <a:cxnLst/>
              <a:rect l="l" t="t" r="r" b="b"/>
              <a:pathLst>
                <a:path w="6373853" h="6453678">
                  <a:moveTo>
                    <a:pt x="1748789" y="3781"/>
                  </a:moveTo>
                  <a:cubicBezTo>
                    <a:pt x="1773410" y="1281"/>
                    <a:pt x="1798391" y="0"/>
                    <a:pt x="1823671" y="0"/>
                  </a:cubicBezTo>
                  <a:cubicBezTo>
                    <a:pt x="2222376" y="0"/>
                    <a:pt x="2546668" y="318599"/>
                    <a:pt x="2555176" y="715114"/>
                  </a:cubicBezTo>
                  <a:cubicBezTo>
                    <a:pt x="2646063" y="945229"/>
                    <a:pt x="2815509" y="1149545"/>
                    <a:pt x="3050234" y="1286278"/>
                  </a:cubicBezTo>
                  <a:cubicBezTo>
                    <a:pt x="3277270" y="1418531"/>
                    <a:pt x="3529180" y="1466470"/>
                    <a:pt x="3767051" y="1437382"/>
                  </a:cubicBezTo>
                  <a:cubicBezTo>
                    <a:pt x="4043009" y="1173698"/>
                    <a:pt x="4417184" y="1012566"/>
                    <a:pt x="4828995" y="1012566"/>
                  </a:cubicBezTo>
                  <a:cubicBezTo>
                    <a:pt x="5682197" y="1012566"/>
                    <a:pt x="6373853" y="1704222"/>
                    <a:pt x="6373853" y="2557424"/>
                  </a:cubicBezTo>
                  <a:cubicBezTo>
                    <a:pt x="6373853" y="3315640"/>
                    <a:pt x="5827627" y="3946278"/>
                    <a:pt x="5106977" y="4075988"/>
                  </a:cubicBezTo>
                  <a:cubicBezTo>
                    <a:pt x="4860269" y="4198053"/>
                    <a:pt x="4655938" y="4415360"/>
                    <a:pt x="4548276" y="4699239"/>
                  </a:cubicBezTo>
                  <a:cubicBezTo>
                    <a:pt x="4488061" y="4858013"/>
                    <a:pt x="4464290" y="5021251"/>
                    <a:pt x="4473846" y="5178965"/>
                  </a:cubicBezTo>
                  <a:cubicBezTo>
                    <a:pt x="4624448" y="5311033"/>
                    <a:pt x="4718008" y="5505241"/>
                    <a:pt x="4718008" y="5721301"/>
                  </a:cubicBezTo>
                  <a:cubicBezTo>
                    <a:pt x="4718008" y="6125782"/>
                    <a:pt x="4390112" y="6453678"/>
                    <a:pt x="3985631" y="6453678"/>
                  </a:cubicBezTo>
                  <a:cubicBezTo>
                    <a:pt x="3581150" y="6453678"/>
                    <a:pt x="3253254" y="6125782"/>
                    <a:pt x="3253254" y="5721301"/>
                  </a:cubicBezTo>
                  <a:cubicBezTo>
                    <a:pt x="3253254" y="5342100"/>
                    <a:pt x="3541444" y="5030211"/>
                    <a:pt x="3910750" y="4992705"/>
                  </a:cubicBezTo>
                  <a:lnTo>
                    <a:pt x="3970068" y="4989710"/>
                  </a:lnTo>
                  <a:cubicBezTo>
                    <a:pt x="4089426" y="4874941"/>
                    <a:pt x="4186035" y="4731148"/>
                    <a:pt x="4249282" y="4564379"/>
                  </a:cubicBezTo>
                  <a:cubicBezTo>
                    <a:pt x="4318623" y="4381544"/>
                    <a:pt x="4339635" y="4192787"/>
                    <a:pt x="4317136" y="4013436"/>
                  </a:cubicBezTo>
                  <a:cubicBezTo>
                    <a:pt x="4256166" y="3992601"/>
                    <a:pt x="4197322" y="3967056"/>
                    <a:pt x="4140584" y="3937908"/>
                  </a:cubicBezTo>
                  <a:cubicBezTo>
                    <a:pt x="3785942" y="3880704"/>
                    <a:pt x="3361104" y="3968836"/>
                    <a:pt x="2972750" y="4207511"/>
                  </a:cubicBezTo>
                  <a:cubicBezTo>
                    <a:pt x="2649524" y="4406159"/>
                    <a:pt x="2407922" y="4674458"/>
                    <a:pt x="2273557" y="4956562"/>
                  </a:cubicBezTo>
                  <a:cubicBezTo>
                    <a:pt x="2243728" y="5333109"/>
                    <a:pt x="1928537" y="5629160"/>
                    <a:pt x="1544199" y="5629160"/>
                  </a:cubicBezTo>
                  <a:cubicBezTo>
                    <a:pt x="1139718" y="5629161"/>
                    <a:pt x="811822" y="5301265"/>
                    <a:pt x="811822" y="4896783"/>
                  </a:cubicBezTo>
                  <a:cubicBezTo>
                    <a:pt x="811822" y="4517582"/>
                    <a:pt x="1100012" y="4205693"/>
                    <a:pt x="1469317" y="4168187"/>
                  </a:cubicBezTo>
                  <a:cubicBezTo>
                    <a:pt x="1493938" y="4165687"/>
                    <a:pt x="1518919" y="4164406"/>
                    <a:pt x="1544199" y="4164406"/>
                  </a:cubicBezTo>
                  <a:cubicBezTo>
                    <a:pt x="1614188" y="4164406"/>
                    <a:pt x="1681885" y="4174224"/>
                    <a:pt x="1745054" y="4195817"/>
                  </a:cubicBezTo>
                  <a:cubicBezTo>
                    <a:pt x="2080595" y="4225945"/>
                    <a:pt x="2467608" y="4133688"/>
                    <a:pt x="2823912" y="3914711"/>
                  </a:cubicBezTo>
                  <a:cubicBezTo>
                    <a:pt x="3105509" y="3741648"/>
                    <a:pt x="3325152" y="3515718"/>
                    <a:pt x="3465145" y="3273270"/>
                  </a:cubicBezTo>
                  <a:cubicBezTo>
                    <a:pt x="3451578" y="3254462"/>
                    <a:pt x="3441393" y="3233849"/>
                    <a:pt x="3431663" y="3212981"/>
                  </a:cubicBezTo>
                  <a:cubicBezTo>
                    <a:pt x="3160269" y="2960984"/>
                    <a:pt x="2737001" y="2800878"/>
                    <a:pt x="2261862" y="2800878"/>
                  </a:cubicBezTo>
                  <a:cubicBezTo>
                    <a:pt x="1915427" y="2800878"/>
                    <a:pt x="1596569" y="2885993"/>
                    <a:pt x="1343736" y="3029603"/>
                  </a:cubicBezTo>
                  <a:cubicBezTo>
                    <a:pt x="1213416" y="3228799"/>
                    <a:pt x="988216" y="3359981"/>
                    <a:pt x="732377" y="3359981"/>
                  </a:cubicBezTo>
                  <a:cubicBezTo>
                    <a:pt x="327896" y="3359981"/>
                    <a:pt x="0" y="3032085"/>
                    <a:pt x="0" y="2627604"/>
                  </a:cubicBezTo>
                  <a:cubicBezTo>
                    <a:pt x="0" y="2248403"/>
                    <a:pt x="288190" y="1936513"/>
                    <a:pt x="657496" y="1899008"/>
                  </a:cubicBezTo>
                  <a:cubicBezTo>
                    <a:pt x="682116" y="1896508"/>
                    <a:pt x="707097" y="1895227"/>
                    <a:pt x="732377" y="1895227"/>
                  </a:cubicBezTo>
                  <a:cubicBezTo>
                    <a:pt x="990216" y="1895227"/>
                    <a:pt x="1216935" y="2028468"/>
                    <a:pt x="1346404" y="2230521"/>
                  </a:cubicBezTo>
                  <a:cubicBezTo>
                    <a:pt x="1602758" y="2382858"/>
                    <a:pt x="1930881" y="2473491"/>
                    <a:pt x="2288367" y="2473491"/>
                  </a:cubicBezTo>
                  <a:cubicBezTo>
                    <a:pt x="2697774" y="2473492"/>
                    <a:pt x="3068669" y="2354621"/>
                    <a:pt x="3337053" y="2160075"/>
                  </a:cubicBezTo>
                  <a:cubicBezTo>
                    <a:pt x="3340926" y="2141545"/>
                    <a:pt x="3346143" y="2123420"/>
                    <a:pt x="3351687" y="2105436"/>
                  </a:cubicBezTo>
                  <a:cubicBezTo>
                    <a:pt x="3259746" y="1885205"/>
                    <a:pt x="3094211" y="1690778"/>
                    <a:pt x="2868101" y="1559064"/>
                  </a:cubicBezTo>
                  <a:cubicBezTo>
                    <a:pt x="2612420" y="1410124"/>
                    <a:pt x="2325191" y="1368116"/>
                    <a:pt x="2062135" y="1421669"/>
                  </a:cubicBezTo>
                  <a:cubicBezTo>
                    <a:pt x="2020112" y="1439592"/>
                    <a:pt x="1975220" y="1450584"/>
                    <a:pt x="1928800" y="1456357"/>
                  </a:cubicBezTo>
                  <a:cubicBezTo>
                    <a:pt x="1920816" y="1457887"/>
                    <a:pt x="1913196" y="1460508"/>
                    <a:pt x="1905608" y="1463212"/>
                  </a:cubicBezTo>
                  <a:lnTo>
                    <a:pt x="1907728" y="1459572"/>
                  </a:lnTo>
                  <a:cubicBezTo>
                    <a:pt x="1880177" y="1463133"/>
                    <a:pt x="1852113" y="1464754"/>
                    <a:pt x="1823671" y="1464754"/>
                  </a:cubicBezTo>
                  <a:cubicBezTo>
                    <a:pt x="1419190" y="1464754"/>
                    <a:pt x="1091294" y="1136858"/>
                    <a:pt x="1091294" y="732377"/>
                  </a:cubicBezTo>
                  <a:cubicBezTo>
                    <a:pt x="1091294" y="353176"/>
                    <a:pt x="1379484" y="41286"/>
                    <a:pt x="1748789" y="3781"/>
                  </a:cubicBezTo>
                  <a:close/>
                </a:path>
              </a:pathLst>
            </a:custGeom>
            <a:solidFill>
              <a:srgbClr val="00B0F0"/>
            </a:soli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45" name="组合 44"/>
            <p:cNvGrpSpPr/>
            <p:nvPr/>
          </p:nvGrpSpPr>
          <p:grpSpPr>
            <a:xfrm>
              <a:off x="6542229" y="1711882"/>
              <a:ext cx="1555950" cy="1517754"/>
              <a:chOff x="2819811" y="1860029"/>
              <a:chExt cx="3903324" cy="3807502"/>
            </a:xfrm>
          </p:grpSpPr>
          <p:grpSp>
            <p:nvGrpSpPr>
              <p:cNvPr id="66" name="组合 65"/>
              <p:cNvGrpSpPr/>
              <p:nvPr/>
            </p:nvGrpSpPr>
            <p:grpSpPr>
              <a:xfrm>
                <a:off x="2848131" y="1860029"/>
                <a:ext cx="3807502" cy="3807502"/>
                <a:chOff x="2848131" y="1860029"/>
                <a:chExt cx="3807502" cy="3807502"/>
              </a:xfrm>
            </p:grpSpPr>
            <p:sp>
              <p:nvSpPr>
                <p:cNvPr id="68" name="椭圆 67"/>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9" name="椭圆 68"/>
                <p:cNvSpPr/>
                <p:nvPr/>
              </p:nvSpPr>
              <p:spPr>
                <a:xfrm>
                  <a:off x="2936824" y="1948723"/>
                  <a:ext cx="3630117" cy="3630120"/>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67" name="文本框 29"/>
              <p:cNvSpPr txBox="1"/>
              <p:nvPr/>
            </p:nvSpPr>
            <p:spPr>
              <a:xfrm>
                <a:off x="2819811" y="2946448"/>
                <a:ext cx="3903324" cy="147316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标题</a:t>
                </a:r>
                <a:endParaRPr kumimoji="0" lang="en-US" altLang="zh-CN" sz="16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00B0F0"/>
                    </a:solidFill>
                    <a:effectLst/>
                    <a:uLnTx/>
                    <a:uFillTx/>
                    <a:latin typeface="微软雅黑" pitchFamily="34" charset="-122"/>
                    <a:ea typeface="微软雅黑" pitchFamily="34" charset="-122"/>
                  </a:rPr>
                  <a:t>文字内容</a:t>
                </a:r>
                <a:endParaRPr kumimoji="0" lang="en-US" altLang="zh-CN" sz="1600"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46" name="组合 45"/>
            <p:cNvGrpSpPr/>
            <p:nvPr/>
          </p:nvGrpSpPr>
          <p:grpSpPr>
            <a:xfrm>
              <a:off x="5272348" y="991483"/>
              <a:ext cx="642933" cy="642933"/>
              <a:chOff x="6962369" y="1155522"/>
              <a:chExt cx="928602" cy="928602"/>
            </a:xfrm>
          </p:grpSpPr>
          <p:grpSp>
            <p:nvGrpSpPr>
              <p:cNvPr id="62" name="组合 61"/>
              <p:cNvGrpSpPr/>
              <p:nvPr/>
            </p:nvGrpSpPr>
            <p:grpSpPr>
              <a:xfrm>
                <a:off x="6962369" y="1155522"/>
                <a:ext cx="928602" cy="928602"/>
                <a:chOff x="2848131" y="1860029"/>
                <a:chExt cx="3807502" cy="3807502"/>
              </a:xfrm>
            </p:grpSpPr>
            <p:sp>
              <p:nvSpPr>
                <p:cNvPr id="64" name="椭圆 63"/>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5" name="椭圆 64"/>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63" name="文本框 25"/>
              <p:cNvSpPr txBox="1"/>
              <p:nvPr/>
            </p:nvSpPr>
            <p:spPr>
              <a:xfrm>
                <a:off x="7084704" y="1315889"/>
                <a:ext cx="658436" cy="53567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00B0F0"/>
                    </a:solidFill>
                    <a:effectLst/>
                    <a:uLnTx/>
                    <a:uFillTx/>
                    <a:latin typeface="微软雅黑" pitchFamily="34" charset="-122"/>
                    <a:ea typeface="微软雅黑" pitchFamily="34" charset="-122"/>
                  </a:rPr>
                  <a:t>01</a:t>
                </a:r>
                <a:endParaRPr kumimoji="0" lang="zh-CN" altLang="en-US"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47" name="组合 46"/>
            <p:cNvGrpSpPr/>
            <p:nvPr/>
          </p:nvGrpSpPr>
          <p:grpSpPr>
            <a:xfrm>
              <a:off x="4583509" y="2061934"/>
              <a:ext cx="642933" cy="642933"/>
              <a:chOff x="6962369" y="1155522"/>
              <a:chExt cx="928602" cy="928602"/>
            </a:xfrm>
          </p:grpSpPr>
          <p:grpSp>
            <p:nvGrpSpPr>
              <p:cNvPr id="58" name="组合 57"/>
              <p:cNvGrpSpPr/>
              <p:nvPr/>
            </p:nvGrpSpPr>
            <p:grpSpPr>
              <a:xfrm>
                <a:off x="6962369" y="1155522"/>
                <a:ext cx="928602" cy="928602"/>
                <a:chOff x="2848131" y="1860029"/>
                <a:chExt cx="3807502" cy="3807502"/>
              </a:xfrm>
            </p:grpSpPr>
            <p:sp>
              <p:nvSpPr>
                <p:cNvPr id="60" name="椭圆 59"/>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1" name="椭圆 60"/>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59" name="文本框 21"/>
              <p:cNvSpPr txBox="1"/>
              <p:nvPr/>
            </p:nvSpPr>
            <p:spPr>
              <a:xfrm>
                <a:off x="7070947" y="1315889"/>
                <a:ext cx="658436" cy="53567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00B0F0"/>
                    </a:solidFill>
                    <a:effectLst/>
                    <a:uLnTx/>
                    <a:uFillTx/>
                    <a:latin typeface="微软雅黑" pitchFamily="34" charset="-122"/>
                    <a:ea typeface="微软雅黑" pitchFamily="34" charset="-122"/>
                  </a:rPr>
                  <a:t>02</a:t>
                </a:r>
                <a:endParaRPr kumimoji="0" lang="zh-CN" altLang="en-US"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48" name="组合 47"/>
            <p:cNvGrpSpPr/>
            <p:nvPr/>
          </p:nvGrpSpPr>
          <p:grpSpPr>
            <a:xfrm>
              <a:off x="4981139" y="3408120"/>
              <a:ext cx="642933" cy="642933"/>
              <a:chOff x="6962369" y="1155522"/>
              <a:chExt cx="928602" cy="928602"/>
            </a:xfrm>
          </p:grpSpPr>
          <p:grpSp>
            <p:nvGrpSpPr>
              <p:cNvPr id="54" name="组合 53"/>
              <p:cNvGrpSpPr/>
              <p:nvPr/>
            </p:nvGrpSpPr>
            <p:grpSpPr>
              <a:xfrm>
                <a:off x="6962369" y="1155522"/>
                <a:ext cx="928602" cy="928602"/>
                <a:chOff x="2848131" y="1860029"/>
                <a:chExt cx="3807502" cy="3807502"/>
              </a:xfrm>
            </p:grpSpPr>
            <p:sp>
              <p:nvSpPr>
                <p:cNvPr id="56" name="椭圆 55"/>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7" name="椭圆 56"/>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55" name="文本框 17"/>
              <p:cNvSpPr txBox="1"/>
              <p:nvPr/>
            </p:nvSpPr>
            <p:spPr>
              <a:xfrm>
                <a:off x="7070947" y="1343403"/>
                <a:ext cx="658436" cy="53567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00B0F0"/>
                    </a:solidFill>
                    <a:effectLst/>
                    <a:uLnTx/>
                    <a:uFillTx/>
                    <a:latin typeface="微软雅黑" pitchFamily="34" charset="-122"/>
                    <a:ea typeface="微软雅黑" pitchFamily="34" charset="-122"/>
                  </a:rPr>
                  <a:t>03</a:t>
                </a:r>
                <a:endParaRPr kumimoji="0" lang="zh-CN" altLang="en-US"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49" name="组合 48"/>
            <p:cNvGrpSpPr/>
            <p:nvPr/>
          </p:nvGrpSpPr>
          <p:grpSpPr>
            <a:xfrm>
              <a:off x="6364687" y="3977893"/>
              <a:ext cx="642933" cy="642933"/>
              <a:chOff x="6962369" y="1155522"/>
              <a:chExt cx="928602" cy="928602"/>
            </a:xfrm>
          </p:grpSpPr>
          <p:grpSp>
            <p:nvGrpSpPr>
              <p:cNvPr id="50" name="组合 49"/>
              <p:cNvGrpSpPr/>
              <p:nvPr/>
            </p:nvGrpSpPr>
            <p:grpSpPr>
              <a:xfrm>
                <a:off x="6962369" y="1155522"/>
                <a:ext cx="928602" cy="928602"/>
                <a:chOff x="2848131" y="1860029"/>
                <a:chExt cx="3807502" cy="3807502"/>
              </a:xfrm>
            </p:grpSpPr>
            <p:sp>
              <p:nvSpPr>
                <p:cNvPr id="52" name="椭圆 51"/>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3" name="椭圆 52"/>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51" name="文本框 13"/>
              <p:cNvSpPr txBox="1"/>
              <p:nvPr/>
            </p:nvSpPr>
            <p:spPr>
              <a:xfrm>
                <a:off x="7070950" y="1343403"/>
                <a:ext cx="658436" cy="53567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00B0F0"/>
                    </a:solidFill>
                    <a:effectLst/>
                    <a:uLnTx/>
                    <a:uFillTx/>
                    <a:latin typeface="微软雅黑" pitchFamily="34" charset="-122"/>
                    <a:ea typeface="微软雅黑" pitchFamily="34" charset="-122"/>
                  </a:rPr>
                  <a:t>04</a:t>
                </a:r>
                <a:endParaRPr kumimoji="0" lang="zh-CN" altLang="en-US" b="0"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grpSp>
        <p:nvGrpSpPr>
          <p:cNvPr id="70" name="组合 69"/>
          <p:cNvGrpSpPr/>
          <p:nvPr/>
        </p:nvGrpSpPr>
        <p:grpSpPr>
          <a:xfrm>
            <a:off x="1206287" y="1525283"/>
            <a:ext cx="4027955" cy="600164"/>
            <a:chOff x="1166576" y="1212938"/>
            <a:chExt cx="4044895" cy="602688"/>
          </a:xfrm>
        </p:grpSpPr>
        <p:cxnSp>
          <p:nvCxnSpPr>
            <p:cNvPr id="71" name="直接连接符 70"/>
            <p:cNvCxnSpPr/>
            <p:nvPr/>
          </p:nvCxnSpPr>
          <p:spPr>
            <a:xfrm flipH="1">
              <a:off x="1230086" y="1619440"/>
              <a:ext cx="3981385" cy="0"/>
            </a:xfrm>
            <a:prstGeom prst="line">
              <a:avLst/>
            </a:prstGeom>
            <a:noFill/>
            <a:ln w="3175" cap="flat" cmpd="sng" algn="ctr">
              <a:solidFill>
                <a:srgbClr val="000000"/>
              </a:solidFill>
              <a:prstDash val="solid"/>
              <a:miter lim="800000"/>
            </a:ln>
            <a:effectLst/>
          </p:spPr>
        </p:cxnSp>
        <p:sp>
          <p:nvSpPr>
            <p:cNvPr id="72" name="TextBox 40"/>
            <p:cNvSpPr txBox="1"/>
            <p:nvPr/>
          </p:nvSpPr>
          <p:spPr>
            <a:xfrm>
              <a:off x="1166576" y="1212938"/>
              <a:ext cx="2586274" cy="602688"/>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grpSp>
      <p:grpSp>
        <p:nvGrpSpPr>
          <p:cNvPr id="73" name="组合 72"/>
          <p:cNvGrpSpPr/>
          <p:nvPr/>
        </p:nvGrpSpPr>
        <p:grpSpPr>
          <a:xfrm>
            <a:off x="577752" y="2610971"/>
            <a:ext cx="3969965" cy="600164"/>
            <a:chOff x="535399" y="2303190"/>
            <a:chExt cx="3986660" cy="602688"/>
          </a:xfrm>
        </p:grpSpPr>
        <p:cxnSp>
          <p:nvCxnSpPr>
            <p:cNvPr id="74" name="直接连接符 73"/>
            <p:cNvCxnSpPr/>
            <p:nvPr/>
          </p:nvCxnSpPr>
          <p:spPr>
            <a:xfrm flipH="1">
              <a:off x="540674" y="2704868"/>
              <a:ext cx="3981385" cy="0"/>
            </a:xfrm>
            <a:prstGeom prst="line">
              <a:avLst/>
            </a:prstGeom>
            <a:ln/>
          </p:spPr>
          <p:style>
            <a:lnRef idx="1">
              <a:schemeClr val="dk1"/>
            </a:lnRef>
            <a:fillRef idx="0">
              <a:schemeClr val="dk1"/>
            </a:fillRef>
            <a:effectRef idx="0">
              <a:schemeClr val="dk1"/>
            </a:effectRef>
            <a:fontRef idx="minor">
              <a:schemeClr val="tx1"/>
            </a:fontRef>
          </p:style>
        </p:cxnSp>
        <p:sp>
          <p:nvSpPr>
            <p:cNvPr id="75" name="TextBox 40"/>
            <p:cNvSpPr txBox="1"/>
            <p:nvPr/>
          </p:nvSpPr>
          <p:spPr>
            <a:xfrm>
              <a:off x="535399" y="2303190"/>
              <a:ext cx="2586274" cy="602688"/>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grpSp>
      <p:grpSp>
        <p:nvGrpSpPr>
          <p:cNvPr id="76" name="组合 75"/>
          <p:cNvGrpSpPr/>
          <p:nvPr/>
        </p:nvGrpSpPr>
        <p:grpSpPr>
          <a:xfrm>
            <a:off x="1052008" y="3951912"/>
            <a:ext cx="3967785" cy="600164"/>
            <a:chOff x="1011649" y="3649772"/>
            <a:chExt cx="3984471" cy="602688"/>
          </a:xfrm>
        </p:grpSpPr>
        <p:cxnSp>
          <p:nvCxnSpPr>
            <p:cNvPr id="77" name="直接连接符 76"/>
            <p:cNvCxnSpPr/>
            <p:nvPr/>
          </p:nvCxnSpPr>
          <p:spPr>
            <a:xfrm flipH="1">
              <a:off x="1014735" y="4058836"/>
              <a:ext cx="3981385" cy="0"/>
            </a:xfrm>
            <a:prstGeom prst="line">
              <a:avLst/>
            </a:prstGeom>
            <a:noFill/>
            <a:ln w="3175" cap="flat" cmpd="sng" algn="ctr">
              <a:solidFill>
                <a:srgbClr val="000000"/>
              </a:solidFill>
              <a:prstDash val="solid"/>
              <a:miter lim="800000"/>
            </a:ln>
            <a:effectLst/>
          </p:spPr>
        </p:cxnSp>
        <p:sp>
          <p:nvSpPr>
            <p:cNvPr id="78" name="TextBox 77"/>
            <p:cNvSpPr txBox="1"/>
            <p:nvPr/>
          </p:nvSpPr>
          <p:spPr>
            <a:xfrm>
              <a:off x="1011649" y="3649772"/>
              <a:ext cx="2586274" cy="602688"/>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grpSp>
      <p:grpSp>
        <p:nvGrpSpPr>
          <p:cNvPr id="79" name="组合 78"/>
          <p:cNvGrpSpPr/>
          <p:nvPr/>
        </p:nvGrpSpPr>
        <p:grpSpPr>
          <a:xfrm>
            <a:off x="2549693" y="4806631"/>
            <a:ext cx="4082908" cy="600164"/>
            <a:chOff x="2515633" y="4508086"/>
            <a:chExt cx="4100078" cy="602688"/>
          </a:xfrm>
        </p:grpSpPr>
        <p:grpSp>
          <p:nvGrpSpPr>
            <p:cNvPr id="80" name="组合 79"/>
            <p:cNvGrpSpPr/>
            <p:nvPr/>
          </p:nvGrpSpPr>
          <p:grpSpPr>
            <a:xfrm>
              <a:off x="2515633" y="4719307"/>
              <a:ext cx="4100078" cy="165930"/>
              <a:chOff x="3354176" y="6292409"/>
              <a:chExt cx="5466771" cy="221240"/>
            </a:xfrm>
          </p:grpSpPr>
          <p:cxnSp>
            <p:nvCxnSpPr>
              <p:cNvPr id="82" name="直接连接符 81"/>
              <p:cNvCxnSpPr/>
              <p:nvPr/>
            </p:nvCxnSpPr>
            <p:spPr>
              <a:xfrm flipH="1">
                <a:off x="3354176" y="6513647"/>
                <a:ext cx="5308513" cy="0"/>
              </a:xfrm>
              <a:prstGeom prst="line">
                <a:avLst/>
              </a:prstGeom>
              <a:ln/>
            </p:spPr>
            <p:style>
              <a:lnRef idx="1">
                <a:schemeClr val="dk1"/>
              </a:lnRef>
              <a:fillRef idx="0">
                <a:schemeClr val="dk1"/>
              </a:fillRef>
              <a:effectRef idx="0">
                <a:schemeClr val="dk1"/>
              </a:effectRef>
              <a:fontRef idx="minor">
                <a:schemeClr val="tx1"/>
              </a:fontRef>
            </p:style>
          </p:cxnSp>
          <p:cxnSp>
            <p:nvCxnSpPr>
              <p:cNvPr id="83" name="直接连接符 82"/>
              <p:cNvCxnSpPr/>
              <p:nvPr/>
            </p:nvCxnSpPr>
            <p:spPr>
              <a:xfrm flipV="1">
                <a:off x="8662689" y="6292409"/>
                <a:ext cx="158258" cy="221240"/>
              </a:xfrm>
              <a:prstGeom prst="line">
                <a:avLst/>
              </a:prstGeom>
              <a:ln/>
            </p:spPr>
            <p:style>
              <a:lnRef idx="1">
                <a:schemeClr val="dk1"/>
              </a:lnRef>
              <a:fillRef idx="0">
                <a:schemeClr val="dk1"/>
              </a:fillRef>
              <a:effectRef idx="0">
                <a:schemeClr val="dk1"/>
              </a:effectRef>
              <a:fontRef idx="minor">
                <a:schemeClr val="tx1"/>
              </a:fontRef>
            </p:style>
          </p:cxnSp>
        </p:grpSp>
        <p:sp>
          <p:nvSpPr>
            <p:cNvPr id="81" name="TextBox 40"/>
            <p:cNvSpPr txBox="1"/>
            <p:nvPr/>
          </p:nvSpPr>
          <p:spPr>
            <a:xfrm>
              <a:off x="2545174" y="4508086"/>
              <a:ext cx="2586274" cy="602688"/>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endParaRPr kumimoji="0" lang="en-US" altLang="zh-CN"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单击此处添加文本单击此处添加文本</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083128" y="1759012"/>
            <a:ext cx="2855627" cy="2855627"/>
            <a:chOff x="3177031" y="1165408"/>
            <a:chExt cx="2855627" cy="2855627"/>
          </a:xfrm>
        </p:grpSpPr>
        <p:grpSp>
          <p:nvGrpSpPr>
            <p:cNvPr id="13" name="组合 12"/>
            <p:cNvGrpSpPr/>
            <p:nvPr/>
          </p:nvGrpSpPr>
          <p:grpSpPr>
            <a:xfrm>
              <a:off x="3177031" y="1165408"/>
              <a:ext cx="2855627" cy="2855627"/>
              <a:chOff x="2848131" y="1860029"/>
              <a:chExt cx="3807502" cy="3807502"/>
            </a:xfrm>
          </p:grpSpPr>
          <p:sp>
            <p:nvSpPr>
              <p:cNvPr id="15" name="椭圆 14"/>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椭圆 15"/>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4" name="文本框 5"/>
            <p:cNvSpPr txBox="1"/>
            <p:nvPr/>
          </p:nvSpPr>
          <p:spPr>
            <a:xfrm>
              <a:off x="3799989" y="2616778"/>
              <a:ext cx="1620957"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项目成果</a:t>
              </a:r>
              <a:endParaRPr kumimoji="0" lang="zh-CN" altLang="en-US" sz="28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grpSp>
        <p:nvGrpSpPr>
          <p:cNvPr id="17" name="组合 16"/>
          <p:cNvGrpSpPr/>
          <p:nvPr/>
        </p:nvGrpSpPr>
        <p:grpSpPr>
          <a:xfrm>
            <a:off x="3970773" y="1825531"/>
            <a:ext cx="1014647" cy="1014647"/>
            <a:chOff x="5258235" y="1153582"/>
            <a:chExt cx="1014647" cy="1014647"/>
          </a:xfrm>
        </p:grpSpPr>
        <p:grpSp>
          <p:nvGrpSpPr>
            <p:cNvPr id="18" name="组合 17"/>
            <p:cNvGrpSpPr/>
            <p:nvPr/>
          </p:nvGrpSpPr>
          <p:grpSpPr>
            <a:xfrm>
              <a:off x="5258235" y="1153582"/>
              <a:ext cx="1014647" cy="1014647"/>
              <a:chOff x="2848131" y="1860029"/>
              <a:chExt cx="3807502" cy="3807502"/>
            </a:xfrm>
          </p:grpSpPr>
          <p:sp>
            <p:nvSpPr>
              <p:cNvPr id="20" name="椭圆 19"/>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椭圆 20"/>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19" name="文本框 10"/>
            <p:cNvSpPr txBox="1"/>
            <p:nvPr/>
          </p:nvSpPr>
          <p:spPr>
            <a:xfrm>
              <a:off x="5479121" y="1402939"/>
              <a:ext cx="579005" cy="4770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rPr>
                <a:t>02</a:t>
              </a:r>
              <a:endParaRPr kumimoji="0" lang="zh-CN" altLang="en-US" sz="2400" b="1" i="0" u="none" strike="noStrike" kern="0" cap="none" spc="0" normalizeH="0" baseline="0" noProof="0" dirty="0">
                <a:ln>
                  <a:noFill/>
                </a:ln>
                <a:solidFill>
                  <a:srgbClr val="00B0F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4876" y="1657368"/>
            <a:ext cx="9241350" cy="2137270"/>
          </a:xfrm>
          <a:prstGeom prst="rect">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7" name="Picture 2" descr="Monitor.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63780" y="1115416"/>
            <a:ext cx="3177287" cy="2648098"/>
          </a:xfrm>
          <a:prstGeom prst="rect">
            <a:avLst/>
          </a:prstGeom>
        </p:spPr>
      </p:pic>
      <p:pic>
        <p:nvPicPr>
          <p:cNvPr id="18"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11504" y="1259861"/>
            <a:ext cx="2851482" cy="1661078"/>
          </a:xfrm>
          <a:prstGeom prst="rect">
            <a:avLst/>
          </a:prstGeom>
          <a:blipFill>
            <a:blip r:embed="rId4"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19" name="Picture 4" descr="Monitor-Light.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54446" y="1187640"/>
            <a:ext cx="1214411" cy="1485820"/>
          </a:xfrm>
          <a:prstGeom prst="rect">
            <a:avLst/>
          </a:prstGeom>
        </p:spPr>
      </p:pic>
      <p:pic>
        <p:nvPicPr>
          <p:cNvPr id="20" name="Picture 5" descr="ipad.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64554" y="1626245"/>
            <a:ext cx="3012648" cy="2888834"/>
          </a:xfrm>
          <a:prstGeom prst="rect">
            <a:avLst/>
          </a:prstGeom>
        </p:spPr>
      </p:pic>
      <p:pic>
        <p:nvPicPr>
          <p:cNvPr id="21" name="Picture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37669" y="1791723"/>
            <a:ext cx="1577160" cy="1902224"/>
          </a:xfrm>
          <a:prstGeom prst="rect">
            <a:avLst/>
          </a:prstGeom>
          <a:effectLst>
            <a:innerShdw blurRad="63500" dist="25400" dir="13500000">
              <a:prstClr val="black">
                <a:alpha val="26000"/>
              </a:prstClr>
            </a:innerShdw>
          </a:effectLst>
        </p:spPr>
      </p:pic>
      <p:pic>
        <p:nvPicPr>
          <p:cNvPr id="22" name="Picture 7" descr="ipad-light.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7268408" y="1689930"/>
            <a:ext cx="925369" cy="2094380"/>
          </a:xfrm>
          <a:prstGeom prst="rect">
            <a:avLst/>
          </a:prstGeom>
        </p:spPr>
      </p:pic>
      <p:sp>
        <p:nvSpPr>
          <p:cNvPr id="23" name="TextBox 46"/>
          <p:cNvSpPr txBox="1"/>
          <p:nvPr/>
        </p:nvSpPr>
        <p:spPr>
          <a:xfrm>
            <a:off x="1250191" y="4009427"/>
            <a:ext cx="1210564" cy="400095"/>
          </a:xfrm>
          <a:prstGeom prst="rect">
            <a:avLst/>
          </a:prstGeom>
          <a:noFill/>
        </p:spPr>
        <p:txBody>
          <a:bodyPr wrap="none" lIns="91428" tIns="45713" rIns="91428" bIns="45713"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969696">
                    <a:lumMod val="50000"/>
                  </a:srgbClr>
                </a:solidFill>
                <a:effectLst/>
                <a:uLnTx/>
                <a:uFillTx/>
                <a:latin typeface="微软雅黑"/>
                <a:ea typeface="微软雅黑"/>
              </a:rPr>
              <a:t>项目分析</a:t>
            </a:r>
          </a:p>
        </p:txBody>
      </p:sp>
      <p:sp>
        <p:nvSpPr>
          <p:cNvPr id="24" name="TextBox 47"/>
          <p:cNvSpPr txBox="1"/>
          <p:nvPr/>
        </p:nvSpPr>
        <p:spPr>
          <a:xfrm>
            <a:off x="3870077" y="4009427"/>
            <a:ext cx="1210564" cy="400095"/>
          </a:xfrm>
          <a:prstGeom prst="rect">
            <a:avLst/>
          </a:prstGeom>
          <a:noFill/>
        </p:spPr>
        <p:txBody>
          <a:bodyPr wrap="none" lIns="91428" tIns="45713" rIns="91428" bIns="4571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defRPr kumimoji="0" sz="2000" i="0" u="none" strike="noStrike" kern="0" cap="none" spc="0" normalizeH="0" baseline="0">
                <a:ln>
                  <a:noFill/>
                </a:ln>
                <a:solidFill>
                  <a:srgbClr val="1B323D"/>
                </a:solidFill>
                <a:effectLst/>
                <a:uLnTx/>
                <a:uFillTx/>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969696">
                    <a:lumMod val="50000"/>
                  </a:srgbClr>
                </a:solidFill>
                <a:effectLst/>
                <a:uLnTx/>
                <a:uFillTx/>
                <a:latin typeface="微软雅黑"/>
                <a:ea typeface="微软雅黑"/>
              </a:rPr>
              <a:t>项目分析</a:t>
            </a:r>
          </a:p>
        </p:txBody>
      </p:sp>
      <p:sp>
        <p:nvSpPr>
          <p:cNvPr id="25" name="TextBox 48"/>
          <p:cNvSpPr txBox="1"/>
          <p:nvPr/>
        </p:nvSpPr>
        <p:spPr>
          <a:xfrm>
            <a:off x="6635513" y="4009427"/>
            <a:ext cx="1210564" cy="400095"/>
          </a:xfrm>
          <a:prstGeom prst="rect">
            <a:avLst/>
          </a:prstGeom>
          <a:noFill/>
        </p:spPr>
        <p:txBody>
          <a:bodyPr wrap="none" lIns="91428" tIns="45713" rIns="91428" bIns="4571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defRPr kumimoji="0" sz="2000" i="0" u="none" strike="noStrike" kern="0" cap="none" spc="0" normalizeH="0" baseline="0">
                <a:ln>
                  <a:noFill/>
                </a:ln>
                <a:solidFill>
                  <a:srgbClr val="FF9900"/>
                </a:solidFill>
                <a:effectLst/>
                <a:uLnTx/>
                <a:uFillTx/>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969696">
                    <a:lumMod val="50000"/>
                  </a:srgbClr>
                </a:solidFill>
                <a:effectLst/>
                <a:uLnTx/>
                <a:uFillTx/>
                <a:latin typeface="微软雅黑"/>
                <a:ea typeface="微软雅黑"/>
              </a:rPr>
              <a:t>项目分析</a:t>
            </a:r>
          </a:p>
        </p:txBody>
      </p:sp>
      <p:sp>
        <p:nvSpPr>
          <p:cNvPr id="26" name="TextBox 49"/>
          <p:cNvSpPr txBox="1"/>
          <p:nvPr/>
        </p:nvSpPr>
        <p:spPr>
          <a:xfrm>
            <a:off x="744277" y="4422444"/>
            <a:ext cx="2220426" cy="1033282"/>
          </a:xfrm>
          <a:prstGeom prst="rect">
            <a:avLst/>
          </a:prstGeom>
          <a:noFill/>
        </p:spPr>
        <p:txBody>
          <a:bodyPr wrap="square" lIns="91428" tIns="45713" rIns="91428" bIns="45713" rtlCol="0">
            <a:spAutoFit/>
          </a:bodyPr>
          <a:lstStyle/>
          <a:p>
            <a:pPr defTabSz="1219170">
              <a:lnSpc>
                <a:spcPct val="150000"/>
              </a:lnSpc>
              <a:defRPr/>
            </a:pPr>
            <a:r>
              <a:rPr lang="zh-CN" altLang="en-US" sz="1050"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27" name="TextBox 50"/>
          <p:cNvSpPr txBox="1"/>
          <p:nvPr/>
        </p:nvSpPr>
        <p:spPr>
          <a:xfrm>
            <a:off x="3379346" y="4422445"/>
            <a:ext cx="2220426" cy="1033282"/>
          </a:xfrm>
          <a:prstGeom prst="rect">
            <a:avLst/>
          </a:prstGeom>
          <a:noFill/>
        </p:spPr>
        <p:txBody>
          <a:bodyPr wrap="square" lIns="91428" tIns="45713" rIns="91428" bIns="45713" rtlCol="0">
            <a:spAutoFit/>
          </a:bodyPr>
          <a:lstStyle/>
          <a:p>
            <a:pPr defTabSz="1219170">
              <a:lnSpc>
                <a:spcPct val="150000"/>
              </a:lnSpc>
              <a:defRPr/>
            </a:pPr>
            <a:r>
              <a:rPr lang="zh-CN" altLang="en-US" sz="1050"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28" name="TextBox 51"/>
          <p:cNvSpPr txBox="1"/>
          <p:nvPr/>
        </p:nvSpPr>
        <p:spPr>
          <a:xfrm>
            <a:off x="6096559" y="4422445"/>
            <a:ext cx="2220426" cy="1033282"/>
          </a:xfrm>
          <a:prstGeom prst="rect">
            <a:avLst/>
          </a:prstGeom>
          <a:noFill/>
        </p:spPr>
        <p:txBody>
          <a:bodyPr wrap="square" lIns="91428" tIns="45713" rIns="91428" bIns="45713" rtlCol="0">
            <a:spAutoFit/>
          </a:bodyPr>
          <a:lstStyle/>
          <a:p>
            <a:pPr defTabSz="1219170">
              <a:lnSpc>
                <a:spcPct val="150000"/>
              </a:lnSpc>
              <a:defRPr/>
            </a:pPr>
            <a:r>
              <a:rPr lang="zh-CN" altLang="en-US" sz="1050"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29" name="文本框 37"/>
          <p:cNvSpPr>
            <a:spLocks noChangeArrowheads="1"/>
          </p:cNvSpPr>
          <p:nvPr/>
        </p:nvSpPr>
        <p:spPr bwMode="auto">
          <a:xfrm>
            <a:off x="158571" y="2780306"/>
            <a:ext cx="4052933" cy="1015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3" tIns="45723" rIns="91443" bIns="45723">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a:ln>
                  <a:noFill/>
                </a:ln>
                <a:solidFill>
                  <a:sysClr val="window" lastClr="FFFFFF"/>
                </a:solidFill>
                <a:effectLst/>
                <a:uLnTx/>
                <a:uFillTx/>
                <a:latin typeface="+mj-ea"/>
                <a:ea typeface="+mj-ea"/>
                <a:sym typeface="Arial" pitchFamily="34" charset="0"/>
              </a:rPr>
              <a:t>P</a:t>
            </a:r>
            <a:r>
              <a:rPr kumimoji="0" lang="en-US" sz="2800" b="0" i="0" u="none" strike="noStrike" kern="0" cap="none" spc="0" normalizeH="0" baseline="0" noProof="0" dirty="0">
                <a:ln>
                  <a:noFill/>
                </a:ln>
                <a:solidFill>
                  <a:sysClr val="window" lastClr="FFFFFF"/>
                </a:solidFill>
                <a:effectLst/>
                <a:uLnTx/>
                <a:uFillTx/>
                <a:latin typeface="+mj-ea"/>
                <a:ea typeface="+mj-ea"/>
                <a:sym typeface="Arial" pitchFamily="34" charset="0"/>
              </a:rPr>
              <a:t>ROJECT DISPLAY</a:t>
            </a:r>
            <a:endParaRPr kumimoji="0" lang="zh-CN" altLang="en-US" sz="2800" b="0" i="0" u="none" strike="noStrike" kern="0" cap="none" spc="0" normalizeH="0" baseline="-3000" noProof="0" dirty="0">
              <a:ln>
                <a:noFill/>
              </a:ln>
              <a:solidFill>
                <a:sysClr val="window" lastClr="FFFFFF"/>
              </a:solidFill>
              <a:effectLst/>
              <a:uLnTx/>
              <a:uFillTx/>
              <a:latin typeface="宋体"/>
              <a:ea typeface="宋体"/>
              <a:sym typeface="Arial" pitchFamily="34" charset="0"/>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23298</TotalTime>
  <Words>1710</Words>
  <Application>Microsoft Office PowerPoint</Application>
  <PresentationFormat>全屏显示(4:3)</PresentationFormat>
  <Paragraphs>231</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1392</cp:revision>
  <dcterms:created xsi:type="dcterms:W3CDTF">2009-02-11T05:37:22Z</dcterms:created>
  <dcterms:modified xsi:type="dcterms:W3CDTF">2017-05-10T05:28:02Z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