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59" r:id="rId6"/>
    <p:sldId id="265" r:id="rId7"/>
    <p:sldId id="266" r:id="rId8"/>
    <p:sldId id="267" r:id="rId9"/>
    <p:sldId id="268" r:id="rId10"/>
    <p:sldId id="269" r:id="rId11"/>
    <p:sldId id="270" r:id="rId12"/>
    <p:sldId id="271" r:id="rId13"/>
    <p:sldId id="272" r:id="rId14"/>
    <p:sldId id="275" r:id="rId15"/>
    <p:sldId id="276" r:id="rId16"/>
    <p:sldId id="273" r:id="rId17"/>
    <p:sldId id="274" r:id="rId18"/>
    <p:sldId id="277" r:id="rId19"/>
    <p:sldId id="278" r:id="rId20"/>
    <p:sldId id="279" r:id="rId21"/>
    <p:sldId id="281" r:id="rId22"/>
    <p:sldId id="282" r:id="rId23"/>
    <p:sldId id="283" r:id="rId24"/>
    <p:sldId id="284" r:id="rId25"/>
    <p:sldId id="28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660"/>
  </p:normalViewPr>
  <p:slideViewPr>
    <p:cSldViewPr snapToGrid="0">
      <p:cViewPr>
        <p:scale>
          <a:sx n="70" d="100"/>
          <a:sy n="70" d="100"/>
        </p:scale>
        <p:origin x="-150" y="-1320"/>
      </p:cViewPr>
      <p:guideLst>
        <p:guide orient="horz" pos="2160"/>
        <p:guide pos="3840"/>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CBBC22-355C-41C1-B1F7-138F4759B7AF}" type="datetimeFigureOut">
              <a:rPr lang="zh-CN" altLang="en-US" smtClean="0"/>
              <a:t>2017/5/10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5C0F4D-6232-47B9-AE31-97BF8DFF384A}" type="slidenum">
              <a:rPr lang="zh-CN" altLang="en-US" smtClean="0"/>
              <a:t>‹#›</a:t>
            </a:fld>
            <a:endParaRPr lang="zh-CN" altLang="en-US"/>
          </a:p>
        </p:txBody>
      </p:sp>
    </p:spTree>
    <p:extLst>
      <p:ext uri="{BB962C8B-B14F-4D97-AF65-F5344CB8AC3E}">
        <p14:creationId xmlns:p14="http://schemas.microsoft.com/office/powerpoint/2010/main" val="218026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a:t>
            </a:fld>
            <a:endParaRPr lang="zh-CN" altLang="en-US"/>
          </a:p>
        </p:txBody>
      </p:sp>
    </p:spTree>
    <p:extLst>
      <p:ext uri="{BB962C8B-B14F-4D97-AF65-F5344CB8AC3E}">
        <p14:creationId xmlns:p14="http://schemas.microsoft.com/office/powerpoint/2010/main" val="2826991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10</a:t>
            </a:fld>
            <a:endParaRPr lang="zh-CN" altLang="en-US"/>
          </a:p>
        </p:txBody>
      </p:sp>
    </p:spTree>
    <p:extLst>
      <p:ext uri="{BB962C8B-B14F-4D97-AF65-F5344CB8AC3E}">
        <p14:creationId xmlns:p14="http://schemas.microsoft.com/office/powerpoint/2010/main" val="1185095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11</a:t>
            </a:fld>
            <a:endParaRPr lang="zh-CN" altLang="en-US"/>
          </a:p>
        </p:txBody>
      </p:sp>
    </p:spTree>
    <p:extLst>
      <p:ext uri="{BB962C8B-B14F-4D97-AF65-F5344CB8AC3E}">
        <p14:creationId xmlns:p14="http://schemas.microsoft.com/office/powerpoint/2010/main" val="423188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12</a:t>
            </a:fld>
            <a:endParaRPr lang="zh-CN" altLang="en-US"/>
          </a:p>
        </p:txBody>
      </p:sp>
    </p:spTree>
    <p:extLst>
      <p:ext uri="{BB962C8B-B14F-4D97-AF65-F5344CB8AC3E}">
        <p14:creationId xmlns:p14="http://schemas.microsoft.com/office/powerpoint/2010/main" val="2935860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13</a:t>
            </a:fld>
            <a:endParaRPr lang="zh-CN" altLang="en-US"/>
          </a:p>
        </p:txBody>
      </p:sp>
    </p:spTree>
    <p:extLst>
      <p:ext uri="{BB962C8B-B14F-4D97-AF65-F5344CB8AC3E}">
        <p14:creationId xmlns:p14="http://schemas.microsoft.com/office/powerpoint/2010/main" val="3726237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14</a:t>
            </a:fld>
            <a:endParaRPr lang="zh-CN" altLang="en-US"/>
          </a:p>
        </p:txBody>
      </p:sp>
    </p:spTree>
    <p:extLst>
      <p:ext uri="{BB962C8B-B14F-4D97-AF65-F5344CB8AC3E}">
        <p14:creationId xmlns:p14="http://schemas.microsoft.com/office/powerpoint/2010/main" val="2903479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15</a:t>
            </a:fld>
            <a:endParaRPr lang="zh-CN" altLang="en-US"/>
          </a:p>
        </p:txBody>
      </p:sp>
    </p:spTree>
    <p:extLst>
      <p:ext uri="{BB962C8B-B14F-4D97-AF65-F5344CB8AC3E}">
        <p14:creationId xmlns:p14="http://schemas.microsoft.com/office/powerpoint/2010/main" val="3350466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16</a:t>
            </a:fld>
            <a:endParaRPr lang="zh-CN" altLang="en-US"/>
          </a:p>
        </p:txBody>
      </p:sp>
    </p:spTree>
    <p:extLst>
      <p:ext uri="{BB962C8B-B14F-4D97-AF65-F5344CB8AC3E}">
        <p14:creationId xmlns:p14="http://schemas.microsoft.com/office/powerpoint/2010/main" val="1051515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17</a:t>
            </a:fld>
            <a:endParaRPr lang="zh-CN" altLang="en-US"/>
          </a:p>
        </p:txBody>
      </p:sp>
    </p:spTree>
    <p:extLst>
      <p:ext uri="{BB962C8B-B14F-4D97-AF65-F5344CB8AC3E}">
        <p14:creationId xmlns:p14="http://schemas.microsoft.com/office/powerpoint/2010/main" val="637164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18</a:t>
            </a:fld>
            <a:endParaRPr lang="zh-CN" altLang="en-US"/>
          </a:p>
        </p:txBody>
      </p:sp>
    </p:spTree>
    <p:extLst>
      <p:ext uri="{BB962C8B-B14F-4D97-AF65-F5344CB8AC3E}">
        <p14:creationId xmlns:p14="http://schemas.microsoft.com/office/powerpoint/2010/main" val="2036457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19</a:t>
            </a:fld>
            <a:endParaRPr lang="zh-CN" altLang="en-US"/>
          </a:p>
        </p:txBody>
      </p:sp>
    </p:spTree>
    <p:extLst>
      <p:ext uri="{BB962C8B-B14F-4D97-AF65-F5344CB8AC3E}">
        <p14:creationId xmlns:p14="http://schemas.microsoft.com/office/powerpoint/2010/main" val="2634466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2</a:t>
            </a:fld>
            <a:endParaRPr lang="zh-CN" altLang="en-US"/>
          </a:p>
        </p:txBody>
      </p:sp>
    </p:spTree>
    <p:extLst>
      <p:ext uri="{BB962C8B-B14F-4D97-AF65-F5344CB8AC3E}">
        <p14:creationId xmlns:p14="http://schemas.microsoft.com/office/powerpoint/2010/main" val="1521598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20</a:t>
            </a:fld>
            <a:endParaRPr lang="zh-CN" altLang="en-US"/>
          </a:p>
        </p:txBody>
      </p:sp>
    </p:spTree>
    <p:extLst>
      <p:ext uri="{BB962C8B-B14F-4D97-AF65-F5344CB8AC3E}">
        <p14:creationId xmlns:p14="http://schemas.microsoft.com/office/powerpoint/2010/main" val="3974900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21</a:t>
            </a:fld>
            <a:endParaRPr lang="zh-CN" altLang="en-US"/>
          </a:p>
        </p:txBody>
      </p:sp>
    </p:spTree>
    <p:extLst>
      <p:ext uri="{BB962C8B-B14F-4D97-AF65-F5344CB8AC3E}">
        <p14:creationId xmlns:p14="http://schemas.microsoft.com/office/powerpoint/2010/main" val="4273214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22</a:t>
            </a:fld>
            <a:endParaRPr lang="zh-CN" altLang="en-US"/>
          </a:p>
        </p:txBody>
      </p:sp>
    </p:spTree>
    <p:extLst>
      <p:ext uri="{BB962C8B-B14F-4D97-AF65-F5344CB8AC3E}">
        <p14:creationId xmlns:p14="http://schemas.microsoft.com/office/powerpoint/2010/main" val="479843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23</a:t>
            </a:fld>
            <a:endParaRPr lang="zh-CN" altLang="en-US"/>
          </a:p>
        </p:txBody>
      </p:sp>
    </p:spTree>
    <p:extLst>
      <p:ext uri="{BB962C8B-B14F-4D97-AF65-F5344CB8AC3E}">
        <p14:creationId xmlns:p14="http://schemas.microsoft.com/office/powerpoint/2010/main" val="4132958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3</a:t>
            </a:fld>
            <a:endParaRPr lang="zh-CN" altLang="en-US"/>
          </a:p>
        </p:txBody>
      </p:sp>
    </p:spTree>
    <p:extLst>
      <p:ext uri="{BB962C8B-B14F-4D97-AF65-F5344CB8AC3E}">
        <p14:creationId xmlns:p14="http://schemas.microsoft.com/office/powerpoint/2010/main" val="164374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4</a:t>
            </a:fld>
            <a:endParaRPr lang="zh-CN" altLang="en-US"/>
          </a:p>
        </p:txBody>
      </p:sp>
    </p:spTree>
    <p:extLst>
      <p:ext uri="{BB962C8B-B14F-4D97-AF65-F5344CB8AC3E}">
        <p14:creationId xmlns:p14="http://schemas.microsoft.com/office/powerpoint/2010/main" val="3615823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5</a:t>
            </a:fld>
            <a:endParaRPr lang="zh-CN" altLang="en-US"/>
          </a:p>
        </p:txBody>
      </p:sp>
    </p:spTree>
    <p:extLst>
      <p:ext uri="{BB962C8B-B14F-4D97-AF65-F5344CB8AC3E}">
        <p14:creationId xmlns:p14="http://schemas.microsoft.com/office/powerpoint/2010/main" val="601299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6</a:t>
            </a:fld>
            <a:endParaRPr lang="zh-CN" altLang="en-US"/>
          </a:p>
        </p:txBody>
      </p:sp>
    </p:spTree>
    <p:extLst>
      <p:ext uri="{BB962C8B-B14F-4D97-AF65-F5344CB8AC3E}">
        <p14:creationId xmlns:p14="http://schemas.microsoft.com/office/powerpoint/2010/main" val="879794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7</a:t>
            </a:fld>
            <a:endParaRPr lang="zh-CN" altLang="en-US"/>
          </a:p>
        </p:txBody>
      </p:sp>
    </p:spTree>
    <p:extLst>
      <p:ext uri="{BB962C8B-B14F-4D97-AF65-F5344CB8AC3E}">
        <p14:creationId xmlns:p14="http://schemas.microsoft.com/office/powerpoint/2010/main" val="2930377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8</a:t>
            </a:fld>
            <a:endParaRPr lang="zh-CN" altLang="en-US"/>
          </a:p>
        </p:txBody>
      </p:sp>
    </p:spTree>
    <p:extLst>
      <p:ext uri="{BB962C8B-B14F-4D97-AF65-F5344CB8AC3E}">
        <p14:creationId xmlns:p14="http://schemas.microsoft.com/office/powerpoint/2010/main" val="2745265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C0F4D-6232-47B9-AE31-97BF8DFF384A}" type="slidenum">
              <a:rPr lang="zh-CN" altLang="en-US" smtClean="0"/>
              <a:t>9</a:t>
            </a:fld>
            <a:endParaRPr lang="zh-CN" altLang="en-US"/>
          </a:p>
        </p:txBody>
      </p:sp>
    </p:spTree>
    <p:extLst>
      <p:ext uri="{BB962C8B-B14F-4D97-AF65-F5344CB8AC3E}">
        <p14:creationId xmlns:p14="http://schemas.microsoft.com/office/powerpoint/2010/main" val="1525199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4092752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2722257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546949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241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004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3751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756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8367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0005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259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323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21567408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0092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6175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91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2238089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3383718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2933364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293120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4254812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4150019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0044E6-3089-4990-B2DD-D82E2D2C377B}" type="datetimeFigureOut">
              <a:rPr lang="zh-CN" altLang="en-US" smtClean="0"/>
              <a:t>2017/5/10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909011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0044E6-3089-4990-B2DD-D82E2D2C377B}" type="datetimeFigureOut">
              <a:rPr lang="zh-CN" altLang="en-US" smtClean="0"/>
              <a:t>2017/5/10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B20B4-D022-4767-9784-12144745E73C}" type="slidenum">
              <a:rPr lang="zh-CN" altLang="en-US" smtClean="0"/>
              <a:t>‹#›</a:t>
            </a:fld>
            <a:endParaRPr lang="zh-CN" altLang="en-US"/>
          </a:p>
        </p:txBody>
      </p:sp>
    </p:spTree>
    <p:extLst>
      <p:ext uri="{BB962C8B-B14F-4D97-AF65-F5344CB8AC3E}">
        <p14:creationId xmlns:p14="http://schemas.microsoft.com/office/powerpoint/2010/main" val="1765949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1469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39151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68678" y="286685"/>
            <a:ext cx="3224528" cy="3224528"/>
            <a:chOff x="304800" y="673100"/>
            <a:chExt cx="4000500" cy="4000500"/>
          </a:xfrm>
          <a:effectLst>
            <a:outerShdw blurRad="381000" dist="152400" dir="8100000" algn="tr" rotWithShape="0">
              <a:prstClr val="black">
                <a:alpha val="7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6" name="椭圆 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8936" y="686943"/>
            <a:ext cx="2424011" cy="2424011"/>
          </a:xfrm>
          <a:prstGeom prst="rect">
            <a:avLst/>
          </a:prstGeom>
        </p:spPr>
      </p:pic>
      <p:grpSp>
        <p:nvGrpSpPr>
          <p:cNvPr id="9" name="组合 8"/>
          <p:cNvGrpSpPr/>
          <p:nvPr/>
        </p:nvGrpSpPr>
        <p:grpSpPr>
          <a:xfrm>
            <a:off x="8917268" y="6053070"/>
            <a:ext cx="656952" cy="656952"/>
            <a:chOff x="2800449" y="3260788"/>
            <a:chExt cx="1075144" cy="1075144"/>
          </a:xfrm>
        </p:grpSpPr>
        <p:grpSp>
          <p:nvGrpSpPr>
            <p:cNvPr id="10" name="组合 9"/>
            <p:cNvGrpSpPr/>
            <p:nvPr/>
          </p:nvGrpSpPr>
          <p:grpSpPr>
            <a:xfrm>
              <a:off x="2800449" y="3260788"/>
              <a:ext cx="1075144" cy="1075144"/>
              <a:chOff x="3724322" y="1908536"/>
              <a:chExt cx="1329153" cy="1329153"/>
            </a:xfrm>
          </p:grpSpPr>
          <p:sp>
            <p:nvSpPr>
              <p:cNvPr id="12" name="椭圆 1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1"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1800"/>
            </a:p>
          </p:txBody>
        </p:sp>
      </p:grpSp>
      <p:cxnSp>
        <p:nvCxnSpPr>
          <p:cNvPr id="15" name="直接连接符 14"/>
          <p:cNvCxnSpPr/>
          <p:nvPr/>
        </p:nvCxnSpPr>
        <p:spPr>
          <a:xfrm>
            <a:off x="3593206" y="1957588"/>
            <a:ext cx="67098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233009" y="1183820"/>
            <a:ext cx="5314275" cy="707886"/>
          </a:xfrm>
          <a:prstGeom prst="rect">
            <a:avLst/>
          </a:prstGeom>
          <a:noFill/>
        </p:spPr>
        <p:txBody>
          <a:bodyPr wrap="none" rtlCol="0">
            <a:spAutoFi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建设银行年</a:t>
            </a:r>
            <a:r>
              <a:rPr lang="zh-CN" altLang="en-US" sz="4000" dirty="0" smtClean="0">
                <a:solidFill>
                  <a:schemeClr val="bg1"/>
                </a:solidFill>
                <a:latin typeface="微软雅黑" panose="020B0503020204020204" pitchFamily="34" charset="-122"/>
                <a:ea typeface="微软雅黑" panose="020B0503020204020204" pitchFamily="34" charset="-122"/>
              </a:rPr>
              <a:t>中工作总结</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427746" y="3511213"/>
            <a:ext cx="1782860"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汇报人</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856541" y="2095189"/>
            <a:ext cx="4060727"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工作总结 工作计划 工作汇报 银行通用模板</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1031977" y="6040551"/>
            <a:ext cx="681990" cy="681990"/>
            <a:chOff x="4279007" y="4144161"/>
            <a:chExt cx="1075144" cy="1075144"/>
          </a:xfrm>
        </p:grpSpPr>
        <p:grpSp>
          <p:nvGrpSpPr>
            <p:cNvPr id="20" name="组合 19"/>
            <p:cNvGrpSpPr/>
            <p:nvPr/>
          </p:nvGrpSpPr>
          <p:grpSpPr>
            <a:xfrm>
              <a:off x="4279007" y="4144161"/>
              <a:ext cx="1075144" cy="1075144"/>
              <a:chOff x="3724322" y="1908536"/>
              <a:chExt cx="1329153" cy="1329153"/>
            </a:xfrm>
          </p:grpSpPr>
          <p:sp>
            <p:nvSpPr>
              <p:cNvPr id="22" name="椭圆 2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21" name="Picture 5" descr="C:\Users\Jonahs\Dropbox\Projects SCOTT\MEET Windows Azure\source\Background\tile-icon-CD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组合 23"/>
          <p:cNvGrpSpPr/>
          <p:nvPr/>
        </p:nvGrpSpPr>
        <p:grpSpPr>
          <a:xfrm>
            <a:off x="9961436" y="6028032"/>
            <a:ext cx="683325" cy="683325"/>
            <a:chOff x="8045392" y="3260788"/>
            <a:chExt cx="1075144" cy="1075144"/>
          </a:xfrm>
        </p:grpSpPr>
        <p:grpSp>
          <p:nvGrpSpPr>
            <p:cNvPr id="25" name="组合 24"/>
            <p:cNvGrpSpPr/>
            <p:nvPr/>
          </p:nvGrpSpPr>
          <p:grpSpPr>
            <a:xfrm>
              <a:off x="8045392" y="3260788"/>
              <a:ext cx="1075144" cy="1075144"/>
              <a:chOff x="3724322" y="1908536"/>
              <a:chExt cx="1329153" cy="1329153"/>
            </a:xfrm>
          </p:grpSpPr>
          <p:sp>
            <p:nvSpPr>
              <p:cNvPr id="27" name="椭圆 2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26"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p>
          </p:txBody>
        </p:sp>
      </p:grpSp>
    </p:spTree>
    <p:extLst>
      <p:ext uri="{BB962C8B-B14F-4D97-AF65-F5344CB8AC3E}">
        <p14:creationId xmlns:p14="http://schemas.microsoft.com/office/powerpoint/2010/main" val="7542430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53" presetClass="entr" presetSubtype="16"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6" name="矩形 5"/>
          <p:cNvSpPr/>
          <p:nvPr/>
        </p:nvSpPr>
        <p:spPr>
          <a:xfrm>
            <a:off x="10523" y="1830405"/>
            <a:ext cx="12191999" cy="28196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2" descr="Monito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91443" y="1115415"/>
            <a:ext cx="4191756" cy="3493603"/>
          </a:xfrm>
          <a:prstGeom prst="rect">
            <a:avLst/>
          </a:prstGeom>
        </p:spPr>
      </p:pic>
      <p:pic>
        <p:nvPicPr>
          <p:cNvPr id="8"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86334" y="1305979"/>
            <a:ext cx="3761925" cy="219144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9" name="Picture 4" descr="Monitor-L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5776" y="1210699"/>
            <a:ext cx="1602157" cy="1960224"/>
          </a:xfrm>
          <a:prstGeom prst="rect">
            <a:avLst/>
          </a:prstGeom>
        </p:spPr>
      </p:pic>
      <p:pic>
        <p:nvPicPr>
          <p:cNvPr id="10" name="Picture 5" descr="ipad.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67183" y="1789345"/>
            <a:ext cx="3974549" cy="3811203"/>
          </a:xfrm>
          <a:prstGeom prst="rect">
            <a:avLst/>
          </a:prstGeom>
        </p:spPr>
      </p:pic>
      <p:pic>
        <p:nvPicPr>
          <p:cNvPr id="11"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55215" y="2007659"/>
            <a:ext cx="2080728" cy="2509580"/>
          </a:xfrm>
          <a:prstGeom prst="rect">
            <a:avLst/>
          </a:prstGeom>
          <a:effectLst>
            <a:innerShdw blurRad="63500" dist="25400" dir="13500000">
              <a:prstClr val="black">
                <a:alpha val="26000"/>
              </a:prstClr>
            </a:innerShdw>
          </a:effectLst>
        </p:spPr>
      </p:pic>
      <p:pic>
        <p:nvPicPr>
          <p:cNvPr id="12" name="Picture 7" descr="ipad-light.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9619270" y="1873364"/>
            <a:ext cx="1220828" cy="2763089"/>
          </a:xfrm>
          <a:prstGeom prst="rect">
            <a:avLst/>
          </a:prstGeom>
        </p:spPr>
      </p:pic>
      <p:sp>
        <p:nvSpPr>
          <p:cNvPr id="13" name="TextBox 46"/>
          <p:cNvSpPr txBox="1"/>
          <p:nvPr/>
        </p:nvSpPr>
        <p:spPr>
          <a:xfrm>
            <a:off x="1679510" y="4933447"/>
            <a:ext cx="1415748" cy="461651"/>
          </a:xfrm>
          <a:prstGeom prst="rect">
            <a:avLst/>
          </a:prstGeom>
          <a:noFill/>
        </p:spPr>
        <p:txBody>
          <a:bodyPr wrap="none" lIns="91428" tIns="45713" rIns="91428" bIns="45713" rtlCol="0">
            <a:spAutoFit/>
          </a:bodyPr>
          <a:lstStyle/>
          <a:p>
            <a:pPr defTabSz="1219170">
              <a:defRPr/>
            </a:pPr>
            <a:r>
              <a:rPr lang="zh-CN" altLang="en-US" sz="2400" kern="0" dirty="0">
                <a:solidFill>
                  <a:schemeClr val="accent3">
                    <a:lumMod val="50000"/>
                  </a:schemeClr>
                </a:solidFill>
                <a:latin typeface="微软雅黑"/>
                <a:ea typeface="微软雅黑"/>
              </a:rPr>
              <a:t>项目分析</a:t>
            </a:r>
          </a:p>
        </p:txBody>
      </p:sp>
      <p:sp>
        <p:nvSpPr>
          <p:cNvPr id="14" name="TextBox 47"/>
          <p:cNvSpPr txBox="1"/>
          <p:nvPr/>
        </p:nvSpPr>
        <p:spPr>
          <a:xfrm>
            <a:off x="5135894" y="4933447"/>
            <a:ext cx="1415748" cy="461651"/>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1B323D"/>
                </a:solidFill>
                <a:effectLst/>
                <a:uLnTx/>
                <a:uFillTx/>
                <a:latin typeface="微软雅黑"/>
                <a:ea typeface="微软雅黑"/>
              </a:defRPr>
            </a:lvl1pPr>
          </a:lstStyle>
          <a:p>
            <a:pPr lvl="0">
              <a:defRPr/>
            </a:pPr>
            <a:r>
              <a:rPr lang="zh-CN" altLang="en-US" sz="2400" dirty="0">
                <a:solidFill>
                  <a:schemeClr val="accent3">
                    <a:lumMod val="50000"/>
                  </a:schemeClr>
                </a:solidFill>
              </a:rPr>
              <a:t>项目分析</a:t>
            </a:r>
          </a:p>
        </p:txBody>
      </p:sp>
      <p:sp>
        <p:nvSpPr>
          <p:cNvPr id="15" name="TextBox 48"/>
          <p:cNvSpPr txBox="1"/>
          <p:nvPr/>
        </p:nvSpPr>
        <p:spPr>
          <a:xfrm>
            <a:off x="8784299" y="4933447"/>
            <a:ext cx="1415748" cy="461651"/>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FF9900"/>
                </a:solidFill>
                <a:effectLst/>
                <a:uLnTx/>
                <a:uFillTx/>
                <a:latin typeface="微软雅黑"/>
                <a:ea typeface="微软雅黑"/>
              </a:defRPr>
            </a:lvl1pPr>
          </a:lstStyle>
          <a:p>
            <a:pPr lvl="0">
              <a:defRPr/>
            </a:pPr>
            <a:r>
              <a:rPr lang="zh-CN" altLang="en-US" sz="2400" dirty="0">
                <a:solidFill>
                  <a:schemeClr val="accent3">
                    <a:lumMod val="50000"/>
                  </a:schemeClr>
                </a:solidFill>
              </a:rPr>
              <a:t>项目分析</a:t>
            </a:r>
          </a:p>
        </p:txBody>
      </p:sp>
      <p:sp>
        <p:nvSpPr>
          <p:cNvPr id="16" name="TextBox 49"/>
          <p:cNvSpPr txBox="1"/>
          <p:nvPr/>
        </p:nvSpPr>
        <p:spPr>
          <a:xfrm>
            <a:off x="1012064" y="5478337"/>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7" name="TextBox 50"/>
          <p:cNvSpPr txBox="1"/>
          <p:nvPr/>
        </p:nvSpPr>
        <p:spPr>
          <a:xfrm>
            <a:off x="4488478" y="5478337"/>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8" name="TextBox 51"/>
          <p:cNvSpPr txBox="1"/>
          <p:nvPr/>
        </p:nvSpPr>
        <p:spPr>
          <a:xfrm>
            <a:off x="8073264" y="5478337"/>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19" name="文本框 37"/>
          <p:cNvSpPr>
            <a:spLocks noChangeArrowheads="1"/>
          </p:cNvSpPr>
          <p:nvPr/>
        </p:nvSpPr>
        <p:spPr bwMode="auto">
          <a:xfrm>
            <a:off x="239349" y="3311883"/>
            <a:ext cx="5346984" cy="1077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3" tIns="45723" rIns="91443" bIns="45723">
            <a:spAutoFit/>
          </a:bodyPr>
          <a:lstStyle/>
          <a:p>
            <a:pPr algn="l"/>
            <a:r>
              <a:rPr lang="en-US" sz="6400" dirty="0">
                <a:solidFill>
                  <a:schemeClr val="bg1"/>
                </a:solidFill>
                <a:latin typeface="+mj-ea"/>
                <a:ea typeface="+mj-ea"/>
                <a:sym typeface="Arial" pitchFamily="34" charset="0"/>
              </a:rPr>
              <a:t>P</a:t>
            </a:r>
            <a:r>
              <a:rPr lang="en-US" sz="3200" dirty="0">
                <a:solidFill>
                  <a:schemeClr val="bg1"/>
                </a:solidFill>
                <a:latin typeface="+mj-ea"/>
                <a:ea typeface="+mj-ea"/>
                <a:sym typeface="Arial" pitchFamily="34" charset="0"/>
              </a:rPr>
              <a:t>ROJECT DISPLAY</a:t>
            </a:r>
            <a:endParaRPr lang="zh-CN" altLang="en-US" sz="3200" baseline="-3000" dirty="0">
              <a:solidFill>
                <a:schemeClr val="bg1"/>
              </a:solidFill>
              <a:latin typeface="+mj-ea"/>
              <a:ea typeface="+mj-ea"/>
              <a:sym typeface="Arial" pitchFamily="34" charset="0"/>
            </a:endParaRPr>
          </a:p>
        </p:txBody>
      </p:sp>
    </p:spTree>
    <p:extLst>
      <p:ext uri="{BB962C8B-B14F-4D97-AF65-F5344CB8AC3E}">
        <p14:creationId xmlns:p14="http://schemas.microsoft.com/office/powerpoint/2010/main" val="37412652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par>
                                <p:cTn id="22" presetID="22" presetClass="entr" presetSubtype="1"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up)">
                                      <p:cBhvr>
                                        <p:cTn id="34" dur="500"/>
                                        <p:tgtEl>
                                          <p:spTgt spid="11"/>
                                        </p:tgtEl>
                                      </p:cBhvr>
                                    </p:animEffect>
                                  </p:childTnLst>
                                </p:cTn>
                              </p:par>
                              <p:par>
                                <p:cTn id="35" presetID="22" presetClass="entr" presetSubtype="1"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500"/>
                                        <p:tgtEl>
                                          <p:spTgt spid="17"/>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4" grpId="0"/>
      <p:bldP spid="15" grpId="0"/>
      <p:bldP spid="16" grpId="0"/>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2179786" y="3234573"/>
            <a:ext cx="1008183" cy="803052"/>
            <a:chOff x="2583377" y="3043452"/>
            <a:chExt cx="1008183" cy="803052"/>
          </a:xfrm>
        </p:grpSpPr>
        <p:sp>
          <p:nvSpPr>
            <p:cNvPr id="7" name="椭圆 6"/>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椭圆 7"/>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9" name="直接连接符 8"/>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5221872" y="3234573"/>
            <a:ext cx="1008183" cy="803052"/>
            <a:chOff x="2583377" y="3043452"/>
            <a:chExt cx="1008183" cy="803052"/>
          </a:xfrm>
        </p:grpSpPr>
        <p:sp>
          <p:nvSpPr>
            <p:cNvPr id="11" name="椭圆 10"/>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3" name="直接连接符 12"/>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8303975" y="3234573"/>
            <a:ext cx="1008183" cy="803052"/>
            <a:chOff x="2583377" y="3043452"/>
            <a:chExt cx="1008183" cy="803052"/>
          </a:xfrm>
        </p:grpSpPr>
        <p:sp>
          <p:nvSpPr>
            <p:cNvPr id="15" name="椭圆 14"/>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7" name="直接连接符 16"/>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H="1">
            <a:off x="3785182" y="3234573"/>
            <a:ext cx="1008183" cy="803052"/>
            <a:chOff x="2583377" y="3043452"/>
            <a:chExt cx="1008183" cy="803052"/>
          </a:xfrm>
        </p:grpSpPr>
        <p:sp>
          <p:nvSpPr>
            <p:cNvPr id="19" name="椭圆 18"/>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椭圆 19"/>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1" name="直接连接符 20"/>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flipH="1">
            <a:off x="6869213" y="3234573"/>
            <a:ext cx="1008183" cy="803052"/>
            <a:chOff x="2583377" y="3043452"/>
            <a:chExt cx="1008183" cy="803052"/>
          </a:xfrm>
        </p:grpSpPr>
        <p:sp>
          <p:nvSpPr>
            <p:cNvPr id="23" name="椭圆 22"/>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5" name="直接连接符 24"/>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1337200" y="3808565"/>
            <a:ext cx="1258170" cy="1258170"/>
            <a:chOff x="4881965" y="2278250"/>
            <a:chExt cx="2169764" cy="2169764"/>
          </a:xfrm>
        </p:grpSpPr>
        <p:sp>
          <p:nvSpPr>
            <p:cNvPr id="27" name="椭圆 26"/>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 name="组合 29"/>
          <p:cNvGrpSpPr/>
          <p:nvPr/>
        </p:nvGrpSpPr>
        <p:grpSpPr>
          <a:xfrm>
            <a:off x="2860655" y="2286179"/>
            <a:ext cx="1258170" cy="1258170"/>
            <a:chOff x="4881965" y="2278250"/>
            <a:chExt cx="2169764" cy="2169764"/>
          </a:xfrm>
        </p:grpSpPr>
        <p:sp>
          <p:nvSpPr>
            <p:cNvPr id="31" name="椭圆 30"/>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4" name="组合 33"/>
          <p:cNvGrpSpPr/>
          <p:nvPr/>
        </p:nvGrpSpPr>
        <p:grpSpPr>
          <a:xfrm>
            <a:off x="5905427" y="2286179"/>
            <a:ext cx="1258170" cy="1258170"/>
            <a:chOff x="4881965" y="2278250"/>
            <a:chExt cx="2169764" cy="2169764"/>
          </a:xfrm>
        </p:grpSpPr>
        <p:sp>
          <p:nvSpPr>
            <p:cNvPr id="35" name="椭圆 34"/>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椭圆 35"/>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椭圆 36"/>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8" name="组合 37"/>
          <p:cNvGrpSpPr/>
          <p:nvPr/>
        </p:nvGrpSpPr>
        <p:grpSpPr>
          <a:xfrm>
            <a:off x="4383041" y="3808564"/>
            <a:ext cx="1258170" cy="1258170"/>
            <a:chOff x="4881965" y="2278250"/>
            <a:chExt cx="2169764" cy="2169764"/>
          </a:xfrm>
        </p:grpSpPr>
        <p:sp>
          <p:nvSpPr>
            <p:cNvPr id="39" name="椭圆 38"/>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椭圆 39"/>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椭圆 40"/>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2" name="组合 41"/>
          <p:cNvGrpSpPr/>
          <p:nvPr/>
        </p:nvGrpSpPr>
        <p:grpSpPr>
          <a:xfrm>
            <a:off x="8987031" y="2286179"/>
            <a:ext cx="1258170" cy="1258170"/>
            <a:chOff x="4881965" y="2278250"/>
            <a:chExt cx="2169764" cy="2169764"/>
          </a:xfrm>
        </p:grpSpPr>
        <p:sp>
          <p:nvSpPr>
            <p:cNvPr id="43" name="椭圆 4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椭圆 4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组合 45"/>
          <p:cNvGrpSpPr/>
          <p:nvPr/>
        </p:nvGrpSpPr>
        <p:grpSpPr>
          <a:xfrm>
            <a:off x="7464645" y="3808564"/>
            <a:ext cx="1258170" cy="1258170"/>
            <a:chOff x="4881965" y="2278250"/>
            <a:chExt cx="2169764" cy="2169764"/>
          </a:xfrm>
        </p:grpSpPr>
        <p:sp>
          <p:nvSpPr>
            <p:cNvPr id="47" name="椭圆 46"/>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椭圆 47"/>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椭圆 48"/>
            <p:cNvSpPr/>
            <p:nvPr/>
          </p:nvSpPr>
          <p:spPr>
            <a:xfrm>
              <a:off x="5342179" y="2738464"/>
              <a:ext cx="1249336" cy="1249336"/>
            </a:xfrm>
            <a:prstGeom prst="ellipse">
              <a:avLst/>
            </a:prstGeom>
            <a:solidFill>
              <a:srgbClr val="00B0F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0" name="组合 49"/>
          <p:cNvGrpSpPr/>
          <p:nvPr/>
        </p:nvGrpSpPr>
        <p:grpSpPr>
          <a:xfrm>
            <a:off x="1245250" y="5328253"/>
            <a:ext cx="1923123" cy="931711"/>
            <a:chOff x="3776606" y="2004244"/>
            <a:chExt cx="1923123" cy="931711"/>
          </a:xfrm>
        </p:grpSpPr>
        <p:sp>
          <p:nvSpPr>
            <p:cNvPr id="51" name="文本框 50"/>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52" name="文本框 51"/>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53" name="组合 52"/>
          <p:cNvGrpSpPr/>
          <p:nvPr/>
        </p:nvGrpSpPr>
        <p:grpSpPr>
          <a:xfrm>
            <a:off x="4383041" y="5328253"/>
            <a:ext cx="1923123" cy="931711"/>
            <a:chOff x="3776606" y="2004244"/>
            <a:chExt cx="1923123" cy="931711"/>
          </a:xfrm>
        </p:grpSpPr>
        <p:sp>
          <p:nvSpPr>
            <p:cNvPr id="54" name="文本框 53"/>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55" name="文本框 54"/>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56" name="组合 55"/>
          <p:cNvGrpSpPr/>
          <p:nvPr/>
        </p:nvGrpSpPr>
        <p:grpSpPr>
          <a:xfrm>
            <a:off x="7378125" y="5327807"/>
            <a:ext cx="1923123" cy="931711"/>
            <a:chOff x="3776606" y="2004244"/>
            <a:chExt cx="1923123" cy="931711"/>
          </a:xfrm>
        </p:grpSpPr>
        <p:sp>
          <p:nvSpPr>
            <p:cNvPr id="57" name="文本框 56"/>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58" name="文本框 57"/>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59" name="组合 58"/>
          <p:cNvGrpSpPr/>
          <p:nvPr/>
        </p:nvGrpSpPr>
        <p:grpSpPr>
          <a:xfrm>
            <a:off x="2707657" y="1388739"/>
            <a:ext cx="1923123" cy="931711"/>
            <a:chOff x="3776606" y="2004244"/>
            <a:chExt cx="1923123" cy="931711"/>
          </a:xfrm>
        </p:grpSpPr>
        <p:sp>
          <p:nvSpPr>
            <p:cNvPr id="60" name="文本框 59"/>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61" name="文本框 60"/>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62" name="组合 61"/>
          <p:cNvGrpSpPr/>
          <p:nvPr/>
        </p:nvGrpSpPr>
        <p:grpSpPr>
          <a:xfrm>
            <a:off x="5778463" y="1388714"/>
            <a:ext cx="1923123" cy="931711"/>
            <a:chOff x="3776606" y="2004244"/>
            <a:chExt cx="1923123" cy="931711"/>
          </a:xfrm>
        </p:grpSpPr>
        <p:sp>
          <p:nvSpPr>
            <p:cNvPr id="63" name="文本框 62"/>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64" name="文本框 63"/>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65" name="组合 64"/>
          <p:cNvGrpSpPr/>
          <p:nvPr/>
        </p:nvGrpSpPr>
        <p:grpSpPr>
          <a:xfrm>
            <a:off x="8899837" y="1391705"/>
            <a:ext cx="1923123" cy="931711"/>
            <a:chOff x="3776606" y="2004244"/>
            <a:chExt cx="1923123" cy="931711"/>
          </a:xfrm>
        </p:grpSpPr>
        <p:sp>
          <p:nvSpPr>
            <p:cNvPr id="66" name="文本框 65"/>
            <p:cNvSpPr txBox="1"/>
            <p:nvPr/>
          </p:nvSpPr>
          <p:spPr>
            <a:xfrm>
              <a:off x="3776606" y="2004244"/>
              <a:ext cx="1923123" cy="369332"/>
            </a:xfrm>
            <a:prstGeom prst="rect">
              <a:avLst/>
            </a:prstGeom>
            <a:noFill/>
          </p:spPr>
          <p:txBody>
            <a:bodyPr wrap="square" rtlCol="0">
              <a:spAutoFit/>
            </a:bodyPr>
            <a:lstStyle/>
            <a:p>
              <a:r>
                <a:rPr lang="zh-CN" altLang="en-US"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67" name="文本框 66"/>
            <p:cNvSpPr txBox="1"/>
            <p:nvPr/>
          </p:nvSpPr>
          <p:spPr>
            <a:xfrm>
              <a:off x="3782527" y="2289624"/>
              <a:ext cx="1559316" cy="646331"/>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有</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grpSp>
        <p:nvGrpSpPr>
          <p:cNvPr id="68" name="Group 4"/>
          <p:cNvGrpSpPr>
            <a:grpSpLocks noChangeAspect="1"/>
          </p:cNvGrpSpPr>
          <p:nvPr/>
        </p:nvGrpSpPr>
        <p:grpSpPr bwMode="auto">
          <a:xfrm>
            <a:off x="1817739" y="4257412"/>
            <a:ext cx="287266" cy="336642"/>
            <a:chOff x="1776" y="1776"/>
            <a:chExt cx="64" cy="75"/>
          </a:xfrm>
          <a:solidFill>
            <a:schemeClr val="bg1"/>
          </a:solidFill>
          <a:effectLst/>
        </p:grpSpPr>
        <p:sp>
          <p:nvSpPr>
            <p:cNvPr id="6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3" name="Group 18"/>
          <p:cNvGrpSpPr>
            <a:grpSpLocks noChangeAspect="1"/>
          </p:cNvGrpSpPr>
          <p:nvPr/>
        </p:nvGrpSpPr>
        <p:grpSpPr bwMode="auto">
          <a:xfrm>
            <a:off x="6378538" y="2758127"/>
            <a:ext cx="320918" cy="299035"/>
            <a:chOff x="3802" y="2858"/>
            <a:chExt cx="616" cy="574"/>
          </a:xfrm>
          <a:solidFill>
            <a:schemeClr val="bg1"/>
          </a:solidFill>
          <a:effectLst/>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9" name="Group 13"/>
          <p:cNvGrpSpPr>
            <a:grpSpLocks noChangeAspect="1"/>
          </p:cNvGrpSpPr>
          <p:nvPr/>
        </p:nvGrpSpPr>
        <p:grpSpPr bwMode="auto">
          <a:xfrm>
            <a:off x="4854852" y="4269922"/>
            <a:ext cx="350311" cy="354447"/>
            <a:chOff x="2426" y="2781"/>
            <a:chExt cx="593" cy="600"/>
          </a:xfrm>
          <a:solidFill>
            <a:schemeClr val="bg1"/>
          </a:solidFill>
          <a:effectLst/>
        </p:grpSpPr>
        <p:sp>
          <p:nvSpPr>
            <p:cNvPr id="8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2" name="组合 81"/>
          <p:cNvGrpSpPr/>
          <p:nvPr/>
        </p:nvGrpSpPr>
        <p:grpSpPr>
          <a:xfrm>
            <a:off x="3304953" y="2717066"/>
            <a:ext cx="364266" cy="396396"/>
            <a:chOff x="4873620" y="1965325"/>
            <a:chExt cx="269882" cy="293688"/>
          </a:xfrm>
          <a:solidFill>
            <a:schemeClr val="bg1"/>
          </a:solidFill>
          <a:effectLst/>
        </p:grpSpPr>
        <p:sp>
          <p:nvSpPr>
            <p:cNvPr id="8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7" name="Group 41"/>
          <p:cNvGrpSpPr>
            <a:grpSpLocks noChangeAspect="1"/>
          </p:cNvGrpSpPr>
          <p:nvPr/>
        </p:nvGrpSpPr>
        <p:grpSpPr bwMode="auto">
          <a:xfrm>
            <a:off x="7926014" y="4212607"/>
            <a:ext cx="347559" cy="418125"/>
            <a:chOff x="3783" y="2089"/>
            <a:chExt cx="116" cy="142"/>
          </a:xfrm>
          <a:solidFill>
            <a:schemeClr val="bg1"/>
          </a:solidFill>
          <a:effectLst/>
        </p:grpSpPr>
        <p:sp>
          <p:nvSpPr>
            <p:cNvPr id="8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8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grpSp>
      <p:grpSp>
        <p:nvGrpSpPr>
          <p:cNvPr id="96" name="Group 62"/>
          <p:cNvGrpSpPr>
            <a:grpSpLocks noChangeAspect="1"/>
          </p:cNvGrpSpPr>
          <p:nvPr/>
        </p:nvGrpSpPr>
        <p:grpSpPr bwMode="auto">
          <a:xfrm>
            <a:off x="9430310" y="2766907"/>
            <a:ext cx="371612" cy="296714"/>
            <a:chOff x="3775" y="2110"/>
            <a:chExt cx="129" cy="103"/>
          </a:xfrm>
          <a:solidFill>
            <a:schemeClr val="bg1"/>
          </a:solidFill>
          <a:effectLst/>
        </p:grpSpPr>
        <p:sp>
          <p:nvSpPr>
            <p:cNvPr id="9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sp>
          <p:nvSpPr>
            <p:cNvPr id="9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endParaRPr>
            </a:p>
          </p:txBody>
        </p:sp>
      </p:grpSp>
    </p:spTree>
    <p:extLst>
      <p:ext uri="{BB962C8B-B14F-4D97-AF65-F5344CB8AC3E}">
        <p14:creationId xmlns:p14="http://schemas.microsoft.com/office/powerpoint/2010/main" val="36927800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1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750"/>
                                        <p:tgtEl>
                                          <p:spTgt spid="50"/>
                                        </p:tgtEl>
                                      </p:cBhvr>
                                    </p:animEffect>
                                    <p:anim calcmode="lin" valueType="num">
                                      <p:cBhvr>
                                        <p:cTn id="13" dur="750" fill="hold"/>
                                        <p:tgtEl>
                                          <p:spTgt spid="50"/>
                                        </p:tgtEl>
                                        <p:attrNameLst>
                                          <p:attrName>ppt_x</p:attrName>
                                        </p:attrNameLst>
                                      </p:cBhvr>
                                      <p:tavLst>
                                        <p:tav tm="0">
                                          <p:val>
                                            <p:strVal val="#ppt_x"/>
                                          </p:val>
                                        </p:tav>
                                        <p:tav tm="100000">
                                          <p:val>
                                            <p:strVal val="#ppt_x"/>
                                          </p:val>
                                        </p:tav>
                                      </p:tavLst>
                                    </p:anim>
                                    <p:anim calcmode="lin" valueType="num">
                                      <p:cBhvr>
                                        <p:cTn id="14" dur="75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circle(in)">
                                      <p:cBhvr>
                                        <p:cTn id="24" dur="10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1000"/>
                                        <p:tgtEl>
                                          <p:spTgt spid="59"/>
                                        </p:tgtEl>
                                      </p:cBhvr>
                                    </p:animEffect>
                                    <p:anim calcmode="lin" valueType="num">
                                      <p:cBhvr>
                                        <p:cTn id="30" dur="1000" fill="hold"/>
                                        <p:tgtEl>
                                          <p:spTgt spid="59"/>
                                        </p:tgtEl>
                                        <p:attrNameLst>
                                          <p:attrName>ppt_x</p:attrName>
                                        </p:attrNameLst>
                                      </p:cBhvr>
                                      <p:tavLst>
                                        <p:tav tm="0">
                                          <p:val>
                                            <p:strVal val="#ppt_x"/>
                                          </p:val>
                                        </p:tav>
                                        <p:tav tm="100000">
                                          <p:val>
                                            <p:strVal val="#ppt_x"/>
                                          </p:val>
                                        </p:tav>
                                      </p:tavLst>
                                    </p:anim>
                                    <p:anim calcmode="lin" valueType="num">
                                      <p:cBhvr>
                                        <p:cTn id="31"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up)">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circle(in)">
                                      <p:cBhvr>
                                        <p:cTn id="41" dur="1000"/>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750"/>
                                        <p:tgtEl>
                                          <p:spTgt spid="53"/>
                                        </p:tgtEl>
                                      </p:cBhvr>
                                    </p:animEffect>
                                    <p:anim calcmode="lin" valueType="num">
                                      <p:cBhvr>
                                        <p:cTn id="47" dur="750" fill="hold"/>
                                        <p:tgtEl>
                                          <p:spTgt spid="53"/>
                                        </p:tgtEl>
                                        <p:attrNameLst>
                                          <p:attrName>ppt_x</p:attrName>
                                        </p:attrNameLst>
                                      </p:cBhvr>
                                      <p:tavLst>
                                        <p:tav tm="0">
                                          <p:val>
                                            <p:strVal val="#ppt_x"/>
                                          </p:val>
                                        </p:tav>
                                        <p:tav tm="100000">
                                          <p:val>
                                            <p:strVal val="#ppt_x"/>
                                          </p:val>
                                        </p:tav>
                                      </p:tavLst>
                                    </p:anim>
                                    <p:anim calcmode="lin" valueType="num">
                                      <p:cBhvr>
                                        <p:cTn id="48" dur="7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down)">
                                      <p:cBhvr>
                                        <p:cTn id="53" dur="500"/>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circle(in)">
                                      <p:cBhvr>
                                        <p:cTn id="58" dur="10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1000"/>
                                        <p:tgtEl>
                                          <p:spTgt spid="62"/>
                                        </p:tgtEl>
                                      </p:cBhvr>
                                    </p:animEffect>
                                    <p:anim calcmode="lin" valueType="num">
                                      <p:cBhvr>
                                        <p:cTn id="64" dur="1000" fill="hold"/>
                                        <p:tgtEl>
                                          <p:spTgt spid="62"/>
                                        </p:tgtEl>
                                        <p:attrNameLst>
                                          <p:attrName>ppt_x</p:attrName>
                                        </p:attrNameLst>
                                      </p:cBhvr>
                                      <p:tavLst>
                                        <p:tav tm="0">
                                          <p:val>
                                            <p:strVal val="#ppt_x"/>
                                          </p:val>
                                        </p:tav>
                                        <p:tav tm="100000">
                                          <p:val>
                                            <p:strVal val="#ppt_x"/>
                                          </p:val>
                                        </p:tav>
                                      </p:tavLst>
                                    </p:anim>
                                    <p:anim calcmode="lin" valueType="num">
                                      <p:cBhvr>
                                        <p:cTn id="65"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5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nodeType="click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circle(in)">
                                      <p:cBhvr>
                                        <p:cTn id="75" dur="1000"/>
                                        <p:tgtEl>
                                          <p:spTgt spid="46"/>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750"/>
                                        <p:tgtEl>
                                          <p:spTgt spid="56"/>
                                        </p:tgtEl>
                                      </p:cBhvr>
                                    </p:animEffect>
                                    <p:anim calcmode="lin" valueType="num">
                                      <p:cBhvr>
                                        <p:cTn id="81" dur="750" fill="hold"/>
                                        <p:tgtEl>
                                          <p:spTgt spid="56"/>
                                        </p:tgtEl>
                                        <p:attrNameLst>
                                          <p:attrName>ppt_x</p:attrName>
                                        </p:attrNameLst>
                                      </p:cBhvr>
                                      <p:tavLst>
                                        <p:tav tm="0">
                                          <p:val>
                                            <p:strVal val="#ppt_x"/>
                                          </p:val>
                                        </p:tav>
                                        <p:tav tm="100000">
                                          <p:val>
                                            <p:strVal val="#ppt_x"/>
                                          </p:val>
                                        </p:tav>
                                      </p:tavLst>
                                    </p:anim>
                                    <p:anim calcmode="lin" valueType="num">
                                      <p:cBhvr>
                                        <p:cTn id="82" dur="7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down)">
                                      <p:cBhvr>
                                        <p:cTn id="87" dur="500"/>
                                        <p:tgtEl>
                                          <p:spTgt spid="14"/>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16" fill="hold" nodeType="click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circle(in)">
                                      <p:cBhvr>
                                        <p:cTn id="92" dur="1000"/>
                                        <p:tgtEl>
                                          <p:spTgt spid="42"/>
                                        </p:tgtEl>
                                      </p:cBhvr>
                                    </p:animEffect>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nodeType="click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fade">
                                      <p:cBhvr>
                                        <p:cTn id="97" dur="1000"/>
                                        <p:tgtEl>
                                          <p:spTgt spid="65"/>
                                        </p:tgtEl>
                                      </p:cBhvr>
                                    </p:animEffect>
                                    <p:anim calcmode="lin" valueType="num">
                                      <p:cBhvr>
                                        <p:cTn id="98" dur="1000" fill="hold"/>
                                        <p:tgtEl>
                                          <p:spTgt spid="65"/>
                                        </p:tgtEl>
                                        <p:attrNameLst>
                                          <p:attrName>ppt_x</p:attrName>
                                        </p:attrNameLst>
                                      </p:cBhvr>
                                      <p:tavLst>
                                        <p:tav tm="0">
                                          <p:val>
                                            <p:strVal val="#ppt_x"/>
                                          </p:val>
                                        </p:tav>
                                        <p:tav tm="100000">
                                          <p:val>
                                            <p:strVal val="#ppt_x"/>
                                          </p:val>
                                        </p:tav>
                                      </p:tavLst>
                                    </p:anim>
                                    <p:anim calcmode="lin" valueType="num">
                                      <p:cBhvr>
                                        <p:cTn id="99"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51" name="组合 50"/>
          <p:cNvGrpSpPr/>
          <p:nvPr/>
        </p:nvGrpSpPr>
        <p:grpSpPr>
          <a:xfrm>
            <a:off x="1277326" y="2570764"/>
            <a:ext cx="9281832" cy="2399155"/>
            <a:chOff x="1260022" y="2163164"/>
            <a:chExt cx="6960165" cy="1748634"/>
          </a:xfrm>
          <a:noFill/>
          <a:effectLst>
            <a:outerShdw blurRad="76200" dist="38100" dir="5400000" algn="t" rotWithShape="0">
              <a:prstClr val="black">
                <a:alpha val="28000"/>
              </a:prstClr>
            </a:outerShdw>
          </a:effectLst>
        </p:grpSpPr>
        <p:sp>
          <p:nvSpPr>
            <p:cNvPr id="5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5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5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5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grpSp>
      <p:grpSp>
        <p:nvGrpSpPr>
          <p:cNvPr id="56" name="组合 55"/>
          <p:cNvGrpSpPr/>
          <p:nvPr/>
        </p:nvGrpSpPr>
        <p:grpSpPr>
          <a:xfrm>
            <a:off x="1456822" y="1700641"/>
            <a:ext cx="2226437" cy="1159381"/>
            <a:chOff x="6084168" y="1284282"/>
            <a:chExt cx="1669538" cy="845021"/>
          </a:xfrm>
        </p:grpSpPr>
        <p:sp>
          <p:nvSpPr>
            <p:cNvPr id="57" name="TextBox 8"/>
            <p:cNvSpPr txBox="1"/>
            <p:nvPr/>
          </p:nvSpPr>
          <p:spPr>
            <a:xfrm>
              <a:off x="6084168" y="1514664"/>
              <a:ext cx="1669538" cy="614639"/>
            </a:xfrm>
            <a:prstGeom prst="rect">
              <a:avLst/>
            </a:prstGeom>
            <a:noFill/>
          </p:spPr>
          <p:txBody>
            <a:bodyPr wrap="square" lIns="121908" tIns="60953" rIns="121908" bIns="60953" rtlCol="0">
              <a:spAutoFit/>
            </a:bodyPr>
            <a:lstStyle/>
            <a:p>
              <a:pPr>
                <a:lnSpc>
                  <a:spcPct val="130000"/>
                </a:lnSpc>
              </a:pPr>
              <a:r>
                <a:rPr lang="zh-CN" altLang="en-US" sz="1200" dirty="0">
                  <a:solidFill>
                    <a:schemeClr val="bg2">
                      <a:lumMod val="10000"/>
                    </a:schemeClr>
                  </a:solidFill>
                  <a:latin typeface="微软雅黑" pitchFamily="34" charset="-122"/>
                  <a:ea typeface="微软雅黑" pitchFamily="34" charset="-122"/>
                </a:rPr>
                <a:t>您的内容打在这里，或者通过您的内容打在这里，或者您的内容打在这里，</a:t>
              </a:r>
            </a:p>
          </p:txBody>
        </p:sp>
        <p:sp>
          <p:nvSpPr>
            <p:cNvPr id="58" name="TextBox 9"/>
            <p:cNvSpPr txBox="1"/>
            <p:nvPr/>
          </p:nvSpPr>
          <p:spPr>
            <a:xfrm>
              <a:off x="6084542" y="1284282"/>
              <a:ext cx="1008112" cy="269190"/>
            </a:xfrm>
            <a:prstGeom prst="rect">
              <a:avLst/>
            </a:prstGeom>
            <a:noFill/>
          </p:spPr>
          <p:txBody>
            <a:bodyPr wrap="square" lIns="121908" tIns="0" rIns="121908" bIns="0" rtlCol="0" anchor="t">
              <a:spAutoFit/>
            </a:bodyPr>
            <a:lstStyle/>
            <a:p>
              <a:pPr>
                <a:lnSpc>
                  <a:spcPct val="150000"/>
                </a:lnSpc>
              </a:pPr>
              <a:r>
                <a:rPr lang="zh-CN" altLang="en-US" sz="1600" dirty="0">
                  <a:solidFill>
                    <a:schemeClr val="bg2">
                      <a:lumMod val="10000"/>
                    </a:schemeClr>
                  </a:solidFill>
                  <a:latin typeface="微软雅黑" pitchFamily="34" charset="-122"/>
                  <a:ea typeface="微软雅黑" pitchFamily="34" charset="-122"/>
                  <a:cs typeface="华文黑体" pitchFamily="2" charset="-122"/>
                </a:rPr>
                <a:t>添加标题</a:t>
              </a:r>
            </a:p>
          </p:txBody>
        </p:sp>
      </p:grpSp>
      <p:grpSp>
        <p:nvGrpSpPr>
          <p:cNvPr id="59" name="组合 58"/>
          <p:cNvGrpSpPr/>
          <p:nvPr/>
        </p:nvGrpSpPr>
        <p:grpSpPr>
          <a:xfrm>
            <a:off x="3871604" y="4979871"/>
            <a:ext cx="2226437" cy="1157442"/>
            <a:chOff x="6084168" y="1285695"/>
            <a:chExt cx="1669538" cy="843608"/>
          </a:xfrm>
        </p:grpSpPr>
        <p:sp>
          <p:nvSpPr>
            <p:cNvPr id="60" name="TextBox 11"/>
            <p:cNvSpPr txBox="1"/>
            <p:nvPr/>
          </p:nvSpPr>
          <p:spPr>
            <a:xfrm>
              <a:off x="6084168" y="1514664"/>
              <a:ext cx="1669538" cy="614639"/>
            </a:xfrm>
            <a:prstGeom prst="rect">
              <a:avLst/>
            </a:prstGeom>
            <a:noFill/>
          </p:spPr>
          <p:txBody>
            <a:bodyPr wrap="square" lIns="121908" tIns="60953" rIns="121908" bIns="60953" rtlCol="0">
              <a:spAutoFit/>
            </a:bodyPr>
            <a:lstStyle/>
            <a:p>
              <a:pPr>
                <a:lnSpc>
                  <a:spcPct val="130000"/>
                </a:lnSpc>
              </a:pPr>
              <a:r>
                <a:rPr lang="zh-CN" altLang="en-US" sz="1200" dirty="0">
                  <a:solidFill>
                    <a:schemeClr val="bg2">
                      <a:lumMod val="10000"/>
                    </a:schemeClr>
                  </a:solidFill>
                  <a:latin typeface="微软雅黑" pitchFamily="34" charset="-122"/>
                  <a:ea typeface="微软雅黑" pitchFamily="34" charset="-122"/>
                </a:rPr>
                <a:t>您的内容打在这里，或者通过您的内容打在这里，或者您的内容打在这里，</a:t>
              </a:r>
            </a:p>
          </p:txBody>
        </p:sp>
        <p:sp>
          <p:nvSpPr>
            <p:cNvPr id="61" name="TextBox 12"/>
            <p:cNvSpPr txBox="1"/>
            <p:nvPr/>
          </p:nvSpPr>
          <p:spPr>
            <a:xfrm>
              <a:off x="6084168" y="1285695"/>
              <a:ext cx="1008112" cy="237503"/>
            </a:xfrm>
            <a:prstGeom prst="rect">
              <a:avLst/>
            </a:prstGeom>
            <a:noFill/>
          </p:spPr>
          <p:txBody>
            <a:bodyPr wrap="square" lIns="121908" tIns="0" rIns="121908" bIns="0" rtlCol="0" anchor="t">
              <a:spAutoFit/>
            </a:bodyPr>
            <a:lstStyle/>
            <a:p>
              <a:pPr>
                <a:lnSpc>
                  <a:spcPct val="150000"/>
                </a:lnSpc>
              </a:pPr>
              <a:r>
                <a:rPr lang="zh-CN" altLang="en-US" sz="1600" dirty="0">
                  <a:solidFill>
                    <a:schemeClr val="bg2">
                      <a:lumMod val="10000"/>
                    </a:schemeClr>
                  </a:solidFill>
                  <a:latin typeface="微软雅黑" pitchFamily="34" charset="-122"/>
                  <a:ea typeface="微软雅黑" pitchFamily="34" charset="-122"/>
                  <a:cs typeface="华文黑体" pitchFamily="2" charset="-122"/>
                </a:rPr>
                <a:t>添加标题</a:t>
              </a:r>
            </a:p>
          </p:txBody>
        </p:sp>
      </p:grpSp>
      <p:grpSp>
        <p:nvGrpSpPr>
          <p:cNvPr id="62" name="组合 61"/>
          <p:cNvGrpSpPr/>
          <p:nvPr/>
        </p:nvGrpSpPr>
        <p:grpSpPr>
          <a:xfrm>
            <a:off x="6190108" y="1692138"/>
            <a:ext cx="2226437" cy="1167884"/>
            <a:chOff x="6084168" y="1278085"/>
            <a:chExt cx="1669538" cy="851219"/>
          </a:xfrm>
        </p:grpSpPr>
        <p:sp>
          <p:nvSpPr>
            <p:cNvPr id="63" name="TextBox 14"/>
            <p:cNvSpPr txBox="1"/>
            <p:nvPr/>
          </p:nvSpPr>
          <p:spPr>
            <a:xfrm>
              <a:off x="6084168" y="1514664"/>
              <a:ext cx="1669538" cy="614640"/>
            </a:xfrm>
            <a:prstGeom prst="rect">
              <a:avLst/>
            </a:prstGeom>
            <a:noFill/>
          </p:spPr>
          <p:txBody>
            <a:bodyPr wrap="square" lIns="121908" tIns="60953" rIns="121908" bIns="60953" rtlCol="0">
              <a:spAutoFit/>
            </a:bodyPr>
            <a:lstStyle/>
            <a:p>
              <a:pPr>
                <a:lnSpc>
                  <a:spcPct val="130000"/>
                </a:lnSpc>
              </a:pPr>
              <a:r>
                <a:rPr lang="zh-CN" altLang="en-US" sz="1200" dirty="0">
                  <a:solidFill>
                    <a:schemeClr val="bg2">
                      <a:lumMod val="10000"/>
                    </a:schemeClr>
                  </a:solidFill>
                  <a:latin typeface="微软雅黑" pitchFamily="34" charset="-122"/>
                  <a:ea typeface="微软雅黑" pitchFamily="34" charset="-122"/>
                </a:rPr>
                <a:t>您的内容打在这里，或者通过您的内容打在这里，或者您的内容打在这里，</a:t>
              </a:r>
            </a:p>
          </p:txBody>
        </p:sp>
        <p:sp>
          <p:nvSpPr>
            <p:cNvPr id="64" name="TextBox 15"/>
            <p:cNvSpPr txBox="1"/>
            <p:nvPr/>
          </p:nvSpPr>
          <p:spPr>
            <a:xfrm>
              <a:off x="6086203" y="1278085"/>
              <a:ext cx="1008112" cy="237503"/>
            </a:xfrm>
            <a:prstGeom prst="rect">
              <a:avLst/>
            </a:prstGeom>
            <a:noFill/>
          </p:spPr>
          <p:txBody>
            <a:bodyPr wrap="square" lIns="121908" tIns="0" rIns="121908" bIns="0" rtlCol="0" anchor="t">
              <a:spAutoFit/>
            </a:bodyPr>
            <a:lstStyle/>
            <a:p>
              <a:pPr>
                <a:lnSpc>
                  <a:spcPct val="150000"/>
                </a:lnSpc>
              </a:pPr>
              <a:r>
                <a:rPr lang="zh-CN" altLang="en-US" sz="1600" dirty="0">
                  <a:solidFill>
                    <a:schemeClr val="bg2">
                      <a:lumMod val="10000"/>
                    </a:schemeClr>
                  </a:solidFill>
                  <a:latin typeface="微软雅黑" pitchFamily="34" charset="-122"/>
                  <a:ea typeface="微软雅黑" pitchFamily="34" charset="-122"/>
                  <a:cs typeface="华文黑体" pitchFamily="2" charset="-122"/>
                </a:rPr>
                <a:t>添加标题</a:t>
              </a:r>
            </a:p>
          </p:txBody>
        </p:sp>
      </p:grpSp>
      <p:grpSp>
        <p:nvGrpSpPr>
          <p:cNvPr id="65" name="组合 64"/>
          <p:cNvGrpSpPr/>
          <p:nvPr/>
        </p:nvGrpSpPr>
        <p:grpSpPr>
          <a:xfrm>
            <a:off x="8587848" y="4970843"/>
            <a:ext cx="2230230" cy="1166470"/>
            <a:chOff x="6081324" y="1279116"/>
            <a:chExt cx="1672382" cy="850187"/>
          </a:xfrm>
        </p:grpSpPr>
        <p:sp>
          <p:nvSpPr>
            <p:cNvPr id="66" name="TextBox 17"/>
            <p:cNvSpPr txBox="1"/>
            <p:nvPr/>
          </p:nvSpPr>
          <p:spPr>
            <a:xfrm>
              <a:off x="6084168" y="1514664"/>
              <a:ext cx="1669538" cy="614639"/>
            </a:xfrm>
            <a:prstGeom prst="rect">
              <a:avLst/>
            </a:prstGeom>
            <a:noFill/>
          </p:spPr>
          <p:txBody>
            <a:bodyPr wrap="square" lIns="121908" tIns="60953" rIns="121908" bIns="60953" rtlCol="0">
              <a:spAutoFit/>
            </a:bodyPr>
            <a:lstStyle/>
            <a:p>
              <a:pPr>
                <a:lnSpc>
                  <a:spcPct val="130000"/>
                </a:lnSpc>
              </a:pPr>
              <a:r>
                <a:rPr lang="zh-CN" altLang="en-US" sz="1200" dirty="0">
                  <a:solidFill>
                    <a:schemeClr val="bg2">
                      <a:lumMod val="10000"/>
                    </a:schemeClr>
                  </a:solidFill>
                  <a:latin typeface="微软雅黑" pitchFamily="34" charset="-122"/>
                  <a:ea typeface="微软雅黑" pitchFamily="34" charset="-122"/>
                </a:rPr>
                <a:t>您的内容打在这里，或者通过您的内容打在这里，或者您的内容打在这里，</a:t>
              </a:r>
            </a:p>
          </p:txBody>
        </p:sp>
        <p:sp>
          <p:nvSpPr>
            <p:cNvPr id="67" name="TextBox 18"/>
            <p:cNvSpPr txBox="1"/>
            <p:nvPr/>
          </p:nvSpPr>
          <p:spPr>
            <a:xfrm>
              <a:off x="6081324" y="1279116"/>
              <a:ext cx="1008112" cy="237503"/>
            </a:xfrm>
            <a:prstGeom prst="rect">
              <a:avLst/>
            </a:prstGeom>
            <a:noFill/>
          </p:spPr>
          <p:txBody>
            <a:bodyPr wrap="square" lIns="121908" tIns="0" rIns="121908" bIns="0" rtlCol="0" anchor="t">
              <a:spAutoFit/>
            </a:bodyPr>
            <a:lstStyle/>
            <a:p>
              <a:pPr>
                <a:lnSpc>
                  <a:spcPct val="150000"/>
                </a:lnSpc>
              </a:pPr>
              <a:r>
                <a:rPr lang="zh-CN" altLang="en-US" sz="1600" dirty="0">
                  <a:solidFill>
                    <a:schemeClr val="bg2">
                      <a:lumMod val="10000"/>
                    </a:schemeClr>
                  </a:solidFill>
                  <a:latin typeface="微软雅黑" pitchFamily="34" charset="-122"/>
                  <a:ea typeface="微软雅黑" pitchFamily="34" charset="-122"/>
                  <a:cs typeface="华文黑体" pitchFamily="2" charset="-122"/>
                </a:rPr>
                <a:t>添加标题</a:t>
              </a:r>
            </a:p>
          </p:txBody>
        </p:sp>
      </p:grpSp>
      <p:grpSp>
        <p:nvGrpSpPr>
          <p:cNvPr id="68" name="组合 67"/>
          <p:cNvGrpSpPr/>
          <p:nvPr/>
        </p:nvGrpSpPr>
        <p:grpSpPr>
          <a:xfrm>
            <a:off x="1674500" y="2971829"/>
            <a:ext cx="1609075" cy="1608818"/>
            <a:chOff x="2201071" y="3406041"/>
            <a:chExt cx="1805286" cy="1805938"/>
          </a:xfrm>
        </p:grpSpPr>
        <p:grpSp>
          <p:nvGrpSpPr>
            <p:cNvPr id="69" name="组合 68"/>
            <p:cNvGrpSpPr/>
            <p:nvPr/>
          </p:nvGrpSpPr>
          <p:grpSpPr>
            <a:xfrm>
              <a:off x="2201071" y="3406041"/>
              <a:ext cx="1805286" cy="1805938"/>
              <a:chOff x="4345444" y="2542859"/>
              <a:chExt cx="1810550" cy="1811205"/>
            </a:xfrm>
          </p:grpSpPr>
          <p:grpSp>
            <p:nvGrpSpPr>
              <p:cNvPr id="71" name="组合 7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3" name="同心圆 7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4" name="椭圆 7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2" name="椭圆 71"/>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0" name="TextBox 21"/>
            <p:cNvSpPr txBox="1"/>
            <p:nvPr/>
          </p:nvSpPr>
          <p:spPr>
            <a:xfrm>
              <a:off x="2694008"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75" name="组合 74"/>
          <p:cNvGrpSpPr/>
          <p:nvPr/>
        </p:nvGrpSpPr>
        <p:grpSpPr>
          <a:xfrm>
            <a:off x="6292560" y="2971829"/>
            <a:ext cx="1609075" cy="1608818"/>
            <a:chOff x="7382260" y="3406041"/>
            <a:chExt cx="1805286" cy="1805938"/>
          </a:xfrm>
        </p:grpSpPr>
        <p:grpSp>
          <p:nvGrpSpPr>
            <p:cNvPr id="76" name="组合 75"/>
            <p:cNvGrpSpPr/>
            <p:nvPr/>
          </p:nvGrpSpPr>
          <p:grpSpPr>
            <a:xfrm>
              <a:off x="7382260" y="3406041"/>
              <a:ext cx="1805286" cy="1805938"/>
              <a:chOff x="4345444" y="2542859"/>
              <a:chExt cx="1810550" cy="1811205"/>
            </a:xfrm>
          </p:grpSpPr>
          <p:grpSp>
            <p:nvGrpSpPr>
              <p:cNvPr id="78" name="组合 7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0" name="同心圆 7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1" name="椭圆 8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9" name="椭圆 78"/>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77" name="TextBox 28"/>
            <p:cNvSpPr txBox="1"/>
            <p:nvPr/>
          </p:nvSpPr>
          <p:spPr>
            <a:xfrm>
              <a:off x="7875197"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82" name="组合 81"/>
          <p:cNvGrpSpPr/>
          <p:nvPr/>
        </p:nvGrpSpPr>
        <p:grpSpPr>
          <a:xfrm>
            <a:off x="4000843" y="2971829"/>
            <a:ext cx="1609075" cy="1608818"/>
            <a:chOff x="4811090" y="3406041"/>
            <a:chExt cx="1805286" cy="1805938"/>
          </a:xfrm>
        </p:grpSpPr>
        <p:grpSp>
          <p:nvGrpSpPr>
            <p:cNvPr id="83" name="组合 82"/>
            <p:cNvGrpSpPr/>
            <p:nvPr/>
          </p:nvGrpSpPr>
          <p:grpSpPr>
            <a:xfrm>
              <a:off x="4811090" y="3406041"/>
              <a:ext cx="1805286" cy="1805938"/>
              <a:chOff x="4345444" y="2542859"/>
              <a:chExt cx="1810550" cy="1811205"/>
            </a:xfrm>
          </p:grpSpPr>
          <p:grpSp>
            <p:nvGrpSpPr>
              <p:cNvPr id="85" name="组合 8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7" name="同心圆 8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8" name="椭圆 8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86" name="椭圆 85"/>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84" name="TextBox 35"/>
            <p:cNvSpPr txBox="1"/>
            <p:nvPr/>
          </p:nvSpPr>
          <p:spPr>
            <a:xfrm>
              <a:off x="5304027"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89" name="组合 88"/>
          <p:cNvGrpSpPr/>
          <p:nvPr/>
        </p:nvGrpSpPr>
        <p:grpSpPr>
          <a:xfrm>
            <a:off x="8594391" y="2971829"/>
            <a:ext cx="1609075" cy="1608818"/>
            <a:chOff x="9964778" y="3406041"/>
            <a:chExt cx="1805286" cy="1805938"/>
          </a:xfrm>
        </p:grpSpPr>
        <p:grpSp>
          <p:nvGrpSpPr>
            <p:cNvPr id="90" name="组合 89"/>
            <p:cNvGrpSpPr/>
            <p:nvPr/>
          </p:nvGrpSpPr>
          <p:grpSpPr>
            <a:xfrm>
              <a:off x="9964778" y="3406041"/>
              <a:ext cx="1805286" cy="1805938"/>
              <a:chOff x="4345444" y="2542859"/>
              <a:chExt cx="1810550" cy="1811205"/>
            </a:xfrm>
          </p:grpSpPr>
          <p:grpSp>
            <p:nvGrpSpPr>
              <p:cNvPr id="92" name="组合 9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4" name="同心圆 9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5" name="椭圆 9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93" name="椭圆 92"/>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91" name="TextBox 42"/>
            <p:cNvSpPr txBox="1"/>
            <p:nvPr/>
          </p:nvSpPr>
          <p:spPr>
            <a:xfrm>
              <a:off x="10457715"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spTree>
    <p:extLst>
      <p:ext uri="{BB962C8B-B14F-4D97-AF65-F5344CB8AC3E}">
        <p14:creationId xmlns:p14="http://schemas.microsoft.com/office/powerpoint/2010/main" val="40768682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1000"/>
                                            <p:tgtEl>
                                              <p:spTgt spid="51"/>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14:bounceEnd="58000">
                                          <p:cBhvr additive="base">
                                            <p:cTn id="11" dur="2000" fill="hold"/>
                                            <p:tgtEl>
                                              <p:spTgt spid="6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14:bounceEnd="58000">
                                          <p:cBhvr additive="base">
                                            <p:cTn id="15" dur="2000" fill="hold"/>
                                            <p:tgtEl>
                                              <p:spTgt spid="8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8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14:bounceEnd="58000">
                                          <p:cBhvr additive="base">
                                            <p:cTn id="19" dur="2000" fill="hold"/>
                                            <p:tgtEl>
                                              <p:spTgt spid="7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89"/>
                                            </p:tgtEl>
                                            <p:attrNameLst>
                                              <p:attrName>style.visibility</p:attrName>
                                            </p:attrNameLst>
                                          </p:cBhvr>
                                          <p:to>
                                            <p:strVal val="visible"/>
                                          </p:to>
                                        </p:set>
                                        <p:anim calcmode="lin" valueType="num" p14:bounceEnd="58000">
                                          <p:cBhvr additive="base">
                                            <p:cTn id="23" dur="2000" fill="hold"/>
                                            <p:tgtEl>
                                              <p:spTgt spid="8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8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1000"/>
                                            <p:tgtEl>
                                              <p:spTgt spid="56"/>
                                            </p:tgtEl>
                                          </p:cBhvr>
                                        </p:animEffect>
                                        <p:anim calcmode="lin" valueType="num">
                                          <p:cBhvr>
                                            <p:cTn id="29" dur="1000" fill="hold"/>
                                            <p:tgtEl>
                                              <p:spTgt spid="56"/>
                                            </p:tgtEl>
                                            <p:attrNameLst>
                                              <p:attrName>ppt_x</p:attrName>
                                            </p:attrNameLst>
                                          </p:cBhvr>
                                          <p:tavLst>
                                            <p:tav tm="0">
                                              <p:val>
                                                <p:strVal val="#ppt_x"/>
                                              </p:val>
                                            </p:tav>
                                            <p:tav tm="100000">
                                              <p:val>
                                                <p:strVal val="#ppt_x"/>
                                              </p:val>
                                            </p:tav>
                                          </p:tavLst>
                                        </p:anim>
                                        <p:anim calcmode="lin" valueType="num">
                                          <p:cBhvr>
                                            <p:cTn id="30" dur="1000" fill="hold"/>
                                            <p:tgtEl>
                                              <p:spTgt spid="5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1000"/>
                                            <p:tgtEl>
                                              <p:spTgt spid="62"/>
                                            </p:tgtEl>
                                          </p:cBhvr>
                                        </p:animEffect>
                                        <p:anim calcmode="lin" valueType="num">
                                          <p:cBhvr>
                                            <p:cTn id="34" dur="1000" fill="hold"/>
                                            <p:tgtEl>
                                              <p:spTgt spid="62"/>
                                            </p:tgtEl>
                                            <p:attrNameLst>
                                              <p:attrName>ppt_x</p:attrName>
                                            </p:attrNameLst>
                                          </p:cBhvr>
                                          <p:tavLst>
                                            <p:tav tm="0">
                                              <p:val>
                                                <p:strVal val="#ppt_x"/>
                                              </p:val>
                                            </p:tav>
                                            <p:tav tm="100000">
                                              <p:val>
                                                <p:strVal val="#ppt_x"/>
                                              </p:val>
                                            </p:tav>
                                          </p:tavLst>
                                        </p:anim>
                                        <p:anim calcmode="lin" valueType="num">
                                          <p:cBhvr>
                                            <p:cTn id="35" dur="1000" fill="hold"/>
                                            <p:tgtEl>
                                              <p:spTgt spid="6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anim calcmode="lin" valueType="num">
                                          <p:cBhvr>
                                            <p:cTn id="39" dur="1000" fill="hold"/>
                                            <p:tgtEl>
                                              <p:spTgt spid="59"/>
                                            </p:tgtEl>
                                            <p:attrNameLst>
                                              <p:attrName>ppt_x</p:attrName>
                                            </p:attrNameLst>
                                          </p:cBhvr>
                                          <p:tavLst>
                                            <p:tav tm="0">
                                              <p:val>
                                                <p:strVal val="#ppt_x"/>
                                              </p:val>
                                            </p:tav>
                                            <p:tav tm="100000">
                                              <p:val>
                                                <p:strVal val="#ppt_x"/>
                                              </p:val>
                                            </p:tav>
                                          </p:tavLst>
                                        </p:anim>
                                        <p:anim calcmode="lin" valueType="num">
                                          <p:cBhvr>
                                            <p:cTn id="40" dur="1000" fill="hold"/>
                                            <p:tgtEl>
                                              <p:spTgt spid="5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1000"/>
                                            <p:tgtEl>
                                              <p:spTgt spid="65"/>
                                            </p:tgtEl>
                                          </p:cBhvr>
                                        </p:animEffect>
                                        <p:anim calcmode="lin" valueType="num">
                                          <p:cBhvr>
                                            <p:cTn id="44" dur="1000" fill="hold"/>
                                            <p:tgtEl>
                                              <p:spTgt spid="65"/>
                                            </p:tgtEl>
                                            <p:attrNameLst>
                                              <p:attrName>ppt_x</p:attrName>
                                            </p:attrNameLst>
                                          </p:cBhvr>
                                          <p:tavLst>
                                            <p:tav tm="0">
                                              <p:val>
                                                <p:strVal val="#ppt_x"/>
                                              </p:val>
                                            </p:tav>
                                            <p:tav tm="100000">
                                              <p:val>
                                                <p:strVal val="#ppt_x"/>
                                              </p:val>
                                            </p:tav>
                                          </p:tavLst>
                                        </p:anim>
                                        <p:anim calcmode="lin" valueType="num">
                                          <p:cBhvr>
                                            <p:cTn id="4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1000"/>
                                            <p:tgtEl>
                                              <p:spTgt spid="51"/>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2000" fill="hold"/>
                                            <p:tgtEl>
                                              <p:spTgt spid="68"/>
                                            </p:tgtEl>
                                            <p:attrNameLst>
                                              <p:attrName>ppt_x</p:attrName>
                                            </p:attrNameLst>
                                          </p:cBhvr>
                                          <p:tavLst>
                                            <p:tav tm="0">
                                              <p:val>
                                                <p:strVal val="0-#ppt_w/2"/>
                                              </p:val>
                                            </p:tav>
                                            <p:tav tm="100000">
                                              <p:val>
                                                <p:strVal val="#ppt_x"/>
                                              </p:val>
                                            </p:tav>
                                          </p:tavLst>
                                        </p:anim>
                                        <p:anim calcmode="lin" valueType="num">
                                          <p:cBhvr additive="base">
                                            <p:cTn id="12" dur="20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2000" fill="hold"/>
                                            <p:tgtEl>
                                              <p:spTgt spid="82"/>
                                            </p:tgtEl>
                                            <p:attrNameLst>
                                              <p:attrName>ppt_x</p:attrName>
                                            </p:attrNameLst>
                                          </p:cBhvr>
                                          <p:tavLst>
                                            <p:tav tm="0">
                                              <p:val>
                                                <p:strVal val="1+#ppt_w/2"/>
                                              </p:val>
                                            </p:tav>
                                            <p:tav tm="100000">
                                              <p:val>
                                                <p:strVal val="#ppt_x"/>
                                              </p:val>
                                            </p:tav>
                                          </p:tavLst>
                                        </p:anim>
                                        <p:anim calcmode="lin" valueType="num">
                                          <p:cBhvr additive="base">
                                            <p:cTn id="16" dur="2000" fill="hold"/>
                                            <p:tgtEl>
                                              <p:spTgt spid="8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2000" fill="hold"/>
                                            <p:tgtEl>
                                              <p:spTgt spid="75"/>
                                            </p:tgtEl>
                                            <p:attrNameLst>
                                              <p:attrName>ppt_x</p:attrName>
                                            </p:attrNameLst>
                                          </p:cBhvr>
                                          <p:tavLst>
                                            <p:tav tm="0">
                                              <p:val>
                                                <p:strVal val="0-#ppt_w/2"/>
                                              </p:val>
                                            </p:tav>
                                            <p:tav tm="100000">
                                              <p:val>
                                                <p:strVal val="#ppt_x"/>
                                              </p:val>
                                            </p:tav>
                                          </p:tavLst>
                                        </p:anim>
                                        <p:anim calcmode="lin" valueType="num">
                                          <p:cBhvr additive="base">
                                            <p:cTn id="20" dur="20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89"/>
                                            </p:tgtEl>
                                            <p:attrNameLst>
                                              <p:attrName>style.visibility</p:attrName>
                                            </p:attrNameLst>
                                          </p:cBhvr>
                                          <p:to>
                                            <p:strVal val="visible"/>
                                          </p:to>
                                        </p:set>
                                        <p:anim calcmode="lin" valueType="num">
                                          <p:cBhvr additive="base">
                                            <p:cTn id="23" dur="2000" fill="hold"/>
                                            <p:tgtEl>
                                              <p:spTgt spid="89"/>
                                            </p:tgtEl>
                                            <p:attrNameLst>
                                              <p:attrName>ppt_x</p:attrName>
                                            </p:attrNameLst>
                                          </p:cBhvr>
                                          <p:tavLst>
                                            <p:tav tm="0">
                                              <p:val>
                                                <p:strVal val="1+#ppt_w/2"/>
                                              </p:val>
                                            </p:tav>
                                            <p:tav tm="100000">
                                              <p:val>
                                                <p:strVal val="#ppt_x"/>
                                              </p:val>
                                            </p:tav>
                                          </p:tavLst>
                                        </p:anim>
                                        <p:anim calcmode="lin" valueType="num">
                                          <p:cBhvr additive="base">
                                            <p:cTn id="24" dur="2000" fill="hold"/>
                                            <p:tgtEl>
                                              <p:spTgt spid="8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1000"/>
                                            <p:tgtEl>
                                              <p:spTgt spid="56"/>
                                            </p:tgtEl>
                                          </p:cBhvr>
                                        </p:animEffect>
                                        <p:anim calcmode="lin" valueType="num">
                                          <p:cBhvr>
                                            <p:cTn id="29" dur="1000" fill="hold"/>
                                            <p:tgtEl>
                                              <p:spTgt spid="56"/>
                                            </p:tgtEl>
                                            <p:attrNameLst>
                                              <p:attrName>ppt_x</p:attrName>
                                            </p:attrNameLst>
                                          </p:cBhvr>
                                          <p:tavLst>
                                            <p:tav tm="0">
                                              <p:val>
                                                <p:strVal val="#ppt_x"/>
                                              </p:val>
                                            </p:tav>
                                            <p:tav tm="100000">
                                              <p:val>
                                                <p:strVal val="#ppt_x"/>
                                              </p:val>
                                            </p:tav>
                                          </p:tavLst>
                                        </p:anim>
                                        <p:anim calcmode="lin" valueType="num">
                                          <p:cBhvr>
                                            <p:cTn id="30" dur="1000" fill="hold"/>
                                            <p:tgtEl>
                                              <p:spTgt spid="5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1000"/>
                                            <p:tgtEl>
                                              <p:spTgt spid="62"/>
                                            </p:tgtEl>
                                          </p:cBhvr>
                                        </p:animEffect>
                                        <p:anim calcmode="lin" valueType="num">
                                          <p:cBhvr>
                                            <p:cTn id="34" dur="1000" fill="hold"/>
                                            <p:tgtEl>
                                              <p:spTgt spid="62"/>
                                            </p:tgtEl>
                                            <p:attrNameLst>
                                              <p:attrName>ppt_x</p:attrName>
                                            </p:attrNameLst>
                                          </p:cBhvr>
                                          <p:tavLst>
                                            <p:tav tm="0">
                                              <p:val>
                                                <p:strVal val="#ppt_x"/>
                                              </p:val>
                                            </p:tav>
                                            <p:tav tm="100000">
                                              <p:val>
                                                <p:strVal val="#ppt_x"/>
                                              </p:val>
                                            </p:tav>
                                          </p:tavLst>
                                        </p:anim>
                                        <p:anim calcmode="lin" valueType="num">
                                          <p:cBhvr>
                                            <p:cTn id="35" dur="1000" fill="hold"/>
                                            <p:tgtEl>
                                              <p:spTgt spid="6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anim calcmode="lin" valueType="num">
                                          <p:cBhvr>
                                            <p:cTn id="39" dur="1000" fill="hold"/>
                                            <p:tgtEl>
                                              <p:spTgt spid="59"/>
                                            </p:tgtEl>
                                            <p:attrNameLst>
                                              <p:attrName>ppt_x</p:attrName>
                                            </p:attrNameLst>
                                          </p:cBhvr>
                                          <p:tavLst>
                                            <p:tav tm="0">
                                              <p:val>
                                                <p:strVal val="#ppt_x"/>
                                              </p:val>
                                            </p:tav>
                                            <p:tav tm="100000">
                                              <p:val>
                                                <p:strVal val="#ppt_x"/>
                                              </p:val>
                                            </p:tav>
                                          </p:tavLst>
                                        </p:anim>
                                        <p:anim calcmode="lin" valueType="num">
                                          <p:cBhvr>
                                            <p:cTn id="40" dur="1000" fill="hold"/>
                                            <p:tgtEl>
                                              <p:spTgt spid="5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1000"/>
                                            <p:tgtEl>
                                              <p:spTgt spid="65"/>
                                            </p:tgtEl>
                                          </p:cBhvr>
                                        </p:animEffect>
                                        <p:anim calcmode="lin" valueType="num">
                                          <p:cBhvr>
                                            <p:cTn id="44" dur="1000" fill="hold"/>
                                            <p:tgtEl>
                                              <p:spTgt spid="65"/>
                                            </p:tgtEl>
                                            <p:attrNameLst>
                                              <p:attrName>ppt_x</p:attrName>
                                            </p:attrNameLst>
                                          </p:cBhvr>
                                          <p:tavLst>
                                            <p:tav tm="0">
                                              <p:val>
                                                <p:strVal val="#ppt_x"/>
                                              </p:val>
                                            </p:tav>
                                            <p:tav tm="100000">
                                              <p:val>
                                                <p:strVal val="#ppt_x"/>
                                              </p:val>
                                            </p:tav>
                                          </p:tavLst>
                                        </p:anim>
                                        <p:anim calcmode="lin" valueType="num">
                                          <p:cBhvr>
                                            <p:cTn id="4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1394758" y="2372910"/>
            <a:ext cx="2902858" cy="2902858"/>
            <a:chOff x="4165600" y="1852139"/>
            <a:chExt cx="2902858" cy="2902858"/>
          </a:xfrm>
        </p:grpSpPr>
        <p:sp>
          <p:nvSpPr>
            <p:cNvPr id="7" name="圆角矩形 6"/>
            <p:cNvSpPr/>
            <p:nvPr/>
          </p:nvSpPr>
          <p:spPr>
            <a:xfrm>
              <a:off x="4165600" y="1852139"/>
              <a:ext cx="2902858" cy="2902858"/>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699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321814" y="2008353"/>
              <a:ext cx="2590430" cy="2590430"/>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Group 30"/>
          <p:cNvGrpSpPr/>
          <p:nvPr/>
        </p:nvGrpSpPr>
        <p:grpSpPr>
          <a:xfrm>
            <a:off x="2453973" y="2850334"/>
            <a:ext cx="768088" cy="655687"/>
            <a:chOff x="3440113" y="1050925"/>
            <a:chExt cx="390525" cy="333376"/>
          </a:xfrm>
          <a:solidFill>
            <a:srgbClr val="00B0F0"/>
          </a:solidFill>
        </p:grpSpPr>
        <p:sp>
          <p:nvSpPr>
            <p:cNvPr id="10"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2"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3"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6" name="矩形 1"/>
          <p:cNvSpPr>
            <a:spLocks noChangeArrowheads="1"/>
          </p:cNvSpPr>
          <p:nvPr/>
        </p:nvSpPr>
        <p:spPr bwMode="auto">
          <a:xfrm>
            <a:off x="1784455" y="3605276"/>
            <a:ext cx="209191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1200" dirty="0">
                <a:solidFill>
                  <a:srgbClr val="595959"/>
                </a:solidFill>
                <a:latin typeface="微软雅黑" pitchFamily="34" charset="-122"/>
                <a:ea typeface="微软雅黑" pitchFamily="34" charset="-122"/>
              </a:rPr>
              <a:t>此处添加标题内容点击此处添加内容点击此处添加内容此处添加标题内容点击此处添加内容点击此处添加内容</a:t>
            </a:r>
            <a:endParaRPr lang="zh-CN" altLang="zh-CN" sz="1200" dirty="0">
              <a:solidFill>
                <a:srgbClr val="595959"/>
              </a:solidFill>
              <a:latin typeface="微软雅黑" pitchFamily="34" charset="-122"/>
              <a:ea typeface="微软雅黑" pitchFamily="34" charset="-122"/>
            </a:endParaRPr>
          </a:p>
        </p:txBody>
      </p:sp>
      <p:sp>
        <p:nvSpPr>
          <p:cNvPr id="17" name="圆角矩形 16"/>
          <p:cNvSpPr/>
          <p:nvPr/>
        </p:nvSpPr>
        <p:spPr>
          <a:xfrm>
            <a:off x="4978689" y="1335354"/>
            <a:ext cx="990610" cy="901603"/>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150838" y="3243747"/>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649667" y="2168855"/>
            <a:ext cx="990610" cy="901603"/>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727784" y="4874595"/>
            <a:ext cx="441613" cy="401934"/>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1915569" y="2827635"/>
            <a:ext cx="441613" cy="401934"/>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3324937" y="2398773"/>
            <a:ext cx="441613" cy="401934"/>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a:off x="3222696" y="4993408"/>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821900" y="4296671"/>
            <a:ext cx="441613" cy="401934"/>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1147106" y="3997834"/>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5060480" y="2650398"/>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210781" y="5564549"/>
            <a:ext cx="724117" cy="659055"/>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348945" y="4946240"/>
            <a:ext cx="724117" cy="659055"/>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1367389" y="5867719"/>
            <a:ext cx="990610" cy="901603"/>
          </a:xfrm>
          <a:prstGeom prst="roundRect">
            <a:avLst>
              <a:gd name="adj" fmla="val 7741"/>
            </a:avLst>
          </a:prstGeom>
          <a:solidFill>
            <a:srgbClr val="00B0F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8"/>
          <p:cNvSpPr txBox="1"/>
          <p:nvPr/>
        </p:nvSpPr>
        <p:spPr>
          <a:xfrm>
            <a:off x="7047073" y="3198075"/>
            <a:ext cx="2743994" cy="584775"/>
          </a:xfrm>
          <a:prstGeom prst="rect">
            <a:avLst/>
          </a:prstGeom>
          <a:noFill/>
        </p:spPr>
        <p:txBody>
          <a:bodyPr wrap="square" rtlCol="0">
            <a:spAutoFit/>
          </a:bodyPr>
          <a:lstStyle/>
          <a:p>
            <a:pPr algn="ctr"/>
            <a:r>
              <a:rPr lang="zh-CN" altLang="en-US" sz="3200" b="0" dirty="0" smtClean="0">
                <a:solidFill>
                  <a:schemeClr val="bg2">
                    <a:lumMod val="10000"/>
                  </a:schemeClr>
                </a:solidFill>
                <a:latin typeface="微软雅黑" pitchFamily="34" charset="-122"/>
                <a:ea typeface="微软雅黑" pitchFamily="34" charset="-122"/>
              </a:rPr>
              <a:t>解决方法策略</a:t>
            </a:r>
            <a:endParaRPr lang="zh-CN" altLang="en-US" sz="3200" b="0" dirty="0">
              <a:solidFill>
                <a:schemeClr val="bg2">
                  <a:lumMod val="10000"/>
                </a:schemeClr>
              </a:solidFill>
              <a:latin typeface="微软雅黑" pitchFamily="34" charset="-122"/>
              <a:ea typeface="微软雅黑" pitchFamily="34" charset="-122"/>
            </a:endParaRPr>
          </a:p>
        </p:txBody>
      </p:sp>
      <p:sp>
        <p:nvSpPr>
          <p:cNvPr id="31" name="TextBox 22"/>
          <p:cNvSpPr txBox="1"/>
          <p:nvPr/>
        </p:nvSpPr>
        <p:spPr>
          <a:xfrm>
            <a:off x="7089896" y="3967466"/>
            <a:ext cx="3929731" cy="1839264"/>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algn="l" fontAlgn="auto">
              <a:spcBef>
                <a:spcPts val="0"/>
              </a:spcBef>
              <a:defRPr/>
            </a:pPr>
            <a:r>
              <a:rPr kumimoji="0" lang="zh-CN" altLang="en-US" sz="1600" b="0" i="0" u="none" strike="noStrike" kern="0" cap="none" spc="0" normalizeH="0" baseline="0" noProof="1">
                <a:ln>
                  <a:noFill/>
                </a:ln>
                <a:solidFill>
                  <a:schemeClr val="bg2">
                    <a:lumMod val="25000"/>
                  </a:schemeClr>
                </a:solidFill>
                <a:effectLst/>
                <a:uLnTx/>
                <a:uFillTx/>
              </a:rPr>
              <a:t>您的内容打在这里，或者通过复制您的文本后，在此框中选择粘贴，并选择只保留</a:t>
            </a:r>
            <a:r>
              <a:rPr lang="zh-CN" altLang="en-US" sz="1600" b="0" kern="0" noProof="1">
                <a:solidFill>
                  <a:schemeClr val="bg2">
                    <a:lumMod val="25000"/>
                  </a:schemeClr>
                </a:solidFill>
              </a:rPr>
              <a:t>文字您的内容打在这里，或者通过复制您的文本后，在此框中选择粘贴，并选择只保留文字</a:t>
            </a:r>
            <a:r>
              <a:rPr lang="zh-CN" altLang="en-US" sz="1600" b="0" kern="0" noProof="1" smtClean="0">
                <a:solidFill>
                  <a:schemeClr val="bg2">
                    <a:lumMod val="25000"/>
                  </a:schemeClr>
                </a:solidFill>
              </a:rPr>
              <a:t>。</a:t>
            </a:r>
            <a:r>
              <a:rPr lang="zh-CN" altLang="en-US" sz="1600" b="0" kern="0" noProof="1">
                <a:solidFill>
                  <a:schemeClr val="bg2">
                    <a:lumMod val="25000"/>
                  </a:schemeClr>
                </a:solidFill>
              </a:rPr>
              <a:t>您的内容打在这里，</a:t>
            </a:r>
            <a:r>
              <a:rPr lang="zh-CN" altLang="en-US" sz="1600" b="0" kern="0" noProof="1">
                <a:solidFill>
                  <a:schemeClr val="tx1">
                    <a:lumMod val="50000"/>
                    <a:lumOff val="50000"/>
                  </a:schemeClr>
                </a:solidFill>
              </a:rPr>
              <a:t>或者通过复制您的文本后，在此框中选择</a:t>
            </a:r>
            <a:r>
              <a:rPr lang="zh-CN" altLang="en-US" sz="1600" b="0" kern="0" noProof="1" smtClean="0">
                <a:solidFill>
                  <a:schemeClr val="tx1">
                    <a:lumMod val="50000"/>
                    <a:lumOff val="50000"/>
                  </a:schemeClr>
                </a:solidFill>
              </a:rPr>
              <a:t>粘贴</a:t>
            </a:r>
            <a:endParaRPr lang="en-US" altLang="zh-CN" sz="1600" b="0" kern="0" noProof="1">
              <a:solidFill>
                <a:schemeClr val="tx1">
                  <a:lumMod val="50000"/>
                  <a:lumOff val="50000"/>
                </a:schemeClr>
              </a:solidFill>
            </a:endParaRPr>
          </a:p>
        </p:txBody>
      </p:sp>
    </p:spTree>
    <p:extLst>
      <p:ext uri="{BB962C8B-B14F-4D97-AF65-F5344CB8AC3E}">
        <p14:creationId xmlns:p14="http://schemas.microsoft.com/office/powerpoint/2010/main" val="14153566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250"/>
                                            <p:tgtEl>
                                              <p:spTgt spid="6"/>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14:presetBounceEnd="52000">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14:bounceEnd="52000">
                                          <p:cBhvr additive="base">
                                            <p:cTn id="23" dur="750" fill="hold"/>
                                            <p:tgtEl>
                                              <p:spTgt spid="19"/>
                                            </p:tgtEl>
                                            <p:attrNameLst>
                                              <p:attrName>ppt_x</p:attrName>
                                            </p:attrNameLst>
                                          </p:cBhvr>
                                          <p:tavLst>
                                            <p:tav tm="0">
                                              <p:val>
                                                <p:strVal val="0-#ppt_w/2"/>
                                              </p:val>
                                            </p:tav>
                                            <p:tav tm="100000">
                                              <p:val>
                                                <p:strVal val="#ppt_x"/>
                                              </p:val>
                                            </p:tav>
                                          </p:tavLst>
                                        </p:anim>
                                        <p:anim calcmode="lin" valueType="num" p14:bounceEnd="52000">
                                          <p:cBhvr additive="base">
                                            <p:cTn id="24" dur="750" fill="hold"/>
                                            <p:tgtEl>
                                              <p:spTgt spid="19"/>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14:presetBounceEnd="52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2000">
                                          <p:cBhvr additive="base">
                                            <p:cTn id="27" dur="750" fill="hold"/>
                                            <p:tgtEl>
                                              <p:spTgt spid="21"/>
                                            </p:tgtEl>
                                            <p:attrNameLst>
                                              <p:attrName>ppt_x</p:attrName>
                                            </p:attrNameLst>
                                          </p:cBhvr>
                                          <p:tavLst>
                                            <p:tav tm="0">
                                              <p:val>
                                                <p:strVal val="0-#ppt_w/2"/>
                                              </p:val>
                                            </p:tav>
                                            <p:tav tm="100000">
                                              <p:val>
                                                <p:strVal val="#ppt_x"/>
                                              </p:val>
                                            </p:tav>
                                          </p:tavLst>
                                        </p:anim>
                                        <p:anim calcmode="lin" valueType="num" p14:bounceEnd="52000">
                                          <p:cBhvr additive="base">
                                            <p:cTn id="28" dur="75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14:presetBounceEnd="5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2000">
                                          <p:cBhvr additive="base">
                                            <p:cTn id="31" dur="750" fill="hold"/>
                                            <p:tgtEl>
                                              <p:spTgt spid="25"/>
                                            </p:tgtEl>
                                            <p:attrNameLst>
                                              <p:attrName>ppt_x</p:attrName>
                                            </p:attrNameLst>
                                          </p:cBhvr>
                                          <p:tavLst>
                                            <p:tav tm="0">
                                              <p:val>
                                                <p:strVal val="0-#ppt_w/2"/>
                                              </p:val>
                                            </p:tav>
                                            <p:tav tm="100000">
                                              <p:val>
                                                <p:strVal val="#ppt_x"/>
                                              </p:val>
                                            </p:tav>
                                          </p:tavLst>
                                        </p:anim>
                                        <p:anim calcmode="lin" valueType="num" p14:bounceEnd="52000">
                                          <p:cBhvr additive="base">
                                            <p:cTn id="32" dur="750" fill="hold"/>
                                            <p:tgtEl>
                                              <p:spTgt spid="25"/>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14:presetBounceEnd="52000">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14:bounceEnd="52000">
                                          <p:cBhvr additive="base">
                                            <p:cTn id="35" dur="750" fill="hold"/>
                                            <p:tgtEl>
                                              <p:spTgt spid="28"/>
                                            </p:tgtEl>
                                            <p:attrNameLst>
                                              <p:attrName>ppt_x</p:attrName>
                                            </p:attrNameLst>
                                          </p:cBhvr>
                                          <p:tavLst>
                                            <p:tav tm="0">
                                              <p:val>
                                                <p:strVal val="0-#ppt_w/2"/>
                                              </p:val>
                                            </p:tav>
                                            <p:tav tm="100000">
                                              <p:val>
                                                <p:strVal val="#ppt_x"/>
                                              </p:val>
                                            </p:tav>
                                          </p:tavLst>
                                        </p:anim>
                                        <p:anim calcmode="lin" valueType="num" p14:bounceEnd="52000">
                                          <p:cBhvr additive="base">
                                            <p:cTn id="36" dur="750" fill="hold"/>
                                            <p:tgtEl>
                                              <p:spTgt spid="28"/>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14:presetBounceEnd="52000">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14:bounceEnd="52000">
                                          <p:cBhvr additive="base">
                                            <p:cTn id="39" dur="750" fill="hold"/>
                                            <p:tgtEl>
                                              <p:spTgt spid="29"/>
                                            </p:tgtEl>
                                            <p:attrNameLst>
                                              <p:attrName>ppt_x</p:attrName>
                                            </p:attrNameLst>
                                          </p:cBhvr>
                                          <p:tavLst>
                                            <p:tav tm="0">
                                              <p:val>
                                                <p:strVal val="0-#ppt_w/2"/>
                                              </p:val>
                                            </p:tav>
                                            <p:tav tm="100000">
                                              <p:val>
                                                <p:strVal val="#ppt_x"/>
                                              </p:val>
                                            </p:tav>
                                          </p:tavLst>
                                        </p:anim>
                                        <p:anim calcmode="lin" valueType="num" p14:bounceEnd="52000">
                                          <p:cBhvr additive="base">
                                            <p:cTn id="40" dur="750" fill="hold"/>
                                            <p:tgtEl>
                                              <p:spTgt spid="29"/>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14:presetBounceEnd="52000">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14:bounceEnd="52000">
                                          <p:cBhvr additive="base">
                                            <p:cTn id="43" dur="750" fill="hold"/>
                                            <p:tgtEl>
                                              <p:spTgt spid="20"/>
                                            </p:tgtEl>
                                            <p:attrNameLst>
                                              <p:attrName>ppt_x</p:attrName>
                                            </p:attrNameLst>
                                          </p:cBhvr>
                                          <p:tavLst>
                                            <p:tav tm="0">
                                              <p:val>
                                                <p:strVal val="0-#ppt_w/2"/>
                                              </p:val>
                                            </p:tav>
                                            <p:tav tm="100000">
                                              <p:val>
                                                <p:strVal val="#ppt_x"/>
                                              </p:val>
                                            </p:tav>
                                          </p:tavLst>
                                        </p:anim>
                                        <p:anim calcmode="lin" valueType="num" p14:bounceEnd="52000">
                                          <p:cBhvr additive="base">
                                            <p:cTn id="44" dur="750" fill="hold"/>
                                            <p:tgtEl>
                                              <p:spTgt spid="20"/>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14:presetBounceEnd="52000">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14:bounceEnd="52000">
                                          <p:cBhvr additive="base">
                                            <p:cTn id="47" dur="750" fill="hold"/>
                                            <p:tgtEl>
                                              <p:spTgt spid="23"/>
                                            </p:tgtEl>
                                            <p:attrNameLst>
                                              <p:attrName>ppt_x</p:attrName>
                                            </p:attrNameLst>
                                          </p:cBhvr>
                                          <p:tavLst>
                                            <p:tav tm="0">
                                              <p:val>
                                                <p:strVal val="1+#ppt_w/2"/>
                                              </p:val>
                                            </p:tav>
                                            <p:tav tm="100000">
                                              <p:val>
                                                <p:strVal val="#ppt_x"/>
                                              </p:val>
                                            </p:tav>
                                          </p:tavLst>
                                        </p:anim>
                                        <p:anim calcmode="lin" valueType="num" p14:bounceEnd="52000">
                                          <p:cBhvr additive="base">
                                            <p:cTn id="48" dur="750" fill="hold"/>
                                            <p:tgtEl>
                                              <p:spTgt spid="23"/>
                                            </p:tgtEl>
                                            <p:attrNameLst>
                                              <p:attrName>ppt_y</p:attrName>
                                            </p:attrNameLst>
                                          </p:cBhvr>
                                          <p:tavLst>
                                            <p:tav tm="0">
                                              <p:val>
                                                <p:strVal val="0-#ppt_h/2"/>
                                              </p:val>
                                            </p:tav>
                                            <p:tav tm="100000">
                                              <p:val>
                                                <p:strVal val="#ppt_y"/>
                                              </p:val>
                                            </p:tav>
                                          </p:tavLst>
                                        </p:anim>
                                      </p:childTnLst>
                                    </p:cTn>
                                  </p:par>
                                  <p:par>
                                    <p:cTn id="49" presetID="2" presetClass="entr" presetSubtype="3" fill="hold" grpId="0" nodeType="withEffect" p14:presetBounceEnd="52000">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14:bounceEnd="52000">
                                          <p:cBhvr additive="base">
                                            <p:cTn id="51" dur="750" fill="hold"/>
                                            <p:tgtEl>
                                              <p:spTgt spid="27"/>
                                            </p:tgtEl>
                                            <p:attrNameLst>
                                              <p:attrName>ppt_x</p:attrName>
                                            </p:attrNameLst>
                                          </p:cBhvr>
                                          <p:tavLst>
                                            <p:tav tm="0">
                                              <p:val>
                                                <p:strVal val="1+#ppt_w/2"/>
                                              </p:val>
                                            </p:tav>
                                            <p:tav tm="100000">
                                              <p:val>
                                                <p:strVal val="#ppt_x"/>
                                              </p:val>
                                            </p:tav>
                                          </p:tavLst>
                                        </p:anim>
                                        <p:anim calcmode="lin" valueType="num" p14:bounceEnd="52000">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14:presetBounceEnd="52000">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14:bounceEnd="52000">
                                          <p:cBhvr additive="base">
                                            <p:cTn id="55" dur="750" fill="hold"/>
                                            <p:tgtEl>
                                              <p:spTgt spid="24"/>
                                            </p:tgtEl>
                                            <p:attrNameLst>
                                              <p:attrName>ppt_x</p:attrName>
                                            </p:attrNameLst>
                                          </p:cBhvr>
                                          <p:tavLst>
                                            <p:tav tm="0">
                                              <p:val>
                                                <p:strVal val="1+#ppt_w/2"/>
                                              </p:val>
                                            </p:tav>
                                            <p:tav tm="100000">
                                              <p:val>
                                                <p:strVal val="#ppt_x"/>
                                              </p:val>
                                            </p:tav>
                                          </p:tavLst>
                                        </p:anim>
                                        <p:anim calcmode="lin" valueType="num" p14:bounceEnd="52000">
                                          <p:cBhvr additive="base">
                                            <p:cTn id="56" dur="750" fill="hold"/>
                                            <p:tgtEl>
                                              <p:spTgt spid="24"/>
                                            </p:tgtEl>
                                            <p:attrNameLst>
                                              <p:attrName>ppt_y</p:attrName>
                                            </p:attrNameLst>
                                          </p:cBhvr>
                                          <p:tavLst>
                                            <p:tav tm="0">
                                              <p:val>
                                                <p:strVal val="0-#ppt_h/2"/>
                                              </p:val>
                                            </p:tav>
                                            <p:tav tm="100000">
                                              <p:val>
                                                <p:strVal val="#ppt_y"/>
                                              </p:val>
                                            </p:tav>
                                          </p:tavLst>
                                        </p:anim>
                                      </p:childTnLst>
                                    </p:cTn>
                                  </p:par>
                                  <p:par>
                                    <p:cTn id="57" presetID="2" presetClass="entr" presetSubtype="3" fill="hold" grpId="0" nodeType="withEffect" p14:presetBounceEnd="52000">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14:bounceEnd="52000">
                                          <p:cBhvr additive="base">
                                            <p:cTn id="59" dur="750" fill="hold"/>
                                            <p:tgtEl>
                                              <p:spTgt spid="18"/>
                                            </p:tgtEl>
                                            <p:attrNameLst>
                                              <p:attrName>ppt_x</p:attrName>
                                            </p:attrNameLst>
                                          </p:cBhvr>
                                          <p:tavLst>
                                            <p:tav tm="0">
                                              <p:val>
                                                <p:strVal val="1+#ppt_w/2"/>
                                              </p:val>
                                            </p:tav>
                                            <p:tav tm="100000">
                                              <p:val>
                                                <p:strVal val="#ppt_x"/>
                                              </p:val>
                                            </p:tav>
                                          </p:tavLst>
                                        </p:anim>
                                        <p:anim calcmode="lin" valueType="num" p14:bounceEnd="52000">
                                          <p:cBhvr additive="base">
                                            <p:cTn id="60" dur="750" fill="hold"/>
                                            <p:tgtEl>
                                              <p:spTgt spid="18"/>
                                            </p:tgtEl>
                                            <p:attrNameLst>
                                              <p:attrName>ppt_y</p:attrName>
                                            </p:attrNameLst>
                                          </p:cBhvr>
                                          <p:tavLst>
                                            <p:tav tm="0">
                                              <p:val>
                                                <p:strVal val="0-#ppt_h/2"/>
                                              </p:val>
                                            </p:tav>
                                            <p:tav tm="100000">
                                              <p:val>
                                                <p:strVal val="#ppt_y"/>
                                              </p:val>
                                            </p:tav>
                                          </p:tavLst>
                                        </p:anim>
                                      </p:childTnLst>
                                    </p:cTn>
                                  </p:par>
                                  <p:par>
                                    <p:cTn id="61" presetID="2" presetClass="entr" presetSubtype="3" fill="hold" grpId="0" nodeType="withEffect" p14:presetBounceEnd="52000">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14:bounceEnd="52000">
                                          <p:cBhvr additive="base">
                                            <p:cTn id="63" dur="750" fill="hold"/>
                                            <p:tgtEl>
                                              <p:spTgt spid="26"/>
                                            </p:tgtEl>
                                            <p:attrNameLst>
                                              <p:attrName>ppt_x</p:attrName>
                                            </p:attrNameLst>
                                          </p:cBhvr>
                                          <p:tavLst>
                                            <p:tav tm="0">
                                              <p:val>
                                                <p:strVal val="1+#ppt_w/2"/>
                                              </p:val>
                                            </p:tav>
                                            <p:tav tm="100000">
                                              <p:val>
                                                <p:strVal val="#ppt_x"/>
                                              </p:val>
                                            </p:tav>
                                          </p:tavLst>
                                        </p:anim>
                                        <p:anim calcmode="lin" valueType="num" p14:bounceEnd="52000">
                                          <p:cBhvr additive="base">
                                            <p:cTn id="64" dur="750" fill="hold"/>
                                            <p:tgtEl>
                                              <p:spTgt spid="26"/>
                                            </p:tgtEl>
                                            <p:attrNameLst>
                                              <p:attrName>ppt_y</p:attrName>
                                            </p:attrNameLst>
                                          </p:cBhvr>
                                          <p:tavLst>
                                            <p:tav tm="0">
                                              <p:val>
                                                <p:strVal val="0-#ppt_h/2"/>
                                              </p:val>
                                            </p:tav>
                                            <p:tav tm="100000">
                                              <p:val>
                                                <p:strVal val="#ppt_y"/>
                                              </p:val>
                                            </p:tav>
                                          </p:tavLst>
                                        </p:anim>
                                      </p:childTnLst>
                                    </p:cTn>
                                  </p:par>
                                  <p:par>
                                    <p:cTn id="65" presetID="2" presetClass="entr" presetSubtype="3" fill="hold" grpId="0" nodeType="withEffect" p14:presetBounceEnd="52000">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14:bounceEnd="52000">
                                          <p:cBhvr additive="base">
                                            <p:cTn id="67" dur="750" fill="hold"/>
                                            <p:tgtEl>
                                              <p:spTgt spid="17"/>
                                            </p:tgtEl>
                                            <p:attrNameLst>
                                              <p:attrName>ppt_x</p:attrName>
                                            </p:attrNameLst>
                                          </p:cBhvr>
                                          <p:tavLst>
                                            <p:tav tm="0">
                                              <p:val>
                                                <p:strVal val="1+#ppt_w/2"/>
                                              </p:val>
                                            </p:tav>
                                            <p:tav tm="100000">
                                              <p:val>
                                                <p:strVal val="#ppt_x"/>
                                              </p:val>
                                            </p:tav>
                                          </p:tavLst>
                                        </p:anim>
                                        <p:anim calcmode="lin" valueType="num" p14:bounceEnd="52000">
                                          <p:cBhvr additive="base">
                                            <p:cTn id="68" dur="750" fill="hold"/>
                                            <p:tgtEl>
                                              <p:spTgt spid="17"/>
                                            </p:tgtEl>
                                            <p:attrNameLst>
                                              <p:attrName>ppt_y</p:attrName>
                                            </p:attrNameLst>
                                          </p:cBhvr>
                                          <p:tavLst>
                                            <p:tav tm="0">
                                              <p:val>
                                                <p:strVal val="0-#ppt_h/2"/>
                                              </p:val>
                                            </p:tav>
                                            <p:tav tm="100000">
                                              <p:val>
                                                <p:strVal val="#ppt_y"/>
                                              </p:val>
                                            </p:tav>
                                          </p:tavLst>
                                        </p:anim>
                                      </p:childTnLst>
                                    </p:cTn>
                                  </p:par>
                                  <p:par>
                                    <p:cTn id="69" presetID="2" presetClass="entr" presetSubtype="3" fill="hold" grpId="0" nodeType="withEffect" p14:presetBounceEnd="52000">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14:bounceEnd="52000">
                                          <p:cBhvr additive="base">
                                            <p:cTn id="71" dur="750" fill="hold"/>
                                            <p:tgtEl>
                                              <p:spTgt spid="22"/>
                                            </p:tgtEl>
                                            <p:attrNameLst>
                                              <p:attrName>ppt_x</p:attrName>
                                            </p:attrNameLst>
                                          </p:cBhvr>
                                          <p:tavLst>
                                            <p:tav tm="0">
                                              <p:val>
                                                <p:strVal val="1+#ppt_w/2"/>
                                              </p:val>
                                            </p:tav>
                                            <p:tav tm="100000">
                                              <p:val>
                                                <p:strVal val="#ppt_x"/>
                                              </p:val>
                                            </p:tav>
                                          </p:tavLst>
                                        </p:anim>
                                        <p:anim calcmode="lin" valueType="num" p14:bounceEnd="52000">
                                          <p:cBhvr additive="base">
                                            <p:cTn id="72" dur="750" fill="hold"/>
                                            <p:tgtEl>
                                              <p:spTgt spid="22"/>
                                            </p:tgtEl>
                                            <p:attrNameLst>
                                              <p:attrName>ppt_y</p:attrName>
                                            </p:attrNameLst>
                                          </p:cBhvr>
                                          <p:tavLst>
                                            <p:tav tm="0">
                                              <p:val>
                                                <p:strVal val="0-#ppt_h/2"/>
                                              </p:val>
                                            </p:tav>
                                            <p:tav tm="100000">
                                              <p:val>
                                                <p:strVal val="#ppt_y"/>
                                              </p:val>
                                            </p:tav>
                                          </p:tavLst>
                                        </p:anim>
                                      </p:childTnLst>
                                    </p:cTn>
                                  </p:par>
                                </p:childTnLst>
                              </p:cTn>
                            </p:par>
                            <p:par>
                              <p:cTn id="73" fill="hold">
                                <p:stCondLst>
                                  <p:cond delay="750"/>
                                </p:stCondLst>
                                <p:childTnLst>
                                  <p:par>
                                    <p:cTn id="74" presetID="42" presetClass="entr" presetSubtype="0"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childTnLst>
                              </p:cTn>
                            </p:par>
                            <p:par>
                              <p:cTn id="79" fill="hold">
                                <p:stCondLst>
                                  <p:cond delay="1750"/>
                                </p:stCondLst>
                                <p:childTnLst>
                                  <p:par>
                                    <p:cTn id="80" presetID="16" presetClass="entr" presetSubtype="21"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barn(inVertical)">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250"/>
                                            <p:tgtEl>
                                              <p:spTgt spid="6"/>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0-#ppt_w/2"/>
                                              </p:val>
                                            </p:tav>
                                            <p:tav tm="100000">
                                              <p:val>
                                                <p:strVal val="#ppt_x"/>
                                              </p:val>
                                            </p:tav>
                                          </p:tavLst>
                                        </p:anim>
                                        <p:anim calcmode="lin" valueType="num">
                                          <p:cBhvr additive="base">
                                            <p:cTn id="28" dur="75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750" fill="hold"/>
                                            <p:tgtEl>
                                              <p:spTgt spid="25"/>
                                            </p:tgtEl>
                                            <p:attrNameLst>
                                              <p:attrName>ppt_x</p:attrName>
                                            </p:attrNameLst>
                                          </p:cBhvr>
                                          <p:tavLst>
                                            <p:tav tm="0">
                                              <p:val>
                                                <p:strVal val="0-#ppt_w/2"/>
                                              </p:val>
                                            </p:tav>
                                            <p:tav tm="100000">
                                              <p:val>
                                                <p:strVal val="#ppt_x"/>
                                              </p:val>
                                            </p:tav>
                                          </p:tavLst>
                                        </p:anim>
                                        <p:anim calcmode="lin" valueType="num">
                                          <p:cBhvr additive="base">
                                            <p:cTn id="32" dur="750" fill="hold"/>
                                            <p:tgtEl>
                                              <p:spTgt spid="25"/>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750" fill="hold"/>
                                            <p:tgtEl>
                                              <p:spTgt spid="28"/>
                                            </p:tgtEl>
                                            <p:attrNameLst>
                                              <p:attrName>ppt_x</p:attrName>
                                            </p:attrNameLst>
                                          </p:cBhvr>
                                          <p:tavLst>
                                            <p:tav tm="0">
                                              <p:val>
                                                <p:strVal val="0-#ppt_w/2"/>
                                              </p:val>
                                            </p:tav>
                                            <p:tav tm="100000">
                                              <p:val>
                                                <p:strVal val="#ppt_x"/>
                                              </p:val>
                                            </p:tav>
                                          </p:tavLst>
                                        </p:anim>
                                        <p:anim calcmode="lin" valueType="num">
                                          <p:cBhvr additive="base">
                                            <p:cTn id="36" dur="750" fill="hold"/>
                                            <p:tgtEl>
                                              <p:spTgt spid="28"/>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750" fill="hold"/>
                                            <p:tgtEl>
                                              <p:spTgt spid="29"/>
                                            </p:tgtEl>
                                            <p:attrNameLst>
                                              <p:attrName>ppt_x</p:attrName>
                                            </p:attrNameLst>
                                          </p:cBhvr>
                                          <p:tavLst>
                                            <p:tav tm="0">
                                              <p:val>
                                                <p:strVal val="0-#ppt_w/2"/>
                                              </p:val>
                                            </p:tav>
                                            <p:tav tm="100000">
                                              <p:val>
                                                <p:strVal val="#ppt_x"/>
                                              </p:val>
                                            </p:tav>
                                          </p:tavLst>
                                        </p:anim>
                                        <p:anim calcmode="lin" valueType="num">
                                          <p:cBhvr additive="base">
                                            <p:cTn id="40" dur="750" fill="hold"/>
                                            <p:tgtEl>
                                              <p:spTgt spid="29"/>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0-#ppt_w/2"/>
                                              </p:val>
                                            </p:tav>
                                            <p:tav tm="100000">
                                              <p:val>
                                                <p:strVal val="#ppt_x"/>
                                              </p:val>
                                            </p:tav>
                                          </p:tavLst>
                                        </p:anim>
                                        <p:anim calcmode="lin" valueType="num">
                                          <p:cBhvr additive="base">
                                            <p:cTn id="44" dur="750" fill="hold"/>
                                            <p:tgtEl>
                                              <p:spTgt spid="20"/>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750" fill="hold"/>
                                            <p:tgtEl>
                                              <p:spTgt spid="23"/>
                                            </p:tgtEl>
                                            <p:attrNameLst>
                                              <p:attrName>ppt_x</p:attrName>
                                            </p:attrNameLst>
                                          </p:cBhvr>
                                          <p:tavLst>
                                            <p:tav tm="0">
                                              <p:val>
                                                <p:strVal val="1+#ppt_w/2"/>
                                              </p:val>
                                            </p:tav>
                                            <p:tav tm="100000">
                                              <p:val>
                                                <p:strVal val="#ppt_x"/>
                                              </p:val>
                                            </p:tav>
                                          </p:tavLst>
                                        </p:anim>
                                        <p:anim calcmode="lin" valueType="num">
                                          <p:cBhvr additive="base">
                                            <p:cTn id="48" dur="750" fill="hold"/>
                                            <p:tgtEl>
                                              <p:spTgt spid="23"/>
                                            </p:tgtEl>
                                            <p:attrNameLst>
                                              <p:attrName>ppt_y</p:attrName>
                                            </p:attrNameLst>
                                          </p:cBhvr>
                                          <p:tavLst>
                                            <p:tav tm="0">
                                              <p:val>
                                                <p:strVal val="0-#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1+#ppt_w/2"/>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750" fill="hold"/>
                                            <p:tgtEl>
                                              <p:spTgt spid="24"/>
                                            </p:tgtEl>
                                            <p:attrNameLst>
                                              <p:attrName>ppt_x</p:attrName>
                                            </p:attrNameLst>
                                          </p:cBhvr>
                                          <p:tavLst>
                                            <p:tav tm="0">
                                              <p:val>
                                                <p:strVal val="1+#ppt_w/2"/>
                                              </p:val>
                                            </p:tav>
                                            <p:tav tm="100000">
                                              <p:val>
                                                <p:strVal val="#ppt_x"/>
                                              </p:val>
                                            </p:tav>
                                          </p:tavLst>
                                        </p:anim>
                                        <p:anim calcmode="lin" valueType="num">
                                          <p:cBhvr additive="base">
                                            <p:cTn id="56" dur="750" fill="hold"/>
                                            <p:tgtEl>
                                              <p:spTgt spid="24"/>
                                            </p:tgtEl>
                                            <p:attrNameLst>
                                              <p:attrName>ppt_y</p:attrName>
                                            </p:attrNameLst>
                                          </p:cBhvr>
                                          <p:tavLst>
                                            <p:tav tm="0">
                                              <p:val>
                                                <p:strVal val="0-#ppt_h/2"/>
                                              </p:val>
                                            </p:tav>
                                            <p:tav tm="100000">
                                              <p:val>
                                                <p:strVal val="#ppt_y"/>
                                              </p:val>
                                            </p:tav>
                                          </p:tavLst>
                                        </p:anim>
                                      </p:childTnLst>
                                    </p:cTn>
                                  </p:par>
                                  <p:par>
                                    <p:cTn id="57" presetID="2" presetClass="entr" presetSubtype="3"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750" fill="hold"/>
                                            <p:tgtEl>
                                              <p:spTgt spid="18"/>
                                            </p:tgtEl>
                                            <p:attrNameLst>
                                              <p:attrName>ppt_x</p:attrName>
                                            </p:attrNameLst>
                                          </p:cBhvr>
                                          <p:tavLst>
                                            <p:tav tm="0">
                                              <p:val>
                                                <p:strVal val="1+#ppt_w/2"/>
                                              </p:val>
                                            </p:tav>
                                            <p:tav tm="100000">
                                              <p:val>
                                                <p:strVal val="#ppt_x"/>
                                              </p:val>
                                            </p:tav>
                                          </p:tavLst>
                                        </p:anim>
                                        <p:anim calcmode="lin" valueType="num">
                                          <p:cBhvr additive="base">
                                            <p:cTn id="60" dur="750" fill="hold"/>
                                            <p:tgtEl>
                                              <p:spTgt spid="18"/>
                                            </p:tgtEl>
                                            <p:attrNameLst>
                                              <p:attrName>ppt_y</p:attrName>
                                            </p:attrNameLst>
                                          </p:cBhvr>
                                          <p:tavLst>
                                            <p:tav tm="0">
                                              <p:val>
                                                <p:strVal val="0-#ppt_h/2"/>
                                              </p:val>
                                            </p:tav>
                                            <p:tav tm="100000">
                                              <p:val>
                                                <p:strVal val="#ppt_y"/>
                                              </p:val>
                                            </p:tav>
                                          </p:tavLst>
                                        </p:anim>
                                      </p:childTnLst>
                                    </p:cTn>
                                  </p:par>
                                  <p:par>
                                    <p:cTn id="61" presetID="2" presetClass="entr" presetSubtype="3"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750" fill="hold"/>
                                            <p:tgtEl>
                                              <p:spTgt spid="26"/>
                                            </p:tgtEl>
                                            <p:attrNameLst>
                                              <p:attrName>ppt_x</p:attrName>
                                            </p:attrNameLst>
                                          </p:cBhvr>
                                          <p:tavLst>
                                            <p:tav tm="0">
                                              <p:val>
                                                <p:strVal val="1+#ppt_w/2"/>
                                              </p:val>
                                            </p:tav>
                                            <p:tav tm="100000">
                                              <p:val>
                                                <p:strVal val="#ppt_x"/>
                                              </p:val>
                                            </p:tav>
                                          </p:tavLst>
                                        </p:anim>
                                        <p:anim calcmode="lin" valueType="num">
                                          <p:cBhvr additive="base">
                                            <p:cTn id="64" dur="750" fill="hold"/>
                                            <p:tgtEl>
                                              <p:spTgt spid="26"/>
                                            </p:tgtEl>
                                            <p:attrNameLst>
                                              <p:attrName>ppt_y</p:attrName>
                                            </p:attrNameLst>
                                          </p:cBhvr>
                                          <p:tavLst>
                                            <p:tav tm="0">
                                              <p:val>
                                                <p:strVal val="0-#ppt_h/2"/>
                                              </p:val>
                                            </p:tav>
                                            <p:tav tm="100000">
                                              <p:val>
                                                <p:strVal val="#ppt_y"/>
                                              </p:val>
                                            </p:tav>
                                          </p:tavLst>
                                        </p:anim>
                                      </p:childTnLst>
                                    </p:cTn>
                                  </p:par>
                                  <p:par>
                                    <p:cTn id="65" presetID="2" presetClass="entr" presetSubtype="3"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750" fill="hold"/>
                                            <p:tgtEl>
                                              <p:spTgt spid="17"/>
                                            </p:tgtEl>
                                            <p:attrNameLst>
                                              <p:attrName>ppt_x</p:attrName>
                                            </p:attrNameLst>
                                          </p:cBhvr>
                                          <p:tavLst>
                                            <p:tav tm="0">
                                              <p:val>
                                                <p:strVal val="1+#ppt_w/2"/>
                                              </p:val>
                                            </p:tav>
                                            <p:tav tm="100000">
                                              <p:val>
                                                <p:strVal val="#ppt_x"/>
                                              </p:val>
                                            </p:tav>
                                          </p:tavLst>
                                        </p:anim>
                                        <p:anim calcmode="lin" valueType="num">
                                          <p:cBhvr additive="base">
                                            <p:cTn id="68" dur="750" fill="hold"/>
                                            <p:tgtEl>
                                              <p:spTgt spid="17"/>
                                            </p:tgtEl>
                                            <p:attrNameLst>
                                              <p:attrName>ppt_y</p:attrName>
                                            </p:attrNameLst>
                                          </p:cBhvr>
                                          <p:tavLst>
                                            <p:tav tm="0">
                                              <p:val>
                                                <p:strVal val="0-#ppt_h/2"/>
                                              </p:val>
                                            </p:tav>
                                            <p:tav tm="100000">
                                              <p:val>
                                                <p:strVal val="#ppt_y"/>
                                              </p:val>
                                            </p:tav>
                                          </p:tavLst>
                                        </p:anim>
                                      </p:childTnLst>
                                    </p:cTn>
                                  </p:par>
                                  <p:par>
                                    <p:cTn id="69" presetID="2" presetClass="entr" presetSubtype="3"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750" fill="hold"/>
                                            <p:tgtEl>
                                              <p:spTgt spid="22"/>
                                            </p:tgtEl>
                                            <p:attrNameLst>
                                              <p:attrName>ppt_x</p:attrName>
                                            </p:attrNameLst>
                                          </p:cBhvr>
                                          <p:tavLst>
                                            <p:tav tm="0">
                                              <p:val>
                                                <p:strVal val="1+#ppt_w/2"/>
                                              </p:val>
                                            </p:tav>
                                            <p:tav tm="100000">
                                              <p:val>
                                                <p:strVal val="#ppt_x"/>
                                              </p:val>
                                            </p:tav>
                                          </p:tavLst>
                                        </p:anim>
                                        <p:anim calcmode="lin" valueType="num">
                                          <p:cBhvr additive="base">
                                            <p:cTn id="72" dur="750" fill="hold"/>
                                            <p:tgtEl>
                                              <p:spTgt spid="22"/>
                                            </p:tgtEl>
                                            <p:attrNameLst>
                                              <p:attrName>ppt_y</p:attrName>
                                            </p:attrNameLst>
                                          </p:cBhvr>
                                          <p:tavLst>
                                            <p:tav tm="0">
                                              <p:val>
                                                <p:strVal val="0-#ppt_h/2"/>
                                              </p:val>
                                            </p:tav>
                                            <p:tav tm="100000">
                                              <p:val>
                                                <p:strVal val="#ppt_y"/>
                                              </p:val>
                                            </p:tav>
                                          </p:tavLst>
                                        </p:anim>
                                      </p:childTnLst>
                                    </p:cTn>
                                  </p:par>
                                </p:childTnLst>
                              </p:cTn>
                            </p:par>
                            <p:par>
                              <p:cTn id="73" fill="hold">
                                <p:stCondLst>
                                  <p:cond delay="750"/>
                                </p:stCondLst>
                                <p:childTnLst>
                                  <p:par>
                                    <p:cTn id="74" presetID="42" presetClass="entr" presetSubtype="0"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childTnLst>
                              </p:cTn>
                            </p:par>
                            <p:par>
                              <p:cTn id="79" fill="hold">
                                <p:stCondLst>
                                  <p:cond delay="1750"/>
                                </p:stCondLst>
                                <p:childTnLst>
                                  <p:par>
                                    <p:cTn id="80" presetID="16" presetClass="entr" presetSubtype="21"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barn(inVertical)">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87820" y="0"/>
            <a:ext cx="2855627" cy="2855627"/>
            <a:chOff x="3177031" y="1165408"/>
            <a:chExt cx="2855627" cy="2855627"/>
          </a:xfrm>
        </p:grpSpPr>
        <p:grpSp>
          <p:nvGrpSpPr>
            <p:cNvPr id="5" name="组合 4"/>
            <p:cNvGrpSpPr/>
            <p:nvPr/>
          </p:nvGrpSpPr>
          <p:grpSpPr>
            <a:xfrm>
              <a:off x="3177031" y="1165408"/>
              <a:ext cx="2855627" cy="2855627"/>
              <a:chOff x="2848131" y="1860029"/>
              <a:chExt cx="3807502" cy="3807502"/>
            </a:xfrm>
          </p:grpSpPr>
          <p:sp>
            <p:nvSpPr>
              <p:cNvPr id="7" name="椭圆 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 name="椭圆 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 name="文本框 5"/>
            <p:cNvSpPr txBox="1"/>
            <p:nvPr/>
          </p:nvSpPr>
          <p:spPr>
            <a:xfrm>
              <a:off x="3694191" y="2616778"/>
              <a:ext cx="1832553" cy="584775"/>
            </a:xfrm>
            <a:prstGeom prst="rect">
              <a:avLst/>
            </a:prstGeom>
            <a:noFill/>
          </p:spPr>
          <p:txBody>
            <a:bodyPr wrap="none" rtlCol="0">
              <a:spAutoFit/>
            </a:bodyPr>
            <a:lstStyle/>
            <a:p>
              <a:pPr algn="ctr"/>
              <a:r>
                <a:rPr lang="zh-CN" altLang="en-US" sz="3200" b="1" dirty="0" smtClean="0">
                  <a:solidFill>
                    <a:srgbClr val="00B0F0"/>
                  </a:solidFill>
                  <a:latin typeface="+mj-ea"/>
                  <a:ea typeface="+mj-ea"/>
                </a:rPr>
                <a:t>工作总结</a:t>
              </a:r>
              <a:endParaRPr lang="zh-CN" altLang="en-US" sz="3200" b="1" dirty="0">
                <a:solidFill>
                  <a:srgbClr val="00B0F0"/>
                </a:solidFill>
                <a:latin typeface="+mj-ea"/>
                <a:ea typeface="+mj-ea"/>
              </a:endParaRPr>
            </a:p>
          </p:txBody>
        </p:sp>
      </p:grpSp>
      <p:grpSp>
        <p:nvGrpSpPr>
          <p:cNvPr id="9" name="组合 8"/>
          <p:cNvGrpSpPr/>
          <p:nvPr/>
        </p:nvGrpSpPr>
        <p:grpSpPr>
          <a:xfrm>
            <a:off x="5475465" y="66519"/>
            <a:ext cx="1014647" cy="1014647"/>
            <a:chOff x="5258235" y="1153582"/>
            <a:chExt cx="1014647" cy="1014647"/>
          </a:xfrm>
        </p:grpSpPr>
        <p:grpSp>
          <p:nvGrpSpPr>
            <p:cNvPr id="10" name="组合 9"/>
            <p:cNvGrpSpPr/>
            <p:nvPr/>
          </p:nvGrpSpPr>
          <p:grpSpPr>
            <a:xfrm>
              <a:off x="5258235" y="1153582"/>
              <a:ext cx="1014647" cy="1014647"/>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 name="文本框 10"/>
            <p:cNvSpPr txBox="1"/>
            <p:nvPr/>
          </p:nvSpPr>
          <p:spPr>
            <a:xfrm>
              <a:off x="5479121" y="1402939"/>
              <a:ext cx="508473" cy="477054"/>
            </a:xfrm>
            <a:prstGeom prst="rect">
              <a:avLst/>
            </a:prstGeom>
            <a:noFill/>
          </p:spPr>
          <p:txBody>
            <a:bodyPr wrap="none" rtlCol="0">
              <a:spAutoFit/>
            </a:bodyPr>
            <a:lstStyle/>
            <a:p>
              <a:r>
                <a:rPr lang="en-US" altLang="zh-CN" sz="2500" b="1" dirty="0" smtClean="0">
                  <a:solidFill>
                    <a:srgbClr val="00B0F0"/>
                  </a:solidFill>
                  <a:latin typeface="+mj-ea"/>
                  <a:ea typeface="+mj-ea"/>
                </a:rPr>
                <a:t>03</a:t>
              </a:r>
              <a:endParaRPr lang="zh-CN" altLang="en-US" sz="2500" b="1" dirty="0">
                <a:solidFill>
                  <a:srgbClr val="00B0F0"/>
                </a:solidFill>
                <a:latin typeface="+mj-ea"/>
                <a:ea typeface="+mj-ea"/>
              </a:endParaRPr>
            </a:p>
          </p:txBody>
        </p:sp>
      </p:grpSp>
      <p:sp>
        <p:nvSpPr>
          <p:cNvPr id="14" name="矩形 13"/>
          <p:cNvSpPr/>
          <p:nvPr/>
        </p:nvSpPr>
        <p:spPr>
          <a:xfrm>
            <a:off x="0" y="3224358"/>
            <a:ext cx="12192000" cy="2873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004457" y="3511741"/>
            <a:ext cx="6374674" cy="185709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098639" y="3799124"/>
            <a:ext cx="6186309" cy="2031325"/>
          </a:xfrm>
          <a:prstGeom prst="rect">
            <a:avLst/>
          </a:prstGeom>
          <a:noFill/>
        </p:spPr>
        <p:txBody>
          <a:bodyPr wrap="none" rtlCol="0">
            <a:spAutoFit/>
          </a:bodyPr>
          <a:lstStyle/>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a:t>
            </a:r>
          </a:p>
          <a:p>
            <a:endParaRPr lang="zh-CN" altLang="en-US" dirty="0" smtClean="0">
              <a:solidFill>
                <a:schemeClr val="bg2">
                  <a:lumMod val="25000"/>
                </a:schemeClr>
              </a:solidFill>
            </a:endParaRPr>
          </a:p>
          <a:p>
            <a:endParaRPr lang="zh-CN" altLang="en-US" dirty="0" smtClean="0"/>
          </a:p>
          <a:p>
            <a:endParaRPr lang="zh-CN" altLang="en-US" dirty="0"/>
          </a:p>
        </p:txBody>
      </p:sp>
    </p:spTree>
    <p:extLst>
      <p:ext uri="{BB962C8B-B14F-4D97-AF65-F5344CB8AC3E}">
        <p14:creationId xmlns:p14="http://schemas.microsoft.com/office/powerpoint/2010/main" val="34541854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970287" y="1581606"/>
            <a:ext cx="3443463" cy="2166817"/>
            <a:chOff x="727715" y="1186204"/>
            <a:chExt cx="2582597" cy="1625113"/>
          </a:xfrm>
        </p:grpSpPr>
        <p:sp>
          <p:nvSpPr>
            <p:cNvPr id="7"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8" name="TextBox 50"/>
            <p:cNvSpPr txBox="1"/>
            <p:nvPr/>
          </p:nvSpPr>
          <p:spPr>
            <a:xfrm>
              <a:off x="1078513" y="1796315"/>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9" name="TextBox 51"/>
            <p:cNvSpPr txBox="1"/>
            <p:nvPr/>
          </p:nvSpPr>
          <p:spPr>
            <a:xfrm>
              <a:off x="1607845" y="1476395"/>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sp>
        <p:nvSpPr>
          <p:cNvPr id="10" name="TextBox 57"/>
          <p:cNvSpPr txBox="1"/>
          <p:nvPr/>
        </p:nvSpPr>
        <p:spPr>
          <a:xfrm>
            <a:off x="5310163" y="3441809"/>
            <a:ext cx="1641475" cy="246221"/>
          </a:xfrm>
          <a:prstGeom prst="rect">
            <a:avLst/>
          </a:prstGeom>
          <a:noFill/>
        </p:spPr>
        <p:txBody>
          <a:bodyPr wrap="none" lIns="0" tIns="0" rIns="0" bIns="0" rtlCol="0" anchor="t">
            <a:spAutoFit/>
          </a:bodyPr>
          <a:lstStyle/>
          <a:p>
            <a:pPr algn="ctr"/>
            <a:r>
              <a:rPr lang="zh-CN" altLang="en-US" sz="1600" dirty="0">
                <a:solidFill>
                  <a:schemeClr val="bg2"/>
                </a:solidFill>
                <a:latin typeface="+mj-ea"/>
                <a:ea typeface="+mj-ea"/>
              </a:rPr>
              <a:t>单击此处添加文本</a:t>
            </a:r>
            <a:endParaRPr lang="en-US" sz="1600" dirty="0">
              <a:solidFill>
                <a:schemeClr val="bg2"/>
              </a:solidFill>
              <a:latin typeface="+mj-ea"/>
              <a:ea typeface="+mj-ea"/>
            </a:endParaRPr>
          </a:p>
        </p:txBody>
      </p:sp>
      <p:grpSp>
        <p:nvGrpSpPr>
          <p:cNvPr id="11" name="组合 10"/>
          <p:cNvGrpSpPr/>
          <p:nvPr/>
        </p:nvGrpSpPr>
        <p:grpSpPr>
          <a:xfrm>
            <a:off x="5707220" y="2374544"/>
            <a:ext cx="847229" cy="847229"/>
            <a:chOff x="4529354" y="932804"/>
            <a:chExt cx="806358" cy="806358"/>
          </a:xfrm>
        </p:grpSpPr>
        <p:grpSp>
          <p:nvGrpSpPr>
            <p:cNvPr id="12" name="组合 11"/>
            <p:cNvGrpSpPr/>
            <p:nvPr/>
          </p:nvGrpSpPr>
          <p:grpSpPr>
            <a:xfrm>
              <a:off x="4529354" y="932804"/>
              <a:ext cx="806358" cy="806358"/>
              <a:chOff x="3724322" y="1908536"/>
              <a:chExt cx="1329153" cy="1329153"/>
            </a:xfrm>
          </p:grpSpPr>
          <p:sp>
            <p:nvSpPr>
              <p:cNvPr id="14" name="椭圆 1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5" name="椭圆 14"/>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3"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grpSp>
        <p:nvGrpSpPr>
          <p:cNvPr id="16" name="组合 15"/>
          <p:cNvGrpSpPr/>
          <p:nvPr/>
        </p:nvGrpSpPr>
        <p:grpSpPr>
          <a:xfrm>
            <a:off x="9150746" y="4585876"/>
            <a:ext cx="847229" cy="847229"/>
            <a:chOff x="8057061" y="3375186"/>
            <a:chExt cx="635422" cy="635422"/>
          </a:xfrm>
        </p:grpSpPr>
        <p:grpSp>
          <p:nvGrpSpPr>
            <p:cNvPr id="17" name="组合 16"/>
            <p:cNvGrpSpPr/>
            <p:nvPr/>
          </p:nvGrpSpPr>
          <p:grpSpPr>
            <a:xfrm>
              <a:off x="8057061" y="3375186"/>
              <a:ext cx="635422" cy="635422"/>
              <a:chOff x="3724322" y="1908536"/>
              <a:chExt cx="1329153" cy="1329153"/>
            </a:xfrm>
          </p:grpSpPr>
          <p:sp>
            <p:nvSpPr>
              <p:cNvPr id="19" name="椭圆 1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0" name="椭圆 19"/>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8"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grpSp>
        <p:nvGrpSpPr>
          <p:cNvPr id="21" name="组合 20"/>
          <p:cNvGrpSpPr/>
          <p:nvPr/>
        </p:nvGrpSpPr>
        <p:grpSpPr>
          <a:xfrm>
            <a:off x="2273706" y="4230912"/>
            <a:ext cx="847229" cy="847229"/>
            <a:chOff x="1316606" y="4114400"/>
            <a:chExt cx="635422" cy="635422"/>
          </a:xfrm>
        </p:grpSpPr>
        <p:grpSp>
          <p:nvGrpSpPr>
            <p:cNvPr id="22" name="组合 21"/>
            <p:cNvGrpSpPr/>
            <p:nvPr/>
          </p:nvGrpSpPr>
          <p:grpSpPr>
            <a:xfrm>
              <a:off x="1316606" y="4114400"/>
              <a:ext cx="635422" cy="635422"/>
              <a:chOff x="3724322" y="1908536"/>
              <a:chExt cx="1329153" cy="1329153"/>
            </a:xfrm>
          </p:grpSpPr>
          <p:sp>
            <p:nvSpPr>
              <p:cNvPr id="24" name="椭圆 2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5" name="椭圆 24"/>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23"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grpSp>
        <p:nvGrpSpPr>
          <p:cNvPr id="26" name="组合 25"/>
          <p:cNvGrpSpPr/>
          <p:nvPr/>
        </p:nvGrpSpPr>
        <p:grpSpPr>
          <a:xfrm>
            <a:off x="1030137" y="3792763"/>
            <a:ext cx="3323760" cy="239989"/>
            <a:chOff x="772603" y="2844572"/>
            <a:chExt cx="2492820" cy="179992"/>
          </a:xfrm>
        </p:grpSpPr>
        <p:cxnSp>
          <p:nvCxnSpPr>
            <p:cNvPr id="27" name="Straight Connector 101"/>
            <p:cNvCxnSpPr/>
            <p:nvPr/>
          </p:nvCxnSpPr>
          <p:spPr>
            <a:xfrm flipH="1">
              <a:off x="772603" y="2937696"/>
              <a:ext cx="2492820" cy="0"/>
            </a:xfrm>
            <a:prstGeom prst="line">
              <a:avLst/>
            </a:prstGeom>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1925033" y="2844572"/>
              <a:ext cx="179992" cy="179992"/>
            </a:xfrm>
            <a:prstGeom prst="ellipse">
              <a:avLst/>
            </a:prstGeom>
            <a:solidFill>
              <a:schemeClr val="tx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29" name="组合 28"/>
          <p:cNvGrpSpPr/>
          <p:nvPr/>
        </p:nvGrpSpPr>
        <p:grpSpPr>
          <a:xfrm>
            <a:off x="4469017" y="3792763"/>
            <a:ext cx="3323760" cy="239989"/>
            <a:chOff x="3351763" y="2844572"/>
            <a:chExt cx="2492820" cy="179992"/>
          </a:xfrm>
        </p:grpSpPr>
        <p:cxnSp>
          <p:nvCxnSpPr>
            <p:cNvPr id="30" name="Straight Connector 141"/>
            <p:cNvCxnSpPr/>
            <p:nvPr/>
          </p:nvCxnSpPr>
          <p:spPr>
            <a:xfrm flipH="1">
              <a:off x="3351763" y="2937696"/>
              <a:ext cx="2492820" cy="0"/>
            </a:xfrm>
            <a:prstGeom prst="line">
              <a:avLst/>
            </a:prstGeom>
            <a:ln w="19050">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503648" y="2844572"/>
              <a:ext cx="179992" cy="179992"/>
            </a:xfrm>
            <a:prstGeom prst="ellipse">
              <a:avLst/>
            </a:prstGeom>
            <a:solidFill>
              <a:schemeClr val="bg2"/>
            </a:solidFill>
            <a:ln w="28575">
              <a:solidFill>
                <a:schemeClr val="tx1">
                  <a:lumMod val="95000"/>
                  <a:lumOff val="5000"/>
                </a:schemeClr>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2" name="组合 31"/>
          <p:cNvGrpSpPr/>
          <p:nvPr/>
        </p:nvGrpSpPr>
        <p:grpSpPr>
          <a:xfrm>
            <a:off x="7912480" y="3792763"/>
            <a:ext cx="3323760" cy="239989"/>
            <a:chOff x="5934360" y="2844572"/>
            <a:chExt cx="2492820" cy="179992"/>
          </a:xfrm>
          <a:solidFill>
            <a:schemeClr val="tx2"/>
          </a:solidFill>
        </p:grpSpPr>
        <p:cxnSp>
          <p:nvCxnSpPr>
            <p:cNvPr id="33" name="Straight Connector 149"/>
            <p:cNvCxnSpPr/>
            <p:nvPr/>
          </p:nvCxnSpPr>
          <p:spPr>
            <a:xfrm flipH="1">
              <a:off x="5934360" y="2937696"/>
              <a:ext cx="2492820" cy="0"/>
            </a:xfrm>
            <a:prstGeom prst="line">
              <a:avLst/>
            </a:prstGeom>
            <a:grpFill/>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5" name="组合 34"/>
          <p:cNvGrpSpPr/>
          <p:nvPr/>
        </p:nvGrpSpPr>
        <p:grpSpPr>
          <a:xfrm>
            <a:off x="7852629" y="1607918"/>
            <a:ext cx="3443463" cy="2166817"/>
            <a:chOff x="5889471" y="1205938"/>
            <a:chExt cx="2582597" cy="1625113"/>
          </a:xfrm>
        </p:grpSpPr>
        <p:sp>
          <p:nvSpPr>
            <p:cNvPr id="36"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37" name="TextBox 140"/>
            <p:cNvSpPr txBox="1"/>
            <p:nvPr/>
          </p:nvSpPr>
          <p:spPr>
            <a:xfrm>
              <a:off x="6214710" y="1796315"/>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38" name="TextBox 141"/>
            <p:cNvSpPr txBox="1"/>
            <p:nvPr/>
          </p:nvSpPr>
          <p:spPr>
            <a:xfrm>
              <a:off x="6744042" y="1476395"/>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39" name="组合 38"/>
          <p:cNvGrpSpPr/>
          <p:nvPr/>
        </p:nvGrpSpPr>
        <p:grpSpPr>
          <a:xfrm>
            <a:off x="4409167" y="4096297"/>
            <a:ext cx="3443463" cy="2166817"/>
            <a:chOff x="3306875" y="3072222"/>
            <a:chExt cx="2582597" cy="1625113"/>
          </a:xfrm>
        </p:grpSpPr>
        <p:sp>
          <p:nvSpPr>
            <p:cNvPr id="40"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41" name="TextBox 142"/>
            <p:cNvSpPr txBox="1"/>
            <p:nvPr/>
          </p:nvSpPr>
          <p:spPr>
            <a:xfrm>
              <a:off x="3614990" y="3882305"/>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42" name="TextBox 143"/>
            <p:cNvSpPr txBox="1"/>
            <p:nvPr/>
          </p:nvSpPr>
          <p:spPr>
            <a:xfrm>
              <a:off x="4144322" y="3562385"/>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sp>
        <p:nvSpPr>
          <p:cNvPr id="43" name="TextBox 147"/>
          <p:cNvSpPr txBox="1"/>
          <p:nvPr/>
        </p:nvSpPr>
        <p:spPr>
          <a:xfrm>
            <a:off x="1899791" y="5262675"/>
            <a:ext cx="1641475" cy="246221"/>
          </a:xfrm>
          <a:prstGeom prst="rect">
            <a:avLst/>
          </a:prstGeom>
          <a:noFill/>
        </p:spPr>
        <p:txBody>
          <a:bodyPr wrap="none" lIns="0" tIns="0" rIns="0" bIns="0" rtlCol="0" anchor="t">
            <a:spAutoFit/>
          </a:bodyPr>
          <a:lstStyle/>
          <a:p>
            <a:pPr algn="ctr"/>
            <a:r>
              <a:rPr lang="zh-CN" altLang="en-US" sz="1600" dirty="0">
                <a:solidFill>
                  <a:schemeClr val="tx2"/>
                </a:solidFill>
                <a:latin typeface="+mj-ea"/>
                <a:ea typeface="+mj-ea"/>
              </a:rPr>
              <a:t>单击此处添加文本</a:t>
            </a:r>
            <a:endParaRPr lang="en-US" sz="1600" dirty="0">
              <a:solidFill>
                <a:schemeClr val="tx2"/>
              </a:solidFill>
              <a:latin typeface="+mj-ea"/>
              <a:ea typeface="+mj-ea"/>
            </a:endParaRPr>
          </a:p>
        </p:txBody>
      </p:sp>
      <p:sp>
        <p:nvSpPr>
          <p:cNvPr id="44" name="TextBox 148"/>
          <p:cNvSpPr txBox="1"/>
          <p:nvPr/>
        </p:nvSpPr>
        <p:spPr>
          <a:xfrm>
            <a:off x="8753623" y="4239294"/>
            <a:ext cx="1641475" cy="246221"/>
          </a:xfrm>
          <a:prstGeom prst="rect">
            <a:avLst/>
          </a:prstGeom>
          <a:noFill/>
        </p:spPr>
        <p:txBody>
          <a:bodyPr wrap="none" lIns="0" tIns="0" rIns="0" bIns="0" rtlCol="0" anchor="t">
            <a:spAutoFit/>
          </a:bodyPr>
          <a:lstStyle/>
          <a:p>
            <a:pPr algn="ctr"/>
            <a:r>
              <a:rPr lang="zh-CN" altLang="en-US" sz="1600" dirty="0">
                <a:solidFill>
                  <a:schemeClr val="tx2"/>
                </a:solidFill>
                <a:latin typeface="+mj-ea"/>
                <a:ea typeface="+mj-ea"/>
              </a:rPr>
              <a:t>单击此处添加文本</a:t>
            </a:r>
            <a:endParaRPr lang="en-US" sz="1600" dirty="0">
              <a:solidFill>
                <a:schemeClr val="tx2"/>
              </a:solidFill>
              <a:latin typeface="+mj-ea"/>
              <a:ea typeface="+mj-ea"/>
            </a:endParaRPr>
          </a:p>
        </p:txBody>
      </p:sp>
    </p:spTree>
    <p:extLst>
      <p:ext uri="{BB962C8B-B14F-4D97-AF65-F5344CB8AC3E}">
        <p14:creationId xmlns:p14="http://schemas.microsoft.com/office/powerpoint/2010/main" val="20083336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anim calcmode="lin" valueType="num">
                                      <p:cBhvr>
                                        <p:cTn id="27" dur="500" fill="hold"/>
                                        <p:tgtEl>
                                          <p:spTgt spid="35"/>
                                        </p:tgtEl>
                                        <p:attrNameLst>
                                          <p:attrName>ppt_x</p:attrName>
                                        </p:attrNameLst>
                                      </p:cBhvr>
                                      <p:tavLst>
                                        <p:tav tm="0">
                                          <p:val>
                                            <p:strVal val="#ppt_x"/>
                                          </p:val>
                                        </p:tav>
                                        <p:tav tm="100000">
                                          <p:val>
                                            <p:strVal val="#ppt_x"/>
                                          </p:val>
                                        </p:tav>
                                      </p:tavLst>
                                    </p:anim>
                                    <p:anim calcmode="lin" valueType="num">
                                      <p:cBhvr>
                                        <p:cTn id="28" dur="500" fill="hold"/>
                                        <p:tgtEl>
                                          <p:spTgt spid="3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anim calcmode="lin" valueType="num">
                                      <p:cBhvr>
                                        <p:cTn id="32" dur="500" fill="hold"/>
                                        <p:tgtEl>
                                          <p:spTgt spid="39"/>
                                        </p:tgtEl>
                                        <p:attrNameLst>
                                          <p:attrName>ppt_x</p:attrName>
                                        </p:attrNameLst>
                                      </p:cBhvr>
                                      <p:tavLst>
                                        <p:tav tm="0">
                                          <p:val>
                                            <p:strVal val="#ppt_x"/>
                                          </p:val>
                                        </p:tav>
                                        <p:tav tm="100000">
                                          <p:val>
                                            <p:strVal val="#ppt_x"/>
                                          </p:val>
                                        </p:tav>
                                      </p:tavLst>
                                    </p:anim>
                                    <p:anim calcmode="lin" valueType="num">
                                      <p:cBhvr>
                                        <p:cTn id="33" dur="5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anim calcmode="lin" valueType="num">
                                      <p:cBhvr>
                                        <p:cTn id="51" dur="500" fill="hold"/>
                                        <p:tgtEl>
                                          <p:spTgt spid="21"/>
                                        </p:tgtEl>
                                        <p:attrNameLst>
                                          <p:attrName>ppt_x</p:attrName>
                                        </p:attrNameLst>
                                      </p:cBhvr>
                                      <p:tavLst>
                                        <p:tav tm="0">
                                          <p:val>
                                            <p:strVal val="#ppt_x"/>
                                          </p:val>
                                        </p:tav>
                                        <p:tav tm="100000">
                                          <p:val>
                                            <p:strVal val="#ppt_x"/>
                                          </p:val>
                                        </p:tav>
                                      </p:tavLst>
                                    </p:anim>
                                    <p:anim calcmode="lin" valueType="num">
                                      <p:cBhvr>
                                        <p:cTn id="52" dur="500" fill="hold"/>
                                        <p:tgtEl>
                                          <p:spTgt spid="2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anim calcmode="lin" valueType="num">
                                      <p:cBhvr>
                                        <p:cTn id="56" dur="500" fill="hold"/>
                                        <p:tgtEl>
                                          <p:spTgt spid="43"/>
                                        </p:tgtEl>
                                        <p:attrNameLst>
                                          <p:attrName>ppt_x</p:attrName>
                                        </p:attrNameLst>
                                      </p:cBhvr>
                                      <p:tavLst>
                                        <p:tav tm="0">
                                          <p:val>
                                            <p:strVal val="#ppt_x"/>
                                          </p:val>
                                        </p:tav>
                                        <p:tav tm="100000">
                                          <p:val>
                                            <p:strVal val="#ppt_x"/>
                                          </p:val>
                                        </p:tav>
                                      </p:tavLst>
                                    </p:anim>
                                    <p:anim calcmode="lin" valueType="num">
                                      <p:cBhvr>
                                        <p:cTn id="5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anim calcmode="lin" valueType="num">
                                      <p:cBhvr>
                                        <p:cTn id="68" dur="500" fill="hold"/>
                                        <p:tgtEl>
                                          <p:spTgt spid="16"/>
                                        </p:tgtEl>
                                        <p:attrNameLst>
                                          <p:attrName>ppt_x</p:attrName>
                                        </p:attrNameLst>
                                      </p:cBhvr>
                                      <p:tavLst>
                                        <p:tav tm="0">
                                          <p:val>
                                            <p:strVal val="#ppt_x"/>
                                          </p:val>
                                        </p:tav>
                                        <p:tav tm="100000">
                                          <p:val>
                                            <p:strVal val="#ppt_x"/>
                                          </p:val>
                                        </p:tav>
                                      </p:tavLst>
                                    </p:anim>
                                    <p:anim calcmode="lin" valueType="num">
                                      <p:cBhvr>
                                        <p:cTn id="6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6" name="Block Arc 51"/>
          <p:cNvSpPr/>
          <p:nvPr/>
        </p:nvSpPr>
        <p:spPr>
          <a:xfrm>
            <a:off x="1234344" y="2665633"/>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7" name="Block Arc 53"/>
          <p:cNvSpPr/>
          <p:nvPr/>
        </p:nvSpPr>
        <p:spPr>
          <a:xfrm>
            <a:off x="4987260" y="2665633"/>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8" name="Block Arc 55"/>
          <p:cNvSpPr/>
          <p:nvPr/>
        </p:nvSpPr>
        <p:spPr>
          <a:xfrm>
            <a:off x="8740079" y="2665633"/>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9" name="TextBox 64"/>
          <p:cNvSpPr txBox="1"/>
          <p:nvPr/>
        </p:nvSpPr>
        <p:spPr>
          <a:xfrm>
            <a:off x="1704573" y="4646979"/>
            <a:ext cx="1231106" cy="369332"/>
          </a:xfrm>
          <a:prstGeom prst="rect">
            <a:avLst/>
          </a:prstGeom>
          <a:noFill/>
        </p:spPr>
        <p:txBody>
          <a:bodyPr wrap="none" lIns="0" tIns="0" rIns="0" bIns="0" rtlCol="0" anchor="ctr">
            <a:spAutoFit/>
          </a:bodyPr>
          <a:lstStyle/>
          <a:p>
            <a:pPr algn="ctr" defTabSz="1219170">
              <a:spcBef>
                <a:spcPct val="20000"/>
              </a:spcBef>
              <a:defRPr/>
            </a:pPr>
            <a:r>
              <a:rPr lang="zh-CN" altLang="en-US" sz="2400" dirty="0">
                <a:solidFill>
                  <a:schemeClr val="tx2"/>
                </a:solidFill>
              </a:rPr>
              <a:t>标题文字</a:t>
            </a:r>
            <a:endParaRPr lang="en-US" sz="2400" dirty="0">
              <a:solidFill>
                <a:schemeClr val="tx2"/>
              </a:solidFill>
            </a:endParaRPr>
          </a:p>
        </p:txBody>
      </p:sp>
      <p:sp>
        <p:nvSpPr>
          <p:cNvPr id="10" name="TextBox 65"/>
          <p:cNvSpPr txBox="1"/>
          <p:nvPr/>
        </p:nvSpPr>
        <p:spPr>
          <a:xfrm>
            <a:off x="3576419" y="2693231"/>
            <a:ext cx="1231106" cy="369332"/>
          </a:xfrm>
          <a:prstGeom prst="rect">
            <a:avLst/>
          </a:prstGeom>
          <a:noFill/>
        </p:spPr>
        <p:txBody>
          <a:bodyPr wrap="none" lIns="0" tIns="0" rIns="0" bIns="0" rtlCol="0" anchor="ctr">
            <a:spAutoFit/>
          </a:bodyPr>
          <a:lstStyle/>
          <a:p>
            <a:pPr algn="ctr" defTabSz="1219170">
              <a:spcBef>
                <a:spcPct val="20000"/>
              </a:spcBef>
              <a:defRPr/>
            </a:pPr>
            <a:r>
              <a:rPr lang="zh-CN" altLang="en-US" sz="2400" dirty="0">
                <a:solidFill>
                  <a:schemeClr val="bg2"/>
                </a:solidFill>
              </a:rPr>
              <a:t>标题文字</a:t>
            </a:r>
            <a:endParaRPr lang="en-US" altLang="zh-CN" sz="2400" dirty="0">
              <a:solidFill>
                <a:schemeClr val="bg2"/>
              </a:solidFill>
            </a:endParaRPr>
          </a:p>
        </p:txBody>
      </p:sp>
      <p:sp>
        <p:nvSpPr>
          <p:cNvPr id="11" name="TextBox 66"/>
          <p:cNvSpPr txBox="1"/>
          <p:nvPr/>
        </p:nvSpPr>
        <p:spPr>
          <a:xfrm>
            <a:off x="5510991" y="4646979"/>
            <a:ext cx="1231106" cy="369332"/>
          </a:xfrm>
          <a:prstGeom prst="rect">
            <a:avLst/>
          </a:prstGeom>
          <a:noFill/>
        </p:spPr>
        <p:txBody>
          <a:bodyPr wrap="none" lIns="0" tIns="0" rIns="0" bIns="0" rtlCol="0" anchor="ctr">
            <a:spAutoFit/>
          </a:bodyPr>
          <a:lstStyle/>
          <a:p>
            <a:pPr algn="ctr" defTabSz="1219170">
              <a:spcBef>
                <a:spcPct val="20000"/>
              </a:spcBef>
              <a:defRPr/>
            </a:pPr>
            <a:r>
              <a:rPr lang="zh-CN" altLang="en-US" sz="2400" dirty="0">
                <a:solidFill>
                  <a:schemeClr val="tx2"/>
                </a:solidFill>
              </a:rPr>
              <a:t>标题文字</a:t>
            </a:r>
            <a:endParaRPr lang="en-US" altLang="zh-CN" sz="2400" dirty="0">
              <a:solidFill>
                <a:schemeClr val="tx2"/>
              </a:solidFill>
            </a:endParaRPr>
          </a:p>
        </p:txBody>
      </p:sp>
      <p:sp>
        <p:nvSpPr>
          <p:cNvPr id="12" name="TextBox 67"/>
          <p:cNvSpPr txBox="1"/>
          <p:nvPr/>
        </p:nvSpPr>
        <p:spPr>
          <a:xfrm>
            <a:off x="7362884" y="2693231"/>
            <a:ext cx="1231106" cy="369332"/>
          </a:xfrm>
          <a:prstGeom prst="rect">
            <a:avLst/>
          </a:prstGeom>
          <a:noFill/>
        </p:spPr>
        <p:txBody>
          <a:bodyPr wrap="none" lIns="0" tIns="0" rIns="0" bIns="0" rtlCol="0" anchor="ctr">
            <a:spAutoFit/>
          </a:bodyPr>
          <a:lstStyle/>
          <a:p>
            <a:pPr algn="ctr" defTabSz="1219170">
              <a:spcBef>
                <a:spcPct val="20000"/>
              </a:spcBef>
              <a:defRPr/>
            </a:pPr>
            <a:r>
              <a:rPr lang="zh-CN" altLang="en-US" sz="2400" dirty="0">
                <a:solidFill>
                  <a:schemeClr val="bg2"/>
                </a:solidFill>
              </a:rPr>
              <a:t>标题文字</a:t>
            </a:r>
            <a:endParaRPr lang="en-US" altLang="zh-CN" sz="2400" dirty="0">
              <a:solidFill>
                <a:schemeClr val="bg2"/>
              </a:solidFill>
            </a:endParaRPr>
          </a:p>
        </p:txBody>
      </p:sp>
      <p:sp>
        <p:nvSpPr>
          <p:cNvPr id="13" name="TextBox 68"/>
          <p:cNvSpPr txBox="1"/>
          <p:nvPr/>
        </p:nvSpPr>
        <p:spPr>
          <a:xfrm>
            <a:off x="9283117" y="4646979"/>
            <a:ext cx="1231106" cy="369332"/>
          </a:xfrm>
          <a:prstGeom prst="rect">
            <a:avLst/>
          </a:prstGeom>
          <a:noFill/>
        </p:spPr>
        <p:txBody>
          <a:bodyPr wrap="none" lIns="0" tIns="0" rIns="0" bIns="0" rtlCol="0" anchor="ctr">
            <a:spAutoFit/>
          </a:bodyPr>
          <a:lstStyle/>
          <a:p>
            <a:pPr algn="ctr" defTabSz="1219170">
              <a:spcBef>
                <a:spcPct val="20000"/>
              </a:spcBef>
              <a:defRPr/>
            </a:pPr>
            <a:r>
              <a:rPr lang="zh-CN" altLang="en-US" sz="2400" dirty="0">
                <a:solidFill>
                  <a:schemeClr val="tx2"/>
                </a:solidFill>
              </a:rPr>
              <a:t>标题文字</a:t>
            </a:r>
            <a:endParaRPr lang="en-US" altLang="zh-CN" sz="2400" dirty="0">
              <a:solidFill>
                <a:schemeClr val="tx2"/>
              </a:solidFill>
            </a:endParaRPr>
          </a:p>
        </p:txBody>
      </p:sp>
      <p:sp>
        <p:nvSpPr>
          <p:cNvPr id="14" name="Block Arc 52"/>
          <p:cNvSpPr/>
          <p:nvPr/>
        </p:nvSpPr>
        <p:spPr>
          <a:xfrm rot="10800000">
            <a:off x="3109828" y="2662751"/>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15" name="Block Arc 54"/>
          <p:cNvSpPr/>
          <p:nvPr/>
        </p:nvSpPr>
        <p:spPr>
          <a:xfrm rot="10800000">
            <a:off x="6862745" y="2662751"/>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grpSp>
        <p:nvGrpSpPr>
          <p:cNvPr id="16" name="组合 15"/>
          <p:cNvGrpSpPr/>
          <p:nvPr/>
        </p:nvGrpSpPr>
        <p:grpSpPr>
          <a:xfrm>
            <a:off x="1716039" y="3179622"/>
            <a:ext cx="1233652" cy="1233652"/>
            <a:chOff x="1318780" y="2410117"/>
            <a:chExt cx="806358" cy="806358"/>
          </a:xfrm>
        </p:grpSpPr>
        <p:grpSp>
          <p:nvGrpSpPr>
            <p:cNvPr id="17" name="组合 16"/>
            <p:cNvGrpSpPr/>
            <p:nvPr/>
          </p:nvGrpSpPr>
          <p:grpSpPr>
            <a:xfrm>
              <a:off x="1318780" y="2410117"/>
              <a:ext cx="806358" cy="806358"/>
              <a:chOff x="3724322" y="1908536"/>
              <a:chExt cx="1329153" cy="1329153"/>
            </a:xfrm>
          </p:grpSpPr>
          <p:sp>
            <p:nvSpPr>
              <p:cNvPr id="19" name="椭圆 1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0" name="椭圆 19"/>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8"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1" name="组合 20"/>
          <p:cNvGrpSpPr/>
          <p:nvPr/>
        </p:nvGrpSpPr>
        <p:grpSpPr>
          <a:xfrm>
            <a:off x="3601790" y="3179622"/>
            <a:ext cx="1233652" cy="1233652"/>
            <a:chOff x="2701342" y="2384716"/>
            <a:chExt cx="925239" cy="925239"/>
          </a:xfrm>
        </p:grpSpPr>
        <p:grpSp>
          <p:nvGrpSpPr>
            <p:cNvPr id="22" name="组合 21"/>
            <p:cNvGrpSpPr/>
            <p:nvPr/>
          </p:nvGrpSpPr>
          <p:grpSpPr>
            <a:xfrm>
              <a:off x="2701342" y="2384716"/>
              <a:ext cx="925239" cy="925239"/>
              <a:chOff x="3724322" y="1908536"/>
              <a:chExt cx="1329153" cy="1329153"/>
            </a:xfrm>
          </p:grpSpPr>
          <p:sp>
            <p:nvSpPr>
              <p:cNvPr id="24" name="椭圆 2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5" name="椭圆 24"/>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23"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3">
                    <a:lumMod val="50000"/>
                  </a:schemeClr>
                </a:solidFill>
              </a:endParaRPr>
            </a:p>
          </p:txBody>
        </p:sp>
      </p:grpSp>
      <p:grpSp>
        <p:nvGrpSpPr>
          <p:cNvPr id="26" name="组合 25"/>
          <p:cNvGrpSpPr/>
          <p:nvPr/>
        </p:nvGrpSpPr>
        <p:grpSpPr>
          <a:xfrm>
            <a:off x="7361610" y="3142733"/>
            <a:ext cx="1233652" cy="1233652"/>
            <a:chOff x="5521207" y="2357049"/>
            <a:chExt cx="925239" cy="925239"/>
          </a:xfrm>
        </p:grpSpPr>
        <p:grpSp>
          <p:nvGrpSpPr>
            <p:cNvPr id="27" name="组合 26"/>
            <p:cNvGrpSpPr/>
            <p:nvPr/>
          </p:nvGrpSpPr>
          <p:grpSpPr>
            <a:xfrm>
              <a:off x="5521207" y="2357049"/>
              <a:ext cx="925239" cy="925239"/>
              <a:chOff x="3724322" y="1908536"/>
              <a:chExt cx="1329153" cy="1329153"/>
            </a:xfrm>
          </p:grpSpPr>
          <p:sp>
            <p:nvSpPr>
              <p:cNvPr id="29" name="椭圆 2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0" name="椭圆 29"/>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28"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1" name="组合 30"/>
          <p:cNvGrpSpPr/>
          <p:nvPr/>
        </p:nvGrpSpPr>
        <p:grpSpPr>
          <a:xfrm>
            <a:off x="9247361" y="3152477"/>
            <a:ext cx="1233652" cy="1233652"/>
            <a:chOff x="6935520" y="2364357"/>
            <a:chExt cx="925239" cy="925239"/>
          </a:xfrm>
        </p:grpSpPr>
        <p:grpSp>
          <p:nvGrpSpPr>
            <p:cNvPr id="32" name="组合 31"/>
            <p:cNvGrpSpPr/>
            <p:nvPr/>
          </p:nvGrpSpPr>
          <p:grpSpPr>
            <a:xfrm>
              <a:off x="6935520" y="2364357"/>
              <a:ext cx="925239" cy="925239"/>
              <a:chOff x="3724322" y="1908536"/>
              <a:chExt cx="1329153" cy="1329153"/>
            </a:xfrm>
          </p:grpSpPr>
          <p:sp>
            <p:nvSpPr>
              <p:cNvPr id="34" name="椭圆 3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5" name="椭圆 34"/>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33"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6" name="组合 35"/>
          <p:cNvGrpSpPr/>
          <p:nvPr/>
        </p:nvGrpSpPr>
        <p:grpSpPr>
          <a:xfrm>
            <a:off x="5477341" y="3187207"/>
            <a:ext cx="1233652" cy="1233652"/>
            <a:chOff x="4313078" y="3516012"/>
            <a:chExt cx="925239" cy="925239"/>
          </a:xfrm>
        </p:grpSpPr>
        <p:grpSp>
          <p:nvGrpSpPr>
            <p:cNvPr id="37" name="组合 36"/>
            <p:cNvGrpSpPr/>
            <p:nvPr/>
          </p:nvGrpSpPr>
          <p:grpSpPr>
            <a:xfrm>
              <a:off x="4313078" y="3516012"/>
              <a:ext cx="925239" cy="925239"/>
              <a:chOff x="3724322" y="1908536"/>
              <a:chExt cx="1329153" cy="1329153"/>
            </a:xfrm>
          </p:grpSpPr>
          <p:sp>
            <p:nvSpPr>
              <p:cNvPr id="39" name="椭圆 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0" name="椭圆 39"/>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38"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41" name="TextBox 77"/>
          <p:cNvSpPr txBox="1"/>
          <p:nvPr/>
        </p:nvSpPr>
        <p:spPr>
          <a:xfrm>
            <a:off x="750076" y="1619458"/>
            <a:ext cx="3081832"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mj-ea"/>
              </a:rPr>
              <a:t>标题文字</a:t>
            </a:r>
            <a:endParaRPr lang="en-US" altLang="zh-CN" sz="1600" dirty="0">
              <a:solidFill>
                <a:schemeClr val="tx2"/>
              </a:solidFill>
              <a:latin typeface="+mj-ea"/>
            </a:endParaRPr>
          </a:p>
          <a:p>
            <a:pPr algn="ctr"/>
            <a:r>
              <a:rPr lang="zh-CN" altLang="en-US" sz="1067" dirty="0">
                <a:latin typeface="+mj-ea"/>
              </a:rPr>
              <a:t>单击此处添加文本单击此处添加文本</a:t>
            </a:r>
            <a:endParaRPr lang="en-US" altLang="zh-CN" sz="1067" dirty="0">
              <a:latin typeface="+mj-ea"/>
            </a:endParaRPr>
          </a:p>
          <a:p>
            <a:pPr algn="ctr"/>
            <a:r>
              <a:rPr lang="zh-CN" altLang="en-US" sz="1067" dirty="0">
                <a:latin typeface="+mj-ea"/>
              </a:rPr>
              <a:t>单击此处添加文本单击此处添加文本</a:t>
            </a:r>
            <a:endParaRPr lang="en-US" altLang="zh-CN" sz="1067" dirty="0">
              <a:latin typeface="+mj-ea"/>
            </a:endParaRPr>
          </a:p>
        </p:txBody>
      </p:sp>
      <p:sp>
        <p:nvSpPr>
          <p:cNvPr id="42" name="TextBox 77"/>
          <p:cNvSpPr txBox="1"/>
          <p:nvPr/>
        </p:nvSpPr>
        <p:spPr>
          <a:xfrm>
            <a:off x="4563300" y="1619458"/>
            <a:ext cx="3081832"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mj-ea"/>
              </a:rPr>
              <a:t>标题文字</a:t>
            </a:r>
            <a:endParaRPr lang="en-US" altLang="zh-CN" sz="1600" dirty="0">
              <a:solidFill>
                <a:schemeClr val="tx2"/>
              </a:solidFill>
              <a:latin typeface="+mj-ea"/>
            </a:endParaRPr>
          </a:p>
          <a:p>
            <a:pPr algn="ctr"/>
            <a:r>
              <a:rPr lang="zh-CN" altLang="en-US" sz="1067" dirty="0">
                <a:latin typeface="+mj-ea"/>
              </a:rPr>
              <a:t>单击此处添加文本单击此处添加文本</a:t>
            </a:r>
            <a:endParaRPr lang="en-US" altLang="zh-CN" sz="1067" dirty="0">
              <a:latin typeface="+mj-ea"/>
            </a:endParaRPr>
          </a:p>
          <a:p>
            <a:pPr algn="ctr"/>
            <a:r>
              <a:rPr lang="zh-CN" altLang="en-US" sz="1067" dirty="0">
                <a:latin typeface="+mj-ea"/>
              </a:rPr>
              <a:t>单击此处添加文本单击此处添加文本</a:t>
            </a:r>
            <a:endParaRPr lang="en-US" altLang="zh-CN" sz="1067" dirty="0">
              <a:latin typeface="+mj-ea"/>
            </a:endParaRPr>
          </a:p>
        </p:txBody>
      </p:sp>
      <p:sp>
        <p:nvSpPr>
          <p:cNvPr id="43" name="TextBox 77"/>
          <p:cNvSpPr txBox="1"/>
          <p:nvPr/>
        </p:nvSpPr>
        <p:spPr>
          <a:xfrm>
            <a:off x="8307952" y="1619458"/>
            <a:ext cx="3081832"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2"/>
                </a:solidFill>
                <a:latin typeface="+mj-ea"/>
              </a:rPr>
              <a:t>标题文字</a:t>
            </a:r>
            <a:endParaRPr lang="en-US" altLang="zh-CN" sz="1600" dirty="0">
              <a:solidFill>
                <a:schemeClr val="tx2"/>
              </a:solidFill>
              <a:latin typeface="+mj-ea"/>
            </a:endParaRPr>
          </a:p>
          <a:p>
            <a:pPr algn="ctr"/>
            <a:r>
              <a:rPr lang="zh-CN" altLang="en-US" sz="1067" dirty="0">
                <a:latin typeface="+mj-ea"/>
              </a:rPr>
              <a:t>单击此处添加文本单击此处添加文本</a:t>
            </a:r>
            <a:endParaRPr lang="en-US" altLang="zh-CN" sz="1067" dirty="0">
              <a:latin typeface="+mj-ea"/>
            </a:endParaRPr>
          </a:p>
          <a:p>
            <a:pPr algn="ctr"/>
            <a:r>
              <a:rPr lang="zh-CN" altLang="en-US" sz="1067" dirty="0">
                <a:latin typeface="+mj-ea"/>
              </a:rPr>
              <a:t>单击此处添加文本单击此处添加文本</a:t>
            </a:r>
            <a:endParaRPr lang="en-US" altLang="zh-CN" sz="1067" dirty="0">
              <a:latin typeface="+mj-ea"/>
            </a:endParaRPr>
          </a:p>
        </p:txBody>
      </p:sp>
      <p:sp>
        <p:nvSpPr>
          <p:cNvPr id="44" name="TextBox 77"/>
          <p:cNvSpPr txBox="1"/>
          <p:nvPr/>
        </p:nvSpPr>
        <p:spPr>
          <a:xfrm>
            <a:off x="2798259" y="5165298"/>
            <a:ext cx="3081832"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bg2"/>
                </a:solidFill>
                <a:latin typeface="+mj-ea"/>
              </a:rPr>
              <a:t>标题文字</a:t>
            </a:r>
            <a:endParaRPr lang="en-US" altLang="zh-CN" sz="1600" dirty="0">
              <a:solidFill>
                <a:schemeClr val="bg2"/>
              </a:solidFill>
              <a:latin typeface="+mj-ea"/>
            </a:endParaRPr>
          </a:p>
          <a:p>
            <a:pPr algn="ctr"/>
            <a:r>
              <a:rPr lang="zh-CN" altLang="en-US" sz="1067" dirty="0">
                <a:latin typeface="+mj-ea"/>
              </a:rPr>
              <a:t>单击此处添加文本单击此处添加文本</a:t>
            </a:r>
            <a:endParaRPr lang="en-US" altLang="zh-CN" sz="1067" dirty="0">
              <a:latin typeface="+mj-ea"/>
            </a:endParaRPr>
          </a:p>
          <a:p>
            <a:pPr algn="ctr"/>
            <a:r>
              <a:rPr lang="zh-CN" altLang="en-US" sz="1067" dirty="0">
                <a:latin typeface="+mj-ea"/>
              </a:rPr>
              <a:t>单击此处添加文本单击此处添加文本</a:t>
            </a:r>
            <a:endParaRPr lang="en-US" altLang="zh-CN" sz="1067" dirty="0">
              <a:latin typeface="+mj-ea"/>
            </a:endParaRPr>
          </a:p>
        </p:txBody>
      </p:sp>
      <p:sp>
        <p:nvSpPr>
          <p:cNvPr id="45" name="TextBox 77"/>
          <p:cNvSpPr txBox="1"/>
          <p:nvPr/>
        </p:nvSpPr>
        <p:spPr>
          <a:xfrm>
            <a:off x="6542911" y="5165298"/>
            <a:ext cx="3081832"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bg2"/>
                </a:solidFill>
                <a:latin typeface="+mj-ea"/>
              </a:rPr>
              <a:t>标题文字</a:t>
            </a:r>
            <a:endParaRPr lang="en-US" altLang="zh-CN" sz="1600" dirty="0">
              <a:solidFill>
                <a:schemeClr val="bg2"/>
              </a:solidFill>
              <a:latin typeface="+mj-ea"/>
            </a:endParaRPr>
          </a:p>
          <a:p>
            <a:pPr algn="ctr"/>
            <a:r>
              <a:rPr lang="zh-CN" altLang="en-US" sz="1067" dirty="0">
                <a:latin typeface="+mj-ea"/>
              </a:rPr>
              <a:t>单击此处添加文本单击此处添加文本</a:t>
            </a:r>
            <a:endParaRPr lang="en-US" altLang="zh-CN" sz="1067" dirty="0">
              <a:latin typeface="+mj-ea"/>
            </a:endParaRPr>
          </a:p>
          <a:p>
            <a:pPr algn="ctr"/>
            <a:r>
              <a:rPr lang="zh-CN" altLang="en-US" sz="1067" dirty="0">
                <a:latin typeface="+mj-ea"/>
              </a:rPr>
              <a:t>单击此处添加文本单击此处添加文本</a:t>
            </a:r>
            <a:endParaRPr lang="en-US" altLang="zh-CN" sz="1067" dirty="0">
              <a:latin typeface="+mj-ea"/>
            </a:endParaRPr>
          </a:p>
        </p:txBody>
      </p:sp>
    </p:spTree>
    <p:extLst>
      <p:ext uri="{BB962C8B-B14F-4D97-AF65-F5344CB8AC3E}">
        <p14:creationId xmlns:p14="http://schemas.microsoft.com/office/powerpoint/2010/main" val="23421283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par>
                                <p:cTn id="41" presetID="53" presetClass="entr" presetSubtype="16"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1000"/>
                                        <p:tgtEl>
                                          <p:spTgt spid="11"/>
                                        </p:tgtEl>
                                      </p:cBhvr>
                                    </p:animEffect>
                                    <p:anim calcmode="lin" valueType="num">
                                      <p:cBhvr>
                                        <p:cTn id="61" dur="1000" fill="hold"/>
                                        <p:tgtEl>
                                          <p:spTgt spid="11"/>
                                        </p:tgtEl>
                                        <p:attrNameLst>
                                          <p:attrName>ppt_x</p:attrName>
                                        </p:attrNameLst>
                                      </p:cBhvr>
                                      <p:tavLst>
                                        <p:tav tm="0">
                                          <p:val>
                                            <p:strVal val="#ppt_x"/>
                                          </p:val>
                                        </p:tav>
                                        <p:tav tm="100000">
                                          <p:val>
                                            <p:strVal val="#ppt_x"/>
                                          </p:val>
                                        </p:tav>
                                      </p:tavLst>
                                    </p:anim>
                                    <p:anim calcmode="lin" valueType="num">
                                      <p:cBhvr>
                                        <p:cTn id="62" dur="1000" fill="hold"/>
                                        <p:tgtEl>
                                          <p:spTgt spid="1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1000"/>
                                        <p:tgtEl>
                                          <p:spTgt spid="45"/>
                                        </p:tgtEl>
                                      </p:cBhvr>
                                    </p:animEffect>
                                    <p:anim calcmode="lin" valueType="num">
                                      <p:cBhvr>
                                        <p:cTn id="76" dur="1000" fill="hold"/>
                                        <p:tgtEl>
                                          <p:spTgt spid="45"/>
                                        </p:tgtEl>
                                        <p:attrNameLst>
                                          <p:attrName>ppt_x</p:attrName>
                                        </p:attrNameLst>
                                      </p:cBhvr>
                                      <p:tavLst>
                                        <p:tav tm="0">
                                          <p:val>
                                            <p:strVal val="#ppt_x"/>
                                          </p:val>
                                        </p:tav>
                                        <p:tav tm="100000">
                                          <p:val>
                                            <p:strVal val="#ppt_x"/>
                                          </p:val>
                                        </p:tav>
                                      </p:tavLst>
                                    </p:anim>
                                    <p:anim calcmode="lin" valueType="num">
                                      <p:cBhvr>
                                        <p:cTn id="77" dur="1000" fill="hold"/>
                                        <p:tgtEl>
                                          <p:spTgt spid="4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anim calcmode="lin" valueType="num">
                                      <p:cBhvr>
                                        <p:cTn id="81" dur="1000" fill="hold"/>
                                        <p:tgtEl>
                                          <p:spTgt spid="10"/>
                                        </p:tgtEl>
                                        <p:attrNameLst>
                                          <p:attrName>ppt_x</p:attrName>
                                        </p:attrNameLst>
                                      </p:cBhvr>
                                      <p:tavLst>
                                        <p:tav tm="0">
                                          <p:val>
                                            <p:strVal val="#ppt_x"/>
                                          </p:val>
                                        </p:tav>
                                        <p:tav tm="100000">
                                          <p:val>
                                            <p:strVal val="#ppt_x"/>
                                          </p:val>
                                        </p:tav>
                                      </p:tavLst>
                                    </p:anim>
                                    <p:anim calcmode="lin" valueType="num">
                                      <p:cBhvr>
                                        <p:cTn id="82" dur="1000" fill="hold"/>
                                        <p:tgtEl>
                                          <p:spTgt spid="1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fade">
                                      <p:cBhvr>
                                        <p:cTn id="85" dur="1000"/>
                                        <p:tgtEl>
                                          <p:spTgt spid="12"/>
                                        </p:tgtEl>
                                      </p:cBhvr>
                                    </p:animEffect>
                                    <p:anim calcmode="lin" valueType="num">
                                      <p:cBhvr>
                                        <p:cTn id="86" dur="1000" fill="hold"/>
                                        <p:tgtEl>
                                          <p:spTgt spid="12"/>
                                        </p:tgtEl>
                                        <p:attrNameLst>
                                          <p:attrName>ppt_x</p:attrName>
                                        </p:attrNameLst>
                                      </p:cBhvr>
                                      <p:tavLst>
                                        <p:tav tm="0">
                                          <p:val>
                                            <p:strVal val="#ppt_x"/>
                                          </p:val>
                                        </p:tav>
                                        <p:tav tm="100000">
                                          <p:val>
                                            <p:strVal val="#ppt_x"/>
                                          </p:val>
                                        </p:tav>
                                      </p:tavLst>
                                    </p:anim>
                                    <p:anim calcmode="lin" valueType="num">
                                      <p:cBhvr>
                                        <p:cTn id="87" dur="1000" fill="hold"/>
                                        <p:tgtEl>
                                          <p:spTgt spid="1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1000"/>
                                        <p:tgtEl>
                                          <p:spTgt spid="41"/>
                                        </p:tgtEl>
                                      </p:cBhvr>
                                    </p:animEffect>
                                    <p:anim calcmode="lin" valueType="num">
                                      <p:cBhvr>
                                        <p:cTn id="91" dur="1000" fill="hold"/>
                                        <p:tgtEl>
                                          <p:spTgt spid="41"/>
                                        </p:tgtEl>
                                        <p:attrNameLst>
                                          <p:attrName>ppt_x</p:attrName>
                                        </p:attrNameLst>
                                      </p:cBhvr>
                                      <p:tavLst>
                                        <p:tav tm="0">
                                          <p:val>
                                            <p:strVal val="#ppt_x"/>
                                          </p:val>
                                        </p:tav>
                                        <p:tav tm="100000">
                                          <p:val>
                                            <p:strVal val="#ppt_x"/>
                                          </p:val>
                                        </p:tav>
                                      </p:tavLst>
                                    </p:anim>
                                    <p:anim calcmode="lin" valueType="num">
                                      <p:cBhvr>
                                        <p:cTn id="92" dur="1000" fill="hold"/>
                                        <p:tgtEl>
                                          <p:spTgt spid="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1000"/>
                                        <p:tgtEl>
                                          <p:spTgt spid="42"/>
                                        </p:tgtEl>
                                      </p:cBhvr>
                                    </p:animEffect>
                                    <p:anim calcmode="lin" valueType="num">
                                      <p:cBhvr>
                                        <p:cTn id="96" dur="1000" fill="hold"/>
                                        <p:tgtEl>
                                          <p:spTgt spid="42"/>
                                        </p:tgtEl>
                                        <p:attrNameLst>
                                          <p:attrName>ppt_x</p:attrName>
                                        </p:attrNameLst>
                                      </p:cBhvr>
                                      <p:tavLst>
                                        <p:tav tm="0">
                                          <p:val>
                                            <p:strVal val="#ppt_x"/>
                                          </p:val>
                                        </p:tav>
                                        <p:tav tm="100000">
                                          <p:val>
                                            <p:strVal val="#ppt_x"/>
                                          </p:val>
                                        </p:tav>
                                      </p:tavLst>
                                    </p:anim>
                                    <p:anim calcmode="lin" valueType="num">
                                      <p:cBhvr>
                                        <p:cTn id="97" dur="10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1000"/>
                                        <p:tgtEl>
                                          <p:spTgt spid="43"/>
                                        </p:tgtEl>
                                      </p:cBhvr>
                                    </p:animEffect>
                                    <p:anim calcmode="lin" valueType="num">
                                      <p:cBhvr>
                                        <p:cTn id="101" dur="1000" fill="hold"/>
                                        <p:tgtEl>
                                          <p:spTgt spid="43"/>
                                        </p:tgtEl>
                                        <p:attrNameLst>
                                          <p:attrName>ppt_x</p:attrName>
                                        </p:attrNameLst>
                                      </p:cBhvr>
                                      <p:tavLst>
                                        <p:tav tm="0">
                                          <p:val>
                                            <p:strVal val="#ppt_x"/>
                                          </p:val>
                                        </p:tav>
                                        <p:tav tm="100000">
                                          <p:val>
                                            <p:strVal val="#ppt_x"/>
                                          </p:val>
                                        </p:tav>
                                      </p:tavLst>
                                    </p:anim>
                                    <p:anim calcmode="lin" valueType="num">
                                      <p:cBhvr>
                                        <p:cTn id="10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p:bldP spid="14" grpId="0" animBg="1"/>
      <p:bldP spid="15" grpId="0" animBg="1"/>
      <p:bldP spid="41" grpId="0"/>
      <p:bldP spid="42"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3522470" y="3747212"/>
            <a:ext cx="1743188" cy="1761621"/>
            <a:chOff x="2641852" y="2810409"/>
            <a:chExt cx="1307391" cy="1321216"/>
          </a:xfrm>
        </p:grpSpPr>
        <p:grpSp>
          <p:nvGrpSpPr>
            <p:cNvPr id="7" name="组合 102"/>
            <p:cNvGrpSpPr>
              <a:grpSpLocks/>
            </p:cNvGrpSpPr>
            <p:nvPr/>
          </p:nvGrpSpPr>
          <p:grpSpPr bwMode="auto">
            <a:xfrm>
              <a:off x="2641852" y="2810409"/>
              <a:ext cx="1307391" cy="1321216"/>
              <a:chOff x="1148973" y="1803300"/>
              <a:chExt cx="2641800" cy="2641800"/>
            </a:xfrm>
            <a:solidFill>
              <a:schemeClr val="accent5"/>
            </a:solidFill>
          </p:grpSpPr>
          <p:grpSp>
            <p:nvGrpSpPr>
              <p:cNvPr id="18" name="组合 103"/>
              <p:cNvGrpSpPr>
                <a:grpSpLocks/>
              </p:cNvGrpSpPr>
              <p:nvPr/>
            </p:nvGrpSpPr>
            <p:grpSpPr bwMode="auto">
              <a:xfrm>
                <a:off x="1148973" y="1803300"/>
                <a:ext cx="2641800" cy="2641800"/>
                <a:chOff x="1148973" y="1803300"/>
                <a:chExt cx="2641800" cy="2641800"/>
              </a:xfrm>
              <a:grpFill/>
            </p:grpSpPr>
            <p:sp>
              <p:nvSpPr>
                <p:cNvPr id="20"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1"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2"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3"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4"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5"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6"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7"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8"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9"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0"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1"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19"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grpSp>
        <p:grpSp>
          <p:nvGrpSpPr>
            <p:cNvPr id="8" name="Group 178"/>
            <p:cNvGrpSpPr/>
            <p:nvPr/>
          </p:nvGrpSpPr>
          <p:grpSpPr>
            <a:xfrm>
              <a:off x="3133136" y="3308569"/>
              <a:ext cx="332891" cy="333460"/>
              <a:chOff x="9145588" y="4435475"/>
              <a:chExt cx="464344" cy="465138"/>
            </a:xfrm>
            <a:solidFill>
              <a:schemeClr val="bg2"/>
            </a:solidFill>
          </p:grpSpPr>
          <p:sp>
            <p:nvSpPr>
              <p:cNvPr id="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1"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2"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3"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4"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5"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6"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17"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grpSp>
      </p:grpSp>
      <p:grpSp>
        <p:nvGrpSpPr>
          <p:cNvPr id="32" name="组合 31"/>
          <p:cNvGrpSpPr/>
          <p:nvPr/>
        </p:nvGrpSpPr>
        <p:grpSpPr>
          <a:xfrm>
            <a:off x="4137189" y="1683659"/>
            <a:ext cx="2109257" cy="2131563"/>
            <a:chOff x="3102891" y="1262744"/>
            <a:chExt cx="1581943" cy="1598672"/>
          </a:xfrm>
        </p:grpSpPr>
        <p:grpSp>
          <p:nvGrpSpPr>
            <p:cNvPr id="33" name="组合 102"/>
            <p:cNvGrpSpPr>
              <a:grpSpLocks/>
            </p:cNvGrpSpPr>
            <p:nvPr/>
          </p:nvGrpSpPr>
          <p:grpSpPr bwMode="auto">
            <a:xfrm>
              <a:off x="3102891" y="1262744"/>
              <a:ext cx="1581943" cy="1598672"/>
              <a:chOff x="1148973" y="1803300"/>
              <a:chExt cx="2641800" cy="2641800"/>
            </a:xfrm>
            <a:solidFill>
              <a:schemeClr val="accent1"/>
            </a:solidFill>
          </p:grpSpPr>
          <p:grpSp>
            <p:nvGrpSpPr>
              <p:cNvPr id="37" name="组合 103"/>
              <p:cNvGrpSpPr>
                <a:grpSpLocks/>
              </p:cNvGrpSpPr>
              <p:nvPr/>
            </p:nvGrpSpPr>
            <p:grpSpPr bwMode="auto">
              <a:xfrm>
                <a:off x="1148973" y="1803300"/>
                <a:ext cx="2641800" cy="2641800"/>
                <a:chOff x="1148973" y="1803300"/>
                <a:chExt cx="2641800" cy="2641800"/>
              </a:xfrm>
              <a:grpFill/>
            </p:grpSpPr>
            <p:sp>
              <p:nvSpPr>
                <p:cNvPr id="39"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0"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1"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2"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3"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4"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5"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6"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7"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8"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49"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50"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38"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grpSp>
        <p:grpSp>
          <p:nvGrpSpPr>
            <p:cNvPr id="34" name="Group 188"/>
            <p:cNvGrpSpPr/>
            <p:nvPr/>
          </p:nvGrpSpPr>
          <p:grpSpPr>
            <a:xfrm>
              <a:off x="3736644" y="1900472"/>
              <a:ext cx="332891" cy="323217"/>
              <a:chOff x="8216107" y="4449763"/>
              <a:chExt cx="464344" cy="450850"/>
            </a:xfrm>
            <a:solidFill>
              <a:schemeClr val="tx2"/>
            </a:solidFill>
          </p:grpSpPr>
          <p:sp>
            <p:nvSpPr>
              <p:cNvPr id="35"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1" name="组合 50"/>
          <p:cNvGrpSpPr/>
          <p:nvPr/>
        </p:nvGrpSpPr>
        <p:grpSpPr>
          <a:xfrm>
            <a:off x="5334366" y="3357010"/>
            <a:ext cx="2807421" cy="2837109"/>
            <a:chOff x="4000774" y="2517757"/>
            <a:chExt cx="2105566" cy="2127832"/>
          </a:xfrm>
        </p:grpSpPr>
        <p:grpSp>
          <p:nvGrpSpPr>
            <p:cNvPr id="52" name="组合 102"/>
            <p:cNvGrpSpPr>
              <a:grpSpLocks/>
            </p:cNvGrpSpPr>
            <p:nvPr/>
          </p:nvGrpSpPr>
          <p:grpSpPr bwMode="auto">
            <a:xfrm>
              <a:off x="4000774" y="2517757"/>
              <a:ext cx="2105566" cy="2127832"/>
              <a:chOff x="1148973" y="1803300"/>
              <a:chExt cx="2641800" cy="2641800"/>
            </a:xfrm>
            <a:solidFill>
              <a:schemeClr val="accent4"/>
            </a:solidFill>
          </p:grpSpPr>
          <p:grpSp>
            <p:nvGrpSpPr>
              <p:cNvPr id="57" name="组合 103"/>
              <p:cNvGrpSpPr>
                <a:grpSpLocks/>
              </p:cNvGrpSpPr>
              <p:nvPr/>
            </p:nvGrpSpPr>
            <p:grpSpPr bwMode="auto">
              <a:xfrm>
                <a:off x="1148973" y="1803300"/>
                <a:ext cx="2641800" cy="2641800"/>
                <a:chOff x="1148973" y="1803300"/>
                <a:chExt cx="2641800" cy="2641800"/>
              </a:xfrm>
              <a:grpFill/>
            </p:grpSpPr>
            <p:sp>
              <p:nvSpPr>
                <p:cNvPr id="59"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0"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1"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2"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3"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4"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5"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6"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7"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8"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9"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70"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58"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grpSp>
        <p:grpSp>
          <p:nvGrpSpPr>
            <p:cNvPr id="53" name="Group 191"/>
            <p:cNvGrpSpPr/>
            <p:nvPr/>
          </p:nvGrpSpPr>
          <p:grpSpPr>
            <a:xfrm>
              <a:off x="4869442" y="3379417"/>
              <a:ext cx="402798" cy="402798"/>
              <a:chOff x="4439444" y="1652588"/>
              <a:chExt cx="464344" cy="464344"/>
            </a:xfrm>
            <a:solidFill>
              <a:schemeClr val="tx2"/>
            </a:solidFill>
          </p:grpSpPr>
          <p:sp>
            <p:nvSpPr>
              <p:cNvPr id="54"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55"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sp>
            <p:nvSpPr>
              <p:cNvPr id="56"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400">
                  <a:sym typeface="Gill Sans" charset="0"/>
                </a:endParaRPr>
              </a:p>
            </p:txBody>
          </p:sp>
        </p:grpSp>
      </p:grpSp>
      <p:grpSp>
        <p:nvGrpSpPr>
          <p:cNvPr id="71" name="组合 70"/>
          <p:cNvGrpSpPr/>
          <p:nvPr/>
        </p:nvGrpSpPr>
        <p:grpSpPr>
          <a:xfrm>
            <a:off x="6341913" y="1877253"/>
            <a:ext cx="1440651" cy="1455887"/>
            <a:chOff x="4756435" y="1407939"/>
            <a:chExt cx="1080488" cy="1091915"/>
          </a:xfrm>
        </p:grpSpPr>
        <p:grpSp>
          <p:nvGrpSpPr>
            <p:cNvPr id="72" name="组合 102"/>
            <p:cNvGrpSpPr>
              <a:grpSpLocks/>
            </p:cNvGrpSpPr>
            <p:nvPr/>
          </p:nvGrpSpPr>
          <p:grpSpPr bwMode="auto">
            <a:xfrm>
              <a:off x="4756435" y="1407939"/>
              <a:ext cx="1080488" cy="1091915"/>
              <a:chOff x="1148973" y="1803300"/>
              <a:chExt cx="2641800" cy="2641800"/>
            </a:xfrm>
            <a:solidFill>
              <a:schemeClr val="accent2"/>
            </a:solidFill>
          </p:grpSpPr>
          <p:grpSp>
            <p:nvGrpSpPr>
              <p:cNvPr id="81" name="组合 103"/>
              <p:cNvGrpSpPr>
                <a:grpSpLocks/>
              </p:cNvGrpSpPr>
              <p:nvPr/>
            </p:nvGrpSpPr>
            <p:grpSpPr bwMode="auto">
              <a:xfrm>
                <a:off x="1148973" y="1803300"/>
                <a:ext cx="2641800" cy="2641800"/>
                <a:chOff x="1148973" y="1803300"/>
                <a:chExt cx="2641800" cy="2641800"/>
              </a:xfrm>
              <a:grpFill/>
            </p:grpSpPr>
            <p:sp>
              <p:nvSpPr>
                <p:cNvPr id="83"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4"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5"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6"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7"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8"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9"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90"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91"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92"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93"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94"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82"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mj-ea"/>
                  <a:ea typeface="+mj-ea"/>
                </a:endParaRPr>
              </a:p>
            </p:txBody>
          </p:sp>
        </p:grpSp>
        <p:grpSp>
          <p:nvGrpSpPr>
            <p:cNvPr id="73" name="Group 195"/>
            <p:cNvGrpSpPr/>
            <p:nvPr/>
          </p:nvGrpSpPr>
          <p:grpSpPr>
            <a:xfrm>
              <a:off x="5132906" y="1822348"/>
              <a:ext cx="332891" cy="260053"/>
              <a:chOff x="2581275" y="1710532"/>
              <a:chExt cx="464344" cy="362744"/>
            </a:xfrm>
            <a:solidFill>
              <a:schemeClr val="bg2"/>
            </a:solidFill>
          </p:grpSpPr>
          <p:sp>
            <p:nvSpPr>
              <p:cNvPr id="74"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75"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76"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77"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78"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79"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80"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792"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95" name="组合 94"/>
          <p:cNvGrpSpPr/>
          <p:nvPr/>
        </p:nvGrpSpPr>
        <p:grpSpPr>
          <a:xfrm>
            <a:off x="1438018" y="2184427"/>
            <a:ext cx="2565023" cy="1026724"/>
            <a:chOff x="1078513" y="1638320"/>
            <a:chExt cx="1923767" cy="770043"/>
          </a:xfrm>
        </p:grpSpPr>
        <p:sp>
          <p:nvSpPr>
            <p:cNvPr id="96" name="TextBox 259"/>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97" name="TextBox 260"/>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98" name="组合 97"/>
          <p:cNvGrpSpPr/>
          <p:nvPr/>
        </p:nvGrpSpPr>
        <p:grpSpPr>
          <a:xfrm>
            <a:off x="8079618" y="2184427"/>
            <a:ext cx="2565023" cy="1026724"/>
            <a:chOff x="1078513" y="1638320"/>
            <a:chExt cx="1923767" cy="770043"/>
          </a:xfrm>
        </p:grpSpPr>
        <p:sp>
          <p:nvSpPr>
            <p:cNvPr id="99" name="TextBox 262"/>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100" name="TextBox 263"/>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101" name="组合 100"/>
          <p:cNvGrpSpPr/>
          <p:nvPr/>
        </p:nvGrpSpPr>
        <p:grpSpPr>
          <a:xfrm>
            <a:off x="853818" y="4267025"/>
            <a:ext cx="2565023" cy="1026724"/>
            <a:chOff x="1078513" y="1638320"/>
            <a:chExt cx="1923767" cy="770043"/>
          </a:xfrm>
        </p:grpSpPr>
        <p:sp>
          <p:nvSpPr>
            <p:cNvPr id="102" name="TextBox 265"/>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103" name="TextBox 266"/>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104" name="组合 103"/>
          <p:cNvGrpSpPr/>
          <p:nvPr/>
        </p:nvGrpSpPr>
        <p:grpSpPr>
          <a:xfrm>
            <a:off x="8625718" y="4267025"/>
            <a:ext cx="2565023" cy="1026724"/>
            <a:chOff x="1078513" y="1638320"/>
            <a:chExt cx="1923767" cy="770043"/>
          </a:xfrm>
        </p:grpSpPr>
        <p:sp>
          <p:nvSpPr>
            <p:cNvPr id="105" name="TextBox 268"/>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106" name="TextBox 269"/>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spTree>
    <p:extLst>
      <p:ext uri="{BB962C8B-B14F-4D97-AF65-F5344CB8AC3E}">
        <p14:creationId xmlns:p14="http://schemas.microsoft.com/office/powerpoint/2010/main" val="38135907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par>
                                <p:cTn id="20" presetID="53" presetClass="entr" presetSubtype="16" fill="hold" nodeType="with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animEffect transition="in" filter="fade">
                                      <p:cBhvr>
                                        <p:cTn id="24" dur="500"/>
                                        <p:tgtEl>
                                          <p:spTgt spid="7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500" fill="hold"/>
                                        <p:tgtEl>
                                          <p:spTgt spid="95"/>
                                        </p:tgtEl>
                                        <p:attrNameLst>
                                          <p:attrName>ppt_x</p:attrName>
                                        </p:attrNameLst>
                                      </p:cBhvr>
                                      <p:tavLst>
                                        <p:tav tm="0">
                                          <p:val>
                                            <p:strVal val="0-#ppt_w/2"/>
                                          </p:val>
                                        </p:tav>
                                        <p:tav tm="100000">
                                          <p:val>
                                            <p:strVal val="#ppt_x"/>
                                          </p:val>
                                        </p:tav>
                                      </p:tavLst>
                                    </p:anim>
                                    <p:anim calcmode="lin" valueType="num">
                                      <p:cBhvr additive="base">
                                        <p:cTn id="30" dur="5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101"/>
                                        </p:tgtEl>
                                        <p:attrNameLst>
                                          <p:attrName>style.visibility</p:attrName>
                                        </p:attrNameLst>
                                      </p:cBhvr>
                                      <p:to>
                                        <p:strVal val="visible"/>
                                      </p:to>
                                    </p:set>
                                    <p:anim calcmode="lin" valueType="num">
                                      <p:cBhvr additive="base">
                                        <p:cTn id="33" dur="500" fill="hold"/>
                                        <p:tgtEl>
                                          <p:spTgt spid="101"/>
                                        </p:tgtEl>
                                        <p:attrNameLst>
                                          <p:attrName>ppt_x</p:attrName>
                                        </p:attrNameLst>
                                      </p:cBhvr>
                                      <p:tavLst>
                                        <p:tav tm="0">
                                          <p:val>
                                            <p:strVal val="0-#ppt_w/2"/>
                                          </p:val>
                                        </p:tav>
                                        <p:tav tm="100000">
                                          <p:val>
                                            <p:strVal val="#ppt_x"/>
                                          </p:val>
                                        </p:tav>
                                      </p:tavLst>
                                    </p:anim>
                                    <p:anim calcmode="lin" valueType="num">
                                      <p:cBhvr additive="base">
                                        <p:cTn id="34" dur="500" fill="hold"/>
                                        <p:tgtEl>
                                          <p:spTgt spid="10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98"/>
                                        </p:tgtEl>
                                        <p:attrNameLst>
                                          <p:attrName>style.visibility</p:attrName>
                                        </p:attrNameLst>
                                      </p:cBhvr>
                                      <p:to>
                                        <p:strVal val="visible"/>
                                      </p:to>
                                    </p:set>
                                    <p:anim calcmode="lin" valueType="num">
                                      <p:cBhvr additive="base">
                                        <p:cTn id="39" dur="500" fill="hold"/>
                                        <p:tgtEl>
                                          <p:spTgt spid="98"/>
                                        </p:tgtEl>
                                        <p:attrNameLst>
                                          <p:attrName>ppt_x</p:attrName>
                                        </p:attrNameLst>
                                      </p:cBhvr>
                                      <p:tavLst>
                                        <p:tav tm="0">
                                          <p:val>
                                            <p:strVal val="1+#ppt_w/2"/>
                                          </p:val>
                                        </p:tav>
                                        <p:tav tm="100000">
                                          <p:val>
                                            <p:strVal val="#ppt_x"/>
                                          </p:val>
                                        </p:tav>
                                      </p:tavLst>
                                    </p:anim>
                                    <p:anim calcmode="lin" valueType="num">
                                      <p:cBhvr additive="base">
                                        <p:cTn id="40" dur="500" fill="hold"/>
                                        <p:tgtEl>
                                          <p:spTgt spid="9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04"/>
                                        </p:tgtEl>
                                        <p:attrNameLst>
                                          <p:attrName>style.visibility</p:attrName>
                                        </p:attrNameLst>
                                      </p:cBhvr>
                                      <p:to>
                                        <p:strVal val="visible"/>
                                      </p:to>
                                    </p:set>
                                    <p:anim calcmode="lin" valueType="num">
                                      <p:cBhvr additive="base">
                                        <p:cTn id="43" dur="500" fill="hold"/>
                                        <p:tgtEl>
                                          <p:spTgt spid="104"/>
                                        </p:tgtEl>
                                        <p:attrNameLst>
                                          <p:attrName>ppt_x</p:attrName>
                                        </p:attrNameLst>
                                      </p:cBhvr>
                                      <p:tavLst>
                                        <p:tav tm="0">
                                          <p:val>
                                            <p:strVal val="1+#ppt_w/2"/>
                                          </p:val>
                                        </p:tav>
                                        <p:tav tm="100000">
                                          <p:val>
                                            <p:strVal val="#ppt_x"/>
                                          </p:val>
                                        </p:tav>
                                      </p:tavLst>
                                    </p:anim>
                                    <p:anim calcmode="lin" valueType="num">
                                      <p:cBhvr additive="base">
                                        <p:cTn id="44"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6" name="任意多边形 5"/>
          <p:cNvSpPr/>
          <p:nvPr/>
        </p:nvSpPr>
        <p:spPr>
          <a:xfrm>
            <a:off x="881379" y="3699057"/>
            <a:ext cx="10204932"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7" name="文本框 25"/>
          <p:cNvSpPr txBox="1">
            <a:spLocks noChangeArrowheads="1"/>
          </p:cNvSpPr>
          <p:nvPr/>
        </p:nvSpPr>
        <p:spPr bwMode="auto">
          <a:xfrm>
            <a:off x="1640249" y="3713652"/>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2013</a:t>
            </a:r>
            <a:endParaRPr lang="zh-CN" altLang="en-US" sz="1600" b="1" dirty="0">
              <a:solidFill>
                <a:srgbClr val="00B0F0"/>
              </a:solidFill>
              <a:latin typeface="微软雅黑" pitchFamily="34" charset="-122"/>
              <a:ea typeface="微软雅黑" pitchFamily="34" charset="-122"/>
            </a:endParaRPr>
          </a:p>
        </p:txBody>
      </p:sp>
      <p:sp>
        <p:nvSpPr>
          <p:cNvPr id="8" name="文本框 26"/>
          <p:cNvSpPr txBox="1">
            <a:spLocks noChangeArrowheads="1"/>
          </p:cNvSpPr>
          <p:nvPr/>
        </p:nvSpPr>
        <p:spPr bwMode="auto">
          <a:xfrm>
            <a:off x="4053506" y="3713652"/>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2014</a:t>
            </a:r>
            <a:endParaRPr lang="zh-CN" altLang="en-US" sz="1600" b="1" dirty="0">
              <a:solidFill>
                <a:srgbClr val="00B0F0"/>
              </a:solidFill>
              <a:latin typeface="微软雅黑" pitchFamily="34" charset="-122"/>
              <a:ea typeface="微软雅黑" pitchFamily="34" charset="-122"/>
            </a:endParaRPr>
          </a:p>
        </p:txBody>
      </p:sp>
      <p:sp>
        <p:nvSpPr>
          <p:cNvPr id="9" name="文本框 27"/>
          <p:cNvSpPr txBox="1">
            <a:spLocks noChangeArrowheads="1"/>
          </p:cNvSpPr>
          <p:nvPr/>
        </p:nvSpPr>
        <p:spPr bwMode="auto">
          <a:xfrm>
            <a:off x="6466762" y="3713652"/>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2015</a:t>
            </a:r>
            <a:endParaRPr lang="zh-CN" altLang="en-US" sz="1600" b="1" dirty="0">
              <a:solidFill>
                <a:srgbClr val="00B0F0"/>
              </a:solidFill>
              <a:latin typeface="微软雅黑" pitchFamily="34" charset="-122"/>
              <a:ea typeface="微软雅黑" pitchFamily="34" charset="-122"/>
            </a:endParaRPr>
          </a:p>
        </p:txBody>
      </p:sp>
      <p:sp>
        <p:nvSpPr>
          <p:cNvPr id="10" name="文本框 28"/>
          <p:cNvSpPr txBox="1">
            <a:spLocks noChangeArrowheads="1"/>
          </p:cNvSpPr>
          <p:nvPr/>
        </p:nvSpPr>
        <p:spPr bwMode="auto">
          <a:xfrm>
            <a:off x="8880019" y="3713652"/>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2016</a:t>
            </a:r>
            <a:endParaRPr lang="zh-CN" altLang="en-US" sz="1600" b="1" dirty="0">
              <a:solidFill>
                <a:srgbClr val="00B0F0"/>
              </a:solidFill>
              <a:latin typeface="微软雅黑" pitchFamily="34" charset="-122"/>
              <a:ea typeface="微软雅黑" pitchFamily="34" charset="-122"/>
            </a:endParaRPr>
          </a:p>
        </p:txBody>
      </p:sp>
      <p:grpSp>
        <p:nvGrpSpPr>
          <p:cNvPr id="11" name="组合 10"/>
          <p:cNvGrpSpPr/>
          <p:nvPr/>
        </p:nvGrpSpPr>
        <p:grpSpPr>
          <a:xfrm>
            <a:off x="1581873" y="2202547"/>
            <a:ext cx="1719396" cy="1151571"/>
            <a:chOff x="1186405" y="1797050"/>
            <a:chExt cx="1289547" cy="863678"/>
          </a:xfrm>
        </p:grpSpPr>
        <p:sp>
          <p:nvSpPr>
            <p:cNvPr id="12" name="矩形标注 11"/>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mj-ea"/>
                <a:ea typeface="+mj-ea"/>
              </a:endParaRPr>
            </a:p>
          </p:txBody>
        </p:sp>
        <p:sp>
          <p:nvSpPr>
            <p:cNvPr id="13" name="文本框 41"/>
            <p:cNvSpPr txBox="1">
              <a:spLocks noChangeArrowheads="1"/>
            </p:cNvSpPr>
            <p:nvPr/>
          </p:nvSpPr>
          <p:spPr bwMode="auto">
            <a:xfrm>
              <a:off x="1307943" y="2058189"/>
              <a:ext cx="960840" cy="315423"/>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14" name="组合 13"/>
          <p:cNvGrpSpPr/>
          <p:nvPr/>
        </p:nvGrpSpPr>
        <p:grpSpPr>
          <a:xfrm>
            <a:off x="1043101" y="4323719"/>
            <a:ext cx="2238580" cy="836585"/>
            <a:chOff x="4625182" y="1242834"/>
            <a:chExt cx="2678648" cy="1001043"/>
          </a:xfrm>
        </p:grpSpPr>
        <p:sp>
          <p:nvSpPr>
            <p:cNvPr id="15" name="文本框 65"/>
            <p:cNvSpPr txBox="1">
              <a:spLocks noChangeArrowheads="1"/>
            </p:cNvSpPr>
            <p:nvPr/>
          </p:nvSpPr>
          <p:spPr bwMode="auto">
            <a:xfrm>
              <a:off x="4625182" y="1642507"/>
              <a:ext cx="2678648" cy="601370"/>
            </a:xfrm>
            <a:prstGeom prst="rect">
              <a:avLst/>
            </a:prstGeom>
            <a:noFill/>
            <a:ln w="9525">
              <a:noFill/>
              <a:miter lim="800000"/>
              <a:headEnd/>
              <a:tailEnd/>
            </a:ln>
          </p:spPr>
          <p:txBody>
            <a:bodyPr wrap="square">
              <a:spAutoFit/>
            </a:bodyPr>
            <a:lstStyle/>
            <a:p>
              <a:r>
                <a:rPr lang="zh-CN" altLang="en-US" sz="1333" dirty="0">
                  <a:latin typeface="+mj-ea"/>
                </a:rPr>
                <a:t>单击此处添加文本单击此处添加文本单击此处添加</a:t>
              </a:r>
              <a:endParaRPr lang="zh-CN" altLang="en-US" sz="1333" dirty="0">
                <a:latin typeface="微软雅黑" pitchFamily="34" charset="-122"/>
                <a:ea typeface="微软雅黑" pitchFamily="34" charset="-122"/>
              </a:endParaRPr>
            </a:p>
          </p:txBody>
        </p:sp>
        <p:sp>
          <p:nvSpPr>
            <p:cNvPr id="16" name="文本框 66"/>
            <p:cNvSpPr txBox="1">
              <a:spLocks noChangeArrowheads="1"/>
            </p:cNvSpPr>
            <p:nvPr/>
          </p:nvSpPr>
          <p:spPr bwMode="auto">
            <a:xfrm>
              <a:off x="5165894" y="1242834"/>
              <a:ext cx="1567493" cy="380633"/>
            </a:xfrm>
            <a:prstGeom prst="rect">
              <a:avLst/>
            </a:prstGeom>
            <a:noFill/>
            <a:ln w="9525">
              <a:noFill/>
              <a:miter lim="800000"/>
              <a:headEnd/>
              <a:tailEnd/>
            </a:ln>
          </p:spPr>
          <p:txBody>
            <a:bodyPr wrap="none">
              <a:spAutoFit/>
            </a:bodyPr>
            <a:lstStyle/>
            <a:p>
              <a:r>
                <a:rPr lang="zh-CN" altLang="en-US" sz="1467" b="1" dirty="0">
                  <a:solidFill>
                    <a:srgbClr val="00B0F0"/>
                  </a:solidFill>
                  <a:latin typeface="微软雅黑" pitchFamily="34" charset="-122"/>
                  <a:ea typeface="微软雅黑" pitchFamily="34" charset="-122"/>
                </a:rPr>
                <a:t>点击添加内容</a:t>
              </a:r>
            </a:p>
          </p:txBody>
        </p:sp>
      </p:grpSp>
      <p:grpSp>
        <p:nvGrpSpPr>
          <p:cNvPr id="17" name="组合 16"/>
          <p:cNvGrpSpPr/>
          <p:nvPr/>
        </p:nvGrpSpPr>
        <p:grpSpPr>
          <a:xfrm>
            <a:off x="4083144" y="2202547"/>
            <a:ext cx="1719396" cy="1151571"/>
            <a:chOff x="1186405" y="1797050"/>
            <a:chExt cx="1289547" cy="863678"/>
          </a:xfrm>
        </p:grpSpPr>
        <p:sp>
          <p:nvSpPr>
            <p:cNvPr id="18" name="矩形标注 17"/>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mj-ea"/>
                <a:ea typeface="+mj-ea"/>
              </a:endParaRPr>
            </a:p>
          </p:txBody>
        </p:sp>
        <p:sp>
          <p:nvSpPr>
            <p:cNvPr id="19" name="文本框 41"/>
            <p:cNvSpPr txBox="1">
              <a:spLocks noChangeArrowheads="1"/>
            </p:cNvSpPr>
            <p:nvPr/>
          </p:nvSpPr>
          <p:spPr bwMode="auto">
            <a:xfrm>
              <a:off x="1307943" y="2058189"/>
              <a:ext cx="960840" cy="315423"/>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20" name="组合 19"/>
          <p:cNvGrpSpPr/>
          <p:nvPr/>
        </p:nvGrpSpPr>
        <p:grpSpPr>
          <a:xfrm>
            <a:off x="6416251" y="2202547"/>
            <a:ext cx="1719396" cy="1151571"/>
            <a:chOff x="1186405" y="1797050"/>
            <a:chExt cx="1289547" cy="863678"/>
          </a:xfrm>
        </p:grpSpPr>
        <p:sp>
          <p:nvSpPr>
            <p:cNvPr id="21" name="矩形标注 20"/>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mj-ea"/>
                <a:ea typeface="+mj-ea"/>
              </a:endParaRPr>
            </a:p>
          </p:txBody>
        </p:sp>
        <p:sp>
          <p:nvSpPr>
            <p:cNvPr id="22" name="文本框 41"/>
            <p:cNvSpPr txBox="1">
              <a:spLocks noChangeArrowheads="1"/>
            </p:cNvSpPr>
            <p:nvPr/>
          </p:nvSpPr>
          <p:spPr bwMode="auto">
            <a:xfrm>
              <a:off x="1307943" y="2058189"/>
              <a:ext cx="960840" cy="315423"/>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23" name="组合 22"/>
          <p:cNvGrpSpPr/>
          <p:nvPr/>
        </p:nvGrpSpPr>
        <p:grpSpPr>
          <a:xfrm>
            <a:off x="8880019" y="2202547"/>
            <a:ext cx="1719396" cy="1151571"/>
            <a:chOff x="1186405" y="1797050"/>
            <a:chExt cx="1289547" cy="863678"/>
          </a:xfrm>
        </p:grpSpPr>
        <p:sp>
          <p:nvSpPr>
            <p:cNvPr id="24" name="矩形标注 23"/>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mj-ea"/>
                <a:ea typeface="+mj-ea"/>
              </a:endParaRPr>
            </a:p>
          </p:txBody>
        </p:sp>
        <p:sp>
          <p:nvSpPr>
            <p:cNvPr id="25" name="文本框 41"/>
            <p:cNvSpPr txBox="1">
              <a:spLocks noChangeArrowheads="1"/>
            </p:cNvSpPr>
            <p:nvPr/>
          </p:nvSpPr>
          <p:spPr bwMode="auto">
            <a:xfrm>
              <a:off x="1307943" y="2058189"/>
              <a:ext cx="960840" cy="315423"/>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26" name="组合 25"/>
          <p:cNvGrpSpPr/>
          <p:nvPr/>
        </p:nvGrpSpPr>
        <p:grpSpPr>
          <a:xfrm>
            <a:off x="3373817" y="4323719"/>
            <a:ext cx="2238580" cy="836585"/>
            <a:chOff x="4625182" y="1242834"/>
            <a:chExt cx="2678648" cy="1001043"/>
          </a:xfrm>
        </p:grpSpPr>
        <p:sp>
          <p:nvSpPr>
            <p:cNvPr id="27" name="文本框 65"/>
            <p:cNvSpPr txBox="1">
              <a:spLocks noChangeArrowheads="1"/>
            </p:cNvSpPr>
            <p:nvPr/>
          </p:nvSpPr>
          <p:spPr bwMode="auto">
            <a:xfrm>
              <a:off x="4625182" y="1642507"/>
              <a:ext cx="2678648" cy="601370"/>
            </a:xfrm>
            <a:prstGeom prst="rect">
              <a:avLst/>
            </a:prstGeom>
            <a:noFill/>
            <a:ln w="9525">
              <a:noFill/>
              <a:miter lim="800000"/>
              <a:headEnd/>
              <a:tailEnd/>
            </a:ln>
          </p:spPr>
          <p:txBody>
            <a:bodyPr wrap="square">
              <a:spAutoFit/>
            </a:bodyPr>
            <a:lstStyle/>
            <a:p>
              <a:r>
                <a:rPr lang="zh-CN" altLang="en-US" sz="1333" dirty="0">
                  <a:latin typeface="+mj-ea"/>
                </a:rPr>
                <a:t>单击此处添加文本单击此处添加文本单击此处添加</a:t>
              </a:r>
              <a:endParaRPr lang="zh-CN" altLang="en-US" sz="1333" dirty="0">
                <a:latin typeface="微软雅黑" pitchFamily="34" charset="-122"/>
                <a:ea typeface="微软雅黑" pitchFamily="34" charset="-122"/>
              </a:endParaRPr>
            </a:p>
          </p:txBody>
        </p:sp>
        <p:sp>
          <p:nvSpPr>
            <p:cNvPr id="28" name="文本框 66"/>
            <p:cNvSpPr txBox="1">
              <a:spLocks noChangeArrowheads="1"/>
            </p:cNvSpPr>
            <p:nvPr/>
          </p:nvSpPr>
          <p:spPr bwMode="auto">
            <a:xfrm>
              <a:off x="5165894" y="1242834"/>
              <a:ext cx="1567493" cy="380633"/>
            </a:xfrm>
            <a:prstGeom prst="rect">
              <a:avLst/>
            </a:prstGeom>
            <a:noFill/>
            <a:ln w="9525">
              <a:noFill/>
              <a:miter lim="800000"/>
              <a:headEnd/>
              <a:tailEnd/>
            </a:ln>
          </p:spPr>
          <p:txBody>
            <a:bodyPr wrap="none">
              <a:spAutoFit/>
            </a:bodyPr>
            <a:lstStyle/>
            <a:p>
              <a:r>
                <a:rPr lang="zh-CN" altLang="en-US" sz="1467" b="1" dirty="0">
                  <a:solidFill>
                    <a:srgbClr val="00B0F0"/>
                  </a:solidFill>
                  <a:latin typeface="微软雅黑" pitchFamily="34" charset="-122"/>
                  <a:ea typeface="微软雅黑" pitchFamily="34" charset="-122"/>
                </a:rPr>
                <a:t>点击添加内容</a:t>
              </a:r>
            </a:p>
          </p:txBody>
        </p:sp>
      </p:grpSp>
      <p:grpSp>
        <p:nvGrpSpPr>
          <p:cNvPr id="29" name="组合 28"/>
          <p:cNvGrpSpPr/>
          <p:nvPr/>
        </p:nvGrpSpPr>
        <p:grpSpPr>
          <a:xfrm>
            <a:off x="5897067" y="4323719"/>
            <a:ext cx="2238580" cy="836585"/>
            <a:chOff x="4625182" y="1242834"/>
            <a:chExt cx="2678648" cy="1001043"/>
          </a:xfrm>
        </p:grpSpPr>
        <p:sp>
          <p:nvSpPr>
            <p:cNvPr id="30" name="文本框 65"/>
            <p:cNvSpPr txBox="1">
              <a:spLocks noChangeArrowheads="1"/>
            </p:cNvSpPr>
            <p:nvPr/>
          </p:nvSpPr>
          <p:spPr bwMode="auto">
            <a:xfrm>
              <a:off x="4625182" y="1642507"/>
              <a:ext cx="2678648" cy="601370"/>
            </a:xfrm>
            <a:prstGeom prst="rect">
              <a:avLst/>
            </a:prstGeom>
            <a:noFill/>
            <a:ln w="9525">
              <a:noFill/>
              <a:miter lim="800000"/>
              <a:headEnd/>
              <a:tailEnd/>
            </a:ln>
          </p:spPr>
          <p:txBody>
            <a:bodyPr wrap="square">
              <a:spAutoFit/>
            </a:bodyPr>
            <a:lstStyle/>
            <a:p>
              <a:r>
                <a:rPr lang="zh-CN" altLang="en-US" sz="1333" dirty="0">
                  <a:latin typeface="+mj-ea"/>
                </a:rPr>
                <a:t>单击此处添加文本单击此处添加文本单击此处添加</a:t>
              </a:r>
              <a:endParaRPr lang="zh-CN" altLang="en-US" sz="1333" dirty="0">
                <a:latin typeface="微软雅黑" pitchFamily="34" charset="-122"/>
                <a:ea typeface="微软雅黑" pitchFamily="34" charset="-122"/>
              </a:endParaRPr>
            </a:p>
          </p:txBody>
        </p:sp>
        <p:sp>
          <p:nvSpPr>
            <p:cNvPr id="31" name="文本框 66"/>
            <p:cNvSpPr txBox="1">
              <a:spLocks noChangeArrowheads="1"/>
            </p:cNvSpPr>
            <p:nvPr/>
          </p:nvSpPr>
          <p:spPr bwMode="auto">
            <a:xfrm>
              <a:off x="5165894" y="1242834"/>
              <a:ext cx="1567493" cy="380633"/>
            </a:xfrm>
            <a:prstGeom prst="rect">
              <a:avLst/>
            </a:prstGeom>
            <a:noFill/>
            <a:ln w="9525">
              <a:noFill/>
              <a:miter lim="800000"/>
              <a:headEnd/>
              <a:tailEnd/>
            </a:ln>
          </p:spPr>
          <p:txBody>
            <a:bodyPr wrap="none">
              <a:spAutoFit/>
            </a:bodyPr>
            <a:lstStyle/>
            <a:p>
              <a:r>
                <a:rPr lang="zh-CN" altLang="en-US" sz="1467" b="1" dirty="0">
                  <a:solidFill>
                    <a:srgbClr val="00B0F0"/>
                  </a:solidFill>
                  <a:latin typeface="微软雅黑" pitchFamily="34" charset="-122"/>
                  <a:ea typeface="微软雅黑" pitchFamily="34" charset="-122"/>
                </a:rPr>
                <a:t>点击添加内容</a:t>
              </a:r>
            </a:p>
          </p:txBody>
        </p:sp>
      </p:grpSp>
      <p:grpSp>
        <p:nvGrpSpPr>
          <p:cNvPr id="32" name="组合 31"/>
          <p:cNvGrpSpPr/>
          <p:nvPr/>
        </p:nvGrpSpPr>
        <p:grpSpPr>
          <a:xfrm>
            <a:off x="8254187" y="4323719"/>
            <a:ext cx="2238580" cy="836585"/>
            <a:chOff x="4625182" y="1242834"/>
            <a:chExt cx="2678648" cy="1001043"/>
          </a:xfrm>
        </p:grpSpPr>
        <p:sp>
          <p:nvSpPr>
            <p:cNvPr id="33" name="文本框 65"/>
            <p:cNvSpPr txBox="1">
              <a:spLocks noChangeArrowheads="1"/>
            </p:cNvSpPr>
            <p:nvPr/>
          </p:nvSpPr>
          <p:spPr bwMode="auto">
            <a:xfrm>
              <a:off x="4625182" y="1642507"/>
              <a:ext cx="2678648" cy="601370"/>
            </a:xfrm>
            <a:prstGeom prst="rect">
              <a:avLst/>
            </a:prstGeom>
            <a:noFill/>
            <a:ln w="9525">
              <a:noFill/>
              <a:miter lim="800000"/>
              <a:headEnd/>
              <a:tailEnd/>
            </a:ln>
          </p:spPr>
          <p:txBody>
            <a:bodyPr wrap="square">
              <a:spAutoFit/>
            </a:bodyPr>
            <a:lstStyle/>
            <a:p>
              <a:r>
                <a:rPr lang="zh-CN" altLang="en-US" sz="1333" dirty="0">
                  <a:latin typeface="+mj-ea"/>
                </a:rPr>
                <a:t>单击此处添加文本单击此处添加文本单击此处添加</a:t>
              </a:r>
              <a:endParaRPr lang="zh-CN" altLang="en-US" sz="1333" dirty="0">
                <a:latin typeface="微软雅黑" pitchFamily="34" charset="-122"/>
                <a:ea typeface="微软雅黑" pitchFamily="34" charset="-122"/>
              </a:endParaRPr>
            </a:p>
          </p:txBody>
        </p:sp>
        <p:sp>
          <p:nvSpPr>
            <p:cNvPr id="34" name="文本框 66"/>
            <p:cNvSpPr txBox="1">
              <a:spLocks noChangeArrowheads="1"/>
            </p:cNvSpPr>
            <p:nvPr/>
          </p:nvSpPr>
          <p:spPr bwMode="auto">
            <a:xfrm>
              <a:off x="5165894" y="1242834"/>
              <a:ext cx="1567493" cy="380633"/>
            </a:xfrm>
            <a:prstGeom prst="rect">
              <a:avLst/>
            </a:prstGeom>
            <a:noFill/>
            <a:ln w="9525">
              <a:noFill/>
              <a:miter lim="800000"/>
              <a:headEnd/>
              <a:tailEnd/>
            </a:ln>
          </p:spPr>
          <p:txBody>
            <a:bodyPr wrap="none">
              <a:spAutoFit/>
            </a:bodyPr>
            <a:lstStyle/>
            <a:p>
              <a:r>
                <a:rPr lang="zh-CN" altLang="en-US" sz="1467" b="1" dirty="0">
                  <a:solidFill>
                    <a:srgbClr val="00B0F0"/>
                  </a:solidFill>
                  <a:latin typeface="微软雅黑" pitchFamily="34" charset="-122"/>
                  <a:ea typeface="微软雅黑" pitchFamily="34" charset="-122"/>
                </a:rPr>
                <a:t>点击添加内容</a:t>
              </a:r>
            </a:p>
          </p:txBody>
        </p:sp>
      </p:grpSp>
    </p:spTree>
    <p:extLst>
      <p:ext uri="{BB962C8B-B14F-4D97-AF65-F5344CB8AC3E}">
        <p14:creationId xmlns:p14="http://schemas.microsoft.com/office/powerpoint/2010/main" val="1885417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strVal val="#ppt_x"/>
                                          </p:val>
                                        </p:tav>
                                        <p:tav tm="100000">
                                          <p:val>
                                            <p:strVal val="#ppt_x"/>
                                          </p:val>
                                        </p:tav>
                                      </p:tavLst>
                                    </p:anim>
                                    <p:anim calcmode="lin" valueType="num">
                                      <p:cBhvr>
                                        <p:cTn id="32"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anim calcmode="lin" valueType="num">
                                      <p:cBhvr>
                                        <p:cTn id="38" dur="500" fill="hold"/>
                                        <p:tgtEl>
                                          <p:spTgt spid="7"/>
                                        </p:tgtEl>
                                        <p:attrNameLst>
                                          <p:attrName>ppt_x</p:attrName>
                                        </p:attrNameLst>
                                      </p:cBhvr>
                                      <p:tavLst>
                                        <p:tav tm="0">
                                          <p:val>
                                            <p:strVal val="#ppt_x"/>
                                          </p:val>
                                        </p:tav>
                                        <p:tav tm="100000">
                                          <p:val>
                                            <p:strVal val="#ppt_x"/>
                                          </p:val>
                                        </p:tav>
                                      </p:tavLst>
                                    </p:anim>
                                    <p:anim calcmode="lin" valueType="num">
                                      <p:cBhvr>
                                        <p:cTn id="39" dur="5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anim calcmode="lin" valueType="num">
                                      <p:cBhvr>
                                        <p:cTn id="48" dur="500" fill="hold"/>
                                        <p:tgtEl>
                                          <p:spTgt spid="9"/>
                                        </p:tgtEl>
                                        <p:attrNameLst>
                                          <p:attrName>ppt_x</p:attrName>
                                        </p:attrNameLst>
                                      </p:cBhvr>
                                      <p:tavLst>
                                        <p:tav tm="0">
                                          <p:val>
                                            <p:strVal val="#ppt_x"/>
                                          </p:val>
                                        </p:tav>
                                        <p:tav tm="100000">
                                          <p:val>
                                            <p:strVal val="#ppt_x"/>
                                          </p:val>
                                        </p:tav>
                                      </p:tavLst>
                                    </p:anim>
                                    <p:anim calcmode="lin" valueType="num">
                                      <p:cBhvr>
                                        <p:cTn id="49" dur="500" fill="hold"/>
                                        <p:tgtEl>
                                          <p:spTgt spid="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anim calcmode="lin" valueType="num">
                                      <p:cBhvr>
                                        <p:cTn id="53" dur="500" fill="hold"/>
                                        <p:tgtEl>
                                          <p:spTgt spid="10"/>
                                        </p:tgtEl>
                                        <p:attrNameLst>
                                          <p:attrName>ppt_x</p:attrName>
                                        </p:attrNameLst>
                                      </p:cBhvr>
                                      <p:tavLst>
                                        <p:tav tm="0">
                                          <p:val>
                                            <p:strVal val="#ppt_x"/>
                                          </p:val>
                                        </p:tav>
                                        <p:tav tm="100000">
                                          <p:val>
                                            <p:strVal val="#ppt_x"/>
                                          </p:val>
                                        </p:tav>
                                      </p:tavLst>
                                    </p:anim>
                                    <p:anim calcmode="lin" valueType="num">
                                      <p:cBhvr>
                                        <p:cTn id="54" dur="500" fill="hold"/>
                                        <p:tgtEl>
                                          <p:spTgt spid="10"/>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strVal val="#ppt_x"/>
                                          </p:val>
                                        </p:tav>
                                        <p:tav tm="100000">
                                          <p:val>
                                            <p:strVal val="#ppt_x"/>
                                          </p:val>
                                        </p:tav>
                                      </p:tavLst>
                                    </p:anim>
                                    <p:anim calcmode="lin" valueType="num">
                                      <p:cBhvr>
                                        <p:cTn id="64" dur="500" fill="hold"/>
                                        <p:tgtEl>
                                          <p:spTgt spid="26"/>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anim calcmode="lin" valueType="num">
                                      <p:cBhvr>
                                        <p:cTn id="68" dur="500" fill="hold"/>
                                        <p:tgtEl>
                                          <p:spTgt spid="29"/>
                                        </p:tgtEl>
                                        <p:attrNameLst>
                                          <p:attrName>ppt_x</p:attrName>
                                        </p:attrNameLst>
                                      </p:cBhvr>
                                      <p:tavLst>
                                        <p:tav tm="0">
                                          <p:val>
                                            <p:strVal val="#ppt_x"/>
                                          </p:val>
                                        </p:tav>
                                        <p:tav tm="100000">
                                          <p:val>
                                            <p:strVal val="#ppt_x"/>
                                          </p:val>
                                        </p:tav>
                                      </p:tavLst>
                                    </p:anim>
                                    <p:anim calcmode="lin" valueType="num">
                                      <p:cBhvr>
                                        <p:cTn id="69" dur="500" fill="hold"/>
                                        <p:tgtEl>
                                          <p:spTgt spid="29"/>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anim calcmode="lin" valueType="num">
                                      <p:cBhvr>
                                        <p:cTn id="73" dur="500" fill="hold"/>
                                        <p:tgtEl>
                                          <p:spTgt spid="32"/>
                                        </p:tgtEl>
                                        <p:attrNameLst>
                                          <p:attrName>ppt_x</p:attrName>
                                        </p:attrNameLst>
                                      </p:cBhvr>
                                      <p:tavLst>
                                        <p:tav tm="0">
                                          <p:val>
                                            <p:strVal val="#ppt_x"/>
                                          </p:val>
                                        </p:tav>
                                        <p:tav tm="100000">
                                          <p:val>
                                            <p:strVal val="#ppt_x"/>
                                          </p:val>
                                        </p:tav>
                                      </p:tavLst>
                                    </p:anim>
                                    <p:anim calcmode="lin" valueType="num">
                                      <p:cBhvr>
                                        <p:cTn id="74"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87820" y="0"/>
            <a:ext cx="2855627" cy="2855627"/>
            <a:chOff x="3177031" y="1165408"/>
            <a:chExt cx="2855627" cy="2855627"/>
          </a:xfrm>
        </p:grpSpPr>
        <p:grpSp>
          <p:nvGrpSpPr>
            <p:cNvPr id="5" name="组合 4"/>
            <p:cNvGrpSpPr/>
            <p:nvPr/>
          </p:nvGrpSpPr>
          <p:grpSpPr>
            <a:xfrm>
              <a:off x="3177031" y="1165408"/>
              <a:ext cx="2855627" cy="2855627"/>
              <a:chOff x="2848131" y="1860029"/>
              <a:chExt cx="3807502" cy="3807502"/>
            </a:xfrm>
          </p:grpSpPr>
          <p:sp>
            <p:nvSpPr>
              <p:cNvPr id="7" name="椭圆 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 name="椭圆 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 name="文本框 5"/>
            <p:cNvSpPr txBox="1"/>
            <p:nvPr/>
          </p:nvSpPr>
          <p:spPr>
            <a:xfrm>
              <a:off x="3694192" y="2616778"/>
              <a:ext cx="1832553" cy="584775"/>
            </a:xfrm>
            <a:prstGeom prst="rect">
              <a:avLst/>
            </a:prstGeom>
            <a:noFill/>
          </p:spPr>
          <p:txBody>
            <a:bodyPr wrap="none" rtlCol="0">
              <a:spAutoFit/>
            </a:bodyPr>
            <a:lstStyle/>
            <a:p>
              <a:pPr algn="ctr"/>
              <a:r>
                <a:rPr lang="zh-CN" altLang="en-US" sz="3200" b="1" dirty="0" smtClean="0">
                  <a:solidFill>
                    <a:srgbClr val="00B0F0"/>
                  </a:solidFill>
                  <a:latin typeface="+mj-ea"/>
                  <a:ea typeface="+mj-ea"/>
                </a:rPr>
                <a:t>明年计划</a:t>
              </a:r>
              <a:endParaRPr lang="zh-CN" altLang="en-US" sz="3200" b="1" dirty="0">
                <a:solidFill>
                  <a:srgbClr val="00B0F0"/>
                </a:solidFill>
                <a:latin typeface="+mj-ea"/>
                <a:ea typeface="+mj-ea"/>
              </a:endParaRPr>
            </a:p>
          </p:txBody>
        </p:sp>
      </p:grpSp>
      <p:grpSp>
        <p:nvGrpSpPr>
          <p:cNvPr id="9" name="组合 8"/>
          <p:cNvGrpSpPr/>
          <p:nvPr/>
        </p:nvGrpSpPr>
        <p:grpSpPr>
          <a:xfrm>
            <a:off x="5475465" y="66519"/>
            <a:ext cx="1014647" cy="1014647"/>
            <a:chOff x="5258235" y="1153582"/>
            <a:chExt cx="1014647" cy="1014647"/>
          </a:xfrm>
        </p:grpSpPr>
        <p:grpSp>
          <p:nvGrpSpPr>
            <p:cNvPr id="10" name="组合 9"/>
            <p:cNvGrpSpPr/>
            <p:nvPr/>
          </p:nvGrpSpPr>
          <p:grpSpPr>
            <a:xfrm>
              <a:off x="5258235" y="1153582"/>
              <a:ext cx="1014647" cy="1014647"/>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 name="文本框 10"/>
            <p:cNvSpPr txBox="1"/>
            <p:nvPr/>
          </p:nvSpPr>
          <p:spPr>
            <a:xfrm>
              <a:off x="5479121" y="1402939"/>
              <a:ext cx="508473" cy="477054"/>
            </a:xfrm>
            <a:prstGeom prst="rect">
              <a:avLst/>
            </a:prstGeom>
            <a:noFill/>
          </p:spPr>
          <p:txBody>
            <a:bodyPr wrap="none" rtlCol="0">
              <a:spAutoFit/>
            </a:bodyPr>
            <a:lstStyle/>
            <a:p>
              <a:r>
                <a:rPr lang="en-US" altLang="zh-CN" sz="2500" b="1" dirty="0" smtClean="0">
                  <a:solidFill>
                    <a:srgbClr val="00B0F0"/>
                  </a:solidFill>
                  <a:latin typeface="+mj-ea"/>
                  <a:ea typeface="+mj-ea"/>
                </a:rPr>
                <a:t>04</a:t>
              </a:r>
              <a:endParaRPr lang="zh-CN" altLang="en-US" sz="2500" b="1" dirty="0">
                <a:solidFill>
                  <a:srgbClr val="00B0F0"/>
                </a:solidFill>
                <a:latin typeface="+mj-ea"/>
                <a:ea typeface="+mj-ea"/>
              </a:endParaRPr>
            </a:p>
          </p:txBody>
        </p:sp>
      </p:grpSp>
      <p:sp>
        <p:nvSpPr>
          <p:cNvPr id="14" name="矩形 13"/>
          <p:cNvSpPr/>
          <p:nvPr/>
        </p:nvSpPr>
        <p:spPr>
          <a:xfrm>
            <a:off x="0" y="3224358"/>
            <a:ext cx="12192000" cy="2873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004457" y="3511741"/>
            <a:ext cx="6374674" cy="185709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098639" y="3799124"/>
            <a:ext cx="6186309" cy="2031325"/>
          </a:xfrm>
          <a:prstGeom prst="rect">
            <a:avLst/>
          </a:prstGeom>
          <a:noFill/>
        </p:spPr>
        <p:txBody>
          <a:bodyPr wrap="none" rtlCol="0">
            <a:spAutoFit/>
          </a:bodyPr>
          <a:lstStyle/>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这里可以输入简单的文字概况这里可以输入简单的文字概况</a:t>
            </a:r>
          </a:p>
          <a:p>
            <a:pPr algn="ctr"/>
            <a:r>
              <a:rPr lang="zh-CN" altLang="en-US" dirty="0" smtClean="0">
                <a:solidFill>
                  <a:schemeClr val="bg2">
                    <a:lumMod val="25000"/>
                  </a:schemeClr>
                </a:solidFill>
              </a:rPr>
              <a:t>这里可以输入简单的文字概况</a:t>
            </a:r>
          </a:p>
          <a:p>
            <a:endParaRPr lang="zh-CN" altLang="en-US" dirty="0" smtClean="0">
              <a:solidFill>
                <a:schemeClr val="bg2">
                  <a:lumMod val="25000"/>
                </a:schemeClr>
              </a:solidFill>
            </a:endParaRPr>
          </a:p>
          <a:p>
            <a:endParaRPr lang="zh-CN" altLang="en-US" dirty="0" smtClean="0"/>
          </a:p>
          <a:p>
            <a:endParaRPr lang="zh-CN" altLang="en-US" dirty="0"/>
          </a:p>
        </p:txBody>
      </p:sp>
    </p:spTree>
    <p:extLst>
      <p:ext uri="{BB962C8B-B14F-4D97-AF65-F5344CB8AC3E}">
        <p14:creationId xmlns:p14="http://schemas.microsoft.com/office/powerpoint/2010/main" val="13110240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942823"/>
            <a:ext cx="12192000" cy="39151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8678" y="286685"/>
            <a:ext cx="3224528" cy="3224528"/>
            <a:chOff x="304800" y="673100"/>
            <a:chExt cx="4000500" cy="4000500"/>
          </a:xfrm>
          <a:effectLst>
            <a:outerShdw blurRad="381000" dist="152400" dir="8100000" algn="tr" rotWithShape="0">
              <a:prstClr val="black">
                <a:alpha val="7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7" name="椭圆 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8936" y="686943"/>
            <a:ext cx="2424011" cy="2424011"/>
          </a:xfrm>
          <a:prstGeom prst="rect">
            <a:avLst/>
          </a:prstGeom>
        </p:spPr>
      </p:pic>
      <p:grpSp>
        <p:nvGrpSpPr>
          <p:cNvPr id="10" name="组合 9"/>
          <p:cNvGrpSpPr/>
          <p:nvPr/>
        </p:nvGrpSpPr>
        <p:grpSpPr>
          <a:xfrm>
            <a:off x="3016761" y="3370459"/>
            <a:ext cx="4502557" cy="688095"/>
            <a:chOff x="736575" y="3188469"/>
            <a:chExt cx="8755767" cy="1338084"/>
          </a:xfrm>
        </p:grpSpPr>
        <p:sp>
          <p:nvSpPr>
            <p:cNvPr id="11" name="圆角矩形 10"/>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nvGrpSpPr>
            <p:cNvPr id="12" name="组合 11"/>
            <p:cNvGrpSpPr/>
            <p:nvPr/>
          </p:nvGrpSpPr>
          <p:grpSpPr>
            <a:xfrm>
              <a:off x="736575" y="3188469"/>
              <a:ext cx="1338084" cy="1338084"/>
              <a:chOff x="3567745" y="3971974"/>
              <a:chExt cx="1338084" cy="1338084"/>
            </a:xfrm>
          </p:grpSpPr>
          <p:grpSp>
            <p:nvGrpSpPr>
              <p:cNvPr id="15" name="组合 14"/>
              <p:cNvGrpSpPr/>
              <p:nvPr/>
            </p:nvGrpSpPr>
            <p:grpSpPr>
              <a:xfrm>
                <a:off x="3567745" y="3971974"/>
                <a:ext cx="1338084" cy="1338084"/>
                <a:chOff x="5213600" y="2517129"/>
                <a:chExt cx="2023672" cy="2023672"/>
              </a:xfrm>
            </p:grpSpPr>
            <p:sp>
              <p:nvSpPr>
                <p:cNvPr id="17" name="椭圆 16"/>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 name="椭圆 17"/>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6" name="椭圆 15"/>
              <p:cNvSpPr/>
              <p:nvPr/>
            </p:nvSpPr>
            <p:spPr>
              <a:xfrm>
                <a:off x="3695022" y="4099252"/>
                <a:ext cx="1083527" cy="1083527"/>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grpSp>
        <p:sp>
          <p:nvSpPr>
            <p:cNvPr id="13" name="文本框 77"/>
            <p:cNvSpPr txBox="1"/>
            <p:nvPr/>
          </p:nvSpPr>
          <p:spPr>
            <a:xfrm>
              <a:off x="839801" y="3446783"/>
              <a:ext cx="1092552" cy="897763"/>
            </a:xfrm>
            <a:prstGeom prst="rect">
              <a:avLst/>
            </a:prstGeom>
            <a:noFill/>
          </p:spPr>
          <p:txBody>
            <a:bodyPr wrap="square" rtlCol="0">
              <a:spAutoFit/>
            </a:bodyPr>
            <a:lstStyle/>
            <a:p>
              <a:pPr algn="ctr"/>
              <a:r>
                <a:rPr lang="zh-CN" altLang="en-US" sz="1200" b="1" dirty="0" smtClean="0">
                  <a:solidFill>
                    <a:schemeClr val="bg1"/>
                  </a:solidFill>
                  <a:latin typeface="+mj-ea"/>
                  <a:ea typeface="+mj-ea"/>
                </a:rPr>
                <a:t>年度概述</a:t>
              </a:r>
              <a:endParaRPr lang="en-US" altLang="zh-CN" sz="1200" b="1" dirty="0">
                <a:solidFill>
                  <a:schemeClr val="bg1"/>
                </a:solidFill>
                <a:latin typeface="+mj-ea"/>
                <a:ea typeface="+mj-ea"/>
              </a:endParaRPr>
            </a:p>
          </p:txBody>
        </p:sp>
        <p:sp>
          <p:nvSpPr>
            <p:cNvPr id="14"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100" kern="0" dirty="0">
                  <a:latin typeface="+mj-ea"/>
                  <a:ea typeface="+mj-ea"/>
                  <a:cs typeface="Arial" pitchFamily="34" charset="0"/>
                </a:rPr>
                <a:t>单击此处可添加文本单击此处可添加文本</a:t>
              </a:r>
              <a:endParaRPr lang="en-US" altLang="zh-CN" sz="1100" kern="0" dirty="0">
                <a:latin typeface="+mj-ea"/>
                <a:ea typeface="+mj-ea"/>
                <a:cs typeface="Arial" pitchFamily="34" charset="0"/>
              </a:endParaRPr>
            </a:p>
          </p:txBody>
        </p:sp>
      </p:grpSp>
      <p:grpSp>
        <p:nvGrpSpPr>
          <p:cNvPr id="19" name="组合 18"/>
          <p:cNvGrpSpPr/>
          <p:nvPr/>
        </p:nvGrpSpPr>
        <p:grpSpPr>
          <a:xfrm>
            <a:off x="3593206" y="4259535"/>
            <a:ext cx="4502557" cy="688095"/>
            <a:chOff x="736575" y="3188469"/>
            <a:chExt cx="8755767" cy="1338084"/>
          </a:xfrm>
        </p:grpSpPr>
        <p:sp>
          <p:nvSpPr>
            <p:cNvPr id="20" name="圆角矩形 19"/>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nvGrpSpPr>
            <p:cNvPr id="21" name="组合 20"/>
            <p:cNvGrpSpPr/>
            <p:nvPr/>
          </p:nvGrpSpPr>
          <p:grpSpPr>
            <a:xfrm>
              <a:off x="736575" y="3188469"/>
              <a:ext cx="1338084" cy="1338084"/>
              <a:chOff x="3567745" y="3971974"/>
              <a:chExt cx="1338084" cy="1338084"/>
            </a:xfrm>
          </p:grpSpPr>
          <p:grpSp>
            <p:nvGrpSpPr>
              <p:cNvPr id="24" name="组合 23"/>
              <p:cNvGrpSpPr/>
              <p:nvPr/>
            </p:nvGrpSpPr>
            <p:grpSpPr>
              <a:xfrm>
                <a:off x="3567745" y="3971974"/>
                <a:ext cx="1338084" cy="1338084"/>
                <a:chOff x="5213600" y="2517129"/>
                <a:chExt cx="2023672" cy="2023672"/>
              </a:xfrm>
            </p:grpSpPr>
            <p:sp>
              <p:nvSpPr>
                <p:cNvPr id="26" name="椭圆 25"/>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7" name="椭圆 26"/>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椭圆 24"/>
              <p:cNvSpPr/>
              <p:nvPr/>
            </p:nvSpPr>
            <p:spPr>
              <a:xfrm>
                <a:off x="3695022" y="4099252"/>
                <a:ext cx="1083527" cy="1083527"/>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grpSp>
        <p:sp>
          <p:nvSpPr>
            <p:cNvPr id="22" name="文本框 77"/>
            <p:cNvSpPr txBox="1"/>
            <p:nvPr/>
          </p:nvSpPr>
          <p:spPr>
            <a:xfrm>
              <a:off x="839801" y="3461601"/>
              <a:ext cx="1092552" cy="897763"/>
            </a:xfrm>
            <a:prstGeom prst="rect">
              <a:avLst/>
            </a:prstGeom>
            <a:noFill/>
          </p:spPr>
          <p:txBody>
            <a:bodyPr wrap="square" rtlCol="0">
              <a:spAutoFit/>
            </a:bodyPr>
            <a:lstStyle/>
            <a:p>
              <a:pPr algn="ctr"/>
              <a:r>
                <a:rPr lang="zh-CN" altLang="en-US" sz="1200" b="1" dirty="0" smtClean="0">
                  <a:solidFill>
                    <a:schemeClr val="bg1"/>
                  </a:solidFill>
                  <a:latin typeface="+mj-ea"/>
                </a:rPr>
                <a:t>项目成果</a:t>
              </a:r>
              <a:endParaRPr lang="en-US" altLang="zh-CN" sz="1200" b="1" dirty="0">
                <a:solidFill>
                  <a:schemeClr val="bg1"/>
                </a:solidFill>
                <a:latin typeface="+mj-ea"/>
              </a:endParaRPr>
            </a:p>
          </p:txBody>
        </p:sp>
        <p:sp>
          <p:nvSpPr>
            <p:cNvPr id="23"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100" kern="0" dirty="0">
                  <a:latin typeface="+mj-ea"/>
                  <a:ea typeface="+mj-ea"/>
                  <a:cs typeface="Arial" pitchFamily="34" charset="0"/>
                </a:rPr>
                <a:t>单击此处可添加文本单击此处可添加文本</a:t>
              </a:r>
              <a:endParaRPr lang="en-US" altLang="zh-CN" sz="1100" kern="0" dirty="0">
                <a:latin typeface="+mj-ea"/>
                <a:ea typeface="+mj-ea"/>
                <a:cs typeface="Arial" pitchFamily="34" charset="0"/>
              </a:endParaRPr>
            </a:p>
          </p:txBody>
        </p:sp>
      </p:grpSp>
      <p:grpSp>
        <p:nvGrpSpPr>
          <p:cNvPr id="28" name="组合 27"/>
          <p:cNvGrpSpPr/>
          <p:nvPr/>
        </p:nvGrpSpPr>
        <p:grpSpPr>
          <a:xfrm>
            <a:off x="4208122" y="5148611"/>
            <a:ext cx="4502557" cy="688095"/>
            <a:chOff x="736575" y="3188469"/>
            <a:chExt cx="8755767" cy="1338084"/>
          </a:xfrm>
        </p:grpSpPr>
        <p:sp>
          <p:nvSpPr>
            <p:cNvPr id="29" name="圆角矩形 28"/>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nvGrpSpPr>
            <p:cNvPr id="30" name="组合 29"/>
            <p:cNvGrpSpPr/>
            <p:nvPr/>
          </p:nvGrpSpPr>
          <p:grpSpPr>
            <a:xfrm>
              <a:off x="736575" y="3188469"/>
              <a:ext cx="1338084" cy="1338084"/>
              <a:chOff x="3567745" y="3971974"/>
              <a:chExt cx="1338084" cy="1338084"/>
            </a:xfrm>
          </p:grpSpPr>
          <p:grpSp>
            <p:nvGrpSpPr>
              <p:cNvPr id="33" name="组合 32"/>
              <p:cNvGrpSpPr/>
              <p:nvPr/>
            </p:nvGrpSpPr>
            <p:grpSpPr>
              <a:xfrm>
                <a:off x="3567745" y="3971974"/>
                <a:ext cx="1338084" cy="1338084"/>
                <a:chOff x="5213600" y="2517129"/>
                <a:chExt cx="2023672" cy="2023672"/>
              </a:xfrm>
            </p:grpSpPr>
            <p:sp>
              <p:nvSpPr>
                <p:cNvPr id="35" name="椭圆 34"/>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6" name="椭圆 35"/>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4" name="椭圆 33"/>
              <p:cNvSpPr/>
              <p:nvPr/>
            </p:nvSpPr>
            <p:spPr>
              <a:xfrm>
                <a:off x="3695022" y="4099252"/>
                <a:ext cx="1083527" cy="1083527"/>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grpSp>
        <p:sp>
          <p:nvSpPr>
            <p:cNvPr id="31" name="文本框 77"/>
            <p:cNvSpPr txBox="1"/>
            <p:nvPr/>
          </p:nvSpPr>
          <p:spPr>
            <a:xfrm>
              <a:off x="839801" y="3476419"/>
              <a:ext cx="1092552" cy="897763"/>
            </a:xfrm>
            <a:prstGeom prst="rect">
              <a:avLst/>
            </a:prstGeom>
            <a:noFill/>
          </p:spPr>
          <p:txBody>
            <a:bodyPr wrap="square" rtlCol="0">
              <a:spAutoFit/>
            </a:bodyPr>
            <a:lstStyle/>
            <a:p>
              <a:pPr algn="ctr"/>
              <a:r>
                <a:rPr lang="zh-CN" altLang="en-US" sz="1200" b="1" dirty="0" smtClean="0">
                  <a:solidFill>
                    <a:schemeClr val="bg1"/>
                  </a:solidFill>
                  <a:latin typeface="+mj-ea"/>
                </a:rPr>
                <a:t>工作总结</a:t>
              </a:r>
              <a:endParaRPr lang="en-US" altLang="zh-CN" sz="1200" b="1" dirty="0">
                <a:solidFill>
                  <a:schemeClr val="bg1"/>
                </a:solidFill>
                <a:latin typeface="+mj-ea"/>
              </a:endParaRPr>
            </a:p>
          </p:txBody>
        </p:sp>
        <p:sp>
          <p:nvSpPr>
            <p:cNvPr id="32"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100" kern="0" dirty="0">
                  <a:latin typeface="+mj-ea"/>
                  <a:ea typeface="+mj-ea"/>
                  <a:cs typeface="Arial" pitchFamily="34" charset="0"/>
                </a:rPr>
                <a:t>单击此处可添加文本单击此处可添加文本</a:t>
              </a:r>
              <a:endParaRPr lang="en-US" altLang="zh-CN" sz="1100" kern="0" dirty="0">
                <a:latin typeface="+mj-ea"/>
                <a:ea typeface="+mj-ea"/>
                <a:cs typeface="Arial" pitchFamily="34" charset="0"/>
              </a:endParaRPr>
            </a:p>
          </p:txBody>
        </p:sp>
      </p:grpSp>
      <p:grpSp>
        <p:nvGrpSpPr>
          <p:cNvPr id="37" name="组合 36"/>
          <p:cNvGrpSpPr/>
          <p:nvPr/>
        </p:nvGrpSpPr>
        <p:grpSpPr>
          <a:xfrm>
            <a:off x="4823038" y="6037687"/>
            <a:ext cx="4502557" cy="688095"/>
            <a:chOff x="736575" y="3188469"/>
            <a:chExt cx="8755767" cy="1338084"/>
          </a:xfrm>
        </p:grpSpPr>
        <p:sp>
          <p:nvSpPr>
            <p:cNvPr id="38" name="圆角矩形 37"/>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nvGrpSpPr>
            <p:cNvPr id="39" name="组合 38"/>
            <p:cNvGrpSpPr/>
            <p:nvPr/>
          </p:nvGrpSpPr>
          <p:grpSpPr>
            <a:xfrm>
              <a:off x="736575" y="3188469"/>
              <a:ext cx="1338084" cy="1338084"/>
              <a:chOff x="3567745" y="3971974"/>
              <a:chExt cx="1338084" cy="1338084"/>
            </a:xfrm>
          </p:grpSpPr>
          <p:grpSp>
            <p:nvGrpSpPr>
              <p:cNvPr id="42" name="组合 41"/>
              <p:cNvGrpSpPr/>
              <p:nvPr/>
            </p:nvGrpSpPr>
            <p:grpSpPr>
              <a:xfrm>
                <a:off x="3567745" y="3971974"/>
                <a:ext cx="1338084" cy="1338084"/>
                <a:chOff x="5213600" y="2517129"/>
                <a:chExt cx="2023672" cy="2023672"/>
              </a:xfrm>
            </p:grpSpPr>
            <p:sp>
              <p:nvSpPr>
                <p:cNvPr id="44" name="椭圆 43"/>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5" name="椭圆 44"/>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3" name="椭圆 42"/>
              <p:cNvSpPr/>
              <p:nvPr/>
            </p:nvSpPr>
            <p:spPr>
              <a:xfrm>
                <a:off x="3695022" y="4099252"/>
                <a:ext cx="1083527" cy="1083527"/>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grpSp>
        <p:sp>
          <p:nvSpPr>
            <p:cNvPr id="40" name="文本框 77"/>
            <p:cNvSpPr txBox="1"/>
            <p:nvPr/>
          </p:nvSpPr>
          <p:spPr>
            <a:xfrm>
              <a:off x="839801" y="3446783"/>
              <a:ext cx="1092552" cy="897763"/>
            </a:xfrm>
            <a:prstGeom prst="rect">
              <a:avLst/>
            </a:prstGeom>
            <a:noFill/>
          </p:spPr>
          <p:txBody>
            <a:bodyPr wrap="square" rtlCol="0">
              <a:spAutoFit/>
            </a:bodyPr>
            <a:lstStyle/>
            <a:p>
              <a:pPr algn="ctr"/>
              <a:r>
                <a:rPr lang="zh-CN" altLang="en-US" sz="1200" b="1" dirty="0" smtClean="0">
                  <a:solidFill>
                    <a:schemeClr val="bg1"/>
                  </a:solidFill>
                  <a:latin typeface="+mj-ea"/>
                </a:rPr>
                <a:t>明年计划</a:t>
              </a:r>
              <a:endParaRPr lang="en-US" altLang="zh-CN" sz="1200" b="1" dirty="0">
                <a:solidFill>
                  <a:schemeClr val="bg1"/>
                </a:solidFill>
                <a:latin typeface="+mj-ea"/>
              </a:endParaRPr>
            </a:p>
          </p:txBody>
        </p:sp>
        <p:sp>
          <p:nvSpPr>
            <p:cNvPr id="41"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100" kern="0" dirty="0">
                  <a:latin typeface="+mj-ea"/>
                  <a:ea typeface="+mj-ea"/>
                  <a:cs typeface="Arial" pitchFamily="34" charset="0"/>
                </a:rPr>
                <a:t>单击此处可添加文本单击此处可添加文本</a:t>
              </a:r>
              <a:endParaRPr lang="en-US" altLang="zh-CN" sz="1100" kern="0" dirty="0">
                <a:latin typeface="+mj-ea"/>
                <a:ea typeface="+mj-ea"/>
                <a:cs typeface="Arial" pitchFamily="34" charset="0"/>
              </a:endParaRPr>
            </a:p>
          </p:txBody>
        </p:sp>
      </p:grpSp>
    </p:spTree>
    <p:extLst>
      <p:ext uri="{BB962C8B-B14F-4D97-AF65-F5344CB8AC3E}">
        <p14:creationId xmlns:p14="http://schemas.microsoft.com/office/powerpoint/2010/main" val="25813597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1+#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2"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2"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799030" y="1700808"/>
            <a:ext cx="2009055" cy="2009056"/>
            <a:chOff x="3481448" y="2338049"/>
            <a:chExt cx="2181104" cy="2181104"/>
          </a:xfrm>
        </p:grpSpPr>
        <p:grpSp>
          <p:nvGrpSpPr>
            <p:cNvPr id="7" name="组合 6"/>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10" name="椭圆 9"/>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8" name="TextBox 41"/>
            <p:cNvSpPr txBox="1"/>
            <p:nvPr/>
          </p:nvSpPr>
          <p:spPr>
            <a:xfrm>
              <a:off x="3859415" y="3125467"/>
              <a:ext cx="1314259" cy="545821"/>
            </a:xfrm>
            <a:prstGeom prst="rect">
              <a:avLst/>
            </a:prstGeom>
            <a:noFill/>
          </p:spPr>
          <p:txBody>
            <a:bodyPr wrap="none" rtlCol="0">
              <a:spAutoFit/>
            </a:bodyPr>
            <a:lstStyle/>
            <a:p>
              <a:pPr defTabSz="1219170">
                <a:defRPr/>
              </a:pPr>
              <a:r>
                <a:rPr lang="zh-CN" altLang="en-US" sz="2667" kern="0" dirty="0">
                  <a:solidFill>
                    <a:srgbClr val="00B0F0"/>
                  </a:solidFill>
                  <a:latin typeface="+mj-ea"/>
                  <a:ea typeface="+mj-ea"/>
                </a:rPr>
                <a:t>方案</a:t>
              </a:r>
              <a:r>
                <a:rPr lang="en-US" altLang="zh-CN" sz="2667" kern="0" dirty="0">
                  <a:solidFill>
                    <a:srgbClr val="00B0F0"/>
                  </a:solidFill>
                  <a:latin typeface="+mj-ea"/>
                  <a:ea typeface="+mj-ea"/>
                </a:rPr>
                <a:t>01</a:t>
              </a:r>
              <a:endParaRPr lang="zh-CN" altLang="en-US" sz="2667" kern="0" dirty="0">
                <a:solidFill>
                  <a:srgbClr val="00B0F0"/>
                </a:solidFill>
                <a:latin typeface="+mj-ea"/>
                <a:ea typeface="+mj-ea"/>
              </a:endParaRPr>
            </a:p>
          </p:txBody>
        </p:sp>
      </p:grpSp>
      <p:sp>
        <p:nvSpPr>
          <p:cNvPr id="11" name="矩形 10"/>
          <p:cNvSpPr/>
          <p:nvPr/>
        </p:nvSpPr>
        <p:spPr>
          <a:xfrm>
            <a:off x="758755"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12" name="组合 11"/>
          <p:cNvGrpSpPr/>
          <p:nvPr/>
        </p:nvGrpSpPr>
        <p:grpSpPr>
          <a:xfrm>
            <a:off x="2937323" y="4133543"/>
            <a:ext cx="631688" cy="636784"/>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grpSp>
      <p:grpSp>
        <p:nvGrpSpPr>
          <p:cNvPr id="16" name="组合 15"/>
          <p:cNvGrpSpPr/>
          <p:nvPr/>
        </p:nvGrpSpPr>
        <p:grpSpPr>
          <a:xfrm>
            <a:off x="3783203" y="1700808"/>
            <a:ext cx="2009056" cy="2009056"/>
            <a:chOff x="3481448" y="2338049"/>
            <a:chExt cx="2181104" cy="2181104"/>
          </a:xfrm>
        </p:grpSpPr>
        <p:grpSp>
          <p:nvGrpSpPr>
            <p:cNvPr id="17" name="组合 16"/>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20" name="椭圆 19"/>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18" name="TextBox 51"/>
            <p:cNvSpPr txBox="1"/>
            <p:nvPr/>
          </p:nvSpPr>
          <p:spPr>
            <a:xfrm>
              <a:off x="3837372" y="3125467"/>
              <a:ext cx="1314258" cy="545821"/>
            </a:xfrm>
            <a:prstGeom prst="rect">
              <a:avLst/>
            </a:prstGeom>
            <a:noFill/>
          </p:spPr>
          <p:txBody>
            <a:bodyPr wrap="none" rtlCol="0">
              <a:spAutoFit/>
            </a:bodyPr>
            <a:lstStyle/>
            <a:p>
              <a:pPr defTabSz="1219170">
                <a:defRPr/>
              </a:pPr>
              <a:r>
                <a:rPr lang="zh-CN" altLang="en-US" sz="2667" kern="0" dirty="0">
                  <a:solidFill>
                    <a:srgbClr val="00B0F0"/>
                  </a:solidFill>
                  <a:latin typeface="+mj-ea"/>
                  <a:ea typeface="+mj-ea"/>
                </a:rPr>
                <a:t>方案</a:t>
              </a:r>
              <a:r>
                <a:rPr lang="en-US" altLang="zh-CN" sz="2667" kern="0" dirty="0">
                  <a:solidFill>
                    <a:srgbClr val="00B0F0"/>
                  </a:solidFill>
                  <a:latin typeface="+mj-ea"/>
                  <a:ea typeface="+mj-ea"/>
                </a:rPr>
                <a:t>02</a:t>
              </a:r>
              <a:endParaRPr lang="zh-CN" altLang="en-US" sz="2667" kern="0" dirty="0">
                <a:solidFill>
                  <a:srgbClr val="00B0F0"/>
                </a:solidFill>
                <a:latin typeface="+mj-ea"/>
                <a:ea typeface="+mj-ea"/>
              </a:endParaRPr>
            </a:p>
          </p:txBody>
        </p:sp>
      </p:grpSp>
      <p:sp>
        <p:nvSpPr>
          <p:cNvPr id="21" name="矩形 20"/>
          <p:cNvSpPr/>
          <p:nvPr/>
        </p:nvSpPr>
        <p:spPr>
          <a:xfrm>
            <a:off x="3702647"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22" name="组合 21"/>
          <p:cNvGrpSpPr/>
          <p:nvPr/>
        </p:nvGrpSpPr>
        <p:grpSpPr>
          <a:xfrm>
            <a:off x="5917589" y="4133543"/>
            <a:ext cx="631688" cy="636784"/>
            <a:chOff x="3041651" y="3326606"/>
            <a:chExt cx="631825" cy="636588"/>
          </a:xfrm>
        </p:grpSpPr>
        <p:sp>
          <p:nvSpPr>
            <p:cNvPr id="23"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2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2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grpSp>
      <p:grpSp>
        <p:nvGrpSpPr>
          <p:cNvPr id="26" name="组合 25"/>
          <p:cNvGrpSpPr/>
          <p:nvPr/>
        </p:nvGrpSpPr>
        <p:grpSpPr>
          <a:xfrm>
            <a:off x="6706659" y="1700808"/>
            <a:ext cx="2009056" cy="2009056"/>
            <a:chOff x="3481448" y="2338049"/>
            <a:chExt cx="2181104" cy="2181104"/>
          </a:xfrm>
        </p:grpSpPr>
        <p:grpSp>
          <p:nvGrpSpPr>
            <p:cNvPr id="27" name="组合 26"/>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30" name="椭圆 29"/>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28" name="TextBox 61"/>
            <p:cNvSpPr txBox="1"/>
            <p:nvPr/>
          </p:nvSpPr>
          <p:spPr>
            <a:xfrm>
              <a:off x="3836211" y="3125467"/>
              <a:ext cx="1314258" cy="545821"/>
            </a:xfrm>
            <a:prstGeom prst="rect">
              <a:avLst/>
            </a:prstGeom>
            <a:noFill/>
          </p:spPr>
          <p:txBody>
            <a:bodyPr wrap="none" rtlCol="0">
              <a:spAutoFit/>
            </a:bodyPr>
            <a:lstStyle/>
            <a:p>
              <a:pPr defTabSz="1219170">
                <a:defRPr/>
              </a:pPr>
              <a:r>
                <a:rPr lang="zh-CN" altLang="en-US" sz="2667" kern="0" dirty="0">
                  <a:solidFill>
                    <a:srgbClr val="00B0F0"/>
                  </a:solidFill>
                  <a:latin typeface="+mj-ea"/>
                  <a:ea typeface="+mj-ea"/>
                </a:rPr>
                <a:t>方案</a:t>
              </a:r>
              <a:r>
                <a:rPr lang="en-US" altLang="zh-CN" sz="2667" kern="0" dirty="0">
                  <a:solidFill>
                    <a:srgbClr val="00B0F0"/>
                  </a:solidFill>
                  <a:latin typeface="+mj-ea"/>
                  <a:ea typeface="+mj-ea"/>
                </a:rPr>
                <a:t>03</a:t>
              </a:r>
              <a:endParaRPr lang="zh-CN" altLang="en-US" sz="2667" kern="0" dirty="0">
                <a:solidFill>
                  <a:srgbClr val="00B0F0"/>
                </a:solidFill>
                <a:latin typeface="+mj-ea"/>
                <a:ea typeface="+mj-ea"/>
              </a:endParaRPr>
            </a:p>
          </p:txBody>
        </p:sp>
      </p:grpSp>
      <p:sp>
        <p:nvSpPr>
          <p:cNvPr id="31" name="矩形 30"/>
          <p:cNvSpPr/>
          <p:nvPr/>
        </p:nvSpPr>
        <p:spPr>
          <a:xfrm>
            <a:off x="6605059"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2" name="组合 31"/>
          <p:cNvGrpSpPr/>
          <p:nvPr/>
        </p:nvGrpSpPr>
        <p:grpSpPr>
          <a:xfrm>
            <a:off x="8802457" y="4133543"/>
            <a:ext cx="631688" cy="636784"/>
            <a:chOff x="3041651" y="3326606"/>
            <a:chExt cx="631825" cy="636588"/>
          </a:xfrm>
        </p:grpSpPr>
        <p:sp>
          <p:nvSpPr>
            <p:cNvPr id="33"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3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sp>
          <p:nvSpPr>
            <p:cNvPr id="3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9170">
                <a:defRPr/>
              </a:pPr>
              <a:endParaRPr lang="zh-CN" altLang="en-US" sz="2400" kern="0">
                <a:solidFill>
                  <a:sysClr val="windowText" lastClr="000000"/>
                </a:solidFill>
              </a:endParaRPr>
            </a:p>
          </p:txBody>
        </p:sp>
      </p:grpSp>
      <p:grpSp>
        <p:nvGrpSpPr>
          <p:cNvPr id="36" name="组合 35"/>
          <p:cNvGrpSpPr/>
          <p:nvPr/>
        </p:nvGrpSpPr>
        <p:grpSpPr>
          <a:xfrm>
            <a:off x="9471321" y="1700808"/>
            <a:ext cx="2009056" cy="2009056"/>
            <a:chOff x="3481448" y="2338049"/>
            <a:chExt cx="2181104" cy="2181104"/>
          </a:xfrm>
        </p:grpSpPr>
        <p:grpSp>
          <p:nvGrpSpPr>
            <p:cNvPr id="37" name="组合 36"/>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sp>
            <p:nvSpPr>
              <p:cNvPr id="40" name="椭圆 39"/>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chemeClr val="tx1">
                      <a:lumMod val="85000"/>
                      <a:lumOff val="15000"/>
                    </a:schemeClr>
                  </a:solidFill>
                  <a:latin typeface="+mj-ea"/>
                  <a:ea typeface="+mj-ea"/>
                </a:endParaRPr>
              </a:p>
            </p:txBody>
          </p:sp>
        </p:grpSp>
        <p:sp>
          <p:nvSpPr>
            <p:cNvPr id="38" name="TextBox 71"/>
            <p:cNvSpPr txBox="1"/>
            <p:nvPr/>
          </p:nvSpPr>
          <p:spPr>
            <a:xfrm>
              <a:off x="3835051" y="3125467"/>
              <a:ext cx="1314258" cy="545821"/>
            </a:xfrm>
            <a:prstGeom prst="rect">
              <a:avLst/>
            </a:prstGeom>
            <a:noFill/>
          </p:spPr>
          <p:txBody>
            <a:bodyPr wrap="none" rtlCol="0">
              <a:spAutoFit/>
            </a:bodyPr>
            <a:lstStyle/>
            <a:p>
              <a:pPr defTabSz="1219170">
                <a:defRPr/>
              </a:pPr>
              <a:r>
                <a:rPr lang="zh-CN" altLang="en-US" sz="2667" kern="0" dirty="0">
                  <a:solidFill>
                    <a:srgbClr val="00B0F0"/>
                  </a:solidFill>
                  <a:latin typeface="+mj-ea"/>
                  <a:ea typeface="+mj-ea"/>
                </a:rPr>
                <a:t>方案</a:t>
              </a:r>
              <a:r>
                <a:rPr lang="en-US" altLang="zh-CN" sz="2667" kern="0" dirty="0">
                  <a:solidFill>
                    <a:srgbClr val="00B0F0"/>
                  </a:solidFill>
                  <a:latin typeface="+mj-ea"/>
                  <a:ea typeface="+mj-ea"/>
                </a:rPr>
                <a:t>04</a:t>
              </a:r>
              <a:endParaRPr lang="zh-CN" altLang="en-US" sz="2667" kern="0" dirty="0">
                <a:solidFill>
                  <a:srgbClr val="00B0F0"/>
                </a:solidFill>
                <a:latin typeface="+mj-ea"/>
                <a:ea typeface="+mj-ea"/>
              </a:endParaRPr>
            </a:p>
          </p:txBody>
        </p:sp>
      </p:grpSp>
      <p:sp>
        <p:nvSpPr>
          <p:cNvPr id="41" name="矩形 40"/>
          <p:cNvSpPr/>
          <p:nvPr/>
        </p:nvSpPr>
        <p:spPr>
          <a:xfrm>
            <a:off x="9524271"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chemeClr val="accent3">
                    <a:lumMod val="50000"/>
                  </a:schemeClr>
                </a:solidFill>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4620643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3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par>
                              <p:cTn id="13" fill="hold">
                                <p:stCondLst>
                                  <p:cond delay="1800"/>
                                </p:stCondLst>
                                <p:childTnLst>
                                  <p:par>
                                    <p:cTn id="14" presetID="2" presetClass="entr" presetSubtype="8" fill="hold" nodeType="afterEffect" p14:presetBounceEnd="4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40000">
                                          <p:cBhvr additive="base">
                                            <p:cTn id="16"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14:bounceEnd="40000">
                                          <p:cBhvr additive="base">
                                            <p:cTn id="21" dur="13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16"/>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par>
                              <p:cTn id="27" fill="hold">
                                <p:stCondLst>
                                  <p:cond delay="4100"/>
                                </p:stCondLst>
                                <p:childTnLst>
                                  <p:par>
                                    <p:cTn id="28" presetID="2" presetClass="entr" presetSubtype="8" fill="hold" nodeType="afterEffect" p14:presetBounceEnd="40000">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14:bounceEnd="40000">
                                          <p:cBhvr additive="base">
                                            <p:cTn id="30" dur="5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14:bounceEnd="40000">
                                          <p:cBhvr additive="base">
                                            <p:cTn id="35" dur="13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26"/>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childTnLst>
                              </p:cTn>
                            </p:par>
                            <p:par>
                              <p:cTn id="41" fill="hold">
                                <p:stCondLst>
                                  <p:cond delay="6400"/>
                                </p:stCondLst>
                                <p:childTnLst>
                                  <p:par>
                                    <p:cTn id="42" presetID="2" presetClass="entr" presetSubtype="8" fill="hold" nodeType="afterEffect" p14:presetBounceEnd="40000">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14:bounceEnd="40000">
                                          <p:cBhvr additive="base">
                                            <p:cTn id="44"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14:bounceEnd="40000">
                                          <p:cBhvr additive="base">
                                            <p:cTn id="49" dur="13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36"/>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up)">
                                          <p:cBhvr>
                                            <p:cTn id="5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300" fill="hold"/>
                                            <p:tgtEl>
                                              <p:spTgt spid="6"/>
                                            </p:tgtEl>
                                            <p:attrNameLst>
                                              <p:attrName>ppt_x</p:attrName>
                                            </p:attrNameLst>
                                          </p:cBhvr>
                                          <p:tavLst>
                                            <p:tav tm="0">
                                              <p:val>
                                                <p:strVal val="#ppt_x"/>
                                              </p:val>
                                            </p:tav>
                                            <p:tav tm="100000">
                                              <p:val>
                                                <p:strVal val="#ppt_x"/>
                                              </p:val>
                                            </p:tav>
                                          </p:tavLst>
                                        </p:anim>
                                        <p:anim calcmode="lin" valueType="num">
                                          <p:cBhvr additive="base">
                                            <p:cTn id="8" dur="13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1300" fill="hold"/>
                                            <p:tgtEl>
                                              <p:spTgt spid="16"/>
                                            </p:tgtEl>
                                            <p:attrNameLst>
                                              <p:attrName>ppt_x</p:attrName>
                                            </p:attrNameLst>
                                          </p:cBhvr>
                                          <p:tavLst>
                                            <p:tav tm="0">
                                              <p:val>
                                                <p:strVal val="#ppt_x"/>
                                              </p:val>
                                            </p:tav>
                                            <p:tav tm="100000">
                                              <p:val>
                                                <p:strVal val="#ppt_x"/>
                                              </p:val>
                                            </p:tav>
                                          </p:tavLst>
                                        </p:anim>
                                        <p:anim calcmode="lin" valueType="num">
                                          <p:cBhvr additive="base">
                                            <p:cTn id="22" dur="1300" fill="hold"/>
                                            <p:tgtEl>
                                              <p:spTgt spid="16"/>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par>
                              <p:cTn id="27" fill="hold">
                                <p:stCondLst>
                                  <p:cond delay="4100"/>
                                </p:stCondLst>
                                <p:childTnLst>
                                  <p:par>
                                    <p:cTn id="28" presetID="2" presetClass="entr" presetSubtype="8"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0-#ppt_w/2"/>
                                              </p:val>
                                            </p:tav>
                                            <p:tav tm="100000">
                                              <p:val>
                                                <p:strVal val="#ppt_x"/>
                                              </p:val>
                                            </p:tav>
                                          </p:tavLst>
                                        </p:anim>
                                        <p:anim calcmode="lin" valueType="num">
                                          <p:cBhvr additive="base">
                                            <p:cTn id="31" dur="500" fill="hold"/>
                                            <p:tgtEl>
                                              <p:spTgt spid="22"/>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300" fill="hold"/>
                                            <p:tgtEl>
                                              <p:spTgt spid="26"/>
                                            </p:tgtEl>
                                            <p:attrNameLst>
                                              <p:attrName>ppt_x</p:attrName>
                                            </p:attrNameLst>
                                          </p:cBhvr>
                                          <p:tavLst>
                                            <p:tav tm="0">
                                              <p:val>
                                                <p:strVal val="#ppt_x"/>
                                              </p:val>
                                            </p:tav>
                                            <p:tav tm="100000">
                                              <p:val>
                                                <p:strVal val="#ppt_x"/>
                                              </p:val>
                                            </p:tav>
                                          </p:tavLst>
                                        </p:anim>
                                        <p:anim calcmode="lin" valueType="num">
                                          <p:cBhvr additive="base">
                                            <p:cTn id="36" dur="1300" fill="hold"/>
                                            <p:tgtEl>
                                              <p:spTgt spid="26"/>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up)">
                                          <p:cBhvr>
                                            <p:cTn id="40" dur="500"/>
                                            <p:tgtEl>
                                              <p:spTgt spid="31"/>
                                            </p:tgtEl>
                                          </p:cBhvr>
                                        </p:animEffect>
                                      </p:childTnLst>
                                    </p:cTn>
                                  </p:par>
                                </p:childTnLst>
                              </p:cTn>
                            </p:par>
                            <p:par>
                              <p:cTn id="41" fill="hold">
                                <p:stCondLst>
                                  <p:cond delay="6400"/>
                                </p:stCondLst>
                                <p:childTnLst>
                                  <p:par>
                                    <p:cTn id="42" presetID="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1300" fill="hold"/>
                                            <p:tgtEl>
                                              <p:spTgt spid="36"/>
                                            </p:tgtEl>
                                            <p:attrNameLst>
                                              <p:attrName>ppt_x</p:attrName>
                                            </p:attrNameLst>
                                          </p:cBhvr>
                                          <p:tavLst>
                                            <p:tav tm="0">
                                              <p:val>
                                                <p:strVal val="#ppt_x"/>
                                              </p:val>
                                            </p:tav>
                                            <p:tav tm="100000">
                                              <p:val>
                                                <p:strVal val="#ppt_x"/>
                                              </p:val>
                                            </p:tav>
                                          </p:tavLst>
                                        </p:anim>
                                        <p:anim calcmode="lin" valueType="num">
                                          <p:cBhvr additive="base">
                                            <p:cTn id="50" dur="1300" fill="hold"/>
                                            <p:tgtEl>
                                              <p:spTgt spid="36"/>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up)">
                                          <p:cBhvr>
                                            <p:cTn id="5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p:bldP spid="31" grpId="0"/>
          <p:bldP spid="4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6" name="圆角矩形 5"/>
          <p:cNvSpPr/>
          <p:nvPr/>
        </p:nvSpPr>
        <p:spPr>
          <a:xfrm>
            <a:off x="913198" y="2795163"/>
            <a:ext cx="3264363" cy="3167591"/>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7" name="组合 6"/>
          <p:cNvGrpSpPr/>
          <p:nvPr/>
        </p:nvGrpSpPr>
        <p:grpSpPr>
          <a:xfrm>
            <a:off x="1552886" y="1285983"/>
            <a:ext cx="1929923" cy="1929923"/>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0" name="椭圆 9"/>
          <p:cNvSpPr/>
          <p:nvPr/>
        </p:nvSpPr>
        <p:spPr>
          <a:xfrm>
            <a:off x="3025002" y="2546287"/>
            <a:ext cx="497747" cy="497747"/>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1</a:t>
            </a:r>
            <a:endParaRPr lang="zh-CN" altLang="en-US" sz="2400" dirty="0"/>
          </a:p>
        </p:txBody>
      </p:sp>
      <p:sp>
        <p:nvSpPr>
          <p:cNvPr id="11" name="矩形 10"/>
          <p:cNvSpPr/>
          <p:nvPr/>
        </p:nvSpPr>
        <p:spPr>
          <a:xfrm>
            <a:off x="1796547" y="1981318"/>
            <a:ext cx="1415772" cy="461665"/>
          </a:xfrm>
          <a:prstGeom prst="rect">
            <a:avLst/>
          </a:prstGeom>
        </p:spPr>
        <p:txBody>
          <a:bodyPr wrap="none">
            <a:spAutoFit/>
          </a:bodyPr>
          <a:lstStyle/>
          <a:p>
            <a:r>
              <a:rPr lang="zh-CN" altLang="en-US" sz="2400" dirty="0">
                <a:solidFill>
                  <a:srgbClr val="00B0F0"/>
                </a:solidFill>
                <a:latin typeface="微软雅黑"/>
                <a:ea typeface="微软雅黑"/>
              </a:rPr>
              <a:t>市场方面</a:t>
            </a:r>
          </a:p>
        </p:txBody>
      </p:sp>
      <p:sp>
        <p:nvSpPr>
          <p:cNvPr id="12" name="圆角矩形 11"/>
          <p:cNvSpPr/>
          <p:nvPr/>
        </p:nvSpPr>
        <p:spPr>
          <a:xfrm>
            <a:off x="4536958" y="2795161"/>
            <a:ext cx="3264363" cy="3167591"/>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圆角矩形 12"/>
          <p:cNvSpPr/>
          <p:nvPr/>
        </p:nvSpPr>
        <p:spPr>
          <a:xfrm>
            <a:off x="8182477" y="2795160"/>
            <a:ext cx="3264363" cy="3167591"/>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4" name="组合 13"/>
          <p:cNvGrpSpPr/>
          <p:nvPr/>
        </p:nvGrpSpPr>
        <p:grpSpPr>
          <a:xfrm>
            <a:off x="5204178" y="1344531"/>
            <a:ext cx="1929923" cy="1929923"/>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7" name="组合 16"/>
          <p:cNvGrpSpPr/>
          <p:nvPr/>
        </p:nvGrpSpPr>
        <p:grpSpPr>
          <a:xfrm>
            <a:off x="8849697" y="1285983"/>
            <a:ext cx="1929923" cy="1929923"/>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0" name="椭圆 19"/>
          <p:cNvSpPr/>
          <p:nvPr/>
        </p:nvSpPr>
        <p:spPr>
          <a:xfrm>
            <a:off x="6747171" y="2546287"/>
            <a:ext cx="497747" cy="497747"/>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2</a:t>
            </a:r>
            <a:endParaRPr lang="zh-CN" altLang="en-US" sz="2400" dirty="0"/>
          </a:p>
        </p:txBody>
      </p:sp>
      <p:sp>
        <p:nvSpPr>
          <p:cNvPr id="21" name="椭圆 20"/>
          <p:cNvSpPr/>
          <p:nvPr/>
        </p:nvSpPr>
        <p:spPr>
          <a:xfrm>
            <a:off x="10395577" y="2546287"/>
            <a:ext cx="497747" cy="497747"/>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3</a:t>
            </a:r>
            <a:endParaRPr lang="zh-CN" altLang="en-US" sz="2400" dirty="0"/>
          </a:p>
        </p:txBody>
      </p:sp>
      <p:sp>
        <p:nvSpPr>
          <p:cNvPr id="22" name="矩形 21"/>
          <p:cNvSpPr/>
          <p:nvPr/>
        </p:nvSpPr>
        <p:spPr>
          <a:xfrm>
            <a:off x="5430475" y="2013927"/>
            <a:ext cx="1415772" cy="461665"/>
          </a:xfrm>
          <a:prstGeom prst="rect">
            <a:avLst/>
          </a:prstGeom>
        </p:spPr>
        <p:txBody>
          <a:bodyPr wrap="none">
            <a:spAutoFit/>
          </a:bodyPr>
          <a:lstStyle/>
          <a:p>
            <a:r>
              <a:rPr lang="zh-CN" altLang="en-US" sz="2400" dirty="0">
                <a:solidFill>
                  <a:srgbClr val="00B0F0"/>
                </a:solidFill>
                <a:latin typeface="微软雅黑"/>
                <a:ea typeface="微软雅黑"/>
              </a:rPr>
              <a:t>产品方面</a:t>
            </a:r>
          </a:p>
        </p:txBody>
      </p:sp>
      <p:sp>
        <p:nvSpPr>
          <p:cNvPr id="23" name="矩形 22"/>
          <p:cNvSpPr/>
          <p:nvPr/>
        </p:nvSpPr>
        <p:spPr>
          <a:xfrm>
            <a:off x="9075994" y="2013927"/>
            <a:ext cx="1415772" cy="461665"/>
          </a:xfrm>
          <a:prstGeom prst="rect">
            <a:avLst/>
          </a:prstGeom>
        </p:spPr>
        <p:txBody>
          <a:bodyPr wrap="none">
            <a:spAutoFit/>
          </a:bodyPr>
          <a:lstStyle/>
          <a:p>
            <a:pPr algn="r"/>
            <a:r>
              <a:rPr lang="zh-CN" altLang="en-US" sz="2400" dirty="0">
                <a:solidFill>
                  <a:srgbClr val="00B0F0"/>
                </a:solidFill>
                <a:latin typeface="微软雅黑"/>
                <a:ea typeface="微软雅黑"/>
              </a:rPr>
              <a:t>服务方面</a:t>
            </a:r>
          </a:p>
        </p:txBody>
      </p:sp>
      <p:sp>
        <p:nvSpPr>
          <p:cNvPr id="24" name="TextBox 20"/>
          <p:cNvSpPr txBox="1"/>
          <p:nvPr/>
        </p:nvSpPr>
        <p:spPr>
          <a:xfrm>
            <a:off x="1265397" y="3522468"/>
            <a:ext cx="2592288" cy="2133405"/>
          </a:xfrm>
          <a:prstGeom prst="rect">
            <a:avLst/>
          </a:prstGeom>
          <a:noFill/>
        </p:spPr>
        <p:txBody>
          <a:bodyPr wrap="square" lIns="0" tIns="0" rIns="0" bIns="0" rtlCol="0">
            <a:spAutoFit/>
          </a:bodyPr>
          <a:lstStyle/>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
        <p:nvSpPr>
          <p:cNvPr id="25" name="TextBox 21"/>
          <p:cNvSpPr txBox="1"/>
          <p:nvPr/>
        </p:nvSpPr>
        <p:spPr>
          <a:xfrm>
            <a:off x="4872995" y="3514943"/>
            <a:ext cx="2592288" cy="2133405"/>
          </a:xfrm>
          <a:prstGeom prst="rect">
            <a:avLst/>
          </a:prstGeom>
          <a:noFill/>
        </p:spPr>
        <p:txBody>
          <a:bodyPr wrap="square" lIns="0" tIns="0" rIns="0" bIns="0" rtlCol="0">
            <a:spAutoFit/>
          </a:bodyPr>
          <a:lstStyle/>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
        <p:nvSpPr>
          <p:cNvPr id="26" name="TextBox 22"/>
          <p:cNvSpPr txBox="1"/>
          <p:nvPr/>
        </p:nvSpPr>
        <p:spPr>
          <a:xfrm>
            <a:off x="8518514" y="3524111"/>
            <a:ext cx="2592288" cy="2133405"/>
          </a:xfrm>
          <a:prstGeom prst="rect">
            <a:avLst/>
          </a:prstGeom>
          <a:noFill/>
        </p:spPr>
        <p:txBody>
          <a:bodyPr wrap="square" lIns="0" tIns="0" rIns="0" bIns="0" rtlCol="0">
            <a:spAutoFit/>
          </a:bodyPr>
          <a:lstStyle/>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33"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33"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33"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393015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14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2000">
                                          <p:cBhvr additive="base">
                                            <p:cTn id="11" dur="1400" fill="hold"/>
                                            <p:tgtEl>
                                              <p:spTgt spid="14"/>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52000">
                                          <p:cBhvr additive="base">
                                            <p:cTn id="15" dur="1400" fill="hold"/>
                                            <p:tgtEl>
                                              <p:spTgt spid="17"/>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barn(outVertical)">
                                          <p:cBhvr>
                                            <p:cTn id="36" dur="500"/>
                                            <p:tgtEl>
                                              <p:spTgt spid="22"/>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800"/>
                                            <p:tgtEl>
                                              <p:spTgt spid="6"/>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800"/>
                                            <p:tgtEl>
                                              <p:spTgt spid="12"/>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3"/>
                                            </p:tgtEl>
                                            <p:attrNameLst>
                                              <p:attrName>style.visibility</p:attrName>
                                            </p:attrNameLst>
                                          </p:cBhvr>
                                          <p:to>
                                            <p:strVal val="visible"/>
                                          </p:to>
                                        </p:set>
                                        <p:animEffect transition="in" filter="wheel(1)">
                                          <p:cBhvr>
                                            <p:cTn id="52" dur="800"/>
                                            <p:tgtEl>
                                              <p:spTgt spid="13"/>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4"/>
                                            </p:tgtEl>
                                            <p:attrNameLst>
                                              <p:attrName>style.visibility</p:attrName>
                                            </p:attrNameLst>
                                          </p:cBhvr>
                                          <p:to>
                                            <p:strVal val="visible"/>
                                          </p:to>
                                        </p:set>
                                        <p:animEffect transition="in" filter="wipe(left)">
                                          <p:cBhvr>
                                            <p:cTn id="56" dur="50"/>
                                            <p:tgtEl>
                                              <p:spTgt spid="24"/>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4"/>
                                            </p:tgtEl>
                                          </p:cBhvr>
                                          <p:to x="80000" y="100000"/>
                                        </p:animScale>
                                        <p:anim by="(#ppt_w*0.10)" calcmode="lin" valueType="num">
                                          <p:cBhvr>
                                            <p:cTn id="59" dur="25" autoRev="1" fill="hold">
                                              <p:stCondLst>
                                                <p:cond delay="0"/>
                                              </p:stCondLst>
                                            </p:cTn>
                                            <p:tgtEl>
                                              <p:spTgt spid="24"/>
                                            </p:tgtEl>
                                            <p:attrNameLst>
                                              <p:attrName>ppt_x</p:attrName>
                                            </p:attrNameLst>
                                          </p:cBhvr>
                                        </p:anim>
                                        <p:anim by="(-#ppt_w*0.10)" calcmode="lin" valueType="num">
                                          <p:cBhvr>
                                            <p:cTn id="60" dur="25" autoRev="1" fill="hold">
                                              <p:stCondLst>
                                                <p:cond delay="0"/>
                                              </p:stCondLst>
                                            </p:cTn>
                                            <p:tgtEl>
                                              <p:spTgt spid="24"/>
                                            </p:tgtEl>
                                            <p:attrNameLst>
                                              <p:attrName>ppt_y</p:attrName>
                                            </p:attrNameLst>
                                          </p:cBhvr>
                                        </p:anim>
                                        <p:animRot by="-480000">
                                          <p:cBhvr>
                                            <p:cTn id="61" dur="25" autoRev="1" fill="hold">
                                              <p:stCondLst>
                                                <p:cond delay="0"/>
                                              </p:stCondLst>
                                            </p:cTn>
                                            <p:tgtEl>
                                              <p:spTgt spid="24"/>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5"/>
                                            </p:tgtEl>
                                            <p:attrNameLst>
                                              <p:attrName>style.visibility</p:attrName>
                                            </p:attrNameLst>
                                          </p:cBhvr>
                                          <p:to>
                                            <p:strVal val="visible"/>
                                          </p:to>
                                        </p:set>
                                        <p:animEffect transition="in" filter="wipe(left)">
                                          <p:cBhvr>
                                            <p:cTn id="64" dur="50"/>
                                            <p:tgtEl>
                                              <p:spTgt spid="25"/>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5"/>
                                            </p:tgtEl>
                                          </p:cBhvr>
                                          <p:to x="80000" y="100000"/>
                                        </p:animScale>
                                        <p:anim by="(#ppt_w*0.10)" calcmode="lin" valueType="num">
                                          <p:cBhvr>
                                            <p:cTn id="67" dur="25" autoRev="1" fill="hold">
                                              <p:stCondLst>
                                                <p:cond delay="0"/>
                                              </p:stCondLst>
                                            </p:cTn>
                                            <p:tgtEl>
                                              <p:spTgt spid="25"/>
                                            </p:tgtEl>
                                            <p:attrNameLst>
                                              <p:attrName>ppt_x</p:attrName>
                                            </p:attrNameLst>
                                          </p:cBhvr>
                                        </p:anim>
                                        <p:anim by="(-#ppt_w*0.10)" calcmode="lin" valueType="num">
                                          <p:cBhvr>
                                            <p:cTn id="68" dur="25" autoRev="1" fill="hold">
                                              <p:stCondLst>
                                                <p:cond delay="0"/>
                                              </p:stCondLst>
                                            </p:cTn>
                                            <p:tgtEl>
                                              <p:spTgt spid="25"/>
                                            </p:tgtEl>
                                            <p:attrNameLst>
                                              <p:attrName>ppt_y</p:attrName>
                                            </p:attrNameLst>
                                          </p:cBhvr>
                                        </p:anim>
                                        <p:animRot by="-480000">
                                          <p:cBhvr>
                                            <p:cTn id="69" dur="25" autoRev="1" fill="hold">
                                              <p:stCondLst>
                                                <p:cond delay="0"/>
                                              </p:stCondLst>
                                            </p:cTn>
                                            <p:tgtEl>
                                              <p:spTgt spid="25"/>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6"/>
                                            </p:tgtEl>
                                            <p:attrNameLst>
                                              <p:attrName>style.visibility</p:attrName>
                                            </p:attrNameLst>
                                          </p:cBhvr>
                                          <p:to>
                                            <p:strVal val="visible"/>
                                          </p:to>
                                        </p:set>
                                        <p:animEffect transition="in" filter="wipe(left)">
                                          <p:cBhvr>
                                            <p:cTn id="72" dur="50"/>
                                            <p:tgtEl>
                                              <p:spTgt spid="26"/>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6"/>
                                            </p:tgtEl>
                                          </p:cBhvr>
                                          <p:to x="80000" y="100000"/>
                                        </p:animScale>
                                        <p:anim by="(#ppt_w*0.10)" calcmode="lin" valueType="num">
                                          <p:cBhvr>
                                            <p:cTn id="75" dur="25" autoRev="1" fill="hold">
                                              <p:stCondLst>
                                                <p:cond delay="0"/>
                                              </p:stCondLst>
                                            </p:cTn>
                                            <p:tgtEl>
                                              <p:spTgt spid="26"/>
                                            </p:tgtEl>
                                            <p:attrNameLst>
                                              <p:attrName>ppt_x</p:attrName>
                                            </p:attrNameLst>
                                          </p:cBhvr>
                                        </p:anim>
                                        <p:anim by="(-#ppt_w*0.10)" calcmode="lin" valueType="num">
                                          <p:cBhvr>
                                            <p:cTn id="76" dur="25" autoRev="1" fill="hold">
                                              <p:stCondLst>
                                                <p:cond delay="0"/>
                                              </p:stCondLst>
                                            </p:cTn>
                                            <p:tgtEl>
                                              <p:spTgt spid="26"/>
                                            </p:tgtEl>
                                            <p:attrNameLst>
                                              <p:attrName>ppt_y</p:attrName>
                                            </p:attrNameLst>
                                          </p:cBhvr>
                                        </p:anim>
                                        <p:animRot by="-480000">
                                          <p:cBhvr>
                                            <p:cTn id="77" dur="25" autoRev="1"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p:bldP spid="12" grpId="0" animBg="1"/>
          <p:bldP spid="13" grpId="0" animBg="1"/>
          <p:bldP spid="20" grpId="0" animBg="1"/>
          <p:bldP spid="21" grpId="0" animBg="1"/>
          <p:bldP spid="22" grpId="0"/>
          <p:bldP spid="23" grpId="0"/>
          <p:bldP spid="24" grpId="0"/>
          <p:bldP spid="24" grpId="1"/>
          <p:bldP spid="25" grpId="0"/>
          <p:bldP spid="25" grpId="1"/>
          <p:bldP spid="26" grpId="0"/>
          <p:bldP spid="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400" fill="hold"/>
                                            <p:tgtEl>
                                              <p:spTgt spid="7"/>
                                            </p:tgtEl>
                                            <p:attrNameLst>
                                              <p:attrName>ppt_x</p:attrName>
                                            </p:attrNameLst>
                                          </p:cBhvr>
                                          <p:tavLst>
                                            <p:tav tm="0">
                                              <p:val>
                                                <p:strVal val="0-#ppt_w/2"/>
                                              </p:val>
                                            </p:tav>
                                            <p:tav tm="100000">
                                              <p:val>
                                                <p:strVal val="#ppt_x"/>
                                              </p:val>
                                            </p:tav>
                                          </p:tavLst>
                                        </p:anim>
                                        <p:anim calcmode="lin" valueType="num">
                                          <p:cBhvr additive="base">
                                            <p:cTn id="8" dur="14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400" fill="hold"/>
                                            <p:tgtEl>
                                              <p:spTgt spid="14"/>
                                            </p:tgtEl>
                                            <p:attrNameLst>
                                              <p:attrName>ppt_x</p:attrName>
                                            </p:attrNameLst>
                                          </p:cBhvr>
                                          <p:tavLst>
                                            <p:tav tm="0">
                                              <p:val>
                                                <p:strVal val="#ppt_x"/>
                                              </p:val>
                                            </p:tav>
                                            <p:tav tm="100000">
                                              <p:val>
                                                <p:strVal val="#ppt_x"/>
                                              </p:val>
                                            </p:tav>
                                          </p:tavLst>
                                        </p:anim>
                                        <p:anim calcmode="lin" valueType="num">
                                          <p:cBhvr additive="base">
                                            <p:cTn id="12" dur="14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400" fill="hold"/>
                                            <p:tgtEl>
                                              <p:spTgt spid="17"/>
                                            </p:tgtEl>
                                            <p:attrNameLst>
                                              <p:attrName>ppt_x</p:attrName>
                                            </p:attrNameLst>
                                          </p:cBhvr>
                                          <p:tavLst>
                                            <p:tav tm="0">
                                              <p:val>
                                                <p:strVal val="1+#ppt_w/2"/>
                                              </p:val>
                                            </p:tav>
                                            <p:tav tm="100000">
                                              <p:val>
                                                <p:strVal val="#ppt_x"/>
                                              </p:val>
                                            </p:tav>
                                          </p:tavLst>
                                        </p:anim>
                                        <p:anim calcmode="lin" valueType="num">
                                          <p:cBhvr additive="base">
                                            <p:cTn id="16" dur="14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barn(outVertical)">
                                          <p:cBhvr>
                                            <p:cTn id="36" dur="500"/>
                                            <p:tgtEl>
                                              <p:spTgt spid="22"/>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800"/>
                                            <p:tgtEl>
                                              <p:spTgt spid="6"/>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800"/>
                                            <p:tgtEl>
                                              <p:spTgt spid="12"/>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3"/>
                                            </p:tgtEl>
                                            <p:attrNameLst>
                                              <p:attrName>style.visibility</p:attrName>
                                            </p:attrNameLst>
                                          </p:cBhvr>
                                          <p:to>
                                            <p:strVal val="visible"/>
                                          </p:to>
                                        </p:set>
                                        <p:animEffect transition="in" filter="wheel(1)">
                                          <p:cBhvr>
                                            <p:cTn id="52" dur="800"/>
                                            <p:tgtEl>
                                              <p:spTgt spid="13"/>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4"/>
                                            </p:tgtEl>
                                            <p:attrNameLst>
                                              <p:attrName>style.visibility</p:attrName>
                                            </p:attrNameLst>
                                          </p:cBhvr>
                                          <p:to>
                                            <p:strVal val="visible"/>
                                          </p:to>
                                        </p:set>
                                        <p:animEffect transition="in" filter="wipe(left)">
                                          <p:cBhvr>
                                            <p:cTn id="56" dur="50"/>
                                            <p:tgtEl>
                                              <p:spTgt spid="24"/>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4"/>
                                            </p:tgtEl>
                                          </p:cBhvr>
                                          <p:to x="80000" y="100000"/>
                                        </p:animScale>
                                        <p:anim by="(#ppt_w*0.10)" calcmode="lin" valueType="num">
                                          <p:cBhvr>
                                            <p:cTn id="59" dur="25" autoRev="1" fill="hold">
                                              <p:stCondLst>
                                                <p:cond delay="0"/>
                                              </p:stCondLst>
                                            </p:cTn>
                                            <p:tgtEl>
                                              <p:spTgt spid="24"/>
                                            </p:tgtEl>
                                            <p:attrNameLst>
                                              <p:attrName>ppt_x</p:attrName>
                                            </p:attrNameLst>
                                          </p:cBhvr>
                                        </p:anim>
                                        <p:anim by="(-#ppt_w*0.10)" calcmode="lin" valueType="num">
                                          <p:cBhvr>
                                            <p:cTn id="60" dur="25" autoRev="1" fill="hold">
                                              <p:stCondLst>
                                                <p:cond delay="0"/>
                                              </p:stCondLst>
                                            </p:cTn>
                                            <p:tgtEl>
                                              <p:spTgt spid="24"/>
                                            </p:tgtEl>
                                            <p:attrNameLst>
                                              <p:attrName>ppt_y</p:attrName>
                                            </p:attrNameLst>
                                          </p:cBhvr>
                                        </p:anim>
                                        <p:animRot by="-480000">
                                          <p:cBhvr>
                                            <p:cTn id="61" dur="25" autoRev="1" fill="hold">
                                              <p:stCondLst>
                                                <p:cond delay="0"/>
                                              </p:stCondLst>
                                            </p:cTn>
                                            <p:tgtEl>
                                              <p:spTgt spid="24"/>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5"/>
                                            </p:tgtEl>
                                            <p:attrNameLst>
                                              <p:attrName>style.visibility</p:attrName>
                                            </p:attrNameLst>
                                          </p:cBhvr>
                                          <p:to>
                                            <p:strVal val="visible"/>
                                          </p:to>
                                        </p:set>
                                        <p:animEffect transition="in" filter="wipe(left)">
                                          <p:cBhvr>
                                            <p:cTn id="64" dur="50"/>
                                            <p:tgtEl>
                                              <p:spTgt spid="25"/>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5"/>
                                            </p:tgtEl>
                                          </p:cBhvr>
                                          <p:to x="80000" y="100000"/>
                                        </p:animScale>
                                        <p:anim by="(#ppt_w*0.10)" calcmode="lin" valueType="num">
                                          <p:cBhvr>
                                            <p:cTn id="67" dur="25" autoRev="1" fill="hold">
                                              <p:stCondLst>
                                                <p:cond delay="0"/>
                                              </p:stCondLst>
                                            </p:cTn>
                                            <p:tgtEl>
                                              <p:spTgt spid="25"/>
                                            </p:tgtEl>
                                            <p:attrNameLst>
                                              <p:attrName>ppt_x</p:attrName>
                                            </p:attrNameLst>
                                          </p:cBhvr>
                                        </p:anim>
                                        <p:anim by="(-#ppt_w*0.10)" calcmode="lin" valueType="num">
                                          <p:cBhvr>
                                            <p:cTn id="68" dur="25" autoRev="1" fill="hold">
                                              <p:stCondLst>
                                                <p:cond delay="0"/>
                                              </p:stCondLst>
                                            </p:cTn>
                                            <p:tgtEl>
                                              <p:spTgt spid="25"/>
                                            </p:tgtEl>
                                            <p:attrNameLst>
                                              <p:attrName>ppt_y</p:attrName>
                                            </p:attrNameLst>
                                          </p:cBhvr>
                                        </p:anim>
                                        <p:animRot by="-480000">
                                          <p:cBhvr>
                                            <p:cTn id="69" dur="25" autoRev="1" fill="hold">
                                              <p:stCondLst>
                                                <p:cond delay="0"/>
                                              </p:stCondLst>
                                            </p:cTn>
                                            <p:tgtEl>
                                              <p:spTgt spid="25"/>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6"/>
                                            </p:tgtEl>
                                            <p:attrNameLst>
                                              <p:attrName>style.visibility</p:attrName>
                                            </p:attrNameLst>
                                          </p:cBhvr>
                                          <p:to>
                                            <p:strVal val="visible"/>
                                          </p:to>
                                        </p:set>
                                        <p:animEffect transition="in" filter="wipe(left)">
                                          <p:cBhvr>
                                            <p:cTn id="72" dur="50"/>
                                            <p:tgtEl>
                                              <p:spTgt spid="26"/>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6"/>
                                            </p:tgtEl>
                                          </p:cBhvr>
                                          <p:to x="80000" y="100000"/>
                                        </p:animScale>
                                        <p:anim by="(#ppt_w*0.10)" calcmode="lin" valueType="num">
                                          <p:cBhvr>
                                            <p:cTn id="75" dur="25" autoRev="1" fill="hold">
                                              <p:stCondLst>
                                                <p:cond delay="0"/>
                                              </p:stCondLst>
                                            </p:cTn>
                                            <p:tgtEl>
                                              <p:spTgt spid="26"/>
                                            </p:tgtEl>
                                            <p:attrNameLst>
                                              <p:attrName>ppt_x</p:attrName>
                                            </p:attrNameLst>
                                          </p:cBhvr>
                                        </p:anim>
                                        <p:anim by="(-#ppt_w*0.10)" calcmode="lin" valueType="num">
                                          <p:cBhvr>
                                            <p:cTn id="76" dur="25" autoRev="1" fill="hold">
                                              <p:stCondLst>
                                                <p:cond delay="0"/>
                                              </p:stCondLst>
                                            </p:cTn>
                                            <p:tgtEl>
                                              <p:spTgt spid="26"/>
                                            </p:tgtEl>
                                            <p:attrNameLst>
                                              <p:attrName>ppt_y</p:attrName>
                                            </p:attrNameLst>
                                          </p:cBhvr>
                                        </p:anim>
                                        <p:animRot by="-480000">
                                          <p:cBhvr>
                                            <p:cTn id="77" dur="25" autoRev="1"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p:bldP spid="12" grpId="0" animBg="1"/>
          <p:bldP spid="13" grpId="0" animBg="1"/>
          <p:bldP spid="20" grpId="0" animBg="1"/>
          <p:bldP spid="21" grpId="0" animBg="1"/>
          <p:bldP spid="22" grpId="0"/>
          <p:bldP spid="23" grpId="0"/>
          <p:bldP spid="24" grpId="0"/>
          <p:bldP spid="24" grpId="1"/>
          <p:bldP spid="25" grpId="0"/>
          <p:bldP spid="25" grpId="1"/>
          <p:bldP spid="26" grpId="0"/>
          <p:bldP spid="26"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25" name="Freeform 913"/>
          <p:cNvSpPr>
            <a:spLocks noEditPoints="1"/>
          </p:cNvSpPr>
          <p:nvPr/>
        </p:nvSpPr>
        <p:spPr bwMode="auto">
          <a:xfrm>
            <a:off x="5537052" y="4009463"/>
            <a:ext cx="867555" cy="744669"/>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00B0F0"/>
          </a:solidFill>
          <a:ln w="9525">
            <a:noFill/>
            <a:round/>
            <a:headEnd/>
            <a:tailEnd/>
          </a:ln>
          <a:effectLst>
            <a:outerShdw blurRad="50800" dist="38100" dir="2700000" algn="tl" rotWithShape="0">
              <a:prstClr val="black">
                <a:alpha val="40000"/>
              </a:prstClr>
            </a:outerShdw>
          </a:effectLst>
        </p:spPr>
        <p:txBody>
          <a:bodyPr/>
          <a:lstStyle/>
          <a:p>
            <a:endParaRPr lang="zh-CN" altLang="en-US" sz="6667"/>
          </a:p>
        </p:txBody>
      </p:sp>
      <p:grpSp>
        <p:nvGrpSpPr>
          <p:cNvPr id="26" name="组合 25"/>
          <p:cNvGrpSpPr/>
          <p:nvPr/>
        </p:nvGrpSpPr>
        <p:grpSpPr>
          <a:xfrm>
            <a:off x="3707623" y="3738042"/>
            <a:ext cx="2238895" cy="1776499"/>
            <a:chOff x="2780717" y="2867031"/>
            <a:chExt cx="1679171" cy="1332374"/>
          </a:xfrm>
        </p:grpSpPr>
        <p:sp>
          <p:nvSpPr>
            <p:cNvPr id="27" name="等腰三角形 26"/>
            <p:cNvSpPr/>
            <p:nvPr/>
          </p:nvSpPr>
          <p:spPr bwMode="auto">
            <a:xfrm>
              <a:off x="2780717" y="2867031"/>
              <a:ext cx="167917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8" name="文本框 6"/>
            <p:cNvSpPr txBox="1">
              <a:spLocks noChangeArrowheads="1"/>
            </p:cNvSpPr>
            <p:nvPr/>
          </p:nvSpPr>
          <p:spPr bwMode="auto">
            <a:xfrm>
              <a:off x="3284876" y="3310341"/>
              <a:ext cx="454692" cy="684755"/>
            </a:xfrm>
            <a:prstGeom prst="rect">
              <a:avLst/>
            </a:prstGeom>
            <a:noFill/>
            <a:ln w="9525">
              <a:noFill/>
              <a:miter lim="800000"/>
              <a:headEnd/>
              <a:tailEnd/>
            </a:ln>
          </p:spPr>
          <p:txBody>
            <a:bodyPr wrap="none">
              <a:spAutoFit/>
            </a:bodyPr>
            <a:lstStyle/>
            <a:p>
              <a:r>
                <a:rPr lang="en-US" altLang="zh-CN" sz="5333" b="1" dirty="0">
                  <a:solidFill>
                    <a:srgbClr val="00B0F0"/>
                  </a:solidFill>
                  <a:latin typeface="微软雅黑" pitchFamily="34" charset="-122"/>
                  <a:ea typeface="微软雅黑" pitchFamily="34" charset="-122"/>
                </a:rPr>
                <a:t>2</a:t>
              </a:r>
              <a:endParaRPr lang="zh-CN" altLang="en-US" sz="5333" b="1" dirty="0">
                <a:solidFill>
                  <a:srgbClr val="00B0F0"/>
                </a:solidFill>
                <a:latin typeface="微软雅黑" pitchFamily="34" charset="-122"/>
                <a:ea typeface="微软雅黑" pitchFamily="34" charset="-122"/>
              </a:endParaRPr>
            </a:p>
          </p:txBody>
        </p:sp>
      </p:grpSp>
      <p:grpSp>
        <p:nvGrpSpPr>
          <p:cNvPr id="29" name="组合 28"/>
          <p:cNvGrpSpPr/>
          <p:nvPr/>
        </p:nvGrpSpPr>
        <p:grpSpPr>
          <a:xfrm>
            <a:off x="4827071" y="1961543"/>
            <a:ext cx="2237173" cy="1776498"/>
            <a:chOff x="3620303" y="1534657"/>
            <a:chExt cx="1677880" cy="1332374"/>
          </a:xfrm>
        </p:grpSpPr>
        <p:sp>
          <p:nvSpPr>
            <p:cNvPr id="30" name="等腰三角形 29"/>
            <p:cNvSpPr/>
            <p:nvPr/>
          </p:nvSpPr>
          <p:spPr bwMode="auto">
            <a:xfrm>
              <a:off x="3620303" y="1534657"/>
              <a:ext cx="1677880"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1" name="文本框 60"/>
            <p:cNvSpPr txBox="1">
              <a:spLocks noChangeArrowheads="1"/>
            </p:cNvSpPr>
            <p:nvPr/>
          </p:nvSpPr>
          <p:spPr bwMode="auto">
            <a:xfrm>
              <a:off x="4200851" y="1980774"/>
              <a:ext cx="454692" cy="684755"/>
            </a:xfrm>
            <a:prstGeom prst="rect">
              <a:avLst/>
            </a:prstGeom>
            <a:noFill/>
            <a:ln w="9525">
              <a:noFill/>
              <a:miter lim="800000"/>
              <a:headEnd/>
              <a:tailEnd/>
            </a:ln>
          </p:spPr>
          <p:txBody>
            <a:bodyPr wrap="none">
              <a:spAutoFit/>
            </a:bodyPr>
            <a:lstStyle/>
            <a:p>
              <a:r>
                <a:rPr lang="en-US" altLang="zh-CN" sz="5333" b="1" dirty="0">
                  <a:solidFill>
                    <a:srgbClr val="00B0F0"/>
                  </a:solidFill>
                  <a:latin typeface="微软雅黑" pitchFamily="34" charset="-122"/>
                  <a:ea typeface="微软雅黑" pitchFamily="34" charset="-122"/>
                </a:rPr>
                <a:t>1</a:t>
              </a:r>
              <a:endParaRPr lang="zh-CN" altLang="en-US" sz="5333" b="1" dirty="0">
                <a:solidFill>
                  <a:srgbClr val="00B0F0"/>
                </a:solidFill>
                <a:latin typeface="微软雅黑" pitchFamily="34" charset="-122"/>
                <a:ea typeface="微软雅黑" pitchFamily="34" charset="-122"/>
              </a:endParaRPr>
            </a:p>
          </p:txBody>
        </p:sp>
      </p:grpSp>
      <p:grpSp>
        <p:nvGrpSpPr>
          <p:cNvPr id="32" name="组合 31"/>
          <p:cNvGrpSpPr/>
          <p:nvPr/>
        </p:nvGrpSpPr>
        <p:grpSpPr>
          <a:xfrm>
            <a:off x="5946518" y="3738043"/>
            <a:ext cx="2237175" cy="1776499"/>
            <a:chOff x="4459888" y="2867031"/>
            <a:chExt cx="1677881" cy="1332374"/>
          </a:xfrm>
        </p:grpSpPr>
        <p:sp>
          <p:nvSpPr>
            <p:cNvPr id="33" name="等腰三角形 32"/>
            <p:cNvSpPr/>
            <p:nvPr/>
          </p:nvSpPr>
          <p:spPr bwMode="auto">
            <a:xfrm>
              <a:off x="4459888" y="2867031"/>
              <a:ext cx="167788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4" name="文本框 6"/>
            <p:cNvSpPr txBox="1">
              <a:spLocks noChangeArrowheads="1"/>
            </p:cNvSpPr>
            <p:nvPr/>
          </p:nvSpPr>
          <p:spPr bwMode="auto">
            <a:xfrm>
              <a:off x="5007879" y="3323041"/>
              <a:ext cx="454692" cy="684755"/>
            </a:xfrm>
            <a:prstGeom prst="rect">
              <a:avLst/>
            </a:prstGeom>
            <a:noFill/>
            <a:ln w="9525">
              <a:noFill/>
              <a:miter lim="800000"/>
              <a:headEnd/>
              <a:tailEnd/>
            </a:ln>
          </p:spPr>
          <p:txBody>
            <a:bodyPr wrap="none">
              <a:spAutoFit/>
            </a:bodyPr>
            <a:lstStyle/>
            <a:p>
              <a:r>
                <a:rPr lang="en-US" altLang="zh-CN" sz="5333" b="1" dirty="0">
                  <a:solidFill>
                    <a:srgbClr val="00B0F0"/>
                  </a:solidFill>
                  <a:latin typeface="微软雅黑" pitchFamily="34" charset="-122"/>
                  <a:ea typeface="微软雅黑" pitchFamily="34" charset="-122"/>
                </a:rPr>
                <a:t>3</a:t>
              </a:r>
              <a:endParaRPr lang="zh-CN" altLang="en-US" sz="5333" b="1" dirty="0">
                <a:solidFill>
                  <a:srgbClr val="00B0F0"/>
                </a:solidFill>
                <a:latin typeface="微软雅黑" pitchFamily="34" charset="-122"/>
                <a:ea typeface="微软雅黑" pitchFamily="34" charset="-122"/>
              </a:endParaRPr>
            </a:p>
          </p:txBody>
        </p:sp>
      </p:grpSp>
      <p:grpSp>
        <p:nvGrpSpPr>
          <p:cNvPr id="35" name="组合 34"/>
          <p:cNvGrpSpPr/>
          <p:nvPr/>
        </p:nvGrpSpPr>
        <p:grpSpPr>
          <a:xfrm>
            <a:off x="7121314" y="2383861"/>
            <a:ext cx="2565023" cy="1026724"/>
            <a:chOff x="1078513" y="1638320"/>
            <a:chExt cx="1923767" cy="770043"/>
          </a:xfrm>
        </p:grpSpPr>
        <p:sp>
          <p:nvSpPr>
            <p:cNvPr id="36" name="TextBox 205"/>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37" name="TextBox 206"/>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38" name="组合 37"/>
          <p:cNvGrpSpPr/>
          <p:nvPr/>
        </p:nvGrpSpPr>
        <p:grpSpPr>
          <a:xfrm>
            <a:off x="8205583" y="4030272"/>
            <a:ext cx="2565023" cy="1026724"/>
            <a:chOff x="1078513" y="1638320"/>
            <a:chExt cx="1923767" cy="770043"/>
          </a:xfrm>
        </p:grpSpPr>
        <p:sp>
          <p:nvSpPr>
            <p:cNvPr id="39" name="TextBox 208"/>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40" name="TextBox 211"/>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grpSp>
        <p:nvGrpSpPr>
          <p:cNvPr id="41" name="组合 40"/>
          <p:cNvGrpSpPr/>
          <p:nvPr/>
        </p:nvGrpSpPr>
        <p:grpSpPr>
          <a:xfrm>
            <a:off x="1594841" y="3349464"/>
            <a:ext cx="2565023" cy="1026724"/>
            <a:chOff x="1078513" y="1638320"/>
            <a:chExt cx="1923767" cy="770043"/>
          </a:xfrm>
        </p:grpSpPr>
        <p:sp>
          <p:nvSpPr>
            <p:cNvPr id="42" name="TextBox 213"/>
            <p:cNvSpPr txBox="1"/>
            <p:nvPr/>
          </p:nvSpPr>
          <p:spPr>
            <a:xfrm>
              <a:off x="1078513" y="1958240"/>
              <a:ext cx="1923767" cy="450123"/>
            </a:xfrm>
            <a:prstGeom prst="rect">
              <a:avLst/>
            </a:prstGeom>
            <a:noFill/>
          </p:spPr>
          <p:txBody>
            <a:bodyPr wrap="square" lIns="0" tIns="0" rtlCol="0" anchor="t">
              <a:spAutoFit/>
            </a:bodyPr>
            <a:lstStyle/>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a:p>
              <a:r>
                <a:rPr lang="zh-CN" altLang="en-US" sz="1200" dirty="0">
                  <a:latin typeface="+mj-ea"/>
                </a:rPr>
                <a:t>单击此处添加文本单击此处添加文本</a:t>
              </a:r>
              <a:endParaRPr lang="en-US" altLang="zh-CN" sz="1200" dirty="0">
                <a:latin typeface="+mj-ea"/>
              </a:endParaRPr>
            </a:p>
          </p:txBody>
        </p:sp>
        <p:sp>
          <p:nvSpPr>
            <p:cNvPr id="43" name="TextBox 214"/>
            <p:cNvSpPr txBox="1"/>
            <p:nvPr/>
          </p:nvSpPr>
          <p:spPr>
            <a:xfrm>
              <a:off x="1607845" y="1638320"/>
              <a:ext cx="822340" cy="246173"/>
            </a:xfrm>
            <a:prstGeom prst="rect">
              <a:avLst/>
            </a:prstGeom>
            <a:noFill/>
          </p:spPr>
          <p:txBody>
            <a:bodyPr wrap="none" lIns="0" tIns="0" rIns="0" bIns="0" rtlCol="0" anchor="t">
              <a:spAutoFit/>
            </a:bodyPr>
            <a:lstStyle/>
            <a:p>
              <a:pPr algn="ctr"/>
              <a:r>
                <a:rPr lang="zh-CN" altLang="en-US" sz="2133" dirty="0">
                  <a:solidFill>
                    <a:srgbClr val="00B0F0"/>
                  </a:solidFill>
                  <a:latin typeface="+mj-ea"/>
                  <a:ea typeface="+mj-ea"/>
                </a:rPr>
                <a:t>标题文字</a:t>
              </a:r>
              <a:endParaRPr lang="en-US" sz="2133" dirty="0">
                <a:solidFill>
                  <a:srgbClr val="00B0F0"/>
                </a:solidFill>
                <a:latin typeface="+mj-ea"/>
                <a:ea typeface="+mj-ea"/>
              </a:endParaRPr>
            </a:p>
          </p:txBody>
        </p:sp>
      </p:grpSp>
    </p:spTree>
    <p:extLst>
      <p:ext uri="{BB962C8B-B14F-4D97-AF65-F5344CB8AC3E}">
        <p14:creationId xmlns:p14="http://schemas.microsoft.com/office/powerpoint/2010/main" val="21149062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1+#ppt_w/2"/>
                                          </p:val>
                                        </p:tav>
                                        <p:tav tm="100000">
                                          <p:val>
                                            <p:strVal val="#ppt_x"/>
                                          </p:val>
                                        </p:tav>
                                      </p:tavLst>
                                    </p:anim>
                                    <p:anim calcmode="lin" valueType="num">
                                      <p:cBhvr additive="base">
                                        <p:cTn id="35"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0-#ppt_w/2"/>
                                          </p:val>
                                        </p:tav>
                                        <p:tav tm="100000">
                                          <p:val>
                                            <p:strVal val="#ppt_x"/>
                                          </p:val>
                                        </p:tav>
                                      </p:tavLst>
                                    </p:anim>
                                    <p:anim calcmode="lin" valueType="num">
                                      <p:cBhvr additive="base">
                                        <p:cTn id="41"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39151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68678" y="286685"/>
            <a:ext cx="3224528" cy="3224528"/>
            <a:chOff x="304800" y="673100"/>
            <a:chExt cx="4000500" cy="4000500"/>
          </a:xfrm>
          <a:effectLst>
            <a:outerShdw blurRad="381000" dist="152400" dir="8100000" algn="tr" rotWithShape="0">
              <a:prstClr val="black">
                <a:alpha val="7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6" name="椭圆 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8936" y="686943"/>
            <a:ext cx="2424011" cy="2424011"/>
          </a:xfrm>
          <a:prstGeom prst="rect">
            <a:avLst/>
          </a:prstGeom>
        </p:spPr>
      </p:pic>
      <p:grpSp>
        <p:nvGrpSpPr>
          <p:cNvPr id="9" name="组合 8"/>
          <p:cNvGrpSpPr/>
          <p:nvPr/>
        </p:nvGrpSpPr>
        <p:grpSpPr>
          <a:xfrm>
            <a:off x="8917268" y="6053070"/>
            <a:ext cx="656952" cy="656952"/>
            <a:chOff x="2800449" y="3260788"/>
            <a:chExt cx="1075144" cy="1075144"/>
          </a:xfrm>
        </p:grpSpPr>
        <p:grpSp>
          <p:nvGrpSpPr>
            <p:cNvPr id="10" name="组合 9"/>
            <p:cNvGrpSpPr/>
            <p:nvPr/>
          </p:nvGrpSpPr>
          <p:grpSpPr>
            <a:xfrm>
              <a:off x="2800449" y="3260788"/>
              <a:ext cx="1075144" cy="1075144"/>
              <a:chOff x="3724322" y="1908536"/>
              <a:chExt cx="1329153" cy="1329153"/>
            </a:xfrm>
          </p:grpSpPr>
          <p:sp>
            <p:nvSpPr>
              <p:cNvPr id="12" name="椭圆 1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11"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1800"/>
            </a:p>
          </p:txBody>
        </p:sp>
      </p:grpSp>
      <p:cxnSp>
        <p:nvCxnSpPr>
          <p:cNvPr id="15" name="直接连接符 14"/>
          <p:cNvCxnSpPr/>
          <p:nvPr/>
        </p:nvCxnSpPr>
        <p:spPr>
          <a:xfrm>
            <a:off x="3593206" y="1957588"/>
            <a:ext cx="67098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727832" y="1196027"/>
            <a:ext cx="4440639" cy="707886"/>
          </a:xfrm>
          <a:prstGeom prst="rect">
            <a:avLst/>
          </a:prstGeom>
          <a:noFill/>
        </p:spPr>
        <p:txBody>
          <a:bodyPr wrap="none" rtlCol="0">
            <a:spAutoFi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汇报完毕 感谢聆听</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427746" y="3511213"/>
            <a:ext cx="1782860"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汇报人</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856541" y="2095189"/>
            <a:ext cx="4060727"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工作总结 工作计划 工作汇报 银行通用模板</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1031977" y="6040551"/>
            <a:ext cx="681990" cy="681990"/>
            <a:chOff x="4279007" y="4144161"/>
            <a:chExt cx="1075144" cy="1075144"/>
          </a:xfrm>
        </p:grpSpPr>
        <p:grpSp>
          <p:nvGrpSpPr>
            <p:cNvPr id="20" name="组合 19"/>
            <p:cNvGrpSpPr/>
            <p:nvPr/>
          </p:nvGrpSpPr>
          <p:grpSpPr>
            <a:xfrm>
              <a:off x="4279007" y="4144161"/>
              <a:ext cx="1075144" cy="1075144"/>
              <a:chOff x="3724322" y="1908536"/>
              <a:chExt cx="1329153" cy="1329153"/>
            </a:xfrm>
          </p:grpSpPr>
          <p:sp>
            <p:nvSpPr>
              <p:cNvPr id="22" name="椭圆 2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pic>
          <p:nvPicPr>
            <p:cNvPr id="21" name="Picture 5" descr="C:\Users\Jonahs\Dropbox\Projects SCOTT\MEET Windows Azure\source\Background\tile-icon-CD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组合 23"/>
          <p:cNvGrpSpPr/>
          <p:nvPr/>
        </p:nvGrpSpPr>
        <p:grpSpPr>
          <a:xfrm>
            <a:off x="9961436" y="6028032"/>
            <a:ext cx="683325" cy="683325"/>
            <a:chOff x="8045392" y="3260788"/>
            <a:chExt cx="1075144" cy="1075144"/>
          </a:xfrm>
        </p:grpSpPr>
        <p:grpSp>
          <p:nvGrpSpPr>
            <p:cNvPr id="25" name="组合 24"/>
            <p:cNvGrpSpPr/>
            <p:nvPr/>
          </p:nvGrpSpPr>
          <p:grpSpPr>
            <a:xfrm>
              <a:off x="8045392" y="3260788"/>
              <a:ext cx="1075144" cy="1075144"/>
              <a:chOff x="3724322" y="1908536"/>
              <a:chExt cx="1329153" cy="1329153"/>
            </a:xfrm>
          </p:grpSpPr>
          <p:sp>
            <p:nvSpPr>
              <p:cNvPr id="27" name="椭圆 2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26"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p>
          </p:txBody>
        </p:sp>
      </p:grpSp>
      <p:sp>
        <p:nvSpPr>
          <p:cNvPr id="30" name="矩形 29"/>
          <p:cNvSpPr/>
          <p:nvPr/>
        </p:nvSpPr>
        <p:spPr>
          <a:xfrm>
            <a:off x="584220" y="405866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1047616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53" presetClass="entr" presetSubtype="16"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0000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87820" y="0"/>
            <a:ext cx="2855627" cy="2855627"/>
            <a:chOff x="3177031" y="1165408"/>
            <a:chExt cx="2855627" cy="2855627"/>
          </a:xfrm>
        </p:grpSpPr>
        <p:grpSp>
          <p:nvGrpSpPr>
            <p:cNvPr id="5" name="组合 4"/>
            <p:cNvGrpSpPr/>
            <p:nvPr/>
          </p:nvGrpSpPr>
          <p:grpSpPr>
            <a:xfrm>
              <a:off x="3177031" y="1165408"/>
              <a:ext cx="2855627" cy="2855627"/>
              <a:chOff x="2848131" y="1860029"/>
              <a:chExt cx="3807502" cy="3807502"/>
            </a:xfrm>
          </p:grpSpPr>
          <p:sp>
            <p:nvSpPr>
              <p:cNvPr id="7" name="椭圆 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 name="椭圆 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 name="文本框 5"/>
            <p:cNvSpPr txBox="1"/>
            <p:nvPr/>
          </p:nvSpPr>
          <p:spPr>
            <a:xfrm>
              <a:off x="3697397" y="2616778"/>
              <a:ext cx="1826142" cy="584775"/>
            </a:xfrm>
            <a:prstGeom prst="rect">
              <a:avLst/>
            </a:prstGeom>
            <a:noFill/>
          </p:spPr>
          <p:txBody>
            <a:bodyPr wrap="none" rtlCol="0">
              <a:spAutoFit/>
            </a:bodyPr>
            <a:lstStyle/>
            <a:p>
              <a:pPr algn="ctr"/>
              <a:r>
                <a:rPr lang="zh-CN" altLang="en-US" sz="3200" b="1" dirty="0" smtClean="0">
                  <a:solidFill>
                    <a:srgbClr val="00B0F0"/>
                  </a:solidFill>
                  <a:latin typeface="+mj-ea"/>
                  <a:ea typeface="+mj-ea"/>
                </a:rPr>
                <a:t>年度概述</a:t>
              </a:r>
              <a:endParaRPr lang="zh-CN" altLang="en-US" sz="3200" b="1" dirty="0">
                <a:solidFill>
                  <a:srgbClr val="00B0F0"/>
                </a:solidFill>
                <a:latin typeface="+mj-ea"/>
                <a:ea typeface="+mj-ea"/>
              </a:endParaRPr>
            </a:p>
          </p:txBody>
        </p:sp>
      </p:grpSp>
      <p:grpSp>
        <p:nvGrpSpPr>
          <p:cNvPr id="9" name="组合 8"/>
          <p:cNvGrpSpPr/>
          <p:nvPr/>
        </p:nvGrpSpPr>
        <p:grpSpPr>
          <a:xfrm>
            <a:off x="5475465" y="66519"/>
            <a:ext cx="1014647" cy="1014647"/>
            <a:chOff x="5258235" y="1153582"/>
            <a:chExt cx="1014647" cy="1014647"/>
          </a:xfrm>
        </p:grpSpPr>
        <p:grpSp>
          <p:nvGrpSpPr>
            <p:cNvPr id="10" name="组合 9"/>
            <p:cNvGrpSpPr/>
            <p:nvPr/>
          </p:nvGrpSpPr>
          <p:grpSpPr>
            <a:xfrm>
              <a:off x="5258235" y="1153582"/>
              <a:ext cx="1014647" cy="1014647"/>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 name="文本框 10"/>
            <p:cNvSpPr txBox="1"/>
            <p:nvPr/>
          </p:nvSpPr>
          <p:spPr>
            <a:xfrm>
              <a:off x="5479121" y="1402939"/>
              <a:ext cx="508473" cy="477054"/>
            </a:xfrm>
            <a:prstGeom prst="rect">
              <a:avLst/>
            </a:prstGeom>
            <a:noFill/>
          </p:spPr>
          <p:txBody>
            <a:bodyPr wrap="none" rtlCol="0">
              <a:spAutoFit/>
            </a:bodyPr>
            <a:lstStyle/>
            <a:p>
              <a:r>
                <a:rPr lang="en-US" altLang="zh-CN" sz="2500" b="1" dirty="0" smtClean="0">
                  <a:solidFill>
                    <a:srgbClr val="00B0F0"/>
                  </a:solidFill>
                  <a:latin typeface="+mj-ea"/>
                  <a:ea typeface="+mj-ea"/>
                </a:rPr>
                <a:t>01</a:t>
              </a:r>
              <a:endParaRPr lang="zh-CN" altLang="en-US" sz="2500" b="1" dirty="0">
                <a:solidFill>
                  <a:srgbClr val="00B0F0"/>
                </a:solidFill>
                <a:latin typeface="+mj-ea"/>
                <a:ea typeface="+mj-ea"/>
              </a:endParaRPr>
            </a:p>
          </p:txBody>
        </p:sp>
      </p:grpSp>
      <p:sp>
        <p:nvSpPr>
          <p:cNvPr id="14" name="矩形 13"/>
          <p:cNvSpPr/>
          <p:nvPr/>
        </p:nvSpPr>
        <p:spPr>
          <a:xfrm>
            <a:off x="0" y="3224358"/>
            <a:ext cx="12192000" cy="2873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004457" y="3511741"/>
            <a:ext cx="6374674" cy="185709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098639" y="3799124"/>
            <a:ext cx="6186309" cy="2031325"/>
          </a:xfrm>
          <a:prstGeom prst="rect">
            <a:avLst/>
          </a:prstGeom>
          <a:noFill/>
        </p:spPr>
        <p:txBody>
          <a:bodyPr wrap="none" rtlCol="0">
            <a:spAutoFit/>
          </a:bodyPr>
          <a:lstStyle/>
          <a:p>
            <a:pPr algn="ctr"/>
            <a:r>
              <a:rPr lang="zh-CN" altLang="en-US" dirty="0" smtClean="0"/>
              <a:t>这里可以输入简单的文字概况这里可以输入简单的文字概况</a:t>
            </a:r>
          </a:p>
          <a:p>
            <a:pPr algn="ctr"/>
            <a:r>
              <a:rPr lang="zh-CN" altLang="en-US" dirty="0" smtClean="0"/>
              <a:t>这里可以输入简单的文字概况这里可以输入简单的文字概况</a:t>
            </a:r>
          </a:p>
          <a:p>
            <a:pPr algn="ctr"/>
            <a:r>
              <a:rPr lang="zh-CN" altLang="en-US" dirty="0" smtClean="0"/>
              <a:t>这里可以输入简单的文字概况这里可以输入简单的文字概况</a:t>
            </a:r>
          </a:p>
          <a:p>
            <a:pPr algn="ctr"/>
            <a:r>
              <a:rPr lang="zh-CN" altLang="en-US" dirty="0" smtClean="0"/>
              <a:t>这里可以输入简单的文字概况</a:t>
            </a:r>
          </a:p>
          <a:p>
            <a:endParaRPr lang="zh-CN" altLang="en-US" dirty="0" smtClean="0"/>
          </a:p>
          <a:p>
            <a:endParaRPr lang="zh-CN" altLang="en-US" dirty="0" smtClean="0"/>
          </a:p>
          <a:p>
            <a:endParaRPr lang="zh-CN" altLang="en-US" dirty="0"/>
          </a:p>
        </p:txBody>
      </p:sp>
    </p:spTree>
    <p:extLst>
      <p:ext uri="{BB962C8B-B14F-4D97-AF65-F5344CB8AC3E}">
        <p14:creationId xmlns:p14="http://schemas.microsoft.com/office/powerpoint/2010/main" val="33727622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939947" y="1489147"/>
            <a:ext cx="2159870" cy="2159869"/>
            <a:chOff x="881309" y="1254020"/>
            <a:chExt cx="1619902" cy="1619902"/>
          </a:xfrm>
        </p:grpSpPr>
        <p:sp>
          <p:nvSpPr>
            <p:cNvPr id="7" name="泪滴形 6"/>
            <p:cNvSpPr/>
            <p:nvPr/>
          </p:nvSpPr>
          <p:spPr>
            <a:xfrm flipH="1">
              <a:off x="881309" y="1254020"/>
              <a:ext cx="1619902" cy="1619902"/>
            </a:xfrm>
            <a:prstGeom prst="teardrop">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mj-ea"/>
                <a:ea typeface="+mj-ea"/>
              </a:endParaRPr>
            </a:p>
          </p:txBody>
        </p:sp>
        <p:grpSp>
          <p:nvGrpSpPr>
            <p:cNvPr id="8" name="组合 7"/>
            <p:cNvGrpSpPr/>
            <p:nvPr/>
          </p:nvGrpSpPr>
          <p:grpSpPr>
            <a:xfrm>
              <a:off x="989888" y="1350323"/>
              <a:ext cx="1167626" cy="1066424"/>
              <a:chOff x="3826584" y="1675861"/>
              <a:chExt cx="1556835" cy="1421897"/>
            </a:xfrm>
          </p:grpSpPr>
          <p:sp>
            <p:nvSpPr>
              <p:cNvPr id="9" name="文本框 8"/>
              <p:cNvSpPr txBox="1"/>
              <p:nvPr/>
            </p:nvSpPr>
            <p:spPr>
              <a:xfrm>
                <a:off x="3826584" y="1675861"/>
                <a:ext cx="611065" cy="605230"/>
              </a:xfrm>
              <a:prstGeom prst="rect">
                <a:avLst/>
              </a:prstGeom>
              <a:noFill/>
            </p:spPr>
            <p:txBody>
              <a:bodyPr wrap="none" rtlCol="0">
                <a:spAutoFit/>
              </a:bodyPr>
              <a:lstStyle/>
              <a:p>
                <a:r>
                  <a:rPr lang="en-US" altLang="zh-CN" sz="3333" dirty="0">
                    <a:solidFill>
                      <a:srgbClr val="00B0F0"/>
                    </a:solidFill>
                    <a:latin typeface="+mj-ea"/>
                    <a:ea typeface="+mj-ea"/>
                  </a:rPr>
                  <a:t>04</a:t>
                </a:r>
                <a:endParaRPr lang="zh-CN" altLang="en-US" sz="3333" dirty="0">
                  <a:solidFill>
                    <a:srgbClr val="00B0F0"/>
                  </a:solidFill>
                  <a:latin typeface="+mj-ea"/>
                  <a:ea typeface="+mj-ea"/>
                </a:endParaRPr>
              </a:p>
            </p:txBody>
          </p:sp>
          <p:sp>
            <p:nvSpPr>
              <p:cNvPr id="10" name="文本框 9"/>
              <p:cNvSpPr txBox="1"/>
              <p:nvPr/>
            </p:nvSpPr>
            <p:spPr>
              <a:xfrm>
                <a:off x="3826584" y="2156563"/>
                <a:ext cx="1210587" cy="400110"/>
              </a:xfrm>
              <a:prstGeom prst="rect">
                <a:avLst/>
              </a:prstGeom>
              <a:noFill/>
            </p:spPr>
            <p:txBody>
              <a:bodyPr wrap="none" rtlCol="0">
                <a:spAutoFit/>
              </a:bodyPr>
              <a:lstStyle/>
              <a:p>
                <a:r>
                  <a:rPr lang="zh-CN" altLang="en-US" sz="2000" dirty="0">
                    <a:solidFill>
                      <a:srgbClr val="00B0F0"/>
                    </a:solidFill>
                    <a:latin typeface="+mj-ea"/>
                  </a:rPr>
                  <a:t>标题文字</a:t>
                </a:r>
                <a:endParaRPr lang="en-US" altLang="zh-CN" sz="2000" dirty="0">
                  <a:solidFill>
                    <a:srgbClr val="00B0F0"/>
                  </a:solidFill>
                  <a:latin typeface="+mj-ea"/>
                </a:endParaRPr>
              </a:p>
            </p:txBody>
          </p:sp>
          <p:sp>
            <p:nvSpPr>
              <p:cNvPr id="11" name="文本框 10"/>
              <p:cNvSpPr txBox="1"/>
              <p:nvPr/>
            </p:nvSpPr>
            <p:spPr>
              <a:xfrm>
                <a:off x="3826584" y="2578783"/>
                <a:ext cx="1556835" cy="297454"/>
              </a:xfrm>
              <a:prstGeom prst="rect">
                <a:avLst/>
              </a:prstGeom>
              <a:noFill/>
            </p:spPr>
            <p:txBody>
              <a:bodyPr wrap="none" rtlCol="0">
                <a:spAutoFit/>
              </a:bodyPr>
              <a:lstStyle/>
              <a:p>
                <a:r>
                  <a:rPr lang="zh-CN" altLang="en-US" sz="1333" dirty="0">
                    <a:solidFill>
                      <a:schemeClr val="bg1">
                        <a:lumMod val="50000"/>
                      </a:schemeClr>
                    </a:solidFill>
                    <a:latin typeface="+mj-ea"/>
                    <a:ea typeface="+mj-ea"/>
                  </a:rPr>
                  <a:t>单击此处添加文本</a:t>
                </a:r>
              </a:p>
            </p:txBody>
          </p:sp>
          <p:sp>
            <p:nvSpPr>
              <p:cNvPr id="12" name="文本框 11"/>
              <p:cNvSpPr txBox="1"/>
              <p:nvPr/>
            </p:nvSpPr>
            <p:spPr>
              <a:xfrm>
                <a:off x="3826584" y="2800304"/>
                <a:ext cx="1556835" cy="297454"/>
              </a:xfrm>
              <a:prstGeom prst="rect">
                <a:avLst/>
              </a:prstGeom>
              <a:noFill/>
            </p:spPr>
            <p:txBody>
              <a:bodyPr wrap="none" rtlCol="0">
                <a:spAutoFit/>
              </a:bodyPr>
              <a:lstStyle/>
              <a:p>
                <a:r>
                  <a:rPr lang="zh-CN" altLang="en-US" sz="1333" dirty="0">
                    <a:latin typeface="+mj-ea"/>
                  </a:rPr>
                  <a:t>单击此处添加文本</a:t>
                </a:r>
              </a:p>
            </p:txBody>
          </p:sp>
        </p:grpSp>
      </p:grpSp>
      <p:grpSp>
        <p:nvGrpSpPr>
          <p:cNvPr id="13" name="组合 12"/>
          <p:cNvGrpSpPr/>
          <p:nvPr/>
        </p:nvGrpSpPr>
        <p:grpSpPr>
          <a:xfrm>
            <a:off x="3392912" y="1489147"/>
            <a:ext cx="2159869" cy="2159869"/>
            <a:chOff x="2721032" y="1254020"/>
            <a:chExt cx="1619902" cy="1619902"/>
          </a:xfrm>
        </p:grpSpPr>
        <p:sp>
          <p:nvSpPr>
            <p:cNvPr id="14" name="泪滴形 13"/>
            <p:cNvSpPr/>
            <p:nvPr/>
          </p:nvSpPr>
          <p:spPr>
            <a:xfrm>
              <a:off x="2721032" y="1254020"/>
              <a:ext cx="1619902" cy="1619902"/>
            </a:xfrm>
            <a:prstGeom prst="teardrop">
              <a:avLst/>
            </a:prstGeom>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mj-ea"/>
                <a:ea typeface="+mj-ea"/>
              </a:endParaRPr>
            </a:p>
          </p:txBody>
        </p:sp>
        <p:grpSp>
          <p:nvGrpSpPr>
            <p:cNvPr id="15" name="组合 14"/>
            <p:cNvGrpSpPr/>
            <p:nvPr/>
          </p:nvGrpSpPr>
          <p:grpSpPr>
            <a:xfrm>
              <a:off x="2922845" y="1340954"/>
              <a:ext cx="1167627" cy="1104524"/>
              <a:chOff x="3826584" y="1675861"/>
              <a:chExt cx="1556836" cy="1472697"/>
            </a:xfrm>
          </p:grpSpPr>
          <p:sp>
            <p:nvSpPr>
              <p:cNvPr id="16" name="文本框 15"/>
              <p:cNvSpPr txBox="1"/>
              <p:nvPr/>
            </p:nvSpPr>
            <p:spPr>
              <a:xfrm>
                <a:off x="3826584" y="1675861"/>
                <a:ext cx="611065" cy="605230"/>
              </a:xfrm>
              <a:prstGeom prst="rect">
                <a:avLst/>
              </a:prstGeom>
              <a:noFill/>
            </p:spPr>
            <p:txBody>
              <a:bodyPr wrap="none" rtlCol="0">
                <a:spAutoFit/>
              </a:bodyPr>
              <a:lstStyle/>
              <a:p>
                <a:r>
                  <a:rPr lang="en-US" altLang="zh-CN" sz="3333" dirty="0">
                    <a:solidFill>
                      <a:srgbClr val="00B0F0"/>
                    </a:solidFill>
                    <a:latin typeface="+mj-ea"/>
                    <a:ea typeface="+mj-ea"/>
                  </a:rPr>
                  <a:t>01</a:t>
                </a:r>
                <a:endParaRPr lang="zh-CN" altLang="en-US" sz="3333" dirty="0">
                  <a:solidFill>
                    <a:srgbClr val="00B0F0"/>
                  </a:solidFill>
                  <a:latin typeface="+mj-ea"/>
                  <a:ea typeface="+mj-ea"/>
                </a:endParaRPr>
              </a:p>
            </p:txBody>
          </p:sp>
          <p:sp>
            <p:nvSpPr>
              <p:cNvPr id="17" name="文本框 16"/>
              <p:cNvSpPr txBox="1"/>
              <p:nvPr/>
            </p:nvSpPr>
            <p:spPr>
              <a:xfrm>
                <a:off x="3826584" y="2156563"/>
                <a:ext cx="1210588" cy="400110"/>
              </a:xfrm>
              <a:prstGeom prst="rect">
                <a:avLst/>
              </a:prstGeom>
              <a:noFill/>
            </p:spPr>
            <p:txBody>
              <a:bodyPr wrap="none" rtlCol="0">
                <a:spAutoFit/>
              </a:bodyPr>
              <a:lstStyle/>
              <a:p>
                <a:r>
                  <a:rPr lang="zh-CN" altLang="en-US" sz="2000" dirty="0">
                    <a:solidFill>
                      <a:srgbClr val="00B0F0"/>
                    </a:solidFill>
                    <a:latin typeface="+mj-ea"/>
                    <a:ea typeface="+mj-ea"/>
                  </a:rPr>
                  <a:t>标题文字</a:t>
                </a:r>
                <a:endParaRPr lang="en-US" altLang="zh-CN" sz="2000" dirty="0">
                  <a:solidFill>
                    <a:srgbClr val="00B0F0"/>
                  </a:solidFill>
                  <a:latin typeface="+mj-ea"/>
                  <a:ea typeface="+mj-ea"/>
                </a:endParaRPr>
              </a:p>
            </p:txBody>
          </p:sp>
          <p:sp>
            <p:nvSpPr>
              <p:cNvPr id="18" name="文本框 17"/>
              <p:cNvSpPr txBox="1"/>
              <p:nvPr/>
            </p:nvSpPr>
            <p:spPr>
              <a:xfrm>
                <a:off x="3826584" y="2578784"/>
                <a:ext cx="1556836" cy="297454"/>
              </a:xfrm>
              <a:prstGeom prst="rect">
                <a:avLst/>
              </a:prstGeom>
              <a:noFill/>
            </p:spPr>
            <p:txBody>
              <a:bodyPr wrap="none" rtlCol="0">
                <a:spAutoFit/>
              </a:bodyPr>
              <a:lstStyle/>
              <a:p>
                <a:r>
                  <a:rPr lang="zh-CN" altLang="en-US" sz="1333" dirty="0">
                    <a:latin typeface="+mj-ea"/>
                  </a:rPr>
                  <a:t>单击此处添加文本</a:t>
                </a:r>
              </a:p>
            </p:txBody>
          </p:sp>
          <p:sp>
            <p:nvSpPr>
              <p:cNvPr id="19" name="文本框 18"/>
              <p:cNvSpPr txBox="1"/>
              <p:nvPr/>
            </p:nvSpPr>
            <p:spPr>
              <a:xfrm>
                <a:off x="3826584" y="2851104"/>
                <a:ext cx="1556836" cy="297454"/>
              </a:xfrm>
              <a:prstGeom prst="rect">
                <a:avLst/>
              </a:prstGeom>
              <a:noFill/>
            </p:spPr>
            <p:txBody>
              <a:bodyPr wrap="none" rtlCol="0">
                <a:spAutoFit/>
              </a:bodyPr>
              <a:lstStyle/>
              <a:p>
                <a:r>
                  <a:rPr lang="zh-CN" altLang="en-US" sz="1333" dirty="0">
                    <a:latin typeface="+mj-ea"/>
                  </a:rPr>
                  <a:t>单击此处添加文本</a:t>
                </a:r>
              </a:p>
            </p:txBody>
          </p:sp>
        </p:grpSp>
      </p:grpSp>
      <p:grpSp>
        <p:nvGrpSpPr>
          <p:cNvPr id="20" name="组合 19"/>
          <p:cNvGrpSpPr/>
          <p:nvPr/>
        </p:nvGrpSpPr>
        <p:grpSpPr>
          <a:xfrm>
            <a:off x="939947" y="3920984"/>
            <a:ext cx="2159869" cy="2159869"/>
            <a:chOff x="881309" y="3077898"/>
            <a:chExt cx="1619902" cy="1619902"/>
          </a:xfrm>
        </p:grpSpPr>
        <p:sp>
          <p:nvSpPr>
            <p:cNvPr id="21" name="泪滴形 20"/>
            <p:cNvSpPr/>
            <p:nvPr/>
          </p:nvSpPr>
          <p:spPr>
            <a:xfrm flipH="1" flipV="1">
              <a:off x="881309" y="3077898"/>
              <a:ext cx="1619902" cy="1619902"/>
            </a:xfrm>
            <a:prstGeom prst="teardrop">
              <a:avLst/>
            </a:prstGeom>
            <a:gradFill flip="none" rotWithShape="1">
              <a:gsLst>
                <a:gs pos="0">
                  <a:schemeClr val="bg1"/>
                </a:gs>
                <a:gs pos="100000">
                  <a:srgbClr val="DDDEDD"/>
                </a:gs>
              </a:gsLst>
              <a:lin ang="72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mj-ea"/>
                <a:ea typeface="+mj-ea"/>
              </a:endParaRPr>
            </a:p>
          </p:txBody>
        </p:sp>
        <p:grpSp>
          <p:nvGrpSpPr>
            <p:cNvPr id="22" name="组合 21"/>
            <p:cNvGrpSpPr/>
            <p:nvPr/>
          </p:nvGrpSpPr>
          <p:grpSpPr>
            <a:xfrm>
              <a:off x="1028819" y="3354646"/>
              <a:ext cx="1167627" cy="1104522"/>
              <a:chOff x="3826584" y="1675861"/>
              <a:chExt cx="1556836" cy="1472697"/>
            </a:xfrm>
          </p:grpSpPr>
          <p:sp>
            <p:nvSpPr>
              <p:cNvPr id="23" name="文本框 22"/>
              <p:cNvSpPr txBox="1"/>
              <p:nvPr/>
            </p:nvSpPr>
            <p:spPr>
              <a:xfrm>
                <a:off x="3826584" y="1675861"/>
                <a:ext cx="611065" cy="605230"/>
              </a:xfrm>
              <a:prstGeom prst="rect">
                <a:avLst/>
              </a:prstGeom>
              <a:noFill/>
            </p:spPr>
            <p:txBody>
              <a:bodyPr wrap="none" rtlCol="0">
                <a:spAutoFit/>
              </a:bodyPr>
              <a:lstStyle/>
              <a:p>
                <a:r>
                  <a:rPr lang="en-US" altLang="zh-CN" sz="3333" dirty="0">
                    <a:solidFill>
                      <a:srgbClr val="00B0F0"/>
                    </a:solidFill>
                    <a:latin typeface="+mj-ea"/>
                    <a:ea typeface="+mj-ea"/>
                  </a:rPr>
                  <a:t>03</a:t>
                </a:r>
                <a:endParaRPr lang="zh-CN" altLang="en-US" sz="3333" dirty="0">
                  <a:solidFill>
                    <a:srgbClr val="00B0F0"/>
                  </a:solidFill>
                  <a:latin typeface="+mj-ea"/>
                  <a:ea typeface="+mj-ea"/>
                </a:endParaRPr>
              </a:p>
            </p:txBody>
          </p:sp>
          <p:sp>
            <p:nvSpPr>
              <p:cNvPr id="24" name="文本框 23"/>
              <p:cNvSpPr txBox="1"/>
              <p:nvPr/>
            </p:nvSpPr>
            <p:spPr>
              <a:xfrm>
                <a:off x="3826584" y="2156564"/>
                <a:ext cx="1210588" cy="400110"/>
              </a:xfrm>
              <a:prstGeom prst="rect">
                <a:avLst/>
              </a:prstGeom>
              <a:noFill/>
            </p:spPr>
            <p:txBody>
              <a:bodyPr wrap="none" rtlCol="0">
                <a:spAutoFit/>
              </a:bodyPr>
              <a:lstStyle/>
              <a:p>
                <a:r>
                  <a:rPr lang="zh-CN" altLang="en-US" sz="2000" dirty="0">
                    <a:solidFill>
                      <a:srgbClr val="00B0F0"/>
                    </a:solidFill>
                    <a:latin typeface="+mj-ea"/>
                  </a:rPr>
                  <a:t>标题文字</a:t>
                </a:r>
                <a:endParaRPr lang="en-US" altLang="zh-CN" sz="2000" dirty="0">
                  <a:solidFill>
                    <a:srgbClr val="00B0F0"/>
                  </a:solidFill>
                  <a:latin typeface="+mj-ea"/>
                </a:endParaRPr>
              </a:p>
            </p:txBody>
          </p:sp>
          <p:sp>
            <p:nvSpPr>
              <p:cNvPr id="25" name="文本框 24"/>
              <p:cNvSpPr txBox="1"/>
              <p:nvPr/>
            </p:nvSpPr>
            <p:spPr>
              <a:xfrm>
                <a:off x="3826584" y="2578784"/>
                <a:ext cx="1556836" cy="297454"/>
              </a:xfrm>
              <a:prstGeom prst="rect">
                <a:avLst/>
              </a:prstGeom>
              <a:noFill/>
            </p:spPr>
            <p:txBody>
              <a:bodyPr wrap="none" rtlCol="0">
                <a:spAutoFit/>
              </a:bodyPr>
              <a:lstStyle/>
              <a:p>
                <a:r>
                  <a:rPr lang="zh-CN" altLang="en-US" sz="1333" dirty="0">
                    <a:latin typeface="+mj-ea"/>
                  </a:rPr>
                  <a:t>单击此处添加文本</a:t>
                </a:r>
              </a:p>
            </p:txBody>
          </p:sp>
          <p:sp>
            <p:nvSpPr>
              <p:cNvPr id="26" name="文本框 25"/>
              <p:cNvSpPr txBox="1"/>
              <p:nvPr/>
            </p:nvSpPr>
            <p:spPr>
              <a:xfrm>
                <a:off x="3826584" y="2851104"/>
                <a:ext cx="1556836" cy="297454"/>
              </a:xfrm>
              <a:prstGeom prst="rect">
                <a:avLst/>
              </a:prstGeom>
              <a:noFill/>
            </p:spPr>
            <p:txBody>
              <a:bodyPr wrap="none" rtlCol="0">
                <a:spAutoFit/>
              </a:bodyPr>
              <a:lstStyle/>
              <a:p>
                <a:r>
                  <a:rPr lang="zh-CN" altLang="en-US" sz="1333" dirty="0">
                    <a:latin typeface="+mj-ea"/>
                  </a:rPr>
                  <a:t>单击此处添加文本</a:t>
                </a:r>
              </a:p>
            </p:txBody>
          </p:sp>
        </p:grpSp>
      </p:grpSp>
      <p:grpSp>
        <p:nvGrpSpPr>
          <p:cNvPr id="27" name="组合 26"/>
          <p:cNvGrpSpPr/>
          <p:nvPr/>
        </p:nvGrpSpPr>
        <p:grpSpPr>
          <a:xfrm>
            <a:off x="3392911" y="3920984"/>
            <a:ext cx="2159869" cy="2159869"/>
            <a:chOff x="2721032" y="3077898"/>
            <a:chExt cx="1619902" cy="1619902"/>
          </a:xfrm>
        </p:grpSpPr>
        <p:sp>
          <p:nvSpPr>
            <p:cNvPr id="28" name="泪滴形 27"/>
            <p:cNvSpPr/>
            <p:nvPr/>
          </p:nvSpPr>
          <p:spPr>
            <a:xfrm flipV="1">
              <a:off x="2721032" y="3077898"/>
              <a:ext cx="1619902" cy="1619902"/>
            </a:xfrm>
            <a:prstGeom prst="teardrop">
              <a:avLst/>
            </a:prstGeom>
            <a:gradFill flip="none" rotWithShape="1">
              <a:gsLst>
                <a:gs pos="0">
                  <a:schemeClr val="bg1"/>
                </a:gs>
                <a:gs pos="100000">
                  <a:srgbClr val="DDDEDD"/>
                </a:gs>
              </a:gsLst>
              <a:lin ang="6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mj-ea"/>
                <a:ea typeface="+mj-ea"/>
              </a:endParaRPr>
            </a:p>
          </p:txBody>
        </p:sp>
        <p:grpSp>
          <p:nvGrpSpPr>
            <p:cNvPr id="29" name="组合 28"/>
            <p:cNvGrpSpPr/>
            <p:nvPr/>
          </p:nvGrpSpPr>
          <p:grpSpPr>
            <a:xfrm>
              <a:off x="2959196" y="3345279"/>
              <a:ext cx="1167627" cy="1104524"/>
              <a:chOff x="3826584" y="1675861"/>
              <a:chExt cx="1556836" cy="1472697"/>
            </a:xfrm>
          </p:grpSpPr>
          <p:sp>
            <p:nvSpPr>
              <p:cNvPr id="30" name="文本框 29"/>
              <p:cNvSpPr txBox="1"/>
              <p:nvPr/>
            </p:nvSpPr>
            <p:spPr>
              <a:xfrm>
                <a:off x="3826584" y="1675861"/>
                <a:ext cx="611065" cy="605230"/>
              </a:xfrm>
              <a:prstGeom prst="rect">
                <a:avLst/>
              </a:prstGeom>
              <a:noFill/>
            </p:spPr>
            <p:txBody>
              <a:bodyPr wrap="none" rtlCol="0">
                <a:spAutoFit/>
              </a:bodyPr>
              <a:lstStyle/>
              <a:p>
                <a:r>
                  <a:rPr lang="en-US" altLang="zh-CN" sz="3333" dirty="0">
                    <a:solidFill>
                      <a:srgbClr val="00B0F0"/>
                    </a:solidFill>
                    <a:latin typeface="+mj-ea"/>
                    <a:ea typeface="+mj-ea"/>
                  </a:rPr>
                  <a:t>02</a:t>
                </a:r>
                <a:endParaRPr lang="zh-CN" altLang="en-US" sz="3333" dirty="0">
                  <a:solidFill>
                    <a:srgbClr val="00B0F0"/>
                  </a:solidFill>
                  <a:latin typeface="+mj-ea"/>
                  <a:ea typeface="+mj-ea"/>
                </a:endParaRPr>
              </a:p>
            </p:txBody>
          </p:sp>
          <p:sp>
            <p:nvSpPr>
              <p:cNvPr id="31" name="文本框 30"/>
              <p:cNvSpPr txBox="1"/>
              <p:nvPr/>
            </p:nvSpPr>
            <p:spPr>
              <a:xfrm>
                <a:off x="3826584" y="2156563"/>
                <a:ext cx="1210588" cy="400110"/>
              </a:xfrm>
              <a:prstGeom prst="rect">
                <a:avLst/>
              </a:prstGeom>
              <a:noFill/>
            </p:spPr>
            <p:txBody>
              <a:bodyPr wrap="none" rtlCol="0">
                <a:spAutoFit/>
              </a:bodyPr>
              <a:lstStyle/>
              <a:p>
                <a:r>
                  <a:rPr lang="zh-CN" altLang="en-US" sz="2000" dirty="0">
                    <a:solidFill>
                      <a:srgbClr val="00B0F0"/>
                    </a:solidFill>
                    <a:latin typeface="+mj-ea"/>
                  </a:rPr>
                  <a:t>标题文字</a:t>
                </a:r>
                <a:endParaRPr lang="en-US" altLang="zh-CN" sz="2000" dirty="0">
                  <a:solidFill>
                    <a:srgbClr val="00B0F0"/>
                  </a:solidFill>
                  <a:latin typeface="+mj-ea"/>
                </a:endParaRPr>
              </a:p>
            </p:txBody>
          </p:sp>
          <p:sp>
            <p:nvSpPr>
              <p:cNvPr id="32" name="文本框 31"/>
              <p:cNvSpPr txBox="1"/>
              <p:nvPr/>
            </p:nvSpPr>
            <p:spPr>
              <a:xfrm>
                <a:off x="3826584" y="2578784"/>
                <a:ext cx="1556836" cy="297454"/>
              </a:xfrm>
              <a:prstGeom prst="rect">
                <a:avLst/>
              </a:prstGeom>
              <a:noFill/>
            </p:spPr>
            <p:txBody>
              <a:bodyPr wrap="none" rtlCol="0">
                <a:spAutoFit/>
              </a:bodyPr>
              <a:lstStyle/>
              <a:p>
                <a:r>
                  <a:rPr lang="zh-CN" altLang="en-US" sz="1333" dirty="0">
                    <a:latin typeface="+mj-ea"/>
                  </a:rPr>
                  <a:t>单击此处添加文本</a:t>
                </a:r>
              </a:p>
            </p:txBody>
          </p:sp>
          <p:sp>
            <p:nvSpPr>
              <p:cNvPr id="33" name="文本框 32"/>
              <p:cNvSpPr txBox="1"/>
              <p:nvPr/>
            </p:nvSpPr>
            <p:spPr>
              <a:xfrm>
                <a:off x="3826584" y="2851104"/>
                <a:ext cx="1556836" cy="297454"/>
              </a:xfrm>
              <a:prstGeom prst="rect">
                <a:avLst/>
              </a:prstGeom>
              <a:noFill/>
            </p:spPr>
            <p:txBody>
              <a:bodyPr wrap="none" rtlCol="0">
                <a:spAutoFit/>
              </a:bodyPr>
              <a:lstStyle/>
              <a:p>
                <a:r>
                  <a:rPr lang="zh-CN" altLang="en-US" sz="1333" dirty="0">
                    <a:latin typeface="+mj-ea"/>
                  </a:rPr>
                  <a:t>单击此处添加文本</a:t>
                </a:r>
              </a:p>
            </p:txBody>
          </p:sp>
        </p:grpSp>
      </p:grpSp>
      <p:grpSp>
        <p:nvGrpSpPr>
          <p:cNvPr id="34" name="组合 33"/>
          <p:cNvGrpSpPr/>
          <p:nvPr/>
        </p:nvGrpSpPr>
        <p:grpSpPr>
          <a:xfrm>
            <a:off x="6323595" y="2330942"/>
            <a:ext cx="3873163" cy="2924645"/>
            <a:chOff x="4919045" y="1885366"/>
            <a:chExt cx="2904872" cy="2193484"/>
          </a:xfrm>
        </p:grpSpPr>
        <p:cxnSp>
          <p:nvCxnSpPr>
            <p:cNvPr id="35" name="直接连接符 34"/>
            <p:cNvCxnSpPr/>
            <p:nvPr/>
          </p:nvCxnSpPr>
          <p:spPr>
            <a:xfrm>
              <a:off x="4964807" y="2271075"/>
              <a:ext cx="285911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4975753" y="1885366"/>
              <a:ext cx="1395245" cy="300082"/>
              <a:chOff x="607024" y="179664"/>
              <a:chExt cx="1860323" cy="400109"/>
            </a:xfrm>
          </p:grpSpPr>
          <p:sp>
            <p:nvSpPr>
              <p:cNvPr id="38" name="文本框 37"/>
              <p:cNvSpPr txBox="1"/>
              <p:nvPr/>
            </p:nvSpPr>
            <p:spPr>
              <a:xfrm>
                <a:off x="743802" y="179664"/>
                <a:ext cx="1723545" cy="400109"/>
              </a:xfrm>
              <a:prstGeom prst="rect">
                <a:avLst/>
              </a:prstGeom>
              <a:noFill/>
            </p:spPr>
            <p:txBody>
              <a:bodyPr wrap="none" rtlCol="0">
                <a:spAutoFit/>
              </a:bodyPr>
              <a:lstStyle/>
              <a:p>
                <a:r>
                  <a:rPr lang="zh-CN" altLang="en-US" sz="2000" dirty="0">
                    <a:solidFill>
                      <a:srgbClr val="00B0F0"/>
                    </a:solidFill>
                    <a:latin typeface="+mj-ea"/>
                    <a:ea typeface="+mj-ea"/>
                  </a:rPr>
                  <a:t>标题文字内容</a:t>
                </a:r>
              </a:p>
            </p:txBody>
          </p:sp>
          <p:sp>
            <p:nvSpPr>
              <p:cNvPr id="39" name="等腰三角形 38"/>
              <p:cNvSpPr/>
              <p:nvPr/>
            </p:nvSpPr>
            <p:spPr>
              <a:xfrm rot="16200000" flipH="1" flipV="1">
                <a:off x="550306" y="326600"/>
                <a:ext cx="227305" cy="113870"/>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37" name="矩形 36"/>
            <p:cNvSpPr/>
            <p:nvPr/>
          </p:nvSpPr>
          <p:spPr>
            <a:xfrm>
              <a:off x="4919045" y="2347607"/>
              <a:ext cx="2904872" cy="1731243"/>
            </a:xfrm>
            <a:prstGeom prst="rect">
              <a:avLst/>
            </a:prstGeom>
          </p:spPr>
          <p:txBody>
            <a:bodyPr wrap="square" lIns="91440" tIns="45720" rIns="91440" bIns="45720">
              <a:spAutoFit/>
            </a:bodyPr>
            <a:lstStyle/>
            <a:p>
              <a:pPr>
                <a:lnSpc>
                  <a:spcPct val="150000"/>
                </a:lnSpc>
                <a:defRPr/>
              </a:pPr>
              <a:r>
                <a:rPr lang="zh-CN" altLang="en-US" sz="1200" kern="0" dirty="0">
                  <a:latin typeface="+mj-ea"/>
                  <a:ea typeface="+mj-ea"/>
                  <a:cs typeface="Arial" pitchFamily="34" charset="0"/>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lang="en-US" altLang="zh-CN" sz="1200" kern="0" dirty="0">
                <a:latin typeface="+mj-ea"/>
                <a:ea typeface="+mj-ea"/>
                <a:cs typeface="Arial" pitchFamily="34" charset="0"/>
              </a:endParaRPr>
            </a:p>
            <a:p>
              <a:pPr>
                <a:lnSpc>
                  <a:spcPct val="150000"/>
                </a:lnSpc>
                <a:defRPr/>
              </a:pPr>
              <a:endParaRPr lang="en-US" altLang="zh-CN" sz="1200" kern="0" dirty="0">
                <a:latin typeface="+mj-ea"/>
                <a:ea typeface="+mj-ea"/>
                <a:cs typeface="Arial" pitchFamily="34" charset="0"/>
              </a:endParaRPr>
            </a:p>
            <a:p>
              <a:pPr>
                <a:lnSpc>
                  <a:spcPct val="150000"/>
                </a:lnSpc>
                <a:defRPr/>
              </a:pPr>
              <a:endParaRPr lang="en-US" altLang="zh-CN" sz="1200" kern="0" dirty="0">
                <a:latin typeface="+mj-ea"/>
                <a:ea typeface="+mj-ea"/>
                <a:cs typeface="Arial" pitchFamily="34" charset="0"/>
              </a:endParaRPr>
            </a:p>
          </p:txBody>
        </p:sp>
      </p:grpSp>
    </p:spTree>
    <p:extLst>
      <p:ext uri="{BB962C8B-B14F-4D97-AF65-F5344CB8AC3E}">
        <p14:creationId xmlns:p14="http://schemas.microsoft.com/office/powerpoint/2010/main" val="33823510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1+#ppt_w/2"/>
                                          </p:val>
                                        </p:tav>
                                        <p:tav tm="100000">
                                          <p:val>
                                            <p:strVal val="#ppt_x"/>
                                          </p:val>
                                        </p:tav>
                                      </p:tavLst>
                                    </p:anim>
                                    <p:anim calcmode="lin" valueType="num">
                                      <p:cBhvr additive="base">
                                        <p:cTn id="3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1015700" y="2928875"/>
            <a:ext cx="9936781" cy="1367051"/>
            <a:chOff x="1015699" y="2928875"/>
            <a:chExt cx="9936781" cy="1367050"/>
          </a:xfrm>
        </p:grpSpPr>
        <p:cxnSp>
          <p:nvCxnSpPr>
            <p:cNvPr id="7"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8" name="Straight Connector 31"/>
            <p:cNvCxnSpPr>
              <a:endCxn id="24"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10"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12"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14"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grpSp>
      <p:sp>
        <p:nvSpPr>
          <p:cNvPr id="16" name="矩形 15"/>
          <p:cNvSpPr/>
          <p:nvPr/>
        </p:nvSpPr>
        <p:spPr>
          <a:xfrm>
            <a:off x="3058455" y="2031784"/>
            <a:ext cx="3339805" cy="1143711"/>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333"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33" dirty="0">
              <a:solidFill>
                <a:srgbClr val="7F7F7F"/>
              </a:solidFill>
              <a:latin typeface="微软雅黑" pitchFamily="34" charset="-122"/>
              <a:cs typeface="宋体" charset="-122"/>
            </a:endParaRPr>
          </a:p>
        </p:txBody>
      </p:sp>
      <p:sp>
        <p:nvSpPr>
          <p:cNvPr id="17" name="矩形 16"/>
          <p:cNvSpPr/>
          <p:nvPr/>
        </p:nvSpPr>
        <p:spPr>
          <a:xfrm>
            <a:off x="8025460" y="2031784"/>
            <a:ext cx="3339805" cy="1143711"/>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333"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33" dirty="0">
              <a:solidFill>
                <a:srgbClr val="7F7F7F"/>
              </a:solidFill>
              <a:latin typeface="微软雅黑" pitchFamily="34" charset="-122"/>
              <a:cs typeface="宋体" charset="-122"/>
            </a:endParaRPr>
          </a:p>
        </p:txBody>
      </p:sp>
      <p:sp>
        <p:nvSpPr>
          <p:cNvPr id="18" name="矩形 17"/>
          <p:cNvSpPr/>
          <p:nvPr/>
        </p:nvSpPr>
        <p:spPr>
          <a:xfrm>
            <a:off x="973238" y="4295926"/>
            <a:ext cx="3339805" cy="1143711"/>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333"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33" dirty="0">
              <a:solidFill>
                <a:srgbClr val="7F7F7F"/>
              </a:solidFill>
              <a:latin typeface="微软雅黑" pitchFamily="34" charset="-122"/>
              <a:cs typeface="宋体" charset="-122"/>
            </a:endParaRPr>
          </a:p>
        </p:txBody>
      </p:sp>
      <p:sp>
        <p:nvSpPr>
          <p:cNvPr id="19" name="矩形 18"/>
          <p:cNvSpPr/>
          <p:nvPr/>
        </p:nvSpPr>
        <p:spPr>
          <a:xfrm>
            <a:off x="5749744" y="4295926"/>
            <a:ext cx="3339805" cy="1143711"/>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333"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333" dirty="0">
              <a:solidFill>
                <a:srgbClr val="7F7F7F"/>
              </a:solidFill>
              <a:latin typeface="微软雅黑" pitchFamily="34" charset="-122"/>
              <a:cs typeface="宋体" charset="-122"/>
            </a:endParaRPr>
          </a:p>
        </p:txBody>
      </p:sp>
      <p:grpSp>
        <p:nvGrpSpPr>
          <p:cNvPr id="20" name="组合 19"/>
          <p:cNvGrpSpPr/>
          <p:nvPr/>
        </p:nvGrpSpPr>
        <p:grpSpPr>
          <a:xfrm>
            <a:off x="1682703" y="1845934"/>
            <a:ext cx="1251019" cy="1253549"/>
            <a:chOff x="1771602" y="1706233"/>
            <a:chExt cx="1251019" cy="1253549"/>
          </a:xfrm>
        </p:grpSpPr>
        <p:grpSp>
          <p:nvGrpSpPr>
            <p:cNvPr id="21" name="Group 38"/>
            <p:cNvGrpSpPr/>
            <p:nvPr/>
          </p:nvGrpSpPr>
          <p:grpSpPr>
            <a:xfrm>
              <a:off x="1771602" y="1706233"/>
              <a:ext cx="1251019" cy="1253549"/>
              <a:chOff x="3692576" y="1742634"/>
              <a:chExt cx="2790379" cy="2796023"/>
            </a:xfrm>
          </p:grpSpPr>
          <p:grpSp>
            <p:nvGrpSpPr>
              <p:cNvPr id="23" name="组合 79"/>
              <p:cNvGrpSpPr>
                <a:grpSpLocks/>
              </p:cNvGrpSpPr>
              <p:nvPr/>
            </p:nvGrpSpPr>
            <p:grpSpPr bwMode="auto">
              <a:xfrm>
                <a:off x="3692576" y="1742634"/>
                <a:ext cx="2790379" cy="2796023"/>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2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24"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pic>
          <p:nvPicPr>
            <p:cNvPr id="22"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27" name="组合 26"/>
          <p:cNvGrpSpPr/>
          <p:nvPr/>
        </p:nvGrpSpPr>
        <p:grpSpPr>
          <a:xfrm>
            <a:off x="6617849" y="1844168"/>
            <a:ext cx="1251019" cy="1253549"/>
            <a:chOff x="6706749" y="1704468"/>
            <a:chExt cx="1251019" cy="1253549"/>
          </a:xfrm>
        </p:grpSpPr>
        <p:grpSp>
          <p:nvGrpSpPr>
            <p:cNvPr id="28" name="Group 43"/>
            <p:cNvGrpSpPr/>
            <p:nvPr/>
          </p:nvGrpSpPr>
          <p:grpSpPr>
            <a:xfrm>
              <a:off x="6706749" y="1704468"/>
              <a:ext cx="1251019" cy="1253549"/>
              <a:chOff x="3692576" y="1742634"/>
              <a:chExt cx="2790379" cy="2796023"/>
            </a:xfrm>
          </p:grpSpPr>
          <p:grpSp>
            <p:nvGrpSpPr>
              <p:cNvPr id="43" name="组合 79"/>
              <p:cNvGrpSpPr>
                <a:grpSpLocks/>
              </p:cNvGrpSpPr>
              <p:nvPr/>
            </p:nvGrpSpPr>
            <p:grpSpPr bwMode="auto">
              <a:xfrm>
                <a:off x="3692576" y="1742634"/>
                <a:ext cx="2790379" cy="2796023"/>
                <a:chOff x="6379729" y="2488774"/>
                <a:chExt cx="2513016" cy="2513016"/>
              </a:xfrm>
            </p:grpSpPr>
            <p:sp>
              <p:nvSpPr>
                <p:cNvPr id="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4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44"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grpSp>
          <p:nvGrpSpPr>
            <p:cNvPr id="29" name="Group 24"/>
            <p:cNvGrpSpPr>
              <a:grpSpLocks noChangeAspect="1"/>
            </p:cNvGrpSpPr>
            <p:nvPr/>
          </p:nvGrpSpPr>
          <p:grpSpPr>
            <a:xfrm>
              <a:off x="7152542" y="2112972"/>
              <a:ext cx="404336" cy="404336"/>
              <a:chOff x="6111586" y="318800"/>
              <a:chExt cx="490538" cy="490538"/>
            </a:xfrm>
            <a:solidFill>
              <a:srgbClr val="FFFFFF"/>
            </a:solidFill>
          </p:grpSpPr>
          <p:sp>
            <p:nvSpPr>
              <p:cNvPr id="30"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1"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2"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3"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4"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5"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6"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7"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8"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39"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40"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41"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42"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grpSp>
      </p:grpSp>
      <p:grpSp>
        <p:nvGrpSpPr>
          <p:cNvPr id="47" name="组合 46"/>
          <p:cNvGrpSpPr/>
          <p:nvPr/>
        </p:nvGrpSpPr>
        <p:grpSpPr>
          <a:xfrm>
            <a:off x="9125065" y="4155995"/>
            <a:ext cx="1251019" cy="1253549"/>
            <a:chOff x="9213965" y="4016294"/>
            <a:chExt cx="1251019" cy="1253549"/>
          </a:xfrm>
        </p:grpSpPr>
        <p:grpSp>
          <p:nvGrpSpPr>
            <p:cNvPr id="48" name="Group 48"/>
            <p:cNvGrpSpPr/>
            <p:nvPr/>
          </p:nvGrpSpPr>
          <p:grpSpPr>
            <a:xfrm>
              <a:off x="9213965" y="4016294"/>
              <a:ext cx="1251019" cy="1253549"/>
              <a:chOff x="3692576" y="1742634"/>
              <a:chExt cx="2790379" cy="2796023"/>
            </a:xfrm>
          </p:grpSpPr>
          <p:grpSp>
            <p:nvGrpSpPr>
              <p:cNvPr id="54" name="组合 79"/>
              <p:cNvGrpSpPr>
                <a:grpSpLocks/>
              </p:cNvGrpSpPr>
              <p:nvPr/>
            </p:nvGrpSpPr>
            <p:grpSpPr bwMode="auto">
              <a:xfrm>
                <a:off x="3692576" y="1742634"/>
                <a:ext cx="2790379" cy="2796023"/>
                <a:chOff x="6379729" y="2488774"/>
                <a:chExt cx="2513016" cy="2513016"/>
              </a:xfrm>
            </p:grpSpPr>
            <p:sp>
              <p:nvSpPr>
                <p:cNvPr id="5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5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55"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grpSp>
          <p:nvGrpSpPr>
            <p:cNvPr id="49" name="Group 132"/>
            <p:cNvGrpSpPr>
              <a:grpSpLocks noChangeAspect="1"/>
            </p:cNvGrpSpPr>
            <p:nvPr/>
          </p:nvGrpSpPr>
          <p:grpSpPr>
            <a:xfrm>
              <a:off x="9613622" y="4409789"/>
              <a:ext cx="471510" cy="461033"/>
              <a:chOff x="-6349" y="-1587"/>
              <a:chExt cx="500062" cy="488950"/>
            </a:xfrm>
            <a:solidFill>
              <a:srgbClr val="FFFFFF"/>
            </a:solidFill>
          </p:grpSpPr>
          <p:sp>
            <p:nvSpPr>
              <p:cNvPr id="50"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51"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52"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sp>
            <p:nvSpPr>
              <p:cNvPr id="53"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solidFill>
                    <a:srgbClr val="7F7F7F"/>
                  </a:solidFill>
                </a:endParaRPr>
              </a:p>
            </p:txBody>
          </p:sp>
        </p:grpSp>
      </p:grpSp>
      <p:grpSp>
        <p:nvGrpSpPr>
          <p:cNvPr id="58" name="组合 57"/>
          <p:cNvGrpSpPr/>
          <p:nvPr/>
        </p:nvGrpSpPr>
        <p:grpSpPr>
          <a:xfrm>
            <a:off x="4172065" y="4155995"/>
            <a:ext cx="1251019" cy="1253549"/>
            <a:chOff x="4260965" y="4016294"/>
            <a:chExt cx="1251019" cy="1253549"/>
          </a:xfrm>
        </p:grpSpPr>
        <p:grpSp>
          <p:nvGrpSpPr>
            <p:cNvPr id="59" name="Group 48"/>
            <p:cNvGrpSpPr/>
            <p:nvPr/>
          </p:nvGrpSpPr>
          <p:grpSpPr>
            <a:xfrm>
              <a:off x="4260965" y="4016294"/>
              <a:ext cx="1251019" cy="1253549"/>
              <a:chOff x="3692576" y="1742634"/>
              <a:chExt cx="2790379" cy="2796023"/>
            </a:xfrm>
          </p:grpSpPr>
          <p:grpSp>
            <p:nvGrpSpPr>
              <p:cNvPr id="72" name="组合 79"/>
              <p:cNvGrpSpPr>
                <a:grpSpLocks/>
              </p:cNvGrpSpPr>
              <p:nvPr/>
            </p:nvGrpSpPr>
            <p:grpSpPr bwMode="auto">
              <a:xfrm>
                <a:off x="3692576" y="1742634"/>
                <a:ext cx="2790379" cy="2796023"/>
                <a:chOff x="6379729" y="2488774"/>
                <a:chExt cx="2513016" cy="2513016"/>
              </a:xfrm>
            </p:grpSpPr>
            <p:sp>
              <p:nvSpPr>
                <p:cNvPr id="7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7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73"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grpSp>
          <p:nvGrpSpPr>
            <p:cNvPr id="60" name="组合 59"/>
            <p:cNvGrpSpPr/>
            <p:nvPr/>
          </p:nvGrpSpPr>
          <p:grpSpPr>
            <a:xfrm>
              <a:off x="4665262" y="4441971"/>
              <a:ext cx="476042" cy="437541"/>
              <a:chOff x="4470401" y="1481138"/>
              <a:chExt cx="215900" cy="198438"/>
            </a:xfrm>
            <a:solidFill>
              <a:schemeClr val="bg1"/>
            </a:solidFill>
          </p:grpSpPr>
          <p:sp>
            <p:nvSpPr>
              <p:cNvPr id="61"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2"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3"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4"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5"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6"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7"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8"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69"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70"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sp>
            <p:nvSpPr>
              <p:cNvPr id="71"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7F7F7F"/>
                  </a:solidFill>
                </a:endParaRPr>
              </a:p>
            </p:txBody>
          </p:sp>
        </p:grpSp>
      </p:grpSp>
    </p:spTree>
    <p:extLst>
      <p:ext uri="{BB962C8B-B14F-4D97-AF65-F5344CB8AC3E}">
        <p14:creationId xmlns:p14="http://schemas.microsoft.com/office/powerpoint/2010/main" val="9961104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anim calcmode="lin" valueType="num">
                                      <p:cBhvr>
                                        <p:cTn id="14" dur="500" fill="hold"/>
                                        <p:tgtEl>
                                          <p:spTgt spid="27"/>
                                        </p:tgtEl>
                                        <p:attrNameLst>
                                          <p:attrName>ppt_x</p:attrName>
                                        </p:attrNameLst>
                                      </p:cBhvr>
                                      <p:tavLst>
                                        <p:tav tm="0">
                                          <p:val>
                                            <p:strVal val="#ppt_x"/>
                                          </p:val>
                                        </p:tav>
                                        <p:tav tm="100000">
                                          <p:val>
                                            <p:strVal val="#ppt_x"/>
                                          </p:val>
                                        </p:tav>
                                      </p:tavLst>
                                    </p:anim>
                                    <p:anim calcmode="lin" valueType="num">
                                      <p:cBhvr>
                                        <p:cTn id="15" dur="500" fill="hold"/>
                                        <p:tgtEl>
                                          <p:spTgt spid="2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anim calcmode="lin" valueType="num">
                                      <p:cBhvr>
                                        <p:cTn id="19" dur="500" fill="hold"/>
                                        <p:tgtEl>
                                          <p:spTgt spid="20"/>
                                        </p:tgtEl>
                                        <p:attrNameLst>
                                          <p:attrName>ppt_x</p:attrName>
                                        </p:attrNameLst>
                                      </p:cBhvr>
                                      <p:tavLst>
                                        <p:tav tm="0">
                                          <p:val>
                                            <p:strVal val="#ppt_x"/>
                                          </p:val>
                                        </p:tav>
                                        <p:tav tm="100000">
                                          <p:val>
                                            <p:strVal val="#ppt_x"/>
                                          </p:val>
                                        </p:tav>
                                      </p:tavLst>
                                    </p:anim>
                                    <p:anim calcmode="lin" valueType="num">
                                      <p:cBhvr>
                                        <p:cTn id="20" dur="500" fill="hold"/>
                                        <p:tgtEl>
                                          <p:spTgt spid="20"/>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1000"/>
                                        <p:tgtEl>
                                          <p:spTgt spid="58"/>
                                        </p:tgtEl>
                                      </p:cBhvr>
                                    </p:animEffect>
                                    <p:anim calcmode="lin" valueType="num">
                                      <p:cBhvr>
                                        <p:cTn id="24" dur="1000" fill="hold"/>
                                        <p:tgtEl>
                                          <p:spTgt spid="58"/>
                                        </p:tgtEl>
                                        <p:attrNameLst>
                                          <p:attrName>ppt_x</p:attrName>
                                        </p:attrNameLst>
                                      </p:cBhvr>
                                      <p:tavLst>
                                        <p:tav tm="0">
                                          <p:val>
                                            <p:strVal val="#ppt_x"/>
                                          </p:val>
                                        </p:tav>
                                        <p:tav tm="100000">
                                          <p:val>
                                            <p:strVal val="#ppt_x"/>
                                          </p:val>
                                        </p:tav>
                                      </p:tavLst>
                                    </p:anim>
                                    <p:anim calcmode="lin" valueType="num">
                                      <p:cBhvr>
                                        <p:cTn id="25" dur="1000" fill="hold"/>
                                        <p:tgtEl>
                                          <p:spTgt spid="58"/>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1000"/>
                                        <p:tgtEl>
                                          <p:spTgt spid="47"/>
                                        </p:tgtEl>
                                      </p:cBhvr>
                                    </p:animEffect>
                                    <p:anim calcmode="lin" valueType="num">
                                      <p:cBhvr>
                                        <p:cTn id="29" dur="1000" fill="hold"/>
                                        <p:tgtEl>
                                          <p:spTgt spid="47"/>
                                        </p:tgtEl>
                                        <p:attrNameLst>
                                          <p:attrName>ppt_x</p:attrName>
                                        </p:attrNameLst>
                                      </p:cBhvr>
                                      <p:tavLst>
                                        <p:tav tm="0">
                                          <p:val>
                                            <p:strVal val="#ppt_x"/>
                                          </p:val>
                                        </p:tav>
                                        <p:tav tm="100000">
                                          <p:val>
                                            <p:strVal val="#ppt_x"/>
                                          </p:val>
                                        </p:tav>
                                      </p:tavLst>
                                    </p:anim>
                                    <p:anim calcmode="lin" valueType="num">
                                      <p:cBhvr>
                                        <p:cTn id="3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1+#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2736424" y="3497111"/>
            <a:ext cx="1631384" cy="491373"/>
            <a:chOff x="3838575" y="2712368"/>
            <a:chExt cx="1604974" cy="368530"/>
          </a:xfrm>
        </p:grpSpPr>
        <p:cxnSp>
          <p:nvCxnSpPr>
            <p:cNvPr id="7" name="直接连接符 6"/>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7"/>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8"/>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接连接符 9"/>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接连接符 10"/>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 name="组合 11"/>
          <p:cNvGrpSpPr/>
          <p:nvPr/>
        </p:nvGrpSpPr>
        <p:grpSpPr>
          <a:xfrm>
            <a:off x="1048058" y="2794788"/>
            <a:ext cx="1815231" cy="1818904"/>
            <a:chOff x="7146423" y="413387"/>
            <a:chExt cx="495231" cy="496232"/>
          </a:xfrm>
        </p:grpSpPr>
        <p:grpSp>
          <p:nvGrpSpPr>
            <p:cNvPr id="13" name="组合 12"/>
            <p:cNvGrpSpPr/>
            <p:nvPr/>
          </p:nvGrpSpPr>
          <p:grpSpPr>
            <a:xfrm>
              <a:off x="7146423" y="413387"/>
              <a:ext cx="495231" cy="496232"/>
              <a:chOff x="1589596" y="810715"/>
              <a:chExt cx="2340698" cy="2345431"/>
            </a:xfrm>
          </p:grpSpPr>
          <p:grpSp>
            <p:nvGrpSpPr>
              <p:cNvPr id="15" name="组合 79"/>
              <p:cNvGrpSpPr>
                <a:grpSpLocks/>
              </p:cNvGrpSpPr>
              <p:nvPr/>
            </p:nvGrpSpPr>
            <p:grpSpPr bwMode="auto">
              <a:xfrm>
                <a:off x="1589596" y="810715"/>
                <a:ext cx="2340698" cy="2345431"/>
                <a:chOff x="6379729" y="2488774"/>
                <a:chExt cx="2513016" cy="2513016"/>
              </a:xfrm>
            </p:grpSpPr>
            <p:sp>
              <p:nvSpPr>
                <p:cNvPr id="1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1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16"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4" name="TextBox 64"/>
            <p:cNvSpPr txBox="1"/>
            <p:nvPr/>
          </p:nvSpPr>
          <p:spPr>
            <a:xfrm>
              <a:off x="7296147" y="571227"/>
              <a:ext cx="218316" cy="226712"/>
            </a:xfrm>
            <a:prstGeom prst="rect">
              <a:avLst/>
            </a:prstGeom>
            <a:noFill/>
          </p:spPr>
          <p:txBody>
            <a:bodyPr wrap="none" rtlCol="0">
              <a:spAutoFit/>
            </a:bodyPr>
            <a:lstStyle/>
            <a:p>
              <a:r>
                <a:rPr lang="zh-CN" altLang="en-US" sz="2400" dirty="0">
                  <a:solidFill>
                    <a:prstClr val="white"/>
                  </a:solidFill>
                  <a:latin typeface="微软雅黑" pitchFamily="34" charset="-122"/>
                </a:rPr>
                <a:t>标题</a:t>
              </a:r>
              <a:endParaRPr lang="en-US" altLang="zh-CN" sz="2400" dirty="0">
                <a:solidFill>
                  <a:prstClr val="white"/>
                </a:solidFill>
                <a:latin typeface="微软雅黑" pitchFamily="34" charset="-122"/>
              </a:endParaRPr>
            </a:p>
            <a:p>
              <a:r>
                <a:rPr lang="zh-CN" altLang="en-US" sz="2400" dirty="0">
                  <a:solidFill>
                    <a:prstClr val="white"/>
                  </a:solidFill>
                  <a:latin typeface="微软雅黑" pitchFamily="34" charset="-122"/>
                </a:rPr>
                <a:t>文字</a:t>
              </a:r>
              <a:endParaRPr lang="en-US" altLang="zh-CN" sz="2400" dirty="0">
                <a:solidFill>
                  <a:prstClr val="white"/>
                </a:solidFill>
                <a:latin typeface="微软雅黑" pitchFamily="34" charset="-122"/>
              </a:endParaRPr>
            </a:p>
          </p:txBody>
        </p:sp>
      </p:grpSp>
      <p:grpSp>
        <p:nvGrpSpPr>
          <p:cNvPr id="19" name="组合 18"/>
          <p:cNvGrpSpPr/>
          <p:nvPr/>
        </p:nvGrpSpPr>
        <p:grpSpPr>
          <a:xfrm>
            <a:off x="4084179" y="1861013"/>
            <a:ext cx="3795144" cy="3802823"/>
            <a:chOff x="8244408" y="2516931"/>
            <a:chExt cx="2846358" cy="2852117"/>
          </a:xfrm>
        </p:grpSpPr>
        <p:grpSp>
          <p:nvGrpSpPr>
            <p:cNvPr id="20" name="组合 19"/>
            <p:cNvGrpSpPr/>
            <p:nvPr/>
          </p:nvGrpSpPr>
          <p:grpSpPr>
            <a:xfrm>
              <a:off x="8244408" y="2516931"/>
              <a:ext cx="2846358" cy="2852117"/>
              <a:chOff x="1589596" y="810715"/>
              <a:chExt cx="2340698" cy="2345431"/>
            </a:xfrm>
          </p:grpSpPr>
          <p:grpSp>
            <p:nvGrpSpPr>
              <p:cNvPr id="23" name="组合 22"/>
              <p:cNvGrpSpPr>
                <a:grpSpLocks/>
              </p:cNvGrpSpPr>
              <p:nvPr/>
            </p:nvGrpSpPr>
            <p:grpSpPr bwMode="auto">
              <a:xfrm>
                <a:off x="1589596" y="810715"/>
                <a:ext cx="2340698" cy="2345431"/>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24" name="椭圆 23"/>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21" name="TextBox 75"/>
            <p:cNvSpPr txBox="1"/>
            <p:nvPr/>
          </p:nvSpPr>
          <p:spPr>
            <a:xfrm>
              <a:off x="8892480" y="3626172"/>
              <a:ext cx="1561314" cy="615361"/>
            </a:xfrm>
            <a:prstGeom prst="rect">
              <a:avLst/>
            </a:prstGeom>
            <a:noFill/>
          </p:spPr>
          <p:txBody>
            <a:bodyPr wrap="square" lIns="0" tIns="0" rIns="0" bIns="0" rtlCol="0">
              <a:spAutoFit/>
            </a:bodyPr>
            <a:lstStyle/>
            <a:p>
              <a:r>
                <a:rPr lang="zh-CN" altLang="en-US" sz="1333" dirty="0">
                  <a:solidFill>
                    <a:prstClr val="white"/>
                  </a:solidFill>
                  <a:latin typeface="微软雅黑"/>
                </a:rPr>
                <a:t>单击此处添加文本单击此处添加文本单击此处添加文本单击此处添加文本</a:t>
              </a:r>
              <a:endParaRPr lang="en-US" altLang="zh-CN" sz="1333" dirty="0">
                <a:solidFill>
                  <a:prstClr val="white"/>
                </a:solidFill>
                <a:latin typeface="微软雅黑"/>
              </a:endParaRPr>
            </a:p>
            <a:p>
              <a:endParaRPr lang="en-US" altLang="zh-CN" sz="1333" dirty="0">
                <a:solidFill>
                  <a:prstClr val="white"/>
                </a:solidFill>
                <a:latin typeface="微软雅黑"/>
              </a:endParaRPr>
            </a:p>
          </p:txBody>
        </p:sp>
        <p:sp>
          <p:nvSpPr>
            <p:cNvPr id="22" name="TextBox 76"/>
            <p:cNvSpPr txBox="1"/>
            <p:nvPr/>
          </p:nvSpPr>
          <p:spPr>
            <a:xfrm>
              <a:off x="9203374" y="3308632"/>
              <a:ext cx="1561314" cy="192360"/>
            </a:xfrm>
            <a:prstGeom prst="rect">
              <a:avLst/>
            </a:prstGeom>
            <a:noFill/>
          </p:spPr>
          <p:txBody>
            <a:bodyPr wrap="square" lIns="0" tIns="0" rIns="0" bIns="0" rtlCol="0">
              <a:spAutoFit/>
            </a:bodyPr>
            <a:lstStyle/>
            <a:p>
              <a:pPr algn="just">
                <a:lnSpc>
                  <a:spcPts val="2000"/>
                </a:lnSpc>
              </a:pPr>
              <a:r>
                <a:rPr lang="zh-CN" altLang="en-US" sz="2400" dirty="0">
                  <a:solidFill>
                    <a:prstClr val="white"/>
                  </a:solidFill>
                  <a:latin typeface="微软雅黑" pitchFamily="34" charset="-122"/>
                </a:rPr>
                <a:t>标题文字</a:t>
              </a:r>
              <a:endParaRPr lang="en-US" altLang="zh-CN" sz="2400" dirty="0">
                <a:solidFill>
                  <a:prstClr val="white"/>
                </a:solidFill>
                <a:latin typeface="微软雅黑" pitchFamily="34" charset="-122"/>
              </a:endParaRPr>
            </a:p>
          </p:txBody>
        </p:sp>
      </p:grpSp>
      <p:grpSp>
        <p:nvGrpSpPr>
          <p:cNvPr id="27" name="组合 26"/>
          <p:cNvGrpSpPr/>
          <p:nvPr/>
        </p:nvGrpSpPr>
        <p:grpSpPr>
          <a:xfrm>
            <a:off x="6617959" y="1931489"/>
            <a:ext cx="4182564" cy="910084"/>
            <a:chOff x="4675437" y="1448616"/>
            <a:chExt cx="3136923" cy="682563"/>
          </a:xfrm>
        </p:grpSpPr>
        <p:grpSp>
          <p:nvGrpSpPr>
            <p:cNvPr id="28" name="组合 27"/>
            <p:cNvGrpSpPr/>
            <p:nvPr/>
          </p:nvGrpSpPr>
          <p:grpSpPr>
            <a:xfrm>
              <a:off x="4675437" y="1448616"/>
              <a:ext cx="681185" cy="682563"/>
              <a:chOff x="7146423" y="413387"/>
              <a:chExt cx="495231" cy="496232"/>
            </a:xfrm>
          </p:grpSpPr>
          <p:grpSp>
            <p:nvGrpSpPr>
              <p:cNvPr id="30" name="组合 29"/>
              <p:cNvGrpSpPr/>
              <p:nvPr/>
            </p:nvGrpSpPr>
            <p:grpSpPr>
              <a:xfrm>
                <a:off x="7146423" y="413387"/>
                <a:ext cx="495231" cy="496232"/>
                <a:chOff x="1589596" y="810715"/>
                <a:chExt cx="2340698" cy="2345431"/>
              </a:xfrm>
            </p:grpSpPr>
            <p:grpSp>
              <p:nvGrpSpPr>
                <p:cNvPr id="32" name="组合 79"/>
                <p:cNvGrpSpPr>
                  <a:grpSpLocks/>
                </p:cNvGrpSpPr>
                <p:nvPr/>
              </p:nvGrpSpPr>
              <p:grpSpPr bwMode="auto">
                <a:xfrm>
                  <a:off x="1589596" y="810715"/>
                  <a:ext cx="2340698" cy="2345431"/>
                  <a:chOff x="6379729" y="2488774"/>
                  <a:chExt cx="2513016" cy="2513016"/>
                </a:xfrm>
              </p:grpSpPr>
              <p:sp>
                <p:nvSpPr>
                  <p:cNvPr id="3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3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33"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31" name="TextBox 96"/>
              <p:cNvSpPr txBox="1"/>
              <p:nvPr/>
            </p:nvSpPr>
            <p:spPr>
              <a:xfrm>
                <a:off x="7229619" y="557367"/>
                <a:ext cx="298227" cy="251727"/>
              </a:xfrm>
              <a:prstGeom prst="rect">
                <a:avLst/>
              </a:prstGeom>
              <a:noFill/>
            </p:spPr>
            <p:txBody>
              <a:bodyPr wrap="none" rtlCol="0">
                <a:spAutoFit/>
              </a:bodyPr>
              <a:lstStyle/>
              <a:p>
                <a:r>
                  <a:rPr lang="en-US" altLang="zh-CN" sz="2400" dirty="0">
                    <a:solidFill>
                      <a:prstClr val="white"/>
                    </a:solidFill>
                    <a:latin typeface="微软雅黑" pitchFamily="34" charset="-122"/>
                  </a:rPr>
                  <a:t>01</a:t>
                </a:r>
              </a:p>
            </p:txBody>
          </p:sp>
        </p:grpSp>
        <p:sp>
          <p:nvSpPr>
            <p:cNvPr id="29" name="TextBox 87"/>
            <p:cNvSpPr txBox="1"/>
            <p:nvPr/>
          </p:nvSpPr>
          <p:spPr>
            <a:xfrm>
              <a:off x="5611772" y="1476863"/>
              <a:ext cx="2200588" cy="461521"/>
            </a:xfrm>
            <a:prstGeom prst="rect">
              <a:avLst/>
            </a:prstGeom>
            <a:noFill/>
          </p:spPr>
          <p:txBody>
            <a:bodyPr wrap="square" lIns="0" tIns="0" rIns="0" bIns="0" rtlCol="0">
              <a:spAutoFit/>
            </a:bodyPr>
            <a:lstStyle/>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endParaRPr lang="en-US" altLang="zh-CN" sz="1333" dirty="0">
                <a:solidFill>
                  <a:srgbClr val="7F7F7F"/>
                </a:solidFill>
                <a:latin typeface="微软雅黑"/>
              </a:endParaRPr>
            </a:p>
          </p:txBody>
        </p:sp>
      </p:grpSp>
      <p:grpSp>
        <p:nvGrpSpPr>
          <p:cNvPr id="36" name="组合 35"/>
          <p:cNvGrpSpPr/>
          <p:nvPr/>
        </p:nvGrpSpPr>
        <p:grpSpPr>
          <a:xfrm>
            <a:off x="7383074" y="3310505"/>
            <a:ext cx="3993513" cy="910084"/>
            <a:chOff x="5249273" y="2482879"/>
            <a:chExt cx="2995135" cy="682563"/>
          </a:xfrm>
        </p:grpSpPr>
        <p:grpSp>
          <p:nvGrpSpPr>
            <p:cNvPr id="37" name="组合 36"/>
            <p:cNvGrpSpPr/>
            <p:nvPr/>
          </p:nvGrpSpPr>
          <p:grpSpPr>
            <a:xfrm>
              <a:off x="5249273" y="2482879"/>
              <a:ext cx="681185" cy="682563"/>
              <a:chOff x="7146423" y="413387"/>
              <a:chExt cx="495231" cy="496232"/>
            </a:xfrm>
          </p:grpSpPr>
          <p:grpSp>
            <p:nvGrpSpPr>
              <p:cNvPr id="39" name="组合 38"/>
              <p:cNvGrpSpPr/>
              <p:nvPr/>
            </p:nvGrpSpPr>
            <p:grpSpPr>
              <a:xfrm>
                <a:off x="7146423" y="413387"/>
                <a:ext cx="495231" cy="496232"/>
                <a:chOff x="1589596" y="810715"/>
                <a:chExt cx="2340698" cy="2345431"/>
              </a:xfrm>
            </p:grpSpPr>
            <p:grpSp>
              <p:nvGrpSpPr>
                <p:cNvPr id="41" name="组合 79"/>
                <p:cNvGrpSpPr>
                  <a:grpSpLocks/>
                </p:cNvGrpSpPr>
                <p:nvPr/>
              </p:nvGrpSpPr>
              <p:grpSpPr bwMode="auto">
                <a:xfrm>
                  <a:off x="1589596" y="810715"/>
                  <a:ext cx="2340698" cy="2345431"/>
                  <a:chOff x="6379729" y="2488774"/>
                  <a:chExt cx="2513016" cy="2513016"/>
                </a:xfrm>
              </p:grpSpPr>
              <p:sp>
                <p:nvSpPr>
                  <p:cNvPr id="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4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42"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40" name="TextBox 120"/>
              <p:cNvSpPr txBox="1"/>
              <p:nvPr/>
            </p:nvSpPr>
            <p:spPr>
              <a:xfrm>
                <a:off x="7229619" y="557367"/>
                <a:ext cx="298227" cy="251727"/>
              </a:xfrm>
              <a:prstGeom prst="rect">
                <a:avLst/>
              </a:prstGeom>
              <a:noFill/>
            </p:spPr>
            <p:txBody>
              <a:bodyPr wrap="none" rtlCol="0">
                <a:spAutoFit/>
              </a:bodyPr>
              <a:lstStyle/>
              <a:p>
                <a:r>
                  <a:rPr lang="en-US" altLang="zh-CN" sz="2400" dirty="0">
                    <a:solidFill>
                      <a:prstClr val="white"/>
                    </a:solidFill>
                    <a:latin typeface="微软雅黑" pitchFamily="34" charset="-122"/>
                  </a:rPr>
                  <a:t>02</a:t>
                </a:r>
              </a:p>
            </p:txBody>
          </p:sp>
        </p:grpSp>
        <p:sp>
          <p:nvSpPr>
            <p:cNvPr id="38" name="TextBox 118"/>
            <p:cNvSpPr txBox="1"/>
            <p:nvPr/>
          </p:nvSpPr>
          <p:spPr>
            <a:xfrm>
              <a:off x="6043820" y="2516931"/>
              <a:ext cx="2200588" cy="461521"/>
            </a:xfrm>
            <a:prstGeom prst="rect">
              <a:avLst/>
            </a:prstGeom>
            <a:noFill/>
          </p:spPr>
          <p:txBody>
            <a:bodyPr wrap="square" lIns="0" tIns="0" rIns="0" bIns="0" rtlCol="0">
              <a:spAutoFit/>
            </a:bodyPr>
            <a:lstStyle/>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endParaRPr lang="en-US" altLang="zh-CN" sz="1333" dirty="0">
                <a:solidFill>
                  <a:srgbClr val="7F7F7F"/>
                </a:solidFill>
                <a:latin typeface="微软雅黑"/>
              </a:endParaRPr>
            </a:p>
          </p:txBody>
        </p:sp>
      </p:grpSp>
      <p:grpSp>
        <p:nvGrpSpPr>
          <p:cNvPr id="45" name="组合 44"/>
          <p:cNvGrpSpPr/>
          <p:nvPr/>
        </p:nvGrpSpPr>
        <p:grpSpPr>
          <a:xfrm>
            <a:off x="6622181" y="4769569"/>
            <a:ext cx="4107201" cy="910084"/>
            <a:chOff x="4678603" y="3577177"/>
            <a:chExt cx="3080401" cy="682563"/>
          </a:xfrm>
        </p:grpSpPr>
        <p:grpSp>
          <p:nvGrpSpPr>
            <p:cNvPr id="46" name="组合 45"/>
            <p:cNvGrpSpPr/>
            <p:nvPr/>
          </p:nvGrpSpPr>
          <p:grpSpPr>
            <a:xfrm>
              <a:off x="4678603" y="3577177"/>
              <a:ext cx="681185" cy="682563"/>
              <a:chOff x="7146423" y="413387"/>
              <a:chExt cx="495231" cy="496232"/>
            </a:xfrm>
          </p:grpSpPr>
          <p:grpSp>
            <p:nvGrpSpPr>
              <p:cNvPr id="48" name="组合 47"/>
              <p:cNvGrpSpPr/>
              <p:nvPr/>
            </p:nvGrpSpPr>
            <p:grpSpPr>
              <a:xfrm>
                <a:off x="7146423" y="413387"/>
                <a:ext cx="495231" cy="496232"/>
                <a:chOff x="1589596" y="810715"/>
                <a:chExt cx="2340698" cy="2345431"/>
              </a:xfrm>
            </p:grpSpPr>
            <p:grpSp>
              <p:nvGrpSpPr>
                <p:cNvPr id="50" name="组合 79"/>
                <p:cNvGrpSpPr>
                  <a:grpSpLocks/>
                </p:cNvGrpSpPr>
                <p:nvPr/>
              </p:nvGrpSpPr>
              <p:grpSpPr bwMode="auto">
                <a:xfrm>
                  <a:off x="1589596" y="810715"/>
                  <a:ext cx="2340698" cy="2345431"/>
                  <a:chOff x="6379729" y="2488774"/>
                  <a:chExt cx="2513016" cy="2513016"/>
                </a:xfrm>
              </p:grpSpPr>
              <p:sp>
                <p:nvSpPr>
                  <p:cNvPr id="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2400" kern="0">
                      <a:solidFill>
                        <a:srgbClr val="FFFFFF"/>
                      </a:solidFill>
                      <a:ea typeface="宋体"/>
                    </a:endParaRPr>
                  </a:p>
                </p:txBody>
              </p:sp>
              <p:sp>
                <p:nvSpPr>
                  <p:cNvPr id="5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2400" kern="0">
                      <a:solidFill>
                        <a:srgbClr val="FFFFFF"/>
                      </a:solidFill>
                    </a:endParaRPr>
                  </a:p>
                </p:txBody>
              </p:sp>
            </p:grpSp>
            <p:sp>
              <p:nvSpPr>
                <p:cNvPr id="51"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49" name="TextBox 129"/>
              <p:cNvSpPr txBox="1"/>
              <p:nvPr/>
            </p:nvSpPr>
            <p:spPr>
              <a:xfrm>
                <a:off x="7229619" y="557367"/>
                <a:ext cx="298227" cy="251727"/>
              </a:xfrm>
              <a:prstGeom prst="rect">
                <a:avLst/>
              </a:prstGeom>
              <a:noFill/>
            </p:spPr>
            <p:txBody>
              <a:bodyPr wrap="none" rtlCol="0">
                <a:spAutoFit/>
              </a:bodyPr>
              <a:lstStyle/>
              <a:p>
                <a:r>
                  <a:rPr lang="en-US" altLang="zh-CN" sz="2400" dirty="0">
                    <a:solidFill>
                      <a:prstClr val="white"/>
                    </a:solidFill>
                    <a:latin typeface="微软雅黑" pitchFamily="34" charset="-122"/>
                  </a:rPr>
                  <a:t>03</a:t>
                </a:r>
              </a:p>
            </p:txBody>
          </p:sp>
        </p:grpSp>
        <p:sp>
          <p:nvSpPr>
            <p:cNvPr id="47" name="TextBox 127"/>
            <p:cNvSpPr txBox="1"/>
            <p:nvPr/>
          </p:nvSpPr>
          <p:spPr>
            <a:xfrm>
              <a:off x="5558416" y="3631245"/>
              <a:ext cx="2200588" cy="461521"/>
            </a:xfrm>
            <a:prstGeom prst="rect">
              <a:avLst/>
            </a:prstGeom>
            <a:noFill/>
          </p:spPr>
          <p:txBody>
            <a:bodyPr wrap="square" lIns="0" tIns="0" rIns="0" bIns="0" rtlCol="0">
              <a:spAutoFit/>
            </a:bodyPr>
            <a:lstStyle/>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r>
                <a:rPr lang="zh-CN" altLang="en-US" sz="1333" dirty="0">
                  <a:solidFill>
                    <a:srgbClr val="7F7F7F"/>
                  </a:solidFill>
                  <a:latin typeface="微软雅黑"/>
                </a:rPr>
                <a:t>单击此处添加文本单击此处添加文本</a:t>
              </a:r>
              <a:endParaRPr lang="en-US" altLang="zh-CN" sz="1333" dirty="0">
                <a:solidFill>
                  <a:srgbClr val="7F7F7F"/>
                </a:solidFill>
                <a:latin typeface="微软雅黑"/>
              </a:endParaRPr>
            </a:p>
            <a:p>
              <a:endParaRPr lang="en-US" altLang="zh-CN" sz="1333" dirty="0">
                <a:solidFill>
                  <a:srgbClr val="7F7F7F"/>
                </a:solidFill>
                <a:latin typeface="微软雅黑"/>
              </a:endParaRPr>
            </a:p>
          </p:txBody>
        </p:sp>
      </p:grpSp>
    </p:spTree>
    <p:extLst>
      <p:ext uri="{BB962C8B-B14F-4D97-AF65-F5344CB8AC3E}">
        <p14:creationId xmlns:p14="http://schemas.microsoft.com/office/powerpoint/2010/main" val="35157146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1+#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1+#ppt_w/2"/>
                                          </p:val>
                                        </p:tav>
                                        <p:tav tm="100000">
                                          <p:val>
                                            <p:strVal val="#ppt_x"/>
                                          </p:val>
                                        </p:tav>
                                      </p:tavLst>
                                    </p:anim>
                                    <p:anim calcmode="lin" valueType="num">
                                      <p:cBhvr additive="base">
                                        <p:cTn id="37"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sp>
        <p:nvSpPr>
          <p:cNvPr id="6" name="椭圆 7"/>
          <p:cNvSpPr/>
          <p:nvPr/>
        </p:nvSpPr>
        <p:spPr>
          <a:xfrm>
            <a:off x="3441526" y="3826350"/>
            <a:ext cx="5141439" cy="120863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cxnSp>
        <p:nvCxnSpPr>
          <p:cNvPr id="7" name="直接连接符 6"/>
          <p:cNvCxnSpPr>
            <a:endCxn id="6" idx="1"/>
          </p:cNvCxnSpPr>
          <p:nvPr/>
        </p:nvCxnSpPr>
        <p:spPr>
          <a:xfrm>
            <a:off x="6008555" y="3227416"/>
            <a:ext cx="3691" cy="1807573"/>
          </a:xfrm>
          <a:prstGeom prst="line">
            <a:avLst/>
          </a:prstGeom>
          <a:ln w="190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extBox 40"/>
          <p:cNvSpPr txBox="1"/>
          <p:nvPr/>
        </p:nvSpPr>
        <p:spPr>
          <a:xfrm>
            <a:off x="2315580" y="4566830"/>
            <a:ext cx="1944216" cy="50257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33" dirty="0">
                <a:latin typeface="+mj-ea"/>
              </a:rPr>
              <a:t>单击此处添加文本</a:t>
            </a:r>
            <a:endParaRPr lang="en-US" altLang="zh-CN" sz="1333" dirty="0">
              <a:latin typeface="+mj-ea"/>
            </a:endParaRPr>
          </a:p>
          <a:p>
            <a:r>
              <a:rPr lang="zh-CN" altLang="en-US" sz="1333" dirty="0">
                <a:latin typeface="+mj-ea"/>
              </a:rPr>
              <a:t>单击此处添加文本</a:t>
            </a:r>
          </a:p>
        </p:txBody>
      </p:sp>
      <p:grpSp>
        <p:nvGrpSpPr>
          <p:cNvPr id="9" name="组合 8"/>
          <p:cNvGrpSpPr/>
          <p:nvPr/>
        </p:nvGrpSpPr>
        <p:grpSpPr>
          <a:xfrm>
            <a:off x="4962017" y="1507672"/>
            <a:ext cx="2084514" cy="2084515"/>
            <a:chOff x="2848131" y="1860029"/>
            <a:chExt cx="3807502" cy="3807502"/>
          </a:xfrm>
        </p:grpSpPr>
        <p:grpSp>
          <p:nvGrpSpPr>
            <p:cNvPr id="10" name="组合 9"/>
            <p:cNvGrpSpPr/>
            <p:nvPr/>
          </p:nvGrpSpPr>
          <p:grpSpPr>
            <a:xfrm>
              <a:off x="2848131" y="1860029"/>
              <a:ext cx="3807502" cy="3807502"/>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椭圆 12"/>
              <p:cNvSpPr/>
              <p:nvPr/>
            </p:nvSpPr>
            <p:spPr>
              <a:xfrm>
                <a:off x="2936824" y="1948722"/>
                <a:ext cx="3630118" cy="3630118"/>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1" name="文本框 10"/>
            <p:cNvSpPr txBox="1"/>
            <p:nvPr/>
          </p:nvSpPr>
          <p:spPr>
            <a:xfrm>
              <a:off x="3278989" y="3335068"/>
              <a:ext cx="2960784" cy="955695"/>
            </a:xfrm>
            <a:prstGeom prst="rect">
              <a:avLst/>
            </a:prstGeom>
            <a:noFill/>
          </p:spPr>
          <p:txBody>
            <a:bodyPr wrap="none" rtlCol="0">
              <a:spAutoFit/>
            </a:bodyPr>
            <a:lstStyle/>
            <a:p>
              <a:pPr algn="ctr"/>
              <a:r>
                <a:rPr lang="zh-CN" altLang="en-US" sz="2800" dirty="0">
                  <a:solidFill>
                    <a:srgbClr val="00B0F0"/>
                  </a:solidFill>
                </a:rPr>
                <a:t>标题文字</a:t>
              </a:r>
              <a:endParaRPr lang="en-US" altLang="zh-CN" sz="2800" dirty="0">
                <a:solidFill>
                  <a:srgbClr val="00B0F0"/>
                </a:solidFill>
              </a:endParaRPr>
            </a:p>
          </p:txBody>
        </p:sp>
      </p:grpSp>
      <p:grpSp>
        <p:nvGrpSpPr>
          <p:cNvPr id="14" name="组合 13"/>
          <p:cNvGrpSpPr/>
          <p:nvPr/>
        </p:nvGrpSpPr>
        <p:grpSpPr>
          <a:xfrm>
            <a:off x="2800449" y="3260788"/>
            <a:ext cx="1075144" cy="1075144"/>
            <a:chOff x="2800449" y="3260788"/>
            <a:chExt cx="1075144" cy="1075144"/>
          </a:xfrm>
        </p:grpSpPr>
        <p:grpSp>
          <p:nvGrpSpPr>
            <p:cNvPr id="15" name="组合 14"/>
            <p:cNvGrpSpPr/>
            <p:nvPr/>
          </p:nvGrpSpPr>
          <p:grpSpPr>
            <a:xfrm>
              <a:off x="2800449" y="3260788"/>
              <a:ext cx="1075144" cy="1075144"/>
              <a:chOff x="3724322" y="1908536"/>
              <a:chExt cx="1329153" cy="1329153"/>
            </a:xfrm>
          </p:grpSpPr>
          <p:sp>
            <p:nvSpPr>
              <p:cNvPr id="17" name="椭圆 1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8" name="椭圆 17"/>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16"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109740" tIns="54871" rIns="109740" bIns="54871"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2400"/>
            </a:p>
          </p:txBody>
        </p:sp>
      </p:grpSp>
      <p:grpSp>
        <p:nvGrpSpPr>
          <p:cNvPr id="19" name="组合 18"/>
          <p:cNvGrpSpPr/>
          <p:nvPr/>
        </p:nvGrpSpPr>
        <p:grpSpPr>
          <a:xfrm>
            <a:off x="4279007" y="4144161"/>
            <a:ext cx="1075144" cy="1075144"/>
            <a:chOff x="4279007" y="4144161"/>
            <a:chExt cx="1075144" cy="1075144"/>
          </a:xfrm>
        </p:grpSpPr>
        <p:grpSp>
          <p:nvGrpSpPr>
            <p:cNvPr id="20" name="组合 19"/>
            <p:cNvGrpSpPr/>
            <p:nvPr/>
          </p:nvGrpSpPr>
          <p:grpSpPr>
            <a:xfrm>
              <a:off x="4279007" y="4144161"/>
              <a:ext cx="1075144" cy="1075144"/>
              <a:chOff x="3724322" y="1908536"/>
              <a:chExt cx="1329153" cy="1329153"/>
            </a:xfrm>
          </p:grpSpPr>
          <p:sp>
            <p:nvSpPr>
              <p:cNvPr id="22" name="椭圆 2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3" name="椭圆 2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pic>
          <p:nvPicPr>
            <p:cNvPr id="21" name="Picture 5" descr="C:\Users\Jonahs\Dropbox\Projects SCOTT\MEET Windows Azure\source\Background\tile-icon-CDN.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组合 23"/>
          <p:cNvGrpSpPr/>
          <p:nvPr/>
        </p:nvGrpSpPr>
        <p:grpSpPr>
          <a:xfrm>
            <a:off x="6517624" y="4235525"/>
            <a:ext cx="1075144" cy="1075144"/>
            <a:chOff x="6517624" y="4235525"/>
            <a:chExt cx="1075144" cy="1075144"/>
          </a:xfrm>
        </p:grpSpPr>
        <p:grpSp>
          <p:nvGrpSpPr>
            <p:cNvPr id="25" name="组合 24"/>
            <p:cNvGrpSpPr/>
            <p:nvPr/>
          </p:nvGrpSpPr>
          <p:grpSpPr>
            <a:xfrm>
              <a:off x="6517624" y="4235525"/>
              <a:ext cx="1075144" cy="1075144"/>
              <a:chOff x="3724322" y="1908536"/>
              <a:chExt cx="1329153" cy="1329153"/>
            </a:xfrm>
          </p:grpSpPr>
          <p:sp>
            <p:nvSpPr>
              <p:cNvPr id="27" name="椭圆 26"/>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8" name="椭圆 27"/>
              <p:cNvSpPr/>
              <p:nvPr/>
            </p:nvSpPr>
            <p:spPr>
              <a:xfrm>
                <a:off x="3839838" y="20397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pic>
          <p:nvPicPr>
            <p:cNvPr id="26" name="Picture 10" descr="C:\Users\Jonahs\Dropbox\Projects SCOTT\MEET Windows Azure\source\Background\tile-icon-networ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组合 28"/>
          <p:cNvGrpSpPr/>
          <p:nvPr/>
        </p:nvGrpSpPr>
        <p:grpSpPr>
          <a:xfrm>
            <a:off x="8045392" y="3260788"/>
            <a:ext cx="1075144" cy="1075144"/>
            <a:chOff x="8045392" y="3260788"/>
            <a:chExt cx="1075144" cy="1075144"/>
          </a:xfrm>
        </p:grpSpPr>
        <p:grpSp>
          <p:nvGrpSpPr>
            <p:cNvPr id="30" name="组合 29"/>
            <p:cNvGrpSpPr/>
            <p:nvPr/>
          </p:nvGrpSpPr>
          <p:grpSpPr>
            <a:xfrm>
              <a:off x="8045392" y="3260788"/>
              <a:ext cx="1075144" cy="1075144"/>
              <a:chOff x="3724322" y="1908536"/>
              <a:chExt cx="1329153" cy="1329153"/>
            </a:xfrm>
          </p:grpSpPr>
          <p:sp>
            <p:nvSpPr>
              <p:cNvPr id="32" name="椭圆 3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3" name="椭圆 32"/>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endParaRPr>
              </a:p>
            </p:txBody>
          </p:sp>
        </p:grpSp>
        <p:sp>
          <p:nvSpPr>
            <p:cNvPr id="31"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3" rIns="91424" bIns="4571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685647"/>
              <a:endParaRPr lang="en-US" sz="1867"/>
            </a:p>
          </p:txBody>
        </p:sp>
      </p:grpSp>
      <p:sp>
        <p:nvSpPr>
          <p:cNvPr id="34" name="TextBox 40"/>
          <p:cNvSpPr txBox="1"/>
          <p:nvPr/>
        </p:nvSpPr>
        <p:spPr>
          <a:xfrm>
            <a:off x="4157043" y="5461494"/>
            <a:ext cx="1944216" cy="50257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33" dirty="0">
                <a:latin typeface="+mj-ea"/>
              </a:rPr>
              <a:t>单击此处添加文本</a:t>
            </a:r>
            <a:endParaRPr lang="en-US" altLang="zh-CN" sz="1333" dirty="0">
              <a:latin typeface="+mj-ea"/>
            </a:endParaRPr>
          </a:p>
          <a:p>
            <a:r>
              <a:rPr lang="zh-CN" altLang="en-US" sz="1333" dirty="0">
                <a:latin typeface="+mj-ea"/>
              </a:rPr>
              <a:t>单击此处添加文本</a:t>
            </a:r>
          </a:p>
        </p:txBody>
      </p:sp>
      <p:sp>
        <p:nvSpPr>
          <p:cNvPr id="35" name="TextBox 41"/>
          <p:cNvSpPr txBox="1"/>
          <p:nvPr/>
        </p:nvSpPr>
        <p:spPr>
          <a:xfrm>
            <a:off x="6397329" y="5461494"/>
            <a:ext cx="1944216" cy="50257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33" dirty="0">
                <a:latin typeface="+mj-ea"/>
              </a:rPr>
              <a:t>单击此处添加文本</a:t>
            </a:r>
            <a:endParaRPr lang="en-US" altLang="zh-CN" sz="1333" dirty="0">
              <a:latin typeface="+mj-ea"/>
            </a:endParaRPr>
          </a:p>
          <a:p>
            <a:r>
              <a:rPr lang="zh-CN" altLang="en-US" sz="1333" dirty="0">
                <a:latin typeface="+mj-ea"/>
              </a:rPr>
              <a:t>单击此处添加文本</a:t>
            </a:r>
          </a:p>
        </p:txBody>
      </p:sp>
      <p:sp>
        <p:nvSpPr>
          <p:cNvPr id="36" name="TextBox 42"/>
          <p:cNvSpPr txBox="1"/>
          <p:nvPr/>
        </p:nvSpPr>
        <p:spPr>
          <a:xfrm>
            <a:off x="7989063" y="4493227"/>
            <a:ext cx="1944216" cy="502573"/>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33" dirty="0">
                <a:latin typeface="+mj-ea"/>
              </a:rPr>
              <a:t>单击此处添加文本</a:t>
            </a:r>
            <a:endParaRPr lang="en-US" altLang="zh-CN" sz="1333" dirty="0">
              <a:latin typeface="+mj-ea"/>
            </a:endParaRPr>
          </a:p>
          <a:p>
            <a:r>
              <a:rPr lang="zh-CN" altLang="en-US" sz="1333" dirty="0">
                <a:latin typeface="+mj-ea"/>
              </a:rPr>
              <a:t>单击此处添加文本</a:t>
            </a:r>
          </a:p>
        </p:txBody>
      </p:sp>
    </p:spTree>
    <p:extLst>
      <p:ext uri="{BB962C8B-B14F-4D97-AF65-F5344CB8AC3E}">
        <p14:creationId xmlns:p14="http://schemas.microsoft.com/office/powerpoint/2010/main" val="34548605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up)">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1000" fill="hold"/>
                                        <p:tgtEl>
                                          <p:spTgt spid="8"/>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1000"/>
                                        <p:tgtEl>
                                          <p:spTgt spid="36"/>
                                        </p:tgtEl>
                                      </p:cBhvr>
                                    </p:animEffect>
                                    <p:anim calcmode="lin" valueType="num">
                                      <p:cBhvr>
                                        <p:cTn id="62" dur="1000" fill="hold"/>
                                        <p:tgtEl>
                                          <p:spTgt spid="36"/>
                                        </p:tgtEl>
                                        <p:attrNameLst>
                                          <p:attrName>ppt_x</p:attrName>
                                        </p:attrNameLst>
                                      </p:cBhvr>
                                      <p:tavLst>
                                        <p:tav tm="0">
                                          <p:val>
                                            <p:strVal val="#ppt_x"/>
                                          </p:val>
                                        </p:tav>
                                        <p:tav tm="100000">
                                          <p:val>
                                            <p:strVal val="#ppt_x"/>
                                          </p:val>
                                        </p:tav>
                                      </p:tavLst>
                                    </p:anim>
                                    <p:anim calcmode="lin" valueType="num">
                                      <p:cBhvr>
                                        <p:cTn id="63"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545875" y="0"/>
            <a:ext cx="2847704" cy="4441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954064" y="37403"/>
            <a:ext cx="2031325" cy="369332"/>
          </a:xfrm>
          <a:prstGeom prst="rect">
            <a:avLst/>
          </a:prstGeom>
          <a:noFill/>
        </p:spPr>
        <p:txBody>
          <a:bodyPr wrap="none" rtlCol="0">
            <a:spAutoFit/>
          </a:bodyPr>
          <a:lstStyle/>
          <a:p>
            <a:r>
              <a:rPr lang="zh-CN" altLang="en-US" b="1" dirty="0" smtClean="0">
                <a:solidFill>
                  <a:schemeClr val="bg1"/>
                </a:solidFill>
              </a:rPr>
              <a:t>单击此处输入标题</a:t>
            </a:r>
            <a:endParaRPr lang="zh-CN" altLang="en-US" b="1" dirty="0">
              <a:solidFill>
                <a:schemeClr val="bg1"/>
              </a:solidFill>
            </a:endParaRPr>
          </a:p>
        </p:txBody>
      </p:sp>
      <p:grpSp>
        <p:nvGrpSpPr>
          <p:cNvPr id="6" name="组合 5"/>
          <p:cNvGrpSpPr/>
          <p:nvPr/>
        </p:nvGrpSpPr>
        <p:grpSpPr>
          <a:xfrm>
            <a:off x="5937213" y="1253944"/>
            <a:ext cx="4945435" cy="5007368"/>
            <a:chOff x="4452910" y="940458"/>
            <a:chExt cx="3709076" cy="3755526"/>
          </a:xfrm>
        </p:grpSpPr>
        <p:sp>
          <p:nvSpPr>
            <p:cNvPr id="7" name="椭圆 4"/>
            <p:cNvSpPr/>
            <p:nvPr/>
          </p:nvSpPr>
          <p:spPr>
            <a:xfrm rot="197558">
              <a:off x="4452910" y="940458"/>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B0F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grpSp>
          <p:nvGrpSpPr>
            <p:cNvPr id="8" name="组合 7"/>
            <p:cNvGrpSpPr/>
            <p:nvPr/>
          </p:nvGrpSpPr>
          <p:grpSpPr>
            <a:xfrm>
              <a:off x="6542229" y="1711882"/>
              <a:ext cx="1555950" cy="1517754"/>
              <a:chOff x="2819811" y="1860029"/>
              <a:chExt cx="3903324" cy="3807502"/>
            </a:xfrm>
          </p:grpSpPr>
          <p:grpSp>
            <p:nvGrpSpPr>
              <p:cNvPr id="29" name="组合 28"/>
              <p:cNvGrpSpPr/>
              <p:nvPr/>
            </p:nvGrpSpPr>
            <p:grpSpPr>
              <a:xfrm>
                <a:off x="2848131" y="1860029"/>
                <a:ext cx="3807502" cy="3807502"/>
                <a:chOff x="2848131" y="1860029"/>
                <a:chExt cx="3807502" cy="3807502"/>
              </a:xfrm>
            </p:grpSpPr>
            <p:sp>
              <p:nvSpPr>
                <p:cNvPr id="31" name="椭圆 3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2" name="椭圆 31"/>
                <p:cNvSpPr/>
                <p:nvPr/>
              </p:nvSpPr>
              <p:spPr>
                <a:xfrm>
                  <a:off x="2936824" y="1948723"/>
                  <a:ext cx="3630117" cy="3630120"/>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30" name="文本框 29"/>
              <p:cNvSpPr txBox="1"/>
              <p:nvPr/>
            </p:nvSpPr>
            <p:spPr>
              <a:xfrm>
                <a:off x="2819811" y="2946447"/>
                <a:ext cx="3903324" cy="1563506"/>
              </a:xfrm>
              <a:prstGeom prst="rect">
                <a:avLst/>
              </a:prstGeom>
              <a:noFill/>
            </p:spPr>
            <p:txBody>
              <a:bodyPr wrap="square" rtlCol="0">
                <a:spAutoFit/>
              </a:bodyPr>
              <a:lstStyle/>
              <a:p>
                <a:pPr algn="ctr"/>
                <a:r>
                  <a:rPr lang="zh-CN" altLang="en-US" sz="2400" dirty="0">
                    <a:solidFill>
                      <a:srgbClr val="00B0F0"/>
                    </a:solidFill>
                    <a:latin typeface="+mj-ea"/>
                    <a:ea typeface="+mj-ea"/>
                  </a:rPr>
                  <a:t>标题</a:t>
                </a:r>
                <a:endParaRPr lang="en-US" altLang="zh-CN" sz="2400" dirty="0">
                  <a:solidFill>
                    <a:srgbClr val="00B0F0"/>
                  </a:solidFill>
                  <a:latin typeface="+mj-ea"/>
                  <a:ea typeface="+mj-ea"/>
                </a:endParaRPr>
              </a:p>
              <a:p>
                <a:pPr algn="ctr"/>
                <a:r>
                  <a:rPr lang="zh-CN" altLang="en-US" sz="2400" dirty="0">
                    <a:solidFill>
                      <a:srgbClr val="00B0F0"/>
                    </a:solidFill>
                    <a:latin typeface="+mj-ea"/>
                    <a:ea typeface="+mj-ea"/>
                  </a:rPr>
                  <a:t>文字内容</a:t>
                </a:r>
                <a:endParaRPr lang="en-US" altLang="zh-CN" sz="2400" dirty="0">
                  <a:solidFill>
                    <a:srgbClr val="00B0F0"/>
                  </a:solidFill>
                  <a:latin typeface="+mj-ea"/>
                  <a:ea typeface="+mj-ea"/>
                </a:endParaRPr>
              </a:p>
            </p:txBody>
          </p:sp>
        </p:grpSp>
        <p:grpSp>
          <p:nvGrpSpPr>
            <p:cNvPr id="9" name="组合 8"/>
            <p:cNvGrpSpPr/>
            <p:nvPr/>
          </p:nvGrpSpPr>
          <p:grpSpPr>
            <a:xfrm>
              <a:off x="5272348" y="991483"/>
              <a:ext cx="642933" cy="642933"/>
              <a:chOff x="6962369" y="1155522"/>
              <a:chExt cx="928602" cy="928602"/>
            </a:xfrm>
          </p:grpSpPr>
          <p:grpSp>
            <p:nvGrpSpPr>
              <p:cNvPr id="25" name="组合 24"/>
              <p:cNvGrpSpPr/>
              <p:nvPr/>
            </p:nvGrpSpPr>
            <p:grpSpPr>
              <a:xfrm>
                <a:off x="6962369" y="1155522"/>
                <a:ext cx="928602" cy="928602"/>
                <a:chOff x="2848131" y="1860029"/>
                <a:chExt cx="3807502" cy="3807502"/>
              </a:xfrm>
            </p:grpSpPr>
            <p:sp>
              <p:nvSpPr>
                <p:cNvPr id="27" name="椭圆 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8" name="椭圆 2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26" name="文本框 25"/>
              <p:cNvSpPr txBox="1"/>
              <p:nvPr/>
            </p:nvSpPr>
            <p:spPr>
              <a:xfrm>
                <a:off x="7084704" y="1315889"/>
                <a:ext cx="571636" cy="544617"/>
              </a:xfrm>
              <a:prstGeom prst="rect">
                <a:avLst/>
              </a:prstGeom>
              <a:noFill/>
            </p:spPr>
            <p:txBody>
              <a:bodyPr wrap="none" rtlCol="0">
                <a:spAutoFit/>
              </a:bodyPr>
              <a:lstStyle/>
              <a:p>
                <a:r>
                  <a:rPr lang="en-US" altLang="zh-CN" sz="2667" dirty="0">
                    <a:solidFill>
                      <a:srgbClr val="00B0F0"/>
                    </a:solidFill>
                    <a:latin typeface="+mj-ea"/>
                    <a:ea typeface="+mj-ea"/>
                  </a:rPr>
                  <a:t>01</a:t>
                </a:r>
                <a:endParaRPr lang="zh-CN" altLang="en-US" sz="2667" dirty="0">
                  <a:solidFill>
                    <a:srgbClr val="00B0F0"/>
                  </a:solidFill>
                  <a:latin typeface="+mj-ea"/>
                  <a:ea typeface="+mj-ea"/>
                </a:endParaRPr>
              </a:p>
            </p:txBody>
          </p:sp>
        </p:grpSp>
        <p:grpSp>
          <p:nvGrpSpPr>
            <p:cNvPr id="10" name="组合 9"/>
            <p:cNvGrpSpPr/>
            <p:nvPr/>
          </p:nvGrpSpPr>
          <p:grpSpPr>
            <a:xfrm>
              <a:off x="4583509" y="2061934"/>
              <a:ext cx="642933" cy="642933"/>
              <a:chOff x="6962369" y="1155522"/>
              <a:chExt cx="928602" cy="928602"/>
            </a:xfrm>
          </p:grpSpPr>
          <p:grpSp>
            <p:nvGrpSpPr>
              <p:cNvPr id="21" name="组合 20"/>
              <p:cNvGrpSpPr/>
              <p:nvPr/>
            </p:nvGrpSpPr>
            <p:grpSpPr>
              <a:xfrm>
                <a:off x="6962369" y="1155522"/>
                <a:ext cx="928602" cy="928602"/>
                <a:chOff x="2848131" y="1860029"/>
                <a:chExt cx="3807502" cy="3807502"/>
              </a:xfrm>
            </p:grpSpPr>
            <p:sp>
              <p:nvSpPr>
                <p:cNvPr id="23" name="椭圆 2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4" name="椭圆 23"/>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22" name="文本框 21"/>
              <p:cNvSpPr txBox="1"/>
              <p:nvPr/>
            </p:nvSpPr>
            <p:spPr>
              <a:xfrm>
                <a:off x="7070947" y="1315889"/>
                <a:ext cx="571636" cy="544617"/>
              </a:xfrm>
              <a:prstGeom prst="rect">
                <a:avLst/>
              </a:prstGeom>
              <a:noFill/>
            </p:spPr>
            <p:txBody>
              <a:bodyPr wrap="none" rtlCol="0">
                <a:spAutoFit/>
              </a:bodyPr>
              <a:lstStyle/>
              <a:p>
                <a:r>
                  <a:rPr lang="en-US" altLang="zh-CN" sz="2667" dirty="0">
                    <a:solidFill>
                      <a:srgbClr val="00B0F0"/>
                    </a:solidFill>
                    <a:latin typeface="+mj-ea"/>
                    <a:ea typeface="+mj-ea"/>
                  </a:rPr>
                  <a:t>02</a:t>
                </a:r>
                <a:endParaRPr lang="zh-CN" altLang="en-US" sz="2667" dirty="0">
                  <a:solidFill>
                    <a:srgbClr val="00B0F0"/>
                  </a:solidFill>
                  <a:latin typeface="+mj-ea"/>
                  <a:ea typeface="+mj-ea"/>
                </a:endParaRPr>
              </a:p>
            </p:txBody>
          </p:sp>
        </p:grpSp>
        <p:grpSp>
          <p:nvGrpSpPr>
            <p:cNvPr id="11" name="组合 10"/>
            <p:cNvGrpSpPr/>
            <p:nvPr/>
          </p:nvGrpSpPr>
          <p:grpSpPr>
            <a:xfrm>
              <a:off x="4981139" y="3408120"/>
              <a:ext cx="642933" cy="642933"/>
              <a:chOff x="6962369" y="1155522"/>
              <a:chExt cx="928602" cy="928602"/>
            </a:xfrm>
          </p:grpSpPr>
          <p:grpSp>
            <p:nvGrpSpPr>
              <p:cNvPr id="17" name="组合 16"/>
              <p:cNvGrpSpPr/>
              <p:nvPr/>
            </p:nvGrpSpPr>
            <p:grpSpPr>
              <a:xfrm>
                <a:off x="6962369" y="1155522"/>
                <a:ext cx="928602" cy="928602"/>
                <a:chOff x="2848131" y="1860029"/>
                <a:chExt cx="3807502" cy="3807502"/>
              </a:xfrm>
            </p:grpSpPr>
            <p:sp>
              <p:nvSpPr>
                <p:cNvPr id="19" name="椭圆 1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20" name="椭圆 19"/>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18" name="文本框 17"/>
              <p:cNvSpPr txBox="1"/>
              <p:nvPr/>
            </p:nvSpPr>
            <p:spPr>
              <a:xfrm>
                <a:off x="7070947" y="1343404"/>
                <a:ext cx="571636" cy="544617"/>
              </a:xfrm>
              <a:prstGeom prst="rect">
                <a:avLst/>
              </a:prstGeom>
              <a:noFill/>
            </p:spPr>
            <p:txBody>
              <a:bodyPr wrap="none" rtlCol="0">
                <a:spAutoFit/>
              </a:bodyPr>
              <a:lstStyle/>
              <a:p>
                <a:r>
                  <a:rPr lang="en-US" altLang="zh-CN" sz="2667" dirty="0">
                    <a:solidFill>
                      <a:srgbClr val="00B0F0"/>
                    </a:solidFill>
                    <a:latin typeface="+mj-ea"/>
                    <a:ea typeface="+mj-ea"/>
                  </a:rPr>
                  <a:t>03</a:t>
                </a:r>
                <a:endParaRPr lang="zh-CN" altLang="en-US" sz="2667" dirty="0">
                  <a:solidFill>
                    <a:srgbClr val="00B0F0"/>
                  </a:solidFill>
                  <a:latin typeface="+mj-ea"/>
                  <a:ea typeface="+mj-ea"/>
                </a:endParaRPr>
              </a:p>
            </p:txBody>
          </p:sp>
        </p:grpSp>
        <p:grpSp>
          <p:nvGrpSpPr>
            <p:cNvPr id="12" name="组合 11"/>
            <p:cNvGrpSpPr/>
            <p:nvPr/>
          </p:nvGrpSpPr>
          <p:grpSpPr>
            <a:xfrm>
              <a:off x="6364687" y="3977893"/>
              <a:ext cx="642933" cy="642933"/>
              <a:chOff x="6962369" y="1155522"/>
              <a:chExt cx="928602" cy="928602"/>
            </a:xfrm>
          </p:grpSpPr>
          <p:grpSp>
            <p:nvGrpSpPr>
              <p:cNvPr id="13" name="组合 12"/>
              <p:cNvGrpSpPr/>
              <p:nvPr/>
            </p:nvGrpSpPr>
            <p:grpSpPr>
              <a:xfrm>
                <a:off x="6962369" y="1155522"/>
                <a:ext cx="928602" cy="928602"/>
                <a:chOff x="2848131" y="1860029"/>
                <a:chExt cx="3807502" cy="3807502"/>
              </a:xfrm>
            </p:grpSpPr>
            <p:sp>
              <p:nvSpPr>
                <p:cNvPr id="15" name="椭圆 1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16" name="椭圆 15"/>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sp>
            <p:nvSpPr>
              <p:cNvPr id="14" name="文本框 13"/>
              <p:cNvSpPr txBox="1"/>
              <p:nvPr/>
            </p:nvSpPr>
            <p:spPr>
              <a:xfrm>
                <a:off x="7070950" y="1343404"/>
                <a:ext cx="571636" cy="544617"/>
              </a:xfrm>
              <a:prstGeom prst="rect">
                <a:avLst/>
              </a:prstGeom>
              <a:noFill/>
            </p:spPr>
            <p:txBody>
              <a:bodyPr wrap="none" rtlCol="0">
                <a:spAutoFit/>
              </a:bodyPr>
              <a:lstStyle/>
              <a:p>
                <a:r>
                  <a:rPr lang="en-US" altLang="zh-CN" sz="2667" dirty="0">
                    <a:solidFill>
                      <a:srgbClr val="00B0F0"/>
                    </a:solidFill>
                    <a:latin typeface="+mj-ea"/>
                    <a:ea typeface="+mj-ea"/>
                  </a:rPr>
                  <a:t>04</a:t>
                </a:r>
                <a:endParaRPr lang="zh-CN" altLang="en-US" sz="2667" dirty="0">
                  <a:solidFill>
                    <a:srgbClr val="00B0F0"/>
                  </a:solidFill>
                  <a:latin typeface="+mj-ea"/>
                  <a:ea typeface="+mj-ea"/>
                </a:endParaRPr>
              </a:p>
            </p:txBody>
          </p:sp>
        </p:grpSp>
      </p:grpSp>
      <p:grpSp>
        <p:nvGrpSpPr>
          <p:cNvPr id="33" name="组合 32"/>
          <p:cNvGrpSpPr/>
          <p:nvPr/>
        </p:nvGrpSpPr>
        <p:grpSpPr>
          <a:xfrm>
            <a:off x="1555436" y="1617250"/>
            <a:ext cx="5393193" cy="769633"/>
            <a:chOff x="1166576" y="1212938"/>
            <a:chExt cx="4044895" cy="577225"/>
          </a:xfrm>
        </p:grpSpPr>
        <p:cxnSp>
          <p:nvCxnSpPr>
            <p:cNvPr id="34" name="直接连接符 33"/>
            <p:cNvCxnSpPr/>
            <p:nvPr/>
          </p:nvCxnSpPr>
          <p:spPr>
            <a:xfrm flipH="1">
              <a:off x="1230086" y="1619440"/>
              <a:ext cx="398138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Box 40"/>
            <p:cNvSpPr txBox="1"/>
            <p:nvPr/>
          </p:nvSpPr>
          <p:spPr>
            <a:xfrm>
              <a:off x="1166576" y="1212938"/>
              <a:ext cx="2586274" cy="57722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67" dirty="0">
                  <a:latin typeface="+mj-ea"/>
                </a:rPr>
                <a:t>单击此处添加文本单击此处添加文本</a:t>
              </a:r>
              <a:endParaRPr lang="en-US" altLang="zh-CN" sz="1467" dirty="0">
                <a:latin typeface="+mj-ea"/>
              </a:endParaRPr>
            </a:p>
            <a:p>
              <a:r>
                <a:rPr lang="zh-CN" altLang="en-US" sz="1467" dirty="0">
                  <a:latin typeface="+mj-ea"/>
                </a:rPr>
                <a:t>单击此处添加文本单击此处添加文本</a:t>
              </a:r>
            </a:p>
            <a:p>
              <a:endParaRPr lang="zh-CN" altLang="en-US" sz="1467" dirty="0">
                <a:latin typeface="+mj-ea"/>
              </a:endParaRPr>
            </a:p>
          </p:txBody>
        </p:sp>
      </p:grpSp>
      <p:grpSp>
        <p:nvGrpSpPr>
          <p:cNvPr id="36" name="组合 35"/>
          <p:cNvGrpSpPr/>
          <p:nvPr/>
        </p:nvGrpSpPr>
        <p:grpSpPr>
          <a:xfrm>
            <a:off x="713865" y="3070919"/>
            <a:ext cx="5315547" cy="769633"/>
            <a:chOff x="535399" y="2303190"/>
            <a:chExt cx="3986660" cy="577225"/>
          </a:xfrm>
        </p:grpSpPr>
        <p:cxnSp>
          <p:nvCxnSpPr>
            <p:cNvPr id="37" name="直接连接符 36"/>
            <p:cNvCxnSpPr/>
            <p:nvPr/>
          </p:nvCxnSpPr>
          <p:spPr>
            <a:xfrm flipH="1">
              <a:off x="540674" y="2704868"/>
              <a:ext cx="3981385"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40"/>
            <p:cNvSpPr txBox="1"/>
            <p:nvPr/>
          </p:nvSpPr>
          <p:spPr>
            <a:xfrm>
              <a:off x="535399" y="2303190"/>
              <a:ext cx="2586274" cy="57722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67" dirty="0">
                  <a:latin typeface="+mj-ea"/>
                </a:rPr>
                <a:t>单击此处添加文本单击此处添加文本</a:t>
              </a:r>
              <a:endParaRPr lang="en-US" altLang="zh-CN" sz="1467" dirty="0">
                <a:latin typeface="+mj-ea"/>
              </a:endParaRPr>
            </a:p>
            <a:p>
              <a:r>
                <a:rPr lang="zh-CN" altLang="en-US" sz="1467" dirty="0">
                  <a:latin typeface="+mj-ea"/>
                </a:rPr>
                <a:t>单击此处添加文本单击此处添加文本</a:t>
              </a:r>
            </a:p>
            <a:p>
              <a:endParaRPr lang="zh-CN" altLang="en-US" sz="1467" dirty="0">
                <a:latin typeface="+mj-ea"/>
              </a:endParaRPr>
            </a:p>
          </p:txBody>
        </p:sp>
      </p:grpSp>
      <p:grpSp>
        <p:nvGrpSpPr>
          <p:cNvPr id="39" name="组合 38"/>
          <p:cNvGrpSpPr/>
          <p:nvPr/>
        </p:nvGrpSpPr>
        <p:grpSpPr>
          <a:xfrm>
            <a:off x="1348866" y="4866360"/>
            <a:ext cx="5312628" cy="769633"/>
            <a:chOff x="1011649" y="3649772"/>
            <a:chExt cx="3984471" cy="577225"/>
          </a:xfrm>
        </p:grpSpPr>
        <p:cxnSp>
          <p:nvCxnSpPr>
            <p:cNvPr id="40" name="直接连接符 39"/>
            <p:cNvCxnSpPr/>
            <p:nvPr/>
          </p:nvCxnSpPr>
          <p:spPr>
            <a:xfrm flipH="1">
              <a:off x="1014735" y="4058836"/>
              <a:ext cx="398138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11649" y="3649772"/>
              <a:ext cx="2586274" cy="57722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67" dirty="0">
                  <a:latin typeface="+mj-ea"/>
                </a:rPr>
                <a:t>单击此处添加文本单击此处添加文本</a:t>
              </a:r>
              <a:endParaRPr lang="en-US" altLang="zh-CN" sz="1467" dirty="0">
                <a:latin typeface="+mj-ea"/>
              </a:endParaRPr>
            </a:p>
            <a:p>
              <a:r>
                <a:rPr lang="zh-CN" altLang="en-US" sz="1467" dirty="0">
                  <a:latin typeface="+mj-ea"/>
                </a:rPr>
                <a:t>单击此处添加文本单击此处添加文本</a:t>
              </a:r>
            </a:p>
            <a:p>
              <a:endParaRPr lang="zh-CN" altLang="en-US" sz="1467" dirty="0">
                <a:latin typeface="+mj-ea"/>
              </a:endParaRPr>
            </a:p>
          </p:txBody>
        </p:sp>
      </p:grpSp>
      <p:grpSp>
        <p:nvGrpSpPr>
          <p:cNvPr id="42" name="组合 41"/>
          <p:cNvGrpSpPr/>
          <p:nvPr/>
        </p:nvGrpSpPr>
        <p:grpSpPr>
          <a:xfrm>
            <a:off x="3354177" y="6010778"/>
            <a:ext cx="5466771" cy="769633"/>
            <a:chOff x="2515633" y="4508086"/>
            <a:chExt cx="4100078" cy="577225"/>
          </a:xfrm>
        </p:grpSpPr>
        <p:grpSp>
          <p:nvGrpSpPr>
            <p:cNvPr id="43" name="组合 42"/>
            <p:cNvGrpSpPr/>
            <p:nvPr/>
          </p:nvGrpSpPr>
          <p:grpSpPr>
            <a:xfrm>
              <a:off x="2515633" y="4719307"/>
              <a:ext cx="4100078" cy="165930"/>
              <a:chOff x="3354176" y="6292409"/>
              <a:chExt cx="5466771" cy="221240"/>
            </a:xfrm>
          </p:grpSpPr>
          <p:cxnSp>
            <p:nvCxnSpPr>
              <p:cNvPr id="45" name="直接连接符 44"/>
              <p:cNvCxnSpPr/>
              <p:nvPr/>
            </p:nvCxnSpPr>
            <p:spPr>
              <a:xfrm flipH="1">
                <a:off x="3354176" y="6513647"/>
                <a:ext cx="5308513"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8662689" y="6292409"/>
                <a:ext cx="158258" cy="22124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44" name="TextBox 40"/>
            <p:cNvSpPr txBox="1"/>
            <p:nvPr/>
          </p:nvSpPr>
          <p:spPr>
            <a:xfrm>
              <a:off x="2545174" y="4508086"/>
              <a:ext cx="2586274" cy="57722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67" dirty="0">
                  <a:latin typeface="+mj-ea"/>
                </a:rPr>
                <a:t>单击此处添加文本单击此处添加文本</a:t>
              </a:r>
              <a:endParaRPr lang="en-US" altLang="zh-CN" sz="1467" dirty="0">
                <a:latin typeface="+mj-ea"/>
              </a:endParaRPr>
            </a:p>
            <a:p>
              <a:r>
                <a:rPr lang="zh-CN" altLang="en-US" sz="1467" dirty="0">
                  <a:latin typeface="+mj-ea"/>
                </a:rPr>
                <a:t>单击此处添加文本单击此处添加文本</a:t>
              </a:r>
            </a:p>
            <a:p>
              <a:endParaRPr lang="zh-CN" altLang="en-US" sz="1467" dirty="0">
                <a:latin typeface="+mj-ea"/>
              </a:endParaRPr>
            </a:p>
          </p:txBody>
        </p:sp>
      </p:grpSp>
    </p:spTree>
    <p:extLst>
      <p:ext uri="{BB962C8B-B14F-4D97-AF65-F5344CB8AC3E}">
        <p14:creationId xmlns:p14="http://schemas.microsoft.com/office/powerpoint/2010/main" val="38103579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500" fill="hold"/>
                                        <p:tgtEl>
                                          <p:spTgt spid="33"/>
                                        </p:tgtEl>
                                        <p:attrNameLst>
                                          <p:attrName>ppt_x</p:attrName>
                                        </p:attrNameLst>
                                      </p:cBhvr>
                                      <p:tavLst>
                                        <p:tav tm="0">
                                          <p:val>
                                            <p:strVal val="0-#ppt_w/2"/>
                                          </p:val>
                                        </p:tav>
                                        <p:tav tm="100000">
                                          <p:val>
                                            <p:strVal val="#ppt_x"/>
                                          </p:val>
                                        </p:tav>
                                      </p:tavLst>
                                    </p:anim>
                                    <p:anim calcmode="lin" valueType="num">
                                      <p:cBhvr additive="base">
                                        <p:cTn id="15"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0-#ppt_w/2"/>
                                          </p:val>
                                        </p:tav>
                                        <p:tav tm="100000">
                                          <p:val>
                                            <p:strVal val="#ppt_x"/>
                                          </p:val>
                                        </p:tav>
                                      </p:tavLst>
                                    </p:anim>
                                    <p:anim calcmode="lin" valueType="num">
                                      <p:cBhvr additive="base">
                                        <p:cTn id="21" dur="500" fill="hold"/>
                                        <p:tgtEl>
                                          <p:spTgt spid="36"/>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2" presetClass="entr" presetSubtype="8"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2" presetClass="entr" presetSubtype="4"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587820" y="0"/>
            <a:ext cx="2855627" cy="2855627"/>
            <a:chOff x="3177031" y="1165408"/>
            <a:chExt cx="2855627" cy="2855627"/>
          </a:xfrm>
        </p:grpSpPr>
        <p:grpSp>
          <p:nvGrpSpPr>
            <p:cNvPr id="5" name="组合 4"/>
            <p:cNvGrpSpPr/>
            <p:nvPr/>
          </p:nvGrpSpPr>
          <p:grpSpPr>
            <a:xfrm>
              <a:off x="3177031" y="1165408"/>
              <a:ext cx="2855627" cy="2855627"/>
              <a:chOff x="2848131" y="1860029"/>
              <a:chExt cx="3807502" cy="3807502"/>
            </a:xfrm>
          </p:grpSpPr>
          <p:sp>
            <p:nvSpPr>
              <p:cNvPr id="7" name="椭圆 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 name="椭圆 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6" name="文本框 5"/>
            <p:cNvSpPr txBox="1"/>
            <p:nvPr/>
          </p:nvSpPr>
          <p:spPr>
            <a:xfrm>
              <a:off x="3694191" y="2616778"/>
              <a:ext cx="1832553" cy="584775"/>
            </a:xfrm>
            <a:prstGeom prst="rect">
              <a:avLst/>
            </a:prstGeom>
            <a:noFill/>
          </p:spPr>
          <p:txBody>
            <a:bodyPr wrap="none" rtlCol="0">
              <a:spAutoFit/>
            </a:bodyPr>
            <a:lstStyle/>
            <a:p>
              <a:pPr algn="ctr"/>
              <a:r>
                <a:rPr lang="zh-CN" altLang="en-US" sz="3200" b="1" dirty="0" smtClean="0">
                  <a:solidFill>
                    <a:srgbClr val="00B0F0"/>
                  </a:solidFill>
                  <a:latin typeface="+mj-ea"/>
                  <a:ea typeface="+mj-ea"/>
                </a:rPr>
                <a:t>项目成果</a:t>
              </a:r>
              <a:endParaRPr lang="zh-CN" altLang="en-US" sz="3200" b="1" dirty="0">
                <a:solidFill>
                  <a:srgbClr val="00B0F0"/>
                </a:solidFill>
                <a:latin typeface="+mj-ea"/>
                <a:ea typeface="+mj-ea"/>
              </a:endParaRPr>
            </a:p>
          </p:txBody>
        </p:sp>
      </p:grpSp>
      <p:grpSp>
        <p:nvGrpSpPr>
          <p:cNvPr id="9" name="组合 8"/>
          <p:cNvGrpSpPr/>
          <p:nvPr/>
        </p:nvGrpSpPr>
        <p:grpSpPr>
          <a:xfrm>
            <a:off x="5475465" y="66519"/>
            <a:ext cx="1014647" cy="1014647"/>
            <a:chOff x="5258235" y="1153582"/>
            <a:chExt cx="1014647" cy="1014647"/>
          </a:xfrm>
        </p:grpSpPr>
        <p:grpSp>
          <p:nvGrpSpPr>
            <p:cNvPr id="10" name="组合 9"/>
            <p:cNvGrpSpPr/>
            <p:nvPr/>
          </p:nvGrpSpPr>
          <p:grpSpPr>
            <a:xfrm>
              <a:off x="5258235" y="1153582"/>
              <a:ext cx="1014647" cy="1014647"/>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椭圆 12"/>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 name="文本框 10"/>
            <p:cNvSpPr txBox="1"/>
            <p:nvPr/>
          </p:nvSpPr>
          <p:spPr>
            <a:xfrm>
              <a:off x="5479121" y="1402939"/>
              <a:ext cx="508473" cy="477054"/>
            </a:xfrm>
            <a:prstGeom prst="rect">
              <a:avLst/>
            </a:prstGeom>
            <a:noFill/>
          </p:spPr>
          <p:txBody>
            <a:bodyPr wrap="none" rtlCol="0">
              <a:spAutoFit/>
            </a:bodyPr>
            <a:lstStyle/>
            <a:p>
              <a:r>
                <a:rPr lang="en-US" altLang="zh-CN" sz="2500" b="1" dirty="0" smtClean="0">
                  <a:solidFill>
                    <a:srgbClr val="00B0F0"/>
                  </a:solidFill>
                  <a:latin typeface="+mj-ea"/>
                  <a:ea typeface="+mj-ea"/>
                </a:rPr>
                <a:t>02</a:t>
              </a:r>
              <a:endParaRPr lang="zh-CN" altLang="en-US" sz="2500" b="1" dirty="0">
                <a:solidFill>
                  <a:srgbClr val="00B0F0"/>
                </a:solidFill>
                <a:latin typeface="+mj-ea"/>
                <a:ea typeface="+mj-ea"/>
              </a:endParaRPr>
            </a:p>
          </p:txBody>
        </p:sp>
      </p:grpSp>
      <p:sp>
        <p:nvSpPr>
          <p:cNvPr id="14" name="矩形 13"/>
          <p:cNvSpPr/>
          <p:nvPr/>
        </p:nvSpPr>
        <p:spPr>
          <a:xfrm>
            <a:off x="0" y="3224358"/>
            <a:ext cx="12192000" cy="2873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004457" y="3511741"/>
            <a:ext cx="6374674" cy="185709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098639" y="3799124"/>
            <a:ext cx="6186309" cy="2031325"/>
          </a:xfrm>
          <a:prstGeom prst="rect">
            <a:avLst/>
          </a:prstGeom>
          <a:noFill/>
        </p:spPr>
        <p:txBody>
          <a:bodyPr wrap="none" rtlCol="0">
            <a:spAutoFit/>
          </a:bodyPr>
          <a:lstStyle/>
          <a:p>
            <a:pPr algn="ctr"/>
            <a:r>
              <a:rPr lang="zh-CN" altLang="en-US" dirty="0" smtClean="0"/>
              <a:t>这里可以输入简单的文字概况这里可以输入简单的文字概况</a:t>
            </a:r>
          </a:p>
          <a:p>
            <a:pPr algn="ctr"/>
            <a:r>
              <a:rPr lang="zh-CN" altLang="en-US" dirty="0" smtClean="0"/>
              <a:t>这里可以输入简单的文字概况这里可以输入简单的文字概况</a:t>
            </a:r>
          </a:p>
          <a:p>
            <a:pPr algn="ctr"/>
            <a:r>
              <a:rPr lang="zh-CN" altLang="en-US" dirty="0" smtClean="0"/>
              <a:t>这里可以输入简单的文字概况这里可以输入简单的文字概况</a:t>
            </a:r>
          </a:p>
          <a:p>
            <a:pPr algn="ctr"/>
            <a:r>
              <a:rPr lang="zh-CN" altLang="en-US" dirty="0" smtClean="0"/>
              <a:t>这里可以输入简单的文字概况</a:t>
            </a:r>
          </a:p>
          <a:p>
            <a:endParaRPr lang="zh-CN" altLang="en-US" dirty="0" smtClean="0"/>
          </a:p>
          <a:p>
            <a:endParaRPr lang="zh-CN" altLang="en-US" dirty="0" smtClean="0"/>
          </a:p>
          <a:p>
            <a:endParaRPr lang="zh-CN" altLang="en-US" dirty="0"/>
          </a:p>
        </p:txBody>
      </p:sp>
    </p:spTree>
    <p:extLst>
      <p:ext uri="{BB962C8B-B14F-4D97-AF65-F5344CB8AC3E}">
        <p14:creationId xmlns:p14="http://schemas.microsoft.com/office/powerpoint/2010/main" val="23831011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Lst>
  </p:timing>
</p:sld>
</file>

<file path=ppt/theme/theme1.xml><?xml version="1.0" encoding="utf-8"?>
<a:theme xmlns:a="http://schemas.openxmlformats.org/drawingml/2006/main" name="第一PPT，www.1ppt.com">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TotalTime>
  <Words>2138</Words>
  <Application>Microsoft Office PowerPoint</Application>
  <PresentationFormat>自定义</PresentationFormat>
  <Paragraphs>302</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10</cp:revision>
  <dcterms:created xsi:type="dcterms:W3CDTF">2016-08-06T12:42:33Z</dcterms:created>
  <dcterms:modified xsi:type="dcterms:W3CDTF">2017-05-10T01:31:25Z</dcterms:modified>
</cp:coreProperties>
</file>