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26"/>
  </p:notesMasterIdLst>
  <p:handoutMasterIdLst>
    <p:handoutMasterId r:id="rId27"/>
  </p:handoutMasterIdLst>
  <p:sldIdLst>
    <p:sldId id="427" r:id="rId3"/>
    <p:sldId id="428" r:id="rId4"/>
    <p:sldId id="429" r:id="rId5"/>
    <p:sldId id="430" r:id="rId6"/>
    <p:sldId id="431" r:id="rId7"/>
    <p:sldId id="432" r:id="rId8"/>
    <p:sldId id="433" r:id="rId9"/>
    <p:sldId id="434" r:id="rId10"/>
    <p:sldId id="435" r:id="rId11"/>
    <p:sldId id="436" r:id="rId12"/>
    <p:sldId id="437" r:id="rId13"/>
    <p:sldId id="438" r:id="rId14"/>
    <p:sldId id="439" r:id="rId15"/>
    <p:sldId id="442" r:id="rId16"/>
    <p:sldId id="441" r:id="rId17"/>
    <p:sldId id="440" r:id="rId18"/>
    <p:sldId id="443" r:id="rId19"/>
    <p:sldId id="444" r:id="rId20"/>
    <p:sldId id="445" r:id="rId21"/>
    <p:sldId id="446" r:id="rId22"/>
    <p:sldId id="447" r:id="rId23"/>
    <p:sldId id="448" r:id="rId24"/>
    <p:sldId id="359" r:id="rId25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90" d="100"/>
          <a:sy n="90" d="100"/>
        </p:scale>
        <p:origin x="-348" y="-7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2017/5/8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2017/5/8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8625" y="801569"/>
            <a:ext cx="9180511" cy="537236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6351" y="-14288"/>
            <a:ext cx="9178237" cy="87153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17251" y="836712"/>
            <a:ext cx="9180511" cy="5372360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2017/5/8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2017/5/8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microsoft.com/office/2007/relationships/hdphoto" Target="../media/hdphoto2.wdp"/><Relationship Id="rId7" Type="http://schemas.microsoft.com/office/2007/relationships/hdphoto" Target="../media/hdphoto4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microsoft.com/office/2007/relationships/hdphoto" Target="../media/hdphoto3.wdp"/><Relationship Id="rId4" Type="http://schemas.openxmlformats.org/officeDocument/2006/relationships/image" Target="../media/image16.png"/><Relationship Id="rId9" Type="http://schemas.microsoft.com/office/2007/relationships/hdphoto" Target="../media/hdphoto5.wdp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1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21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5"/>
          <p:cNvSpPr>
            <a:spLocks noChangeArrowheads="1"/>
          </p:cNvSpPr>
          <p:nvPr/>
        </p:nvSpPr>
        <p:spPr bwMode="auto">
          <a:xfrm>
            <a:off x="1070141" y="2048669"/>
            <a:ext cx="7246275" cy="2760663"/>
          </a:xfrm>
          <a:prstGeom prst="rect">
            <a:avLst/>
          </a:prstGeom>
          <a:noFill/>
          <a:ln w="38100" cap="flat">
            <a:solidFill>
              <a:srgbClr val="3D735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18" name="文本框 13"/>
          <p:cNvSpPr txBox="1">
            <a:spLocks noChangeArrowheads="1"/>
          </p:cNvSpPr>
          <p:nvPr/>
        </p:nvSpPr>
        <p:spPr bwMode="auto">
          <a:xfrm>
            <a:off x="4891512" y="2397643"/>
            <a:ext cx="223651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000" dirty="0">
                <a:solidFill>
                  <a:srgbClr val="595959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点击添加标题内容</a:t>
            </a:r>
          </a:p>
        </p:txBody>
      </p:sp>
      <p:sp>
        <p:nvSpPr>
          <p:cNvPr id="19" name="文本框 14"/>
          <p:cNvSpPr txBox="1">
            <a:spLocks noChangeArrowheads="1"/>
          </p:cNvSpPr>
          <p:nvPr/>
        </p:nvSpPr>
        <p:spPr bwMode="auto">
          <a:xfrm>
            <a:off x="4891512" y="2946963"/>
            <a:ext cx="223651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000" dirty="0">
                <a:solidFill>
                  <a:srgbClr val="595959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点击添加标题内容</a:t>
            </a:r>
          </a:p>
        </p:txBody>
      </p:sp>
      <p:sp>
        <p:nvSpPr>
          <p:cNvPr id="20" name="文本框 15"/>
          <p:cNvSpPr txBox="1">
            <a:spLocks noChangeArrowheads="1"/>
          </p:cNvSpPr>
          <p:nvPr/>
        </p:nvSpPr>
        <p:spPr bwMode="auto">
          <a:xfrm>
            <a:off x="4891512" y="3496283"/>
            <a:ext cx="223651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000" dirty="0">
                <a:solidFill>
                  <a:srgbClr val="595959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点击添加标题内容</a:t>
            </a:r>
          </a:p>
        </p:txBody>
      </p:sp>
      <p:sp>
        <p:nvSpPr>
          <p:cNvPr id="21" name="文本框 16"/>
          <p:cNvSpPr txBox="1">
            <a:spLocks noChangeArrowheads="1"/>
          </p:cNvSpPr>
          <p:nvPr/>
        </p:nvSpPr>
        <p:spPr bwMode="auto">
          <a:xfrm>
            <a:off x="4891512" y="4045603"/>
            <a:ext cx="223651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000" dirty="0">
                <a:solidFill>
                  <a:srgbClr val="595959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点击添加标题内容</a:t>
            </a:r>
          </a:p>
        </p:txBody>
      </p:sp>
      <p:sp>
        <p:nvSpPr>
          <p:cNvPr id="22" name="文本框 19"/>
          <p:cNvSpPr txBox="1"/>
          <p:nvPr/>
        </p:nvSpPr>
        <p:spPr>
          <a:xfrm>
            <a:off x="4439402" y="2374188"/>
            <a:ext cx="6062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rgbClr val="708265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01</a:t>
            </a:r>
            <a:endParaRPr lang="zh-CN" altLang="en-US" sz="2400" dirty="0">
              <a:solidFill>
                <a:srgbClr val="708265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3" name="文本框 20"/>
          <p:cNvSpPr txBox="1"/>
          <p:nvPr/>
        </p:nvSpPr>
        <p:spPr>
          <a:xfrm>
            <a:off x="4439403" y="2923508"/>
            <a:ext cx="6464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rgbClr val="708265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02</a:t>
            </a:r>
            <a:endParaRPr lang="zh-CN" altLang="en-US" sz="2400" dirty="0">
              <a:solidFill>
                <a:srgbClr val="708265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4" name="文本框 21"/>
          <p:cNvSpPr txBox="1"/>
          <p:nvPr/>
        </p:nvSpPr>
        <p:spPr>
          <a:xfrm>
            <a:off x="4439402" y="3472828"/>
            <a:ext cx="6464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rgbClr val="708265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03</a:t>
            </a:r>
            <a:endParaRPr lang="zh-CN" altLang="en-US" sz="2400" dirty="0">
              <a:solidFill>
                <a:srgbClr val="708265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5" name="文本框 22"/>
          <p:cNvSpPr txBox="1"/>
          <p:nvPr/>
        </p:nvSpPr>
        <p:spPr>
          <a:xfrm>
            <a:off x="4439402" y="4022148"/>
            <a:ext cx="6464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rgbClr val="708265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04</a:t>
            </a:r>
            <a:endParaRPr lang="zh-CN" altLang="en-US" sz="2400" dirty="0">
              <a:solidFill>
                <a:srgbClr val="708265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2258535" y="2994897"/>
            <a:ext cx="1410704" cy="992892"/>
            <a:chOff x="3503718" y="2938055"/>
            <a:chExt cx="1410704" cy="992892"/>
          </a:xfrm>
        </p:grpSpPr>
        <p:grpSp>
          <p:nvGrpSpPr>
            <p:cNvPr id="27" name="组合 26"/>
            <p:cNvGrpSpPr/>
            <p:nvPr/>
          </p:nvGrpSpPr>
          <p:grpSpPr>
            <a:xfrm>
              <a:off x="3503718" y="2938055"/>
              <a:ext cx="1410704" cy="992892"/>
              <a:chOff x="3561850" y="2938055"/>
              <a:chExt cx="1410704" cy="992892"/>
            </a:xfrm>
          </p:grpSpPr>
          <p:sp>
            <p:nvSpPr>
              <p:cNvPr id="30" name="文本框 27"/>
              <p:cNvSpPr txBox="1"/>
              <p:nvPr/>
            </p:nvSpPr>
            <p:spPr>
              <a:xfrm>
                <a:off x="3630124" y="3469282"/>
                <a:ext cx="127415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D7351"/>
                    </a:solidFill>
                    <a:effectLst/>
                    <a:uLnTx/>
                    <a:uFillTx/>
                    <a:latin typeface="Impact" panose="020B0806030902050204" pitchFamily="34" charset="0"/>
                    <a:ea typeface="华文细黑" panose="02010600040101010101" pitchFamily="2" charset="-122"/>
                  </a:rPr>
                  <a:t>CONTENT</a:t>
                </a:r>
                <a:endParaRPr kumimoji="0" lang="zh-CN" alt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rgbClr val="3D7351"/>
                  </a:solidFill>
                  <a:effectLst/>
                  <a:uLnTx/>
                  <a:uFillTx/>
                  <a:latin typeface="Impact" panose="020B0806030902050204" pitchFamily="34" charset="0"/>
                  <a:ea typeface="华文细黑" panose="02010600040101010101" pitchFamily="2" charset="-122"/>
                </a:endParaRPr>
              </a:p>
            </p:txBody>
          </p:sp>
          <p:sp>
            <p:nvSpPr>
              <p:cNvPr id="31" name="文本框 28"/>
              <p:cNvSpPr txBox="1"/>
              <p:nvPr/>
            </p:nvSpPr>
            <p:spPr>
              <a:xfrm>
                <a:off x="3561850" y="2938055"/>
                <a:ext cx="141070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36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D7351"/>
                    </a:solidFill>
                    <a:effectLst/>
                    <a:uLnTx/>
                    <a:uFillTx/>
                    <a:latin typeface="华文细黑" panose="02010600040101010101" pitchFamily="2" charset="-122"/>
                    <a:ea typeface="华文细黑" panose="02010600040101010101" pitchFamily="2" charset="-122"/>
                  </a:rPr>
                  <a:t>目录</a:t>
                </a:r>
              </a:p>
            </p:txBody>
          </p:sp>
        </p:grpSp>
        <p:sp>
          <p:nvSpPr>
            <p:cNvPr id="28" name="L 形 27"/>
            <p:cNvSpPr/>
            <p:nvPr/>
          </p:nvSpPr>
          <p:spPr>
            <a:xfrm rot="2493705" flipH="1" flipV="1">
              <a:off x="4575036" y="3364836"/>
              <a:ext cx="54243" cy="54244"/>
            </a:xfrm>
            <a:prstGeom prst="corner">
              <a:avLst>
                <a:gd name="adj1" fmla="val 15149"/>
                <a:gd name="adj2" fmla="val 17140"/>
              </a:avLst>
            </a:prstGeom>
            <a:solidFill>
              <a:srgbClr val="708265"/>
            </a:solidFill>
            <a:ln w="12700" cap="flat" cmpd="sng" algn="ctr">
              <a:solidFill>
                <a:srgbClr val="708265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D7351"/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29" name="L 形 28"/>
            <p:cNvSpPr/>
            <p:nvPr/>
          </p:nvSpPr>
          <p:spPr>
            <a:xfrm rot="2493705" flipH="1" flipV="1">
              <a:off x="4649233" y="3364836"/>
              <a:ext cx="54243" cy="54244"/>
            </a:xfrm>
            <a:prstGeom prst="corner">
              <a:avLst>
                <a:gd name="adj1" fmla="val 15149"/>
                <a:gd name="adj2" fmla="val 17140"/>
              </a:avLst>
            </a:prstGeom>
            <a:solidFill>
              <a:srgbClr val="708265"/>
            </a:solidFill>
            <a:ln w="12700" cap="flat" cmpd="sng" algn="ctr">
              <a:solidFill>
                <a:srgbClr val="708265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D7351"/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자유형 88"/>
          <p:cNvSpPr/>
          <p:nvPr/>
        </p:nvSpPr>
        <p:spPr bwMode="auto">
          <a:xfrm>
            <a:off x="145535" y="2325017"/>
            <a:ext cx="2557935" cy="2681423"/>
          </a:xfrm>
          <a:custGeom>
            <a:avLst/>
            <a:gdLst>
              <a:gd name="connsiteX0" fmla="*/ 22860 w 2194560"/>
              <a:gd name="connsiteY0" fmla="*/ 0 h 2377440"/>
              <a:gd name="connsiteX1" fmla="*/ 2194560 w 2194560"/>
              <a:gd name="connsiteY1" fmla="*/ 137160 h 2377440"/>
              <a:gd name="connsiteX2" fmla="*/ 2049780 w 2194560"/>
              <a:gd name="connsiteY2" fmla="*/ 1965960 h 2377440"/>
              <a:gd name="connsiteX3" fmla="*/ 853440 w 2194560"/>
              <a:gd name="connsiteY3" fmla="*/ 2377440 h 2377440"/>
              <a:gd name="connsiteX4" fmla="*/ 0 w 2194560"/>
              <a:gd name="connsiteY4" fmla="*/ 2316480 h 2377440"/>
              <a:gd name="connsiteX5" fmla="*/ 22860 w 2194560"/>
              <a:gd name="connsiteY5" fmla="*/ 0 h 2377440"/>
              <a:gd name="connsiteX0" fmla="*/ 22860 w 2203388"/>
              <a:gd name="connsiteY0" fmla="*/ 0 h 2377440"/>
              <a:gd name="connsiteX1" fmla="*/ 2194560 w 2203388"/>
              <a:gd name="connsiteY1" fmla="*/ 137160 h 2377440"/>
              <a:gd name="connsiteX2" fmla="*/ 2049780 w 2203388"/>
              <a:gd name="connsiteY2" fmla="*/ 1965960 h 2377440"/>
              <a:gd name="connsiteX3" fmla="*/ 853440 w 2203388"/>
              <a:gd name="connsiteY3" fmla="*/ 2377440 h 2377440"/>
              <a:gd name="connsiteX4" fmla="*/ 0 w 2203388"/>
              <a:gd name="connsiteY4" fmla="*/ 2316480 h 2377440"/>
              <a:gd name="connsiteX5" fmla="*/ 22860 w 2203388"/>
              <a:gd name="connsiteY5" fmla="*/ 0 h 2377440"/>
              <a:gd name="connsiteX0" fmla="*/ 22860 w 2203388"/>
              <a:gd name="connsiteY0" fmla="*/ 0 h 2377440"/>
              <a:gd name="connsiteX1" fmla="*/ 2194560 w 2203388"/>
              <a:gd name="connsiteY1" fmla="*/ 137160 h 2377440"/>
              <a:gd name="connsiteX2" fmla="*/ 2049780 w 2203388"/>
              <a:gd name="connsiteY2" fmla="*/ 1965960 h 2377440"/>
              <a:gd name="connsiteX3" fmla="*/ 853440 w 2203388"/>
              <a:gd name="connsiteY3" fmla="*/ 2377440 h 2377440"/>
              <a:gd name="connsiteX4" fmla="*/ 0 w 2203388"/>
              <a:gd name="connsiteY4" fmla="*/ 2316480 h 2377440"/>
              <a:gd name="connsiteX5" fmla="*/ 22860 w 2203388"/>
              <a:gd name="connsiteY5" fmla="*/ 0 h 2377440"/>
              <a:gd name="connsiteX0" fmla="*/ 22860 w 2203388"/>
              <a:gd name="connsiteY0" fmla="*/ 0 h 2377440"/>
              <a:gd name="connsiteX1" fmla="*/ 2194560 w 2203388"/>
              <a:gd name="connsiteY1" fmla="*/ 137160 h 2377440"/>
              <a:gd name="connsiteX2" fmla="*/ 2049780 w 2203388"/>
              <a:gd name="connsiteY2" fmla="*/ 1965960 h 2377440"/>
              <a:gd name="connsiteX3" fmla="*/ 853440 w 2203388"/>
              <a:gd name="connsiteY3" fmla="*/ 2377440 h 2377440"/>
              <a:gd name="connsiteX4" fmla="*/ 0 w 2203388"/>
              <a:gd name="connsiteY4" fmla="*/ 2316480 h 2377440"/>
              <a:gd name="connsiteX5" fmla="*/ 22860 w 2203388"/>
              <a:gd name="connsiteY5" fmla="*/ 0 h 2377440"/>
              <a:gd name="connsiteX0" fmla="*/ 22860 w 2203388"/>
              <a:gd name="connsiteY0" fmla="*/ 0 h 2377440"/>
              <a:gd name="connsiteX1" fmla="*/ 2194560 w 2203388"/>
              <a:gd name="connsiteY1" fmla="*/ 137160 h 2377440"/>
              <a:gd name="connsiteX2" fmla="*/ 2049780 w 2203388"/>
              <a:gd name="connsiteY2" fmla="*/ 1965960 h 2377440"/>
              <a:gd name="connsiteX3" fmla="*/ 853440 w 2203388"/>
              <a:gd name="connsiteY3" fmla="*/ 2377440 h 2377440"/>
              <a:gd name="connsiteX4" fmla="*/ 0 w 2203388"/>
              <a:gd name="connsiteY4" fmla="*/ 2232248 h 2377440"/>
              <a:gd name="connsiteX5" fmla="*/ 22860 w 2203388"/>
              <a:gd name="connsiteY5" fmla="*/ 0 h 2377440"/>
              <a:gd name="connsiteX0" fmla="*/ 22860 w 2203388"/>
              <a:gd name="connsiteY0" fmla="*/ 0 h 2377440"/>
              <a:gd name="connsiteX1" fmla="*/ 2194560 w 2203388"/>
              <a:gd name="connsiteY1" fmla="*/ 137160 h 2377440"/>
              <a:gd name="connsiteX2" fmla="*/ 2049780 w 2203388"/>
              <a:gd name="connsiteY2" fmla="*/ 1965960 h 2377440"/>
              <a:gd name="connsiteX3" fmla="*/ 853440 w 2203388"/>
              <a:gd name="connsiteY3" fmla="*/ 2377440 h 2377440"/>
              <a:gd name="connsiteX4" fmla="*/ 0 w 2203388"/>
              <a:gd name="connsiteY4" fmla="*/ 2232248 h 2377440"/>
              <a:gd name="connsiteX5" fmla="*/ 22860 w 2203388"/>
              <a:gd name="connsiteY5" fmla="*/ 0 h 2377440"/>
              <a:gd name="connsiteX0" fmla="*/ 22860 w 2203388"/>
              <a:gd name="connsiteY0" fmla="*/ 0 h 2377440"/>
              <a:gd name="connsiteX1" fmla="*/ 2194560 w 2203388"/>
              <a:gd name="connsiteY1" fmla="*/ 137160 h 2377440"/>
              <a:gd name="connsiteX2" fmla="*/ 2049780 w 2203388"/>
              <a:gd name="connsiteY2" fmla="*/ 1965960 h 2377440"/>
              <a:gd name="connsiteX3" fmla="*/ 853440 w 2203388"/>
              <a:gd name="connsiteY3" fmla="*/ 2377440 h 2377440"/>
              <a:gd name="connsiteX4" fmla="*/ 0 w 2203388"/>
              <a:gd name="connsiteY4" fmla="*/ 2232248 h 2377440"/>
              <a:gd name="connsiteX5" fmla="*/ 22860 w 2203388"/>
              <a:gd name="connsiteY5" fmla="*/ 0 h 2377440"/>
              <a:gd name="connsiteX0" fmla="*/ 22860 w 2194560"/>
              <a:gd name="connsiteY0" fmla="*/ 0 h 2377440"/>
              <a:gd name="connsiteX1" fmla="*/ 2194560 w 2194560"/>
              <a:gd name="connsiteY1" fmla="*/ 137160 h 2377440"/>
              <a:gd name="connsiteX2" fmla="*/ 2049780 w 2194560"/>
              <a:gd name="connsiteY2" fmla="*/ 1965960 h 2377440"/>
              <a:gd name="connsiteX3" fmla="*/ 853440 w 2194560"/>
              <a:gd name="connsiteY3" fmla="*/ 2377440 h 2377440"/>
              <a:gd name="connsiteX4" fmla="*/ 0 w 2194560"/>
              <a:gd name="connsiteY4" fmla="*/ 2232248 h 2377440"/>
              <a:gd name="connsiteX5" fmla="*/ 22860 w 2194560"/>
              <a:gd name="connsiteY5" fmla="*/ 0 h 2377440"/>
              <a:gd name="connsiteX0" fmla="*/ 22860 w 2201801"/>
              <a:gd name="connsiteY0" fmla="*/ 0 h 2377440"/>
              <a:gd name="connsiteX1" fmla="*/ 2194560 w 2201801"/>
              <a:gd name="connsiteY1" fmla="*/ 137160 h 2377440"/>
              <a:gd name="connsiteX2" fmla="*/ 2049780 w 2201801"/>
              <a:gd name="connsiteY2" fmla="*/ 1965960 h 2377440"/>
              <a:gd name="connsiteX3" fmla="*/ 853440 w 2201801"/>
              <a:gd name="connsiteY3" fmla="*/ 2377440 h 2377440"/>
              <a:gd name="connsiteX4" fmla="*/ 0 w 2201801"/>
              <a:gd name="connsiteY4" fmla="*/ 2232248 h 2377440"/>
              <a:gd name="connsiteX5" fmla="*/ 22860 w 2201801"/>
              <a:gd name="connsiteY5" fmla="*/ 0 h 2377440"/>
              <a:gd name="connsiteX0" fmla="*/ 22860 w 2201801"/>
              <a:gd name="connsiteY0" fmla="*/ 0 h 2340260"/>
              <a:gd name="connsiteX1" fmla="*/ 2194560 w 2201801"/>
              <a:gd name="connsiteY1" fmla="*/ 137160 h 2340260"/>
              <a:gd name="connsiteX2" fmla="*/ 2049780 w 2201801"/>
              <a:gd name="connsiteY2" fmla="*/ 1965960 h 2340260"/>
              <a:gd name="connsiteX3" fmla="*/ 1080120 w 2201801"/>
              <a:gd name="connsiteY3" fmla="*/ 2340260 h 2340260"/>
              <a:gd name="connsiteX4" fmla="*/ 0 w 2201801"/>
              <a:gd name="connsiteY4" fmla="*/ 2232248 h 2340260"/>
              <a:gd name="connsiteX5" fmla="*/ 22860 w 2201801"/>
              <a:gd name="connsiteY5" fmla="*/ 0 h 2340260"/>
              <a:gd name="connsiteX0" fmla="*/ 22860 w 2201801"/>
              <a:gd name="connsiteY0" fmla="*/ 0 h 2340260"/>
              <a:gd name="connsiteX1" fmla="*/ 2194560 w 2201801"/>
              <a:gd name="connsiteY1" fmla="*/ 137160 h 2340260"/>
              <a:gd name="connsiteX2" fmla="*/ 2049780 w 2201801"/>
              <a:gd name="connsiteY2" fmla="*/ 1965960 h 2340260"/>
              <a:gd name="connsiteX3" fmla="*/ 1080120 w 2201801"/>
              <a:gd name="connsiteY3" fmla="*/ 2340260 h 2340260"/>
              <a:gd name="connsiteX4" fmla="*/ 0 w 2201801"/>
              <a:gd name="connsiteY4" fmla="*/ 2232248 h 2340260"/>
              <a:gd name="connsiteX5" fmla="*/ 22860 w 2201801"/>
              <a:gd name="connsiteY5" fmla="*/ 0 h 2340260"/>
              <a:gd name="connsiteX0" fmla="*/ 22860 w 2201801"/>
              <a:gd name="connsiteY0" fmla="*/ 0 h 2316104"/>
              <a:gd name="connsiteX1" fmla="*/ 2194560 w 2201801"/>
              <a:gd name="connsiteY1" fmla="*/ 137160 h 2316104"/>
              <a:gd name="connsiteX2" fmla="*/ 2049780 w 2201801"/>
              <a:gd name="connsiteY2" fmla="*/ 1965960 h 2316104"/>
              <a:gd name="connsiteX3" fmla="*/ 1116124 w 2201801"/>
              <a:gd name="connsiteY3" fmla="*/ 2304256 h 2316104"/>
              <a:gd name="connsiteX4" fmla="*/ 0 w 2201801"/>
              <a:gd name="connsiteY4" fmla="*/ 2232248 h 2316104"/>
              <a:gd name="connsiteX5" fmla="*/ 22860 w 2201801"/>
              <a:gd name="connsiteY5" fmla="*/ 0 h 2316104"/>
              <a:gd name="connsiteX0" fmla="*/ 216024 w 2201801"/>
              <a:gd name="connsiteY0" fmla="*/ 0 h 2280100"/>
              <a:gd name="connsiteX1" fmla="*/ 2194560 w 2201801"/>
              <a:gd name="connsiteY1" fmla="*/ 101156 h 2280100"/>
              <a:gd name="connsiteX2" fmla="*/ 2049780 w 2201801"/>
              <a:gd name="connsiteY2" fmla="*/ 1929956 h 2280100"/>
              <a:gd name="connsiteX3" fmla="*/ 1116124 w 2201801"/>
              <a:gd name="connsiteY3" fmla="*/ 2268252 h 2280100"/>
              <a:gd name="connsiteX4" fmla="*/ 0 w 2201801"/>
              <a:gd name="connsiteY4" fmla="*/ 2196244 h 2280100"/>
              <a:gd name="connsiteX5" fmla="*/ 216024 w 2201801"/>
              <a:gd name="connsiteY5" fmla="*/ 0 h 2280100"/>
              <a:gd name="connsiteX0" fmla="*/ 72008 w 2201801"/>
              <a:gd name="connsiteY0" fmla="*/ 0 h 2280100"/>
              <a:gd name="connsiteX1" fmla="*/ 2194560 w 2201801"/>
              <a:gd name="connsiteY1" fmla="*/ 101156 h 2280100"/>
              <a:gd name="connsiteX2" fmla="*/ 2049780 w 2201801"/>
              <a:gd name="connsiteY2" fmla="*/ 1929956 h 2280100"/>
              <a:gd name="connsiteX3" fmla="*/ 1116124 w 2201801"/>
              <a:gd name="connsiteY3" fmla="*/ 2268252 h 2280100"/>
              <a:gd name="connsiteX4" fmla="*/ 0 w 2201801"/>
              <a:gd name="connsiteY4" fmla="*/ 2196244 h 2280100"/>
              <a:gd name="connsiteX5" fmla="*/ 72008 w 2201801"/>
              <a:gd name="connsiteY5" fmla="*/ 0 h 2280100"/>
              <a:gd name="connsiteX0" fmla="*/ 72008 w 2201801"/>
              <a:gd name="connsiteY0" fmla="*/ 0 h 2280100"/>
              <a:gd name="connsiteX1" fmla="*/ 2194560 w 2201801"/>
              <a:gd name="connsiteY1" fmla="*/ 101156 h 2280100"/>
              <a:gd name="connsiteX2" fmla="*/ 2049780 w 2201801"/>
              <a:gd name="connsiteY2" fmla="*/ 1929956 h 2280100"/>
              <a:gd name="connsiteX3" fmla="*/ 1116124 w 2201801"/>
              <a:gd name="connsiteY3" fmla="*/ 2268252 h 2280100"/>
              <a:gd name="connsiteX4" fmla="*/ 0 w 2201801"/>
              <a:gd name="connsiteY4" fmla="*/ 2196244 h 2280100"/>
              <a:gd name="connsiteX5" fmla="*/ 72008 w 2201801"/>
              <a:gd name="connsiteY5" fmla="*/ 0 h 2280100"/>
              <a:gd name="connsiteX0" fmla="*/ 72008 w 2201801"/>
              <a:gd name="connsiteY0" fmla="*/ 0 h 2280100"/>
              <a:gd name="connsiteX1" fmla="*/ 2194560 w 2201801"/>
              <a:gd name="connsiteY1" fmla="*/ 101156 h 2280100"/>
              <a:gd name="connsiteX2" fmla="*/ 2049780 w 2201801"/>
              <a:gd name="connsiteY2" fmla="*/ 1929956 h 2280100"/>
              <a:gd name="connsiteX3" fmla="*/ 1116124 w 2201801"/>
              <a:gd name="connsiteY3" fmla="*/ 2268252 h 2280100"/>
              <a:gd name="connsiteX4" fmla="*/ 0 w 2201801"/>
              <a:gd name="connsiteY4" fmla="*/ 2196244 h 2280100"/>
              <a:gd name="connsiteX5" fmla="*/ 72008 w 2201801"/>
              <a:gd name="connsiteY5" fmla="*/ 0 h 2280100"/>
              <a:gd name="connsiteX0" fmla="*/ 144016 w 2201801"/>
              <a:gd name="connsiteY0" fmla="*/ 0 h 2244096"/>
              <a:gd name="connsiteX1" fmla="*/ 2194560 w 2201801"/>
              <a:gd name="connsiteY1" fmla="*/ 65152 h 2244096"/>
              <a:gd name="connsiteX2" fmla="*/ 2049780 w 2201801"/>
              <a:gd name="connsiteY2" fmla="*/ 1893952 h 2244096"/>
              <a:gd name="connsiteX3" fmla="*/ 1116124 w 2201801"/>
              <a:gd name="connsiteY3" fmla="*/ 2232248 h 2244096"/>
              <a:gd name="connsiteX4" fmla="*/ 0 w 2201801"/>
              <a:gd name="connsiteY4" fmla="*/ 2160240 h 2244096"/>
              <a:gd name="connsiteX5" fmla="*/ 144016 w 2201801"/>
              <a:gd name="connsiteY5" fmla="*/ 0 h 2244096"/>
              <a:gd name="connsiteX0" fmla="*/ 144016 w 2201801"/>
              <a:gd name="connsiteY0" fmla="*/ 0 h 2244096"/>
              <a:gd name="connsiteX1" fmla="*/ 2194560 w 2201801"/>
              <a:gd name="connsiteY1" fmla="*/ 65152 h 2244096"/>
              <a:gd name="connsiteX2" fmla="*/ 2049780 w 2201801"/>
              <a:gd name="connsiteY2" fmla="*/ 1893952 h 2244096"/>
              <a:gd name="connsiteX3" fmla="*/ 1116124 w 2201801"/>
              <a:gd name="connsiteY3" fmla="*/ 2232248 h 2244096"/>
              <a:gd name="connsiteX4" fmla="*/ 0 w 2201801"/>
              <a:gd name="connsiteY4" fmla="*/ 2160240 h 2244096"/>
              <a:gd name="connsiteX5" fmla="*/ 144016 w 2201801"/>
              <a:gd name="connsiteY5" fmla="*/ 0 h 2244096"/>
              <a:gd name="connsiteX0" fmla="*/ 144016 w 2201801"/>
              <a:gd name="connsiteY0" fmla="*/ 0 h 2244096"/>
              <a:gd name="connsiteX1" fmla="*/ 2194560 w 2201801"/>
              <a:gd name="connsiteY1" fmla="*/ 65152 h 2244096"/>
              <a:gd name="connsiteX2" fmla="*/ 2049780 w 2201801"/>
              <a:gd name="connsiteY2" fmla="*/ 1893952 h 2244096"/>
              <a:gd name="connsiteX3" fmla="*/ 1116124 w 2201801"/>
              <a:gd name="connsiteY3" fmla="*/ 2232248 h 2244096"/>
              <a:gd name="connsiteX4" fmla="*/ 0 w 2201801"/>
              <a:gd name="connsiteY4" fmla="*/ 2160240 h 2244096"/>
              <a:gd name="connsiteX5" fmla="*/ 144016 w 2201801"/>
              <a:gd name="connsiteY5" fmla="*/ 0 h 2244096"/>
              <a:gd name="connsiteX0" fmla="*/ 144016 w 2201801"/>
              <a:gd name="connsiteY0" fmla="*/ 0 h 2244096"/>
              <a:gd name="connsiteX1" fmla="*/ 2194560 w 2201801"/>
              <a:gd name="connsiteY1" fmla="*/ 65152 h 2244096"/>
              <a:gd name="connsiteX2" fmla="*/ 2049780 w 2201801"/>
              <a:gd name="connsiteY2" fmla="*/ 1893952 h 2244096"/>
              <a:gd name="connsiteX3" fmla="*/ 1116124 w 2201801"/>
              <a:gd name="connsiteY3" fmla="*/ 2232248 h 2244096"/>
              <a:gd name="connsiteX4" fmla="*/ 0 w 2201801"/>
              <a:gd name="connsiteY4" fmla="*/ 2160240 h 2244096"/>
              <a:gd name="connsiteX5" fmla="*/ 144016 w 2201801"/>
              <a:gd name="connsiteY5" fmla="*/ 0 h 2244096"/>
              <a:gd name="connsiteX0" fmla="*/ 144016 w 2201801"/>
              <a:gd name="connsiteY0" fmla="*/ 0 h 2244096"/>
              <a:gd name="connsiteX1" fmla="*/ 2194560 w 2201801"/>
              <a:gd name="connsiteY1" fmla="*/ 65152 h 2244096"/>
              <a:gd name="connsiteX2" fmla="*/ 2049780 w 2201801"/>
              <a:gd name="connsiteY2" fmla="*/ 1893952 h 2244096"/>
              <a:gd name="connsiteX3" fmla="*/ 1116124 w 2201801"/>
              <a:gd name="connsiteY3" fmla="*/ 2232248 h 2244096"/>
              <a:gd name="connsiteX4" fmla="*/ 0 w 2201801"/>
              <a:gd name="connsiteY4" fmla="*/ 2160240 h 2244096"/>
              <a:gd name="connsiteX5" fmla="*/ 144016 w 2201801"/>
              <a:gd name="connsiteY5" fmla="*/ 0 h 2244096"/>
              <a:gd name="connsiteX0" fmla="*/ 144016 w 2201801"/>
              <a:gd name="connsiteY0" fmla="*/ 0 h 2244096"/>
              <a:gd name="connsiteX1" fmla="*/ 2194560 w 2201801"/>
              <a:gd name="connsiteY1" fmla="*/ 65152 h 2244096"/>
              <a:gd name="connsiteX2" fmla="*/ 2049780 w 2201801"/>
              <a:gd name="connsiteY2" fmla="*/ 1893952 h 2244096"/>
              <a:gd name="connsiteX3" fmla="*/ 1116124 w 2201801"/>
              <a:gd name="connsiteY3" fmla="*/ 2232248 h 2244096"/>
              <a:gd name="connsiteX4" fmla="*/ 0 w 2201801"/>
              <a:gd name="connsiteY4" fmla="*/ 2160240 h 2244096"/>
              <a:gd name="connsiteX5" fmla="*/ 144016 w 2201801"/>
              <a:gd name="connsiteY5" fmla="*/ 0 h 2244096"/>
              <a:gd name="connsiteX0" fmla="*/ 144016 w 2201801"/>
              <a:gd name="connsiteY0" fmla="*/ 0 h 2244096"/>
              <a:gd name="connsiteX1" fmla="*/ 2194560 w 2201801"/>
              <a:gd name="connsiteY1" fmla="*/ 65152 h 2244096"/>
              <a:gd name="connsiteX2" fmla="*/ 2049780 w 2201801"/>
              <a:gd name="connsiteY2" fmla="*/ 1893952 h 2244096"/>
              <a:gd name="connsiteX3" fmla="*/ 1116124 w 2201801"/>
              <a:gd name="connsiteY3" fmla="*/ 2232248 h 2244096"/>
              <a:gd name="connsiteX4" fmla="*/ 0 w 2201801"/>
              <a:gd name="connsiteY4" fmla="*/ 2160240 h 2244096"/>
              <a:gd name="connsiteX5" fmla="*/ 144016 w 2201801"/>
              <a:gd name="connsiteY5" fmla="*/ 0 h 2244096"/>
              <a:gd name="connsiteX0" fmla="*/ 144016 w 2201801"/>
              <a:gd name="connsiteY0" fmla="*/ 0 h 2232248"/>
              <a:gd name="connsiteX1" fmla="*/ 2194560 w 2201801"/>
              <a:gd name="connsiteY1" fmla="*/ 65152 h 2232248"/>
              <a:gd name="connsiteX2" fmla="*/ 2049780 w 2201801"/>
              <a:gd name="connsiteY2" fmla="*/ 1893952 h 2232248"/>
              <a:gd name="connsiteX3" fmla="*/ 1116124 w 2201801"/>
              <a:gd name="connsiteY3" fmla="*/ 2232248 h 2232248"/>
              <a:gd name="connsiteX4" fmla="*/ 0 w 2201801"/>
              <a:gd name="connsiteY4" fmla="*/ 2160240 h 2232248"/>
              <a:gd name="connsiteX5" fmla="*/ 144016 w 2201801"/>
              <a:gd name="connsiteY5" fmla="*/ 0 h 2232248"/>
              <a:gd name="connsiteX0" fmla="*/ 144016 w 2201801"/>
              <a:gd name="connsiteY0" fmla="*/ 0 h 2232248"/>
              <a:gd name="connsiteX1" fmla="*/ 2194560 w 2201801"/>
              <a:gd name="connsiteY1" fmla="*/ 65152 h 2232248"/>
              <a:gd name="connsiteX2" fmla="*/ 2049780 w 2201801"/>
              <a:gd name="connsiteY2" fmla="*/ 1893952 h 2232248"/>
              <a:gd name="connsiteX3" fmla="*/ 1116124 w 2201801"/>
              <a:gd name="connsiteY3" fmla="*/ 2232248 h 2232248"/>
              <a:gd name="connsiteX4" fmla="*/ 0 w 2201801"/>
              <a:gd name="connsiteY4" fmla="*/ 2160240 h 2232248"/>
              <a:gd name="connsiteX5" fmla="*/ 144016 w 2201801"/>
              <a:gd name="connsiteY5" fmla="*/ 0 h 2232248"/>
              <a:gd name="connsiteX0" fmla="*/ 144016 w 2201801"/>
              <a:gd name="connsiteY0" fmla="*/ 0 h 2232248"/>
              <a:gd name="connsiteX1" fmla="*/ 2194560 w 2201801"/>
              <a:gd name="connsiteY1" fmla="*/ 65152 h 2232248"/>
              <a:gd name="connsiteX2" fmla="*/ 2049780 w 2201801"/>
              <a:gd name="connsiteY2" fmla="*/ 1893952 h 2232248"/>
              <a:gd name="connsiteX3" fmla="*/ 1116124 w 2201801"/>
              <a:gd name="connsiteY3" fmla="*/ 2232248 h 2232248"/>
              <a:gd name="connsiteX4" fmla="*/ 0 w 2201801"/>
              <a:gd name="connsiteY4" fmla="*/ 2160240 h 2232248"/>
              <a:gd name="connsiteX5" fmla="*/ 144016 w 2201801"/>
              <a:gd name="connsiteY5" fmla="*/ 0 h 2232248"/>
              <a:gd name="connsiteX0" fmla="*/ 180020 w 2201801"/>
              <a:gd name="connsiteY0" fmla="*/ 0 h 2232248"/>
              <a:gd name="connsiteX1" fmla="*/ 2194560 w 2201801"/>
              <a:gd name="connsiteY1" fmla="*/ 65152 h 2232248"/>
              <a:gd name="connsiteX2" fmla="*/ 2049780 w 2201801"/>
              <a:gd name="connsiteY2" fmla="*/ 1893952 h 2232248"/>
              <a:gd name="connsiteX3" fmla="*/ 1116124 w 2201801"/>
              <a:gd name="connsiteY3" fmla="*/ 2232248 h 2232248"/>
              <a:gd name="connsiteX4" fmla="*/ 0 w 2201801"/>
              <a:gd name="connsiteY4" fmla="*/ 2160240 h 2232248"/>
              <a:gd name="connsiteX5" fmla="*/ 180020 w 2201801"/>
              <a:gd name="connsiteY5" fmla="*/ 0 h 2232248"/>
              <a:gd name="connsiteX0" fmla="*/ 180020 w 2201801"/>
              <a:gd name="connsiteY0" fmla="*/ 0 h 2232248"/>
              <a:gd name="connsiteX1" fmla="*/ 2194560 w 2201801"/>
              <a:gd name="connsiteY1" fmla="*/ 65152 h 2232248"/>
              <a:gd name="connsiteX2" fmla="*/ 2049780 w 2201801"/>
              <a:gd name="connsiteY2" fmla="*/ 1893952 h 2232248"/>
              <a:gd name="connsiteX3" fmla="*/ 1116124 w 2201801"/>
              <a:gd name="connsiteY3" fmla="*/ 2232248 h 2232248"/>
              <a:gd name="connsiteX4" fmla="*/ 0 w 2201801"/>
              <a:gd name="connsiteY4" fmla="*/ 2160240 h 2232248"/>
              <a:gd name="connsiteX5" fmla="*/ 180020 w 2201801"/>
              <a:gd name="connsiteY5" fmla="*/ 0 h 2232248"/>
              <a:gd name="connsiteX0" fmla="*/ 180020 w 2201801"/>
              <a:gd name="connsiteY0" fmla="*/ 0 h 2232248"/>
              <a:gd name="connsiteX1" fmla="*/ 2196244 w 2201801"/>
              <a:gd name="connsiteY1" fmla="*/ 36004 h 2232248"/>
              <a:gd name="connsiteX2" fmla="*/ 2049780 w 2201801"/>
              <a:gd name="connsiteY2" fmla="*/ 1893952 h 2232248"/>
              <a:gd name="connsiteX3" fmla="*/ 1116124 w 2201801"/>
              <a:gd name="connsiteY3" fmla="*/ 2232248 h 2232248"/>
              <a:gd name="connsiteX4" fmla="*/ 0 w 2201801"/>
              <a:gd name="connsiteY4" fmla="*/ 2160240 h 2232248"/>
              <a:gd name="connsiteX5" fmla="*/ 180020 w 2201801"/>
              <a:gd name="connsiteY5" fmla="*/ 0 h 2232248"/>
              <a:gd name="connsiteX0" fmla="*/ 180020 w 2201801"/>
              <a:gd name="connsiteY0" fmla="*/ 0 h 2232248"/>
              <a:gd name="connsiteX1" fmla="*/ 2196244 w 2201801"/>
              <a:gd name="connsiteY1" fmla="*/ 36004 h 2232248"/>
              <a:gd name="connsiteX2" fmla="*/ 2049780 w 2201801"/>
              <a:gd name="connsiteY2" fmla="*/ 1893952 h 2232248"/>
              <a:gd name="connsiteX3" fmla="*/ 1116124 w 2201801"/>
              <a:gd name="connsiteY3" fmla="*/ 2232248 h 2232248"/>
              <a:gd name="connsiteX4" fmla="*/ 0 w 2201801"/>
              <a:gd name="connsiteY4" fmla="*/ 2160240 h 2232248"/>
              <a:gd name="connsiteX5" fmla="*/ 180020 w 2201801"/>
              <a:gd name="connsiteY5" fmla="*/ 0 h 2232248"/>
              <a:gd name="connsiteX0" fmla="*/ 180020 w 2196244"/>
              <a:gd name="connsiteY0" fmla="*/ 0 h 2232248"/>
              <a:gd name="connsiteX1" fmla="*/ 2196244 w 2196244"/>
              <a:gd name="connsiteY1" fmla="*/ 36004 h 2232248"/>
              <a:gd name="connsiteX2" fmla="*/ 2049780 w 2196244"/>
              <a:gd name="connsiteY2" fmla="*/ 1893952 h 2232248"/>
              <a:gd name="connsiteX3" fmla="*/ 1116124 w 2196244"/>
              <a:gd name="connsiteY3" fmla="*/ 2232248 h 2232248"/>
              <a:gd name="connsiteX4" fmla="*/ 0 w 2196244"/>
              <a:gd name="connsiteY4" fmla="*/ 2160240 h 2232248"/>
              <a:gd name="connsiteX5" fmla="*/ 180020 w 2196244"/>
              <a:gd name="connsiteY5" fmla="*/ 0 h 2232248"/>
              <a:gd name="connsiteX0" fmla="*/ 180020 w 2196244"/>
              <a:gd name="connsiteY0" fmla="*/ 0 h 2232248"/>
              <a:gd name="connsiteX1" fmla="*/ 2196244 w 2196244"/>
              <a:gd name="connsiteY1" fmla="*/ 36004 h 2232248"/>
              <a:gd name="connsiteX2" fmla="*/ 2049780 w 2196244"/>
              <a:gd name="connsiteY2" fmla="*/ 1893952 h 2232248"/>
              <a:gd name="connsiteX3" fmla="*/ 1116124 w 2196244"/>
              <a:gd name="connsiteY3" fmla="*/ 2232248 h 2232248"/>
              <a:gd name="connsiteX4" fmla="*/ 0 w 2196244"/>
              <a:gd name="connsiteY4" fmla="*/ 2160240 h 2232248"/>
              <a:gd name="connsiteX5" fmla="*/ 180020 w 2196244"/>
              <a:gd name="connsiteY5" fmla="*/ 0 h 2232248"/>
              <a:gd name="connsiteX0" fmla="*/ 180020 w 2196244"/>
              <a:gd name="connsiteY0" fmla="*/ 0 h 2232248"/>
              <a:gd name="connsiteX1" fmla="*/ 2196244 w 2196244"/>
              <a:gd name="connsiteY1" fmla="*/ 36004 h 2232248"/>
              <a:gd name="connsiteX2" fmla="*/ 2049780 w 2196244"/>
              <a:gd name="connsiteY2" fmla="*/ 1893952 h 2232248"/>
              <a:gd name="connsiteX3" fmla="*/ 1116124 w 2196244"/>
              <a:gd name="connsiteY3" fmla="*/ 2232248 h 2232248"/>
              <a:gd name="connsiteX4" fmla="*/ 0 w 2196244"/>
              <a:gd name="connsiteY4" fmla="*/ 2160240 h 2232248"/>
              <a:gd name="connsiteX5" fmla="*/ 180020 w 2196244"/>
              <a:gd name="connsiteY5" fmla="*/ 0 h 2232248"/>
              <a:gd name="connsiteX0" fmla="*/ 180020 w 2196244"/>
              <a:gd name="connsiteY0" fmla="*/ 0 h 2232248"/>
              <a:gd name="connsiteX1" fmla="*/ 2196244 w 2196244"/>
              <a:gd name="connsiteY1" fmla="*/ 36004 h 2232248"/>
              <a:gd name="connsiteX2" fmla="*/ 2049780 w 2196244"/>
              <a:gd name="connsiteY2" fmla="*/ 1893952 h 2232248"/>
              <a:gd name="connsiteX3" fmla="*/ 1116124 w 2196244"/>
              <a:gd name="connsiteY3" fmla="*/ 2232248 h 2232248"/>
              <a:gd name="connsiteX4" fmla="*/ 0 w 2196244"/>
              <a:gd name="connsiteY4" fmla="*/ 2160240 h 2232248"/>
              <a:gd name="connsiteX5" fmla="*/ 180020 w 2196244"/>
              <a:gd name="connsiteY5" fmla="*/ 0 h 2232248"/>
              <a:gd name="connsiteX0" fmla="*/ 180020 w 2196244"/>
              <a:gd name="connsiteY0" fmla="*/ 0 h 2302394"/>
              <a:gd name="connsiteX1" fmla="*/ 2196244 w 2196244"/>
              <a:gd name="connsiteY1" fmla="*/ 36004 h 2302394"/>
              <a:gd name="connsiteX2" fmla="*/ 2049780 w 2196244"/>
              <a:gd name="connsiteY2" fmla="*/ 1893952 h 2302394"/>
              <a:gd name="connsiteX3" fmla="*/ 1116124 w 2196244"/>
              <a:gd name="connsiteY3" fmla="*/ 2232248 h 2302394"/>
              <a:gd name="connsiteX4" fmla="*/ 0 w 2196244"/>
              <a:gd name="connsiteY4" fmla="*/ 2160240 h 2302394"/>
              <a:gd name="connsiteX5" fmla="*/ 180020 w 2196244"/>
              <a:gd name="connsiteY5" fmla="*/ 0 h 2302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96244" h="2302394">
                <a:moveTo>
                  <a:pt x="180020" y="0"/>
                </a:moveTo>
                <a:cubicBezTo>
                  <a:pt x="857309" y="70607"/>
                  <a:pt x="1482827" y="69527"/>
                  <a:pt x="2196244" y="36004"/>
                </a:cubicBezTo>
                <a:cubicBezTo>
                  <a:pt x="2181324" y="633028"/>
                  <a:pt x="2129347" y="1853427"/>
                  <a:pt x="2049780" y="1893952"/>
                </a:cubicBezTo>
                <a:cubicBezTo>
                  <a:pt x="1651000" y="2031112"/>
                  <a:pt x="1551293" y="2137976"/>
                  <a:pt x="1116124" y="2232248"/>
                </a:cubicBezTo>
                <a:cubicBezTo>
                  <a:pt x="697811" y="2302394"/>
                  <a:pt x="386738" y="2168927"/>
                  <a:pt x="0" y="2160240"/>
                </a:cubicBezTo>
                <a:cubicBezTo>
                  <a:pt x="112494" y="1412821"/>
                  <a:pt x="149009" y="847792"/>
                  <a:pt x="180020" y="0"/>
                </a:cubicBezTo>
                <a:close/>
              </a:path>
            </a:pathLst>
          </a:custGeom>
          <a:noFill/>
          <a:ln w="50800" cap="flat" cmpd="sng" algn="ctr">
            <a:solidFill>
              <a:srgbClr val="3D7351"/>
            </a:solidFill>
            <a:prstDash val="solid"/>
            <a:miter lim="800000"/>
            <a:headEnd type="oval"/>
            <a:tailEnd type="oval"/>
          </a:ln>
          <a:effec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5pPr>
            <a:lvl6pPr marL="25146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6pPr>
            <a:lvl7pPr marL="29718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7pPr>
            <a:lvl8pPr marL="34290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8pPr>
            <a:lvl9pPr marL="38862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맑은 고딕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자유형 87"/>
          <p:cNvSpPr/>
          <p:nvPr/>
        </p:nvSpPr>
        <p:spPr bwMode="auto">
          <a:xfrm>
            <a:off x="1547891" y="4310548"/>
            <a:ext cx="841975" cy="578942"/>
          </a:xfrm>
          <a:custGeom>
            <a:avLst/>
            <a:gdLst>
              <a:gd name="connsiteX0" fmla="*/ 0 w 1104900"/>
              <a:gd name="connsiteY0" fmla="*/ 655320 h 655320"/>
              <a:gd name="connsiteX1" fmla="*/ 807720 w 1104900"/>
              <a:gd name="connsiteY1" fmla="*/ 0 h 655320"/>
              <a:gd name="connsiteX2" fmla="*/ 1104900 w 1104900"/>
              <a:gd name="connsiteY2" fmla="*/ 274320 h 655320"/>
              <a:gd name="connsiteX3" fmla="*/ 0 w 1104900"/>
              <a:gd name="connsiteY3" fmla="*/ 655320 h 655320"/>
              <a:gd name="connsiteX0" fmla="*/ 0 w 1104900"/>
              <a:gd name="connsiteY0" fmla="*/ 655320 h 716248"/>
              <a:gd name="connsiteX1" fmla="*/ 807720 w 1104900"/>
              <a:gd name="connsiteY1" fmla="*/ 0 h 716248"/>
              <a:gd name="connsiteX2" fmla="*/ 1104900 w 1104900"/>
              <a:gd name="connsiteY2" fmla="*/ 274320 h 716248"/>
              <a:gd name="connsiteX3" fmla="*/ 0 w 1104900"/>
              <a:gd name="connsiteY3" fmla="*/ 655320 h 716248"/>
              <a:gd name="connsiteX0" fmla="*/ 0 w 1104900"/>
              <a:gd name="connsiteY0" fmla="*/ 655320 h 716248"/>
              <a:gd name="connsiteX1" fmla="*/ 807720 w 1104900"/>
              <a:gd name="connsiteY1" fmla="*/ 0 h 716248"/>
              <a:gd name="connsiteX2" fmla="*/ 1104900 w 1104900"/>
              <a:gd name="connsiteY2" fmla="*/ 274320 h 716248"/>
              <a:gd name="connsiteX3" fmla="*/ 0 w 1104900"/>
              <a:gd name="connsiteY3" fmla="*/ 655320 h 716248"/>
              <a:gd name="connsiteX0" fmla="*/ 0 w 1104900"/>
              <a:gd name="connsiteY0" fmla="*/ 655320 h 716248"/>
              <a:gd name="connsiteX1" fmla="*/ 807720 w 1104900"/>
              <a:gd name="connsiteY1" fmla="*/ 0 h 716248"/>
              <a:gd name="connsiteX2" fmla="*/ 1104900 w 1104900"/>
              <a:gd name="connsiteY2" fmla="*/ 274320 h 716248"/>
              <a:gd name="connsiteX3" fmla="*/ 0 w 1104900"/>
              <a:gd name="connsiteY3" fmla="*/ 655320 h 716248"/>
              <a:gd name="connsiteX0" fmla="*/ 0 w 1104900"/>
              <a:gd name="connsiteY0" fmla="*/ 655320 h 655320"/>
              <a:gd name="connsiteX1" fmla="*/ 807720 w 1104900"/>
              <a:gd name="connsiteY1" fmla="*/ 0 h 655320"/>
              <a:gd name="connsiteX2" fmla="*/ 1104900 w 1104900"/>
              <a:gd name="connsiteY2" fmla="*/ 274320 h 655320"/>
              <a:gd name="connsiteX3" fmla="*/ 0 w 1104900"/>
              <a:gd name="connsiteY3" fmla="*/ 655320 h 655320"/>
              <a:gd name="connsiteX0" fmla="*/ 0 w 1104900"/>
              <a:gd name="connsiteY0" fmla="*/ 655320 h 655320"/>
              <a:gd name="connsiteX1" fmla="*/ 807720 w 1104900"/>
              <a:gd name="connsiteY1" fmla="*/ 0 h 655320"/>
              <a:gd name="connsiteX2" fmla="*/ 1104900 w 1104900"/>
              <a:gd name="connsiteY2" fmla="*/ 274320 h 655320"/>
              <a:gd name="connsiteX3" fmla="*/ 0 w 1104900"/>
              <a:gd name="connsiteY3" fmla="*/ 655320 h 655320"/>
              <a:gd name="connsiteX0" fmla="*/ 0 w 1104900"/>
              <a:gd name="connsiteY0" fmla="*/ 655320 h 655320"/>
              <a:gd name="connsiteX1" fmla="*/ 807720 w 1104900"/>
              <a:gd name="connsiteY1" fmla="*/ 0 h 655320"/>
              <a:gd name="connsiteX2" fmla="*/ 1104900 w 1104900"/>
              <a:gd name="connsiteY2" fmla="*/ 274320 h 655320"/>
              <a:gd name="connsiteX3" fmla="*/ 0 w 1104900"/>
              <a:gd name="connsiteY3" fmla="*/ 655320 h 655320"/>
              <a:gd name="connsiteX0" fmla="*/ 0 w 1104900"/>
              <a:gd name="connsiteY0" fmla="*/ 655320 h 655320"/>
              <a:gd name="connsiteX1" fmla="*/ 807720 w 1104900"/>
              <a:gd name="connsiteY1" fmla="*/ 0 h 655320"/>
              <a:gd name="connsiteX2" fmla="*/ 1104900 w 1104900"/>
              <a:gd name="connsiteY2" fmla="*/ 274320 h 655320"/>
              <a:gd name="connsiteX3" fmla="*/ 0 w 1104900"/>
              <a:gd name="connsiteY3" fmla="*/ 655320 h 655320"/>
              <a:gd name="connsiteX0" fmla="*/ 0 w 1104900"/>
              <a:gd name="connsiteY0" fmla="*/ 655320 h 655320"/>
              <a:gd name="connsiteX1" fmla="*/ 807720 w 1104900"/>
              <a:gd name="connsiteY1" fmla="*/ 0 h 655320"/>
              <a:gd name="connsiteX2" fmla="*/ 1104900 w 1104900"/>
              <a:gd name="connsiteY2" fmla="*/ 274320 h 655320"/>
              <a:gd name="connsiteX3" fmla="*/ 0 w 1104900"/>
              <a:gd name="connsiteY3" fmla="*/ 655320 h 655320"/>
              <a:gd name="connsiteX0" fmla="*/ 0 w 1104900"/>
              <a:gd name="connsiteY0" fmla="*/ 655320 h 655320"/>
              <a:gd name="connsiteX1" fmla="*/ 807720 w 1104900"/>
              <a:gd name="connsiteY1" fmla="*/ 0 h 655320"/>
              <a:gd name="connsiteX2" fmla="*/ 1104900 w 1104900"/>
              <a:gd name="connsiteY2" fmla="*/ 274320 h 655320"/>
              <a:gd name="connsiteX3" fmla="*/ 0 w 1104900"/>
              <a:gd name="connsiteY3" fmla="*/ 655320 h 655320"/>
              <a:gd name="connsiteX0" fmla="*/ 0 w 1124187"/>
              <a:gd name="connsiteY0" fmla="*/ 684497 h 684497"/>
              <a:gd name="connsiteX1" fmla="*/ 827007 w 1124187"/>
              <a:gd name="connsiteY1" fmla="*/ 0 h 684497"/>
              <a:gd name="connsiteX2" fmla="*/ 1124187 w 1124187"/>
              <a:gd name="connsiteY2" fmla="*/ 274320 h 684497"/>
              <a:gd name="connsiteX3" fmla="*/ 0 w 1124187"/>
              <a:gd name="connsiteY3" fmla="*/ 684497 h 684497"/>
              <a:gd name="connsiteX0" fmla="*/ 0 w 1124187"/>
              <a:gd name="connsiteY0" fmla="*/ 684497 h 684497"/>
              <a:gd name="connsiteX1" fmla="*/ 827007 w 1124187"/>
              <a:gd name="connsiteY1" fmla="*/ 0 h 684497"/>
              <a:gd name="connsiteX2" fmla="*/ 1124187 w 1124187"/>
              <a:gd name="connsiteY2" fmla="*/ 274320 h 684497"/>
              <a:gd name="connsiteX3" fmla="*/ 0 w 1124187"/>
              <a:gd name="connsiteY3" fmla="*/ 684497 h 684497"/>
              <a:gd name="connsiteX0" fmla="*/ 0 w 1124187"/>
              <a:gd name="connsiteY0" fmla="*/ 684497 h 684497"/>
              <a:gd name="connsiteX1" fmla="*/ 827007 w 1124187"/>
              <a:gd name="connsiteY1" fmla="*/ 0 h 684497"/>
              <a:gd name="connsiteX2" fmla="*/ 1124187 w 1124187"/>
              <a:gd name="connsiteY2" fmla="*/ 274320 h 684497"/>
              <a:gd name="connsiteX3" fmla="*/ 0 w 1124187"/>
              <a:gd name="connsiteY3" fmla="*/ 684497 h 684497"/>
              <a:gd name="connsiteX0" fmla="*/ 0 w 1124187"/>
              <a:gd name="connsiteY0" fmla="*/ 684497 h 684497"/>
              <a:gd name="connsiteX1" fmla="*/ 827007 w 1124187"/>
              <a:gd name="connsiteY1" fmla="*/ 0 h 684497"/>
              <a:gd name="connsiteX2" fmla="*/ 1124187 w 1124187"/>
              <a:gd name="connsiteY2" fmla="*/ 274320 h 684497"/>
              <a:gd name="connsiteX3" fmla="*/ 0 w 1124187"/>
              <a:gd name="connsiteY3" fmla="*/ 684497 h 684497"/>
              <a:gd name="connsiteX0" fmla="*/ 0 w 1125193"/>
              <a:gd name="connsiteY0" fmla="*/ 684497 h 684497"/>
              <a:gd name="connsiteX1" fmla="*/ 827007 w 1125193"/>
              <a:gd name="connsiteY1" fmla="*/ 0 h 684497"/>
              <a:gd name="connsiteX2" fmla="*/ 1125193 w 1125193"/>
              <a:gd name="connsiteY2" fmla="*/ 302186 h 684497"/>
              <a:gd name="connsiteX3" fmla="*/ 0 w 1125193"/>
              <a:gd name="connsiteY3" fmla="*/ 684497 h 684497"/>
              <a:gd name="connsiteX0" fmla="*/ 0 w 1109869"/>
              <a:gd name="connsiteY0" fmla="*/ 684497 h 684497"/>
              <a:gd name="connsiteX1" fmla="*/ 827007 w 1109869"/>
              <a:gd name="connsiteY1" fmla="*/ 0 h 684497"/>
              <a:gd name="connsiteX2" fmla="*/ 1109869 w 1109869"/>
              <a:gd name="connsiteY2" fmla="*/ 293334 h 684497"/>
              <a:gd name="connsiteX3" fmla="*/ 0 w 1109869"/>
              <a:gd name="connsiteY3" fmla="*/ 684497 h 684497"/>
              <a:gd name="connsiteX0" fmla="*/ 0 w 1111718"/>
              <a:gd name="connsiteY0" fmla="*/ 684497 h 684497"/>
              <a:gd name="connsiteX1" fmla="*/ 827007 w 1111718"/>
              <a:gd name="connsiteY1" fmla="*/ 0 h 684497"/>
              <a:gd name="connsiteX2" fmla="*/ 1111718 w 1111718"/>
              <a:gd name="connsiteY2" fmla="*/ 287291 h 684497"/>
              <a:gd name="connsiteX3" fmla="*/ 0 w 1111718"/>
              <a:gd name="connsiteY3" fmla="*/ 684497 h 684497"/>
              <a:gd name="connsiteX0" fmla="*/ 0 w 1113567"/>
              <a:gd name="connsiteY0" fmla="*/ 684497 h 684497"/>
              <a:gd name="connsiteX1" fmla="*/ 827007 w 1113567"/>
              <a:gd name="connsiteY1" fmla="*/ 0 h 684497"/>
              <a:gd name="connsiteX2" fmla="*/ 1113567 w 1113567"/>
              <a:gd name="connsiteY2" fmla="*/ 272819 h 684497"/>
              <a:gd name="connsiteX3" fmla="*/ 0 w 1113567"/>
              <a:gd name="connsiteY3" fmla="*/ 684497 h 684497"/>
              <a:gd name="connsiteX0" fmla="*/ 0 w 1118278"/>
              <a:gd name="connsiteY0" fmla="*/ 684497 h 684497"/>
              <a:gd name="connsiteX1" fmla="*/ 827007 w 1118278"/>
              <a:gd name="connsiteY1" fmla="*/ 0 h 684497"/>
              <a:gd name="connsiteX2" fmla="*/ 1118278 w 1118278"/>
              <a:gd name="connsiteY2" fmla="*/ 292399 h 684497"/>
              <a:gd name="connsiteX3" fmla="*/ 0 w 1118278"/>
              <a:gd name="connsiteY3" fmla="*/ 684497 h 684497"/>
              <a:gd name="connsiteX0" fmla="*/ 0 w 1117265"/>
              <a:gd name="connsiteY0" fmla="*/ 684497 h 684497"/>
              <a:gd name="connsiteX1" fmla="*/ 827007 w 1117265"/>
              <a:gd name="connsiteY1" fmla="*/ 0 h 684497"/>
              <a:gd name="connsiteX2" fmla="*/ 1117265 w 1117265"/>
              <a:gd name="connsiteY2" fmla="*/ 283547 h 684497"/>
              <a:gd name="connsiteX3" fmla="*/ 0 w 1117265"/>
              <a:gd name="connsiteY3" fmla="*/ 684497 h 684497"/>
              <a:gd name="connsiteX0" fmla="*/ 0 w 1117265"/>
              <a:gd name="connsiteY0" fmla="*/ 684497 h 684497"/>
              <a:gd name="connsiteX1" fmla="*/ 827007 w 1117265"/>
              <a:gd name="connsiteY1" fmla="*/ 0 h 684497"/>
              <a:gd name="connsiteX2" fmla="*/ 1117265 w 1117265"/>
              <a:gd name="connsiteY2" fmla="*/ 283547 h 684497"/>
              <a:gd name="connsiteX3" fmla="*/ 0 w 1117265"/>
              <a:gd name="connsiteY3" fmla="*/ 684497 h 684497"/>
              <a:gd name="connsiteX0" fmla="*/ 0 w 1117265"/>
              <a:gd name="connsiteY0" fmla="*/ 684497 h 684497"/>
              <a:gd name="connsiteX1" fmla="*/ 827007 w 1117265"/>
              <a:gd name="connsiteY1" fmla="*/ 0 h 684497"/>
              <a:gd name="connsiteX2" fmla="*/ 1117265 w 1117265"/>
              <a:gd name="connsiteY2" fmla="*/ 283547 h 684497"/>
              <a:gd name="connsiteX3" fmla="*/ 0 w 1117265"/>
              <a:gd name="connsiteY3" fmla="*/ 684497 h 684497"/>
              <a:gd name="connsiteX0" fmla="*/ 0 w 1117265"/>
              <a:gd name="connsiteY0" fmla="*/ 684497 h 684497"/>
              <a:gd name="connsiteX1" fmla="*/ 827007 w 1117265"/>
              <a:gd name="connsiteY1" fmla="*/ 0 h 684497"/>
              <a:gd name="connsiteX2" fmla="*/ 1117265 w 1117265"/>
              <a:gd name="connsiteY2" fmla="*/ 283547 h 684497"/>
              <a:gd name="connsiteX3" fmla="*/ 0 w 1117265"/>
              <a:gd name="connsiteY3" fmla="*/ 684497 h 684497"/>
              <a:gd name="connsiteX0" fmla="*/ 0 w 1117265"/>
              <a:gd name="connsiteY0" fmla="*/ 684497 h 684497"/>
              <a:gd name="connsiteX1" fmla="*/ 827007 w 1117265"/>
              <a:gd name="connsiteY1" fmla="*/ 0 h 684497"/>
              <a:gd name="connsiteX2" fmla="*/ 1117265 w 1117265"/>
              <a:gd name="connsiteY2" fmla="*/ 283547 h 684497"/>
              <a:gd name="connsiteX3" fmla="*/ 0 w 1117265"/>
              <a:gd name="connsiteY3" fmla="*/ 684497 h 684497"/>
              <a:gd name="connsiteX0" fmla="*/ 0 w 1117265"/>
              <a:gd name="connsiteY0" fmla="*/ 684497 h 684497"/>
              <a:gd name="connsiteX1" fmla="*/ 827007 w 1117265"/>
              <a:gd name="connsiteY1" fmla="*/ 0 h 684497"/>
              <a:gd name="connsiteX2" fmla="*/ 1117265 w 1117265"/>
              <a:gd name="connsiteY2" fmla="*/ 283547 h 684497"/>
              <a:gd name="connsiteX3" fmla="*/ 0 w 1117265"/>
              <a:gd name="connsiteY3" fmla="*/ 684497 h 684497"/>
              <a:gd name="connsiteX0" fmla="*/ 0 w 1117265"/>
              <a:gd name="connsiteY0" fmla="*/ 684497 h 684497"/>
              <a:gd name="connsiteX1" fmla="*/ 827007 w 1117265"/>
              <a:gd name="connsiteY1" fmla="*/ 0 h 684497"/>
              <a:gd name="connsiteX2" fmla="*/ 1117265 w 1117265"/>
              <a:gd name="connsiteY2" fmla="*/ 283547 h 684497"/>
              <a:gd name="connsiteX3" fmla="*/ 0 w 1117265"/>
              <a:gd name="connsiteY3" fmla="*/ 684497 h 684497"/>
              <a:gd name="connsiteX0" fmla="*/ 0 w 1117265"/>
              <a:gd name="connsiteY0" fmla="*/ 684497 h 684497"/>
              <a:gd name="connsiteX1" fmla="*/ 827007 w 1117265"/>
              <a:gd name="connsiteY1" fmla="*/ 0 h 684497"/>
              <a:gd name="connsiteX2" fmla="*/ 1117265 w 1117265"/>
              <a:gd name="connsiteY2" fmla="*/ 283547 h 684497"/>
              <a:gd name="connsiteX3" fmla="*/ 0 w 1117265"/>
              <a:gd name="connsiteY3" fmla="*/ 684497 h 684497"/>
              <a:gd name="connsiteX0" fmla="*/ 0 w 1117265"/>
              <a:gd name="connsiteY0" fmla="*/ 684497 h 684497"/>
              <a:gd name="connsiteX1" fmla="*/ 827007 w 1117265"/>
              <a:gd name="connsiteY1" fmla="*/ 0 h 684497"/>
              <a:gd name="connsiteX2" fmla="*/ 1117265 w 1117265"/>
              <a:gd name="connsiteY2" fmla="*/ 283547 h 684497"/>
              <a:gd name="connsiteX3" fmla="*/ 0 w 1117265"/>
              <a:gd name="connsiteY3" fmla="*/ 684497 h 684497"/>
              <a:gd name="connsiteX0" fmla="*/ 0 w 1117265"/>
              <a:gd name="connsiteY0" fmla="*/ 684497 h 684497"/>
              <a:gd name="connsiteX1" fmla="*/ 827007 w 1117265"/>
              <a:gd name="connsiteY1" fmla="*/ 0 h 684497"/>
              <a:gd name="connsiteX2" fmla="*/ 1117265 w 1117265"/>
              <a:gd name="connsiteY2" fmla="*/ 283547 h 684497"/>
              <a:gd name="connsiteX3" fmla="*/ 0 w 1117265"/>
              <a:gd name="connsiteY3" fmla="*/ 684497 h 684497"/>
              <a:gd name="connsiteX0" fmla="*/ 0 w 1117265"/>
              <a:gd name="connsiteY0" fmla="*/ 684497 h 684497"/>
              <a:gd name="connsiteX1" fmla="*/ 827007 w 1117265"/>
              <a:gd name="connsiteY1" fmla="*/ 0 h 684497"/>
              <a:gd name="connsiteX2" fmla="*/ 1117265 w 1117265"/>
              <a:gd name="connsiteY2" fmla="*/ 283547 h 684497"/>
              <a:gd name="connsiteX3" fmla="*/ 0 w 1117265"/>
              <a:gd name="connsiteY3" fmla="*/ 684497 h 684497"/>
              <a:gd name="connsiteX0" fmla="*/ 0 w 1117265"/>
              <a:gd name="connsiteY0" fmla="*/ 684497 h 684497"/>
              <a:gd name="connsiteX1" fmla="*/ 827007 w 1117265"/>
              <a:gd name="connsiteY1" fmla="*/ 0 h 684497"/>
              <a:gd name="connsiteX2" fmla="*/ 1117265 w 1117265"/>
              <a:gd name="connsiteY2" fmla="*/ 283547 h 684497"/>
              <a:gd name="connsiteX3" fmla="*/ 0 w 1117265"/>
              <a:gd name="connsiteY3" fmla="*/ 684497 h 684497"/>
              <a:gd name="connsiteX0" fmla="*/ 0 w 1117265"/>
              <a:gd name="connsiteY0" fmla="*/ 684497 h 684497"/>
              <a:gd name="connsiteX1" fmla="*/ 827007 w 1117265"/>
              <a:gd name="connsiteY1" fmla="*/ 0 h 684497"/>
              <a:gd name="connsiteX2" fmla="*/ 1117265 w 1117265"/>
              <a:gd name="connsiteY2" fmla="*/ 283547 h 684497"/>
              <a:gd name="connsiteX3" fmla="*/ 0 w 1117265"/>
              <a:gd name="connsiteY3" fmla="*/ 684497 h 684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17265" h="684497">
                <a:moveTo>
                  <a:pt x="0" y="684497"/>
                </a:moveTo>
                <a:cubicBezTo>
                  <a:pt x="281310" y="578055"/>
                  <a:pt x="563915" y="445084"/>
                  <a:pt x="827007" y="0"/>
                </a:cubicBezTo>
                <a:cubicBezTo>
                  <a:pt x="830800" y="112603"/>
                  <a:pt x="947335" y="344380"/>
                  <a:pt x="1117265" y="283547"/>
                </a:cubicBezTo>
                <a:cubicBezTo>
                  <a:pt x="779033" y="454015"/>
                  <a:pt x="330704" y="612949"/>
                  <a:pt x="0" y="684497"/>
                </a:cubicBezTo>
                <a:close/>
              </a:path>
            </a:pathLst>
          </a:custGeom>
          <a:noFill/>
          <a:ln w="50800" cap="flat" cmpd="sng" algn="ctr">
            <a:solidFill>
              <a:srgbClr val="3D7351"/>
            </a:solidFill>
            <a:prstDash val="solid"/>
            <a:miter lim="800000"/>
            <a:headEnd type="oval"/>
            <a:tailEnd type="oval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맑은 고딕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자유형 200"/>
          <p:cNvSpPr/>
          <p:nvPr/>
        </p:nvSpPr>
        <p:spPr bwMode="auto">
          <a:xfrm>
            <a:off x="367066" y="2401727"/>
            <a:ext cx="2299557" cy="460091"/>
          </a:xfrm>
          <a:custGeom>
            <a:avLst/>
            <a:gdLst>
              <a:gd name="connsiteX0" fmla="*/ 0 w 2226733"/>
              <a:gd name="connsiteY0" fmla="*/ 0 h 465666"/>
              <a:gd name="connsiteX1" fmla="*/ 2226733 w 2226733"/>
              <a:gd name="connsiteY1" fmla="*/ 67733 h 465666"/>
              <a:gd name="connsiteX2" fmla="*/ 2192867 w 2226733"/>
              <a:gd name="connsiteY2" fmla="*/ 465666 h 465666"/>
              <a:gd name="connsiteX3" fmla="*/ 16933 w 2226733"/>
              <a:gd name="connsiteY3" fmla="*/ 381000 h 465666"/>
              <a:gd name="connsiteX4" fmla="*/ 0 w 2226733"/>
              <a:gd name="connsiteY4" fmla="*/ 0 h 465666"/>
              <a:gd name="connsiteX0" fmla="*/ 0 w 2226733"/>
              <a:gd name="connsiteY0" fmla="*/ 0 h 465666"/>
              <a:gd name="connsiteX1" fmla="*/ 2226733 w 2226733"/>
              <a:gd name="connsiteY1" fmla="*/ 67733 h 465666"/>
              <a:gd name="connsiteX2" fmla="*/ 2192867 w 2226733"/>
              <a:gd name="connsiteY2" fmla="*/ 465666 h 465666"/>
              <a:gd name="connsiteX3" fmla="*/ 16933 w 2226733"/>
              <a:gd name="connsiteY3" fmla="*/ 381000 h 465666"/>
              <a:gd name="connsiteX4" fmla="*/ 0 w 2226733"/>
              <a:gd name="connsiteY4" fmla="*/ 0 h 465666"/>
              <a:gd name="connsiteX0" fmla="*/ 0 w 2207084"/>
              <a:gd name="connsiteY0" fmla="*/ 0 h 465666"/>
              <a:gd name="connsiteX1" fmla="*/ 2207084 w 2207084"/>
              <a:gd name="connsiteY1" fmla="*/ 33453 h 465666"/>
              <a:gd name="connsiteX2" fmla="*/ 2192867 w 2207084"/>
              <a:gd name="connsiteY2" fmla="*/ 465666 h 465666"/>
              <a:gd name="connsiteX3" fmla="*/ 16933 w 2207084"/>
              <a:gd name="connsiteY3" fmla="*/ 381000 h 465666"/>
              <a:gd name="connsiteX4" fmla="*/ 0 w 2207084"/>
              <a:gd name="connsiteY4" fmla="*/ 0 h 465666"/>
              <a:gd name="connsiteX0" fmla="*/ 0 w 2196244"/>
              <a:gd name="connsiteY0" fmla="*/ 0 h 468217"/>
              <a:gd name="connsiteX1" fmla="*/ 2196244 w 2196244"/>
              <a:gd name="connsiteY1" fmla="*/ 36004 h 468217"/>
              <a:gd name="connsiteX2" fmla="*/ 2182027 w 2196244"/>
              <a:gd name="connsiteY2" fmla="*/ 468217 h 468217"/>
              <a:gd name="connsiteX3" fmla="*/ 6093 w 2196244"/>
              <a:gd name="connsiteY3" fmla="*/ 383551 h 468217"/>
              <a:gd name="connsiteX4" fmla="*/ 0 w 2196244"/>
              <a:gd name="connsiteY4" fmla="*/ 0 h 468217"/>
              <a:gd name="connsiteX0" fmla="*/ 0 w 2196244"/>
              <a:gd name="connsiteY0" fmla="*/ 0 h 468217"/>
              <a:gd name="connsiteX1" fmla="*/ 2196244 w 2196244"/>
              <a:gd name="connsiteY1" fmla="*/ 36004 h 468217"/>
              <a:gd name="connsiteX2" fmla="*/ 2182027 w 2196244"/>
              <a:gd name="connsiteY2" fmla="*/ 468217 h 468217"/>
              <a:gd name="connsiteX3" fmla="*/ 6093 w 2196244"/>
              <a:gd name="connsiteY3" fmla="*/ 383551 h 468217"/>
              <a:gd name="connsiteX4" fmla="*/ 0 w 2196244"/>
              <a:gd name="connsiteY4" fmla="*/ 0 h 468217"/>
              <a:gd name="connsiteX0" fmla="*/ 29911 w 2190151"/>
              <a:gd name="connsiteY0" fmla="*/ 0 h 468216"/>
              <a:gd name="connsiteX1" fmla="*/ 2190151 w 2190151"/>
              <a:gd name="connsiteY1" fmla="*/ 36003 h 468216"/>
              <a:gd name="connsiteX2" fmla="*/ 2175934 w 2190151"/>
              <a:gd name="connsiteY2" fmla="*/ 468216 h 468216"/>
              <a:gd name="connsiteX3" fmla="*/ 0 w 2190151"/>
              <a:gd name="connsiteY3" fmla="*/ 383550 h 468216"/>
              <a:gd name="connsiteX4" fmla="*/ 29911 w 2190151"/>
              <a:gd name="connsiteY4" fmla="*/ 0 h 468216"/>
              <a:gd name="connsiteX0" fmla="*/ 0 w 2160240"/>
              <a:gd name="connsiteY0" fmla="*/ 0 h 468216"/>
              <a:gd name="connsiteX1" fmla="*/ 2160240 w 2160240"/>
              <a:gd name="connsiteY1" fmla="*/ 36003 h 468216"/>
              <a:gd name="connsiteX2" fmla="*/ 2146023 w 2160240"/>
              <a:gd name="connsiteY2" fmla="*/ 468216 h 468216"/>
              <a:gd name="connsiteX3" fmla="*/ 0 w 2160240"/>
              <a:gd name="connsiteY3" fmla="*/ 360039 h 468216"/>
              <a:gd name="connsiteX4" fmla="*/ 0 w 2160240"/>
              <a:gd name="connsiteY4" fmla="*/ 0 h 468216"/>
              <a:gd name="connsiteX0" fmla="*/ 21444 w 2181684"/>
              <a:gd name="connsiteY0" fmla="*/ 0 h 468216"/>
              <a:gd name="connsiteX1" fmla="*/ 2181684 w 2181684"/>
              <a:gd name="connsiteY1" fmla="*/ 36003 h 468216"/>
              <a:gd name="connsiteX2" fmla="*/ 2167467 w 2181684"/>
              <a:gd name="connsiteY2" fmla="*/ 468216 h 468216"/>
              <a:gd name="connsiteX3" fmla="*/ 0 w 2181684"/>
              <a:gd name="connsiteY3" fmla="*/ 378258 h 468216"/>
              <a:gd name="connsiteX4" fmla="*/ 21444 w 2181684"/>
              <a:gd name="connsiteY4" fmla="*/ 0 h 468216"/>
              <a:gd name="connsiteX0" fmla="*/ 15094 w 2181684"/>
              <a:gd name="connsiteY0" fmla="*/ 0 h 468216"/>
              <a:gd name="connsiteX1" fmla="*/ 2181684 w 2181684"/>
              <a:gd name="connsiteY1" fmla="*/ 36003 h 468216"/>
              <a:gd name="connsiteX2" fmla="*/ 2167467 w 2181684"/>
              <a:gd name="connsiteY2" fmla="*/ 468216 h 468216"/>
              <a:gd name="connsiteX3" fmla="*/ 0 w 2181684"/>
              <a:gd name="connsiteY3" fmla="*/ 378258 h 468216"/>
              <a:gd name="connsiteX4" fmla="*/ 15094 w 2181684"/>
              <a:gd name="connsiteY4" fmla="*/ 0 h 468216"/>
              <a:gd name="connsiteX0" fmla="*/ 15094 w 2181684"/>
              <a:gd name="connsiteY0" fmla="*/ 0 h 492391"/>
              <a:gd name="connsiteX1" fmla="*/ 2181684 w 2181684"/>
              <a:gd name="connsiteY1" fmla="*/ 36003 h 492391"/>
              <a:gd name="connsiteX2" fmla="*/ 2167467 w 2181684"/>
              <a:gd name="connsiteY2" fmla="*/ 468216 h 492391"/>
              <a:gd name="connsiteX3" fmla="*/ 0 w 2181684"/>
              <a:gd name="connsiteY3" fmla="*/ 378258 h 492391"/>
              <a:gd name="connsiteX4" fmla="*/ 15094 w 2181684"/>
              <a:gd name="connsiteY4" fmla="*/ 0 h 492391"/>
              <a:gd name="connsiteX0" fmla="*/ 15094 w 2181684"/>
              <a:gd name="connsiteY0" fmla="*/ 0 h 492391"/>
              <a:gd name="connsiteX1" fmla="*/ 2181684 w 2181684"/>
              <a:gd name="connsiteY1" fmla="*/ 36003 h 492391"/>
              <a:gd name="connsiteX2" fmla="*/ 2167467 w 2181684"/>
              <a:gd name="connsiteY2" fmla="*/ 468216 h 492391"/>
              <a:gd name="connsiteX3" fmla="*/ 0 w 2181684"/>
              <a:gd name="connsiteY3" fmla="*/ 378258 h 492391"/>
              <a:gd name="connsiteX4" fmla="*/ 15094 w 2181684"/>
              <a:gd name="connsiteY4" fmla="*/ 0 h 492391"/>
              <a:gd name="connsiteX0" fmla="*/ 15094 w 2181684"/>
              <a:gd name="connsiteY0" fmla="*/ 0 h 456222"/>
              <a:gd name="connsiteX1" fmla="*/ 2181684 w 2181684"/>
              <a:gd name="connsiteY1" fmla="*/ 36003 h 456222"/>
              <a:gd name="connsiteX2" fmla="*/ 2145679 w 2181684"/>
              <a:gd name="connsiteY2" fmla="*/ 432047 h 456222"/>
              <a:gd name="connsiteX3" fmla="*/ 0 w 2181684"/>
              <a:gd name="connsiteY3" fmla="*/ 378258 h 456222"/>
              <a:gd name="connsiteX4" fmla="*/ 15094 w 2181684"/>
              <a:gd name="connsiteY4" fmla="*/ 0 h 456222"/>
              <a:gd name="connsiteX0" fmla="*/ 15094 w 2181684"/>
              <a:gd name="connsiteY0" fmla="*/ 0 h 462758"/>
              <a:gd name="connsiteX1" fmla="*/ 2181684 w 2181684"/>
              <a:gd name="connsiteY1" fmla="*/ 36003 h 462758"/>
              <a:gd name="connsiteX2" fmla="*/ 2171699 w 2181684"/>
              <a:gd name="connsiteY2" fmla="*/ 438583 h 462758"/>
              <a:gd name="connsiteX3" fmla="*/ 0 w 2181684"/>
              <a:gd name="connsiteY3" fmla="*/ 378258 h 462758"/>
              <a:gd name="connsiteX4" fmla="*/ 15094 w 2181684"/>
              <a:gd name="connsiteY4" fmla="*/ 0 h 462758"/>
              <a:gd name="connsiteX0" fmla="*/ 21443 w 2181684"/>
              <a:gd name="connsiteY0" fmla="*/ 0 h 498763"/>
              <a:gd name="connsiteX1" fmla="*/ 2181684 w 2181684"/>
              <a:gd name="connsiteY1" fmla="*/ 72008 h 498763"/>
              <a:gd name="connsiteX2" fmla="*/ 2171699 w 2181684"/>
              <a:gd name="connsiteY2" fmla="*/ 474588 h 498763"/>
              <a:gd name="connsiteX3" fmla="*/ 0 w 2181684"/>
              <a:gd name="connsiteY3" fmla="*/ 414263 h 498763"/>
              <a:gd name="connsiteX4" fmla="*/ 21443 w 2181684"/>
              <a:gd name="connsiteY4" fmla="*/ 0 h 498763"/>
              <a:gd name="connsiteX0" fmla="*/ 21443 w 2181683"/>
              <a:gd name="connsiteY0" fmla="*/ 0 h 498763"/>
              <a:gd name="connsiteX1" fmla="*/ 2181683 w 2181683"/>
              <a:gd name="connsiteY1" fmla="*/ 36005 h 498763"/>
              <a:gd name="connsiteX2" fmla="*/ 2171699 w 2181683"/>
              <a:gd name="connsiteY2" fmla="*/ 474588 h 498763"/>
              <a:gd name="connsiteX3" fmla="*/ 0 w 2181683"/>
              <a:gd name="connsiteY3" fmla="*/ 414263 h 498763"/>
              <a:gd name="connsiteX4" fmla="*/ 21443 w 2181683"/>
              <a:gd name="connsiteY4" fmla="*/ 0 h 498763"/>
              <a:gd name="connsiteX0" fmla="*/ 21443 w 2181683"/>
              <a:gd name="connsiteY0" fmla="*/ 0 h 466660"/>
              <a:gd name="connsiteX1" fmla="*/ 2181683 w 2181683"/>
              <a:gd name="connsiteY1" fmla="*/ 36005 h 466660"/>
              <a:gd name="connsiteX2" fmla="*/ 2145680 w 2181683"/>
              <a:gd name="connsiteY2" fmla="*/ 432049 h 466660"/>
              <a:gd name="connsiteX3" fmla="*/ 0 w 2181683"/>
              <a:gd name="connsiteY3" fmla="*/ 414263 h 466660"/>
              <a:gd name="connsiteX4" fmla="*/ 21443 w 2181683"/>
              <a:gd name="connsiteY4" fmla="*/ 0 h 466660"/>
              <a:gd name="connsiteX0" fmla="*/ 21443 w 2181683"/>
              <a:gd name="connsiteY0" fmla="*/ 0 h 441574"/>
              <a:gd name="connsiteX1" fmla="*/ 2181683 w 2181683"/>
              <a:gd name="connsiteY1" fmla="*/ 36005 h 441574"/>
              <a:gd name="connsiteX2" fmla="*/ 2161555 w 2181683"/>
              <a:gd name="connsiteY2" fmla="*/ 441574 h 441574"/>
              <a:gd name="connsiteX3" fmla="*/ 0 w 2181683"/>
              <a:gd name="connsiteY3" fmla="*/ 414263 h 441574"/>
              <a:gd name="connsiteX4" fmla="*/ 21443 w 2181683"/>
              <a:gd name="connsiteY4" fmla="*/ 0 h 441574"/>
              <a:gd name="connsiteX0" fmla="*/ 21443 w 2181683"/>
              <a:gd name="connsiteY0" fmla="*/ 0 h 441574"/>
              <a:gd name="connsiteX1" fmla="*/ 2181683 w 2181683"/>
              <a:gd name="connsiteY1" fmla="*/ 36005 h 441574"/>
              <a:gd name="connsiteX2" fmla="*/ 2171080 w 2181683"/>
              <a:gd name="connsiteY2" fmla="*/ 441574 h 441574"/>
              <a:gd name="connsiteX3" fmla="*/ 0 w 2181683"/>
              <a:gd name="connsiteY3" fmla="*/ 414263 h 441574"/>
              <a:gd name="connsiteX4" fmla="*/ 21443 w 2181683"/>
              <a:gd name="connsiteY4" fmla="*/ 0 h 441574"/>
              <a:gd name="connsiteX0" fmla="*/ 21443 w 2181683"/>
              <a:gd name="connsiteY0" fmla="*/ 0 h 471835"/>
              <a:gd name="connsiteX1" fmla="*/ 2181683 w 2181683"/>
              <a:gd name="connsiteY1" fmla="*/ 36005 h 471835"/>
              <a:gd name="connsiteX2" fmla="*/ 2171080 w 2181683"/>
              <a:gd name="connsiteY2" fmla="*/ 441574 h 471835"/>
              <a:gd name="connsiteX3" fmla="*/ 0 w 2181683"/>
              <a:gd name="connsiteY3" fmla="*/ 414263 h 471835"/>
              <a:gd name="connsiteX4" fmla="*/ 21443 w 2181683"/>
              <a:gd name="connsiteY4" fmla="*/ 0 h 471835"/>
              <a:gd name="connsiteX0" fmla="*/ 21443 w 2181683"/>
              <a:gd name="connsiteY0" fmla="*/ 0 h 471835"/>
              <a:gd name="connsiteX1" fmla="*/ 2181683 w 2181683"/>
              <a:gd name="connsiteY1" fmla="*/ 36005 h 471835"/>
              <a:gd name="connsiteX2" fmla="*/ 2171080 w 2181683"/>
              <a:gd name="connsiteY2" fmla="*/ 441574 h 471835"/>
              <a:gd name="connsiteX3" fmla="*/ 0 w 2181683"/>
              <a:gd name="connsiteY3" fmla="*/ 414263 h 471835"/>
              <a:gd name="connsiteX4" fmla="*/ 21443 w 2181683"/>
              <a:gd name="connsiteY4" fmla="*/ 0 h 471835"/>
              <a:gd name="connsiteX0" fmla="*/ 13233 w 2173473"/>
              <a:gd name="connsiteY0" fmla="*/ 0 h 471835"/>
              <a:gd name="connsiteX1" fmla="*/ 2173473 w 2173473"/>
              <a:gd name="connsiteY1" fmla="*/ 36005 h 471835"/>
              <a:gd name="connsiteX2" fmla="*/ 2162870 w 2173473"/>
              <a:gd name="connsiteY2" fmla="*/ 441574 h 471835"/>
              <a:gd name="connsiteX3" fmla="*/ 0 w 2173473"/>
              <a:gd name="connsiteY3" fmla="*/ 377428 h 471835"/>
              <a:gd name="connsiteX4" fmla="*/ 13233 w 2173473"/>
              <a:gd name="connsiteY4" fmla="*/ 0 h 471835"/>
              <a:gd name="connsiteX0" fmla="*/ 15627 w 2175867"/>
              <a:gd name="connsiteY0" fmla="*/ 0 h 441574"/>
              <a:gd name="connsiteX1" fmla="*/ 2175867 w 2175867"/>
              <a:gd name="connsiteY1" fmla="*/ 36005 h 441574"/>
              <a:gd name="connsiteX2" fmla="*/ 2165264 w 2175867"/>
              <a:gd name="connsiteY2" fmla="*/ 441574 h 441574"/>
              <a:gd name="connsiteX3" fmla="*/ 0 w 2175867"/>
              <a:gd name="connsiteY3" fmla="*/ 354372 h 441574"/>
              <a:gd name="connsiteX4" fmla="*/ 15627 w 2175867"/>
              <a:gd name="connsiteY4" fmla="*/ 0 h 441574"/>
              <a:gd name="connsiteX0" fmla="*/ 15627 w 2175867"/>
              <a:gd name="connsiteY0" fmla="*/ 0 h 454274"/>
              <a:gd name="connsiteX1" fmla="*/ 2175867 w 2175867"/>
              <a:gd name="connsiteY1" fmla="*/ 48705 h 454274"/>
              <a:gd name="connsiteX2" fmla="*/ 2165264 w 2175867"/>
              <a:gd name="connsiteY2" fmla="*/ 454274 h 454274"/>
              <a:gd name="connsiteX3" fmla="*/ 0 w 2175867"/>
              <a:gd name="connsiteY3" fmla="*/ 367072 h 454274"/>
              <a:gd name="connsiteX4" fmla="*/ 15627 w 2175867"/>
              <a:gd name="connsiteY4" fmla="*/ 0 h 454274"/>
              <a:gd name="connsiteX0" fmla="*/ 15627 w 2179042"/>
              <a:gd name="connsiteY0" fmla="*/ 0 h 454274"/>
              <a:gd name="connsiteX1" fmla="*/ 2179042 w 2179042"/>
              <a:gd name="connsiteY1" fmla="*/ 39180 h 454274"/>
              <a:gd name="connsiteX2" fmla="*/ 2165264 w 2179042"/>
              <a:gd name="connsiteY2" fmla="*/ 454274 h 454274"/>
              <a:gd name="connsiteX3" fmla="*/ 0 w 2179042"/>
              <a:gd name="connsiteY3" fmla="*/ 367072 h 454274"/>
              <a:gd name="connsiteX4" fmla="*/ 15627 w 2179042"/>
              <a:gd name="connsiteY4" fmla="*/ 0 h 454274"/>
              <a:gd name="connsiteX0" fmla="*/ 15627 w 2179042"/>
              <a:gd name="connsiteY0" fmla="*/ 0 h 397124"/>
              <a:gd name="connsiteX1" fmla="*/ 2179042 w 2179042"/>
              <a:gd name="connsiteY1" fmla="*/ 39180 h 397124"/>
              <a:gd name="connsiteX2" fmla="*/ 2174789 w 2179042"/>
              <a:gd name="connsiteY2" fmla="*/ 397124 h 397124"/>
              <a:gd name="connsiteX3" fmla="*/ 0 w 2179042"/>
              <a:gd name="connsiteY3" fmla="*/ 367072 h 397124"/>
              <a:gd name="connsiteX4" fmla="*/ 15627 w 2179042"/>
              <a:gd name="connsiteY4" fmla="*/ 0 h 397124"/>
              <a:gd name="connsiteX0" fmla="*/ 18802 w 2182217"/>
              <a:gd name="connsiteY0" fmla="*/ 0 h 397124"/>
              <a:gd name="connsiteX1" fmla="*/ 2182217 w 2182217"/>
              <a:gd name="connsiteY1" fmla="*/ 39180 h 397124"/>
              <a:gd name="connsiteX2" fmla="*/ 2177964 w 2182217"/>
              <a:gd name="connsiteY2" fmla="*/ 397124 h 397124"/>
              <a:gd name="connsiteX3" fmla="*/ 0 w 2182217"/>
              <a:gd name="connsiteY3" fmla="*/ 351197 h 397124"/>
              <a:gd name="connsiteX4" fmla="*/ 18802 w 2182217"/>
              <a:gd name="connsiteY4" fmla="*/ 0 h 397124"/>
              <a:gd name="connsiteX0" fmla="*/ 25152 w 2188567"/>
              <a:gd name="connsiteY0" fmla="*/ 0 h 397124"/>
              <a:gd name="connsiteX1" fmla="*/ 2188567 w 2188567"/>
              <a:gd name="connsiteY1" fmla="*/ 39180 h 397124"/>
              <a:gd name="connsiteX2" fmla="*/ 2184314 w 2188567"/>
              <a:gd name="connsiteY2" fmla="*/ 397124 h 397124"/>
              <a:gd name="connsiteX3" fmla="*/ 0 w 2188567"/>
              <a:gd name="connsiteY3" fmla="*/ 367072 h 397124"/>
              <a:gd name="connsiteX4" fmla="*/ 25152 w 2188567"/>
              <a:gd name="connsiteY4" fmla="*/ 0 h 397124"/>
              <a:gd name="connsiteX0" fmla="*/ 25152 w 2188567"/>
              <a:gd name="connsiteY0" fmla="*/ 0 h 381249"/>
              <a:gd name="connsiteX1" fmla="*/ 2188567 w 2188567"/>
              <a:gd name="connsiteY1" fmla="*/ 39180 h 381249"/>
              <a:gd name="connsiteX2" fmla="*/ 2181139 w 2188567"/>
              <a:gd name="connsiteY2" fmla="*/ 381249 h 381249"/>
              <a:gd name="connsiteX3" fmla="*/ 0 w 2188567"/>
              <a:gd name="connsiteY3" fmla="*/ 367072 h 381249"/>
              <a:gd name="connsiteX4" fmla="*/ 25152 w 2188567"/>
              <a:gd name="connsiteY4" fmla="*/ 0 h 381249"/>
              <a:gd name="connsiteX0" fmla="*/ 25152 w 2188567"/>
              <a:gd name="connsiteY0" fmla="*/ 0 h 411696"/>
              <a:gd name="connsiteX1" fmla="*/ 2188567 w 2188567"/>
              <a:gd name="connsiteY1" fmla="*/ 39180 h 411696"/>
              <a:gd name="connsiteX2" fmla="*/ 2181139 w 2188567"/>
              <a:gd name="connsiteY2" fmla="*/ 381249 h 411696"/>
              <a:gd name="connsiteX3" fmla="*/ 0 w 2188567"/>
              <a:gd name="connsiteY3" fmla="*/ 367072 h 411696"/>
              <a:gd name="connsiteX4" fmla="*/ 25152 w 2188567"/>
              <a:gd name="connsiteY4" fmla="*/ 0 h 411696"/>
              <a:gd name="connsiteX0" fmla="*/ 25152 w 2188567"/>
              <a:gd name="connsiteY0" fmla="*/ 0 h 436265"/>
              <a:gd name="connsiteX1" fmla="*/ 2188567 w 2188567"/>
              <a:gd name="connsiteY1" fmla="*/ 39180 h 436265"/>
              <a:gd name="connsiteX2" fmla="*/ 2181139 w 2188567"/>
              <a:gd name="connsiteY2" fmla="*/ 381249 h 436265"/>
              <a:gd name="connsiteX3" fmla="*/ 0 w 2188567"/>
              <a:gd name="connsiteY3" fmla="*/ 367072 h 436265"/>
              <a:gd name="connsiteX4" fmla="*/ 25152 w 2188567"/>
              <a:gd name="connsiteY4" fmla="*/ 0 h 436265"/>
              <a:gd name="connsiteX0" fmla="*/ 16942 w 2180357"/>
              <a:gd name="connsiteY0" fmla="*/ 0 h 436265"/>
              <a:gd name="connsiteX1" fmla="*/ 2180357 w 2180357"/>
              <a:gd name="connsiteY1" fmla="*/ 39180 h 436265"/>
              <a:gd name="connsiteX2" fmla="*/ 2172929 w 2180357"/>
              <a:gd name="connsiteY2" fmla="*/ 381249 h 436265"/>
              <a:gd name="connsiteX3" fmla="*/ 0 w 2180357"/>
              <a:gd name="connsiteY3" fmla="*/ 338745 h 436265"/>
              <a:gd name="connsiteX4" fmla="*/ 16942 w 2180357"/>
              <a:gd name="connsiteY4" fmla="*/ 0 h 436265"/>
              <a:gd name="connsiteX0" fmla="*/ 16942 w 2180357"/>
              <a:gd name="connsiteY0" fmla="*/ 0 h 436265"/>
              <a:gd name="connsiteX1" fmla="*/ 2180357 w 2180357"/>
              <a:gd name="connsiteY1" fmla="*/ 39180 h 436265"/>
              <a:gd name="connsiteX2" fmla="*/ 2172929 w 2180357"/>
              <a:gd name="connsiteY2" fmla="*/ 381249 h 436265"/>
              <a:gd name="connsiteX3" fmla="*/ 0 w 2180357"/>
              <a:gd name="connsiteY3" fmla="*/ 338745 h 436265"/>
              <a:gd name="connsiteX4" fmla="*/ 16942 w 2180357"/>
              <a:gd name="connsiteY4" fmla="*/ 0 h 4362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80357" h="436265">
                <a:moveTo>
                  <a:pt x="16942" y="0"/>
                </a:moveTo>
                <a:cubicBezTo>
                  <a:pt x="639962" y="54762"/>
                  <a:pt x="1398909" y="66757"/>
                  <a:pt x="2180357" y="39180"/>
                </a:cubicBezTo>
                <a:cubicBezTo>
                  <a:pt x="2178939" y="158495"/>
                  <a:pt x="2174347" y="261934"/>
                  <a:pt x="2172929" y="381249"/>
                </a:cubicBezTo>
                <a:cubicBezTo>
                  <a:pt x="1395033" y="436265"/>
                  <a:pt x="414147" y="370198"/>
                  <a:pt x="0" y="338745"/>
                </a:cubicBezTo>
                <a:lnTo>
                  <a:pt x="16942" y="0"/>
                </a:lnTo>
                <a:close/>
              </a:path>
            </a:pathLst>
          </a:custGeom>
          <a:solidFill>
            <a:srgbClr val="3D7351"/>
          </a:solidFill>
          <a:ln w="50800" cap="flat" cmpd="sng" algn="ctr">
            <a:noFill/>
            <a:prstDash val="solid"/>
            <a:miter lim="800000"/>
            <a:headEnd type="oval"/>
            <a:tailEnd type="oval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맑은 고딕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자유형 124"/>
          <p:cNvSpPr/>
          <p:nvPr/>
        </p:nvSpPr>
        <p:spPr bwMode="auto">
          <a:xfrm>
            <a:off x="1463220" y="2176181"/>
            <a:ext cx="156445" cy="332634"/>
          </a:xfrm>
          <a:custGeom>
            <a:avLst/>
            <a:gdLst>
              <a:gd name="connsiteX0" fmla="*/ 127000 w 203200"/>
              <a:gd name="connsiteY0" fmla="*/ 0 h 279400"/>
              <a:gd name="connsiteX1" fmla="*/ 0 w 203200"/>
              <a:gd name="connsiteY1" fmla="*/ 279400 h 279400"/>
              <a:gd name="connsiteX2" fmla="*/ 203200 w 203200"/>
              <a:gd name="connsiteY2" fmla="*/ 6350 h 279400"/>
              <a:gd name="connsiteX3" fmla="*/ 127000 w 203200"/>
              <a:gd name="connsiteY3" fmla="*/ 0 h 279400"/>
              <a:gd name="connsiteX0" fmla="*/ 53950 w 130150"/>
              <a:gd name="connsiteY0" fmla="*/ 0 h 226132"/>
              <a:gd name="connsiteX1" fmla="*/ 0 w 130150"/>
              <a:gd name="connsiteY1" fmla="*/ 226132 h 226132"/>
              <a:gd name="connsiteX2" fmla="*/ 130150 w 130150"/>
              <a:gd name="connsiteY2" fmla="*/ 6350 h 226132"/>
              <a:gd name="connsiteX3" fmla="*/ 53950 w 130150"/>
              <a:gd name="connsiteY3" fmla="*/ 0 h 226132"/>
              <a:gd name="connsiteX0" fmla="*/ 53950 w 130150"/>
              <a:gd name="connsiteY0" fmla="*/ 0 h 226132"/>
              <a:gd name="connsiteX1" fmla="*/ 0 w 130150"/>
              <a:gd name="connsiteY1" fmla="*/ 226132 h 226132"/>
              <a:gd name="connsiteX2" fmla="*/ 130150 w 130150"/>
              <a:gd name="connsiteY2" fmla="*/ 6350 h 226132"/>
              <a:gd name="connsiteX3" fmla="*/ 53950 w 130150"/>
              <a:gd name="connsiteY3" fmla="*/ 0 h 226132"/>
              <a:gd name="connsiteX0" fmla="*/ 53950 w 130150"/>
              <a:gd name="connsiteY0" fmla="*/ 0 h 226132"/>
              <a:gd name="connsiteX1" fmla="*/ 0 w 130150"/>
              <a:gd name="connsiteY1" fmla="*/ 226132 h 226132"/>
              <a:gd name="connsiteX2" fmla="*/ 130150 w 130150"/>
              <a:gd name="connsiteY2" fmla="*/ 6350 h 226132"/>
              <a:gd name="connsiteX3" fmla="*/ 53950 w 130150"/>
              <a:gd name="connsiteY3" fmla="*/ 0 h 226132"/>
              <a:gd name="connsiteX0" fmla="*/ 53950 w 130150"/>
              <a:gd name="connsiteY0" fmla="*/ 0 h 226132"/>
              <a:gd name="connsiteX1" fmla="*/ 0 w 130150"/>
              <a:gd name="connsiteY1" fmla="*/ 226132 h 226132"/>
              <a:gd name="connsiteX2" fmla="*/ 130150 w 130150"/>
              <a:gd name="connsiteY2" fmla="*/ 6350 h 226132"/>
              <a:gd name="connsiteX3" fmla="*/ 53950 w 130150"/>
              <a:gd name="connsiteY3" fmla="*/ 0 h 226132"/>
              <a:gd name="connsiteX0" fmla="*/ 53950 w 130150"/>
              <a:gd name="connsiteY0" fmla="*/ 0 h 226132"/>
              <a:gd name="connsiteX1" fmla="*/ 0 w 130150"/>
              <a:gd name="connsiteY1" fmla="*/ 226132 h 226132"/>
              <a:gd name="connsiteX2" fmla="*/ 130150 w 130150"/>
              <a:gd name="connsiteY2" fmla="*/ 6350 h 226132"/>
              <a:gd name="connsiteX3" fmla="*/ 53950 w 130150"/>
              <a:gd name="connsiteY3" fmla="*/ 0 h 226132"/>
              <a:gd name="connsiteX0" fmla="*/ 53950 w 130150"/>
              <a:gd name="connsiteY0" fmla="*/ 0 h 226132"/>
              <a:gd name="connsiteX1" fmla="*/ 0 w 130150"/>
              <a:gd name="connsiteY1" fmla="*/ 226132 h 226132"/>
              <a:gd name="connsiteX2" fmla="*/ 130150 w 130150"/>
              <a:gd name="connsiteY2" fmla="*/ 6350 h 226132"/>
              <a:gd name="connsiteX3" fmla="*/ 53950 w 130150"/>
              <a:gd name="connsiteY3" fmla="*/ 0 h 226132"/>
              <a:gd name="connsiteX0" fmla="*/ 53950 w 130150"/>
              <a:gd name="connsiteY0" fmla="*/ 0 h 226132"/>
              <a:gd name="connsiteX1" fmla="*/ 0 w 130150"/>
              <a:gd name="connsiteY1" fmla="*/ 226132 h 226132"/>
              <a:gd name="connsiteX2" fmla="*/ 130150 w 130150"/>
              <a:gd name="connsiteY2" fmla="*/ 6350 h 226132"/>
              <a:gd name="connsiteX3" fmla="*/ 53950 w 130150"/>
              <a:gd name="connsiteY3" fmla="*/ 0 h 226132"/>
              <a:gd name="connsiteX0" fmla="*/ 53950 w 108012"/>
              <a:gd name="connsiteY0" fmla="*/ 0 h 226132"/>
              <a:gd name="connsiteX1" fmla="*/ 0 w 108012"/>
              <a:gd name="connsiteY1" fmla="*/ 226132 h 226132"/>
              <a:gd name="connsiteX2" fmla="*/ 108012 w 108012"/>
              <a:gd name="connsiteY2" fmla="*/ 0 h 226132"/>
              <a:gd name="connsiteX3" fmla="*/ 53950 w 108012"/>
              <a:gd name="connsiteY3" fmla="*/ 0 h 226132"/>
              <a:gd name="connsiteX0" fmla="*/ 53950 w 108012"/>
              <a:gd name="connsiteY0" fmla="*/ 0 h 226132"/>
              <a:gd name="connsiteX1" fmla="*/ 0 w 108012"/>
              <a:gd name="connsiteY1" fmla="*/ 226132 h 226132"/>
              <a:gd name="connsiteX2" fmla="*/ 108012 w 108012"/>
              <a:gd name="connsiteY2" fmla="*/ 0 h 226132"/>
              <a:gd name="connsiteX3" fmla="*/ 53950 w 108012"/>
              <a:gd name="connsiteY3" fmla="*/ 0 h 226132"/>
              <a:gd name="connsiteX0" fmla="*/ 72008 w 108012"/>
              <a:gd name="connsiteY0" fmla="*/ 0 h 226132"/>
              <a:gd name="connsiteX1" fmla="*/ 0 w 108012"/>
              <a:gd name="connsiteY1" fmla="*/ 226132 h 226132"/>
              <a:gd name="connsiteX2" fmla="*/ 108012 w 108012"/>
              <a:gd name="connsiteY2" fmla="*/ 0 h 226132"/>
              <a:gd name="connsiteX3" fmla="*/ 72008 w 108012"/>
              <a:gd name="connsiteY3" fmla="*/ 0 h 226132"/>
              <a:gd name="connsiteX0" fmla="*/ 72008 w 108012"/>
              <a:gd name="connsiteY0" fmla="*/ 0 h 226132"/>
              <a:gd name="connsiteX1" fmla="*/ 0 w 108012"/>
              <a:gd name="connsiteY1" fmla="*/ 226132 h 226132"/>
              <a:gd name="connsiteX2" fmla="*/ 108012 w 108012"/>
              <a:gd name="connsiteY2" fmla="*/ 0 h 226132"/>
              <a:gd name="connsiteX3" fmla="*/ 72008 w 108012"/>
              <a:gd name="connsiteY3" fmla="*/ 0 h 226132"/>
              <a:gd name="connsiteX0" fmla="*/ 72008 w 108012"/>
              <a:gd name="connsiteY0" fmla="*/ 0 h 226132"/>
              <a:gd name="connsiteX1" fmla="*/ 0 w 108012"/>
              <a:gd name="connsiteY1" fmla="*/ 226132 h 226132"/>
              <a:gd name="connsiteX2" fmla="*/ 108012 w 108012"/>
              <a:gd name="connsiteY2" fmla="*/ 0 h 226132"/>
              <a:gd name="connsiteX3" fmla="*/ 72008 w 108012"/>
              <a:gd name="connsiteY3" fmla="*/ 0 h 226132"/>
              <a:gd name="connsiteX0" fmla="*/ 72008 w 108012"/>
              <a:gd name="connsiteY0" fmla="*/ 0 h 226132"/>
              <a:gd name="connsiteX1" fmla="*/ 0 w 108012"/>
              <a:gd name="connsiteY1" fmla="*/ 226132 h 226132"/>
              <a:gd name="connsiteX2" fmla="*/ 108012 w 108012"/>
              <a:gd name="connsiteY2" fmla="*/ 0 h 226132"/>
              <a:gd name="connsiteX3" fmla="*/ 72008 w 108012"/>
              <a:gd name="connsiteY3" fmla="*/ 0 h 226132"/>
              <a:gd name="connsiteX0" fmla="*/ 65881 w 108012"/>
              <a:gd name="connsiteY0" fmla="*/ 0 h 229667"/>
              <a:gd name="connsiteX1" fmla="*/ 0 w 108012"/>
              <a:gd name="connsiteY1" fmla="*/ 229667 h 229667"/>
              <a:gd name="connsiteX2" fmla="*/ 108012 w 108012"/>
              <a:gd name="connsiteY2" fmla="*/ 3535 h 229667"/>
              <a:gd name="connsiteX3" fmla="*/ 65881 w 108012"/>
              <a:gd name="connsiteY3" fmla="*/ 0 h 229667"/>
              <a:gd name="connsiteX0" fmla="*/ 65881 w 108012"/>
              <a:gd name="connsiteY0" fmla="*/ 0 h 229667"/>
              <a:gd name="connsiteX1" fmla="*/ 0 w 108012"/>
              <a:gd name="connsiteY1" fmla="*/ 229667 h 229667"/>
              <a:gd name="connsiteX2" fmla="*/ 108012 w 108012"/>
              <a:gd name="connsiteY2" fmla="*/ 3535 h 229667"/>
              <a:gd name="connsiteX3" fmla="*/ 65881 w 108012"/>
              <a:gd name="connsiteY3" fmla="*/ 0 h 229667"/>
              <a:gd name="connsiteX0" fmla="*/ 65881 w 108012"/>
              <a:gd name="connsiteY0" fmla="*/ 0 h 229667"/>
              <a:gd name="connsiteX1" fmla="*/ 0 w 108012"/>
              <a:gd name="connsiteY1" fmla="*/ 229667 h 229667"/>
              <a:gd name="connsiteX2" fmla="*/ 108012 w 108012"/>
              <a:gd name="connsiteY2" fmla="*/ 3535 h 229667"/>
              <a:gd name="connsiteX3" fmla="*/ 65881 w 108012"/>
              <a:gd name="connsiteY3" fmla="*/ 0 h 229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8012" h="229667">
                <a:moveTo>
                  <a:pt x="65881" y="0"/>
                </a:moveTo>
                <a:cubicBezTo>
                  <a:pt x="13989" y="170218"/>
                  <a:pt x="14807" y="145050"/>
                  <a:pt x="0" y="229667"/>
                </a:cubicBezTo>
                <a:cubicBezTo>
                  <a:pt x="60212" y="160858"/>
                  <a:pt x="80727" y="78247"/>
                  <a:pt x="108012" y="3535"/>
                </a:cubicBezTo>
                <a:lnTo>
                  <a:pt x="65881" y="0"/>
                </a:lnTo>
                <a:close/>
              </a:path>
            </a:pathLst>
          </a:custGeom>
          <a:solidFill>
            <a:srgbClr val="3D7351"/>
          </a:solidFill>
          <a:ln w="50800" cap="flat" cmpd="sng" algn="ctr">
            <a:noFill/>
            <a:prstDash val="solid"/>
            <a:miter lim="800000"/>
            <a:headEnd type="oval"/>
            <a:tailEnd type="oval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맑은 고딕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타원 113"/>
          <p:cNvSpPr/>
          <p:nvPr/>
        </p:nvSpPr>
        <p:spPr bwMode="auto">
          <a:xfrm>
            <a:off x="1434217" y="1844824"/>
            <a:ext cx="357188" cy="357188"/>
          </a:xfrm>
          <a:prstGeom prst="ellipse">
            <a:avLst/>
          </a:prstGeom>
          <a:solidFill>
            <a:srgbClr val="3D7351"/>
          </a:solidFill>
          <a:ln w="50800" cap="flat" cmpd="sng" algn="ctr">
            <a:noFill/>
            <a:prstDash val="solid"/>
            <a:miter lim="800000"/>
            <a:headEnd type="oval"/>
            <a:tailEnd type="oval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  <a:cs typeface="+mn-ea"/>
                <a:sym typeface="Arial" panose="020B0604020202020204" pitchFamily="34" charset="0"/>
              </a:rPr>
              <a:t>1</a:t>
            </a: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华文细黑" panose="02010600040101010101" pitchFamily="2" charset="-122"/>
              <a:ea typeface="맑은 고딕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자유형 88"/>
          <p:cNvSpPr/>
          <p:nvPr/>
        </p:nvSpPr>
        <p:spPr bwMode="auto">
          <a:xfrm>
            <a:off x="3168032" y="2401727"/>
            <a:ext cx="2557935" cy="2681423"/>
          </a:xfrm>
          <a:custGeom>
            <a:avLst/>
            <a:gdLst>
              <a:gd name="connsiteX0" fmla="*/ 22860 w 2194560"/>
              <a:gd name="connsiteY0" fmla="*/ 0 h 2377440"/>
              <a:gd name="connsiteX1" fmla="*/ 2194560 w 2194560"/>
              <a:gd name="connsiteY1" fmla="*/ 137160 h 2377440"/>
              <a:gd name="connsiteX2" fmla="*/ 2049780 w 2194560"/>
              <a:gd name="connsiteY2" fmla="*/ 1965960 h 2377440"/>
              <a:gd name="connsiteX3" fmla="*/ 853440 w 2194560"/>
              <a:gd name="connsiteY3" fmla="*/ 2377440 h 2377440"/>
              <a:gd name="connsiteX4" fmla="*/ 0 w 2194560"/>
              <a:gd name="connsiteY4" fmla="*/ 2316480 h 2377440"/>
              <a:gd name="connsiteX5" fmla="*/ 22860 w 2194560"/>
              <a:gd name="connsiteY5" fmla="*/ 0 h 2377440"/>
              <a:gd name="connsiteX0" fmla="*/ 22860 w 2203388"/>
              <a:gd name="connsiteY0" fmla="*/ 0 h 2377440"/>
              <a:gd name="connsiteX1" fmla="*/ 2194560 w 2203388"/>
              <a:gd name="connsiteY1" fmla="*/ 137160 h 2377440"/>
              <a:gd name="connsiteX2" fmla="*/ 2049780 w 2203388"/>
              <a:gd name="connsiteY2" fmla="*/ 1965960 h 2377440"/>
              <a:gd name="connsiteX3" fmla="*/ 853440 w 2203388"/>
              <a:gd name="connsiteY3" fmla="*/ 2377440 h 2377440"/>
              <a:gd name="connsiteX4" fmla="*/ 0 w 2203388"/>
              <a:gd name="connsiteY4" fmla="*/ 2316480 h 2377440"/>
              <a:gd name="connsiteX5" fmla="*/ 22860 w 2203388"/>
              <a:gd name="connsiteY5" fmla="*/ 0 h 2377440"/>
              <a:gd name="connsiteX0" fmla="*/ 22860 w 2203388"/>
              <a:gd name="connsiteY0" fmla="*/ 0 h 2377440"/>
              <a:gd name="connsiteX1" fmla="*/ 2194560 w 2203388"/>
              <a:gd name="connsiteY1" fmla="*/ 137160 h 2377440"/>
              <a:gd name="connsiteX2" fmla="*/ 2049780 w 2203388"/>
              <a:gd name="connsiteY2" fmla="*/ 1965960 h 2377440"/>
              <a:gd name="connsiteX3" fmla="*/ 853440 w 2203388"/>
              <a:gd name="connsiteY3" fmla="*/ 2377440 h 2377440"/>
              <a:gd name="connsiteX4" fmla="*/ 0 w 2203388"/>
              <a:gd name="connsiteY4" fmla="*/ 2316480 h 2377440"/>
              <a:gd name="connsiteX5" fmla="*/ 22860 w 2203388"/>
              <a:gd name="connsiteY5" fmla="*/ 0 h 2377440"/>
              <a:gd name="connsiteX0" fmla="*/ 22860 w 2203388"/>
              <a:gd name="connsiteY0" fmla="*/ 0 h 2377440"/>
              <a:gd name="connsiteX1" fmla="*/ 2194560 w 2203388"/>
              <a:gd name="connsiteY1" fmla="*/ 137160 h 2377440"/>
              <a:gd name="connsiteX2" fmla="*/ 2049780 w 2203388"/>
              <a:gd name="connsiteY2" fmla="*/ 1965960 h 2377440"/>
              <a:gd name="connsiteX3" fmla="*/ 853440 w 2203388"/>
              <a:gd name="connsiteY3" fmla="*/ 2377440 h 2377440"/>
              <a:gd name="connsiteX4" fmla="*/ 0 w 2203388"/>
              <a:gd name="connsiteY4" fmla="*/ 2316480 h 2377440"/>
              <a:gd name="connsiteX5" fmla="*/ 22860 w 2203388"/>
              <a:gd name="connsiteY5" fmla="*/ 0 h 2377440"/>
              <a:gd name="connsiteX0" fmla="*/ 22860 w 2203388"/>
              <a:gd name="connsiteY0" fmla="*/ 0 h 2377440"/>
              <a:gd name="connsiteX1" fmla="*/ 2194560 w 2203388"/>
              <a:gd name="connsiteY1" fmla="*/ 137160 h 2377440"/>
              <a:gd name="connsiteX2" fmla="*/ 2049780 w 2203388"/>
              <a:gd name="connsiteY2" fmla="*/ 1965960 h 2377440"/>
              <a:gd name="connsiteX3" fmla="*/ 853440 w 2203388"/>
              <a:gd name="connsiteY3" fmla="*/ 2377440 h 2377440"/>
              <a:gd name="connsiteX4" fmla="*/ 0 w 2203388"/>
              <a:gd name="connsiteY4" fmla="*/ 2232248 h 2377440"/>
              <a:gd name="connsiteX5" fmla="*/ 22860 w 2203388"/>
              <a:gd name="connsiteY5" fmla="*/ 0 h 2377440"/>
              <a:gd name="connsiteX0" fmla="*/ 22860 w 2203388"/>
              <a:gd name="connsiteY0" fmla="*/ 0 h 2377440"/>
              <a:gd name="connsiteX1" fmla="*/ 2194560 w 2203388"/>
              <a:gd name="connsiteY1" fmla="*/ 137160 h 2377440"/>
              <a:gd name="connsiteX2" fmla="*/ 2049780 w 2203388"/>
              <a:gd name="connsiteY2" fmla="*/ 1965960 h 2377440"/>
              <a:gd name="connsiteX3" fmla="*/ 853440 w 2203388"/>
              <a:gd name="connsiteY3" fmla="*/ 2377440 h 2377440"/>
              <a:gd name="connsiteX4" fmla="*/ 0 w 2203388"/>
              <a:gd name="connsiteY4" fmla="*/ 2232248 h 2377440"/>
              <a:gd name="connsiteX5" fmla="*/ 22860 w 2203388"/>
              <a:gd name="connsiteY5" fmla="*/ 0 h 2377440"/>
              <a:gd name="connsiteX0" fmla="*/ 22860 w 2203388"/>
              <a:gd name="connsiteY0" fmla="*/ 0 h 2377440"/>
              <a:gd name="connsiteX1" fmla="*/ 2194560 w 2203388"/>
              <a:gd name="connsiteY1" fmla="*/ 137160 h 2377440"/>
              <a:gd name="connsiteX2" fmla="*/ 2049780 w 2203388"/>
              <a:gd name="connsiteY2" fmla="*/ 1965960 h 2377440"/>
              <a:gd name="connsiteX3" fmla="*/ 853440 w 2203388"/>
              <a:gd name="connsiteY3" fmla="*/ 2377440 h 2377440"/>
              <a:gd name="connsiteX4" fmla="*/ 0 w 2203388"/>
              <a:gd name="connsiteY4" fmla="*/ 2232248 h 2377440"/>
              <a:gd name="connsiteX5" fmla="*/ 22860 w 2203388"/>
              <a:gd name="connsiteY5" fmla="*/ 0 h 2377440"/>
              <a:gd name="connsiteX0" fmla="*/ 22860 w 2194560"/>
              <a:gd name="connsiteY0" fmla="*/ 0 h 2377440"/>
              <a:gd name="connsiteX1" fmla="*/ 2194560 w 2194560"/>
              <a:gd name="connsiteY1" fmla="*/ 137160 h 2377440"/>
              <a:gd name="connsiteX2" fmla="*/ 2049780 w 2194560"/>
              <a:gd name="connsiteY2" fmla="*/ 1965960 h 2377440"/>
              <a:gd name="connsiteX3" fmla="*/ 853440 w 2194560"/>
              <a:gd name="connsiteY3" fmla="*/ 2377440 h 2377440"/>
              <a:gd name="connsiteX4" fmla="*/ 0 w 2194560"/>
              <a:gd name="connsiteY4" fmla="*/ 2232248 h 2377440"/>
              <a:gd name="connsiteX5" fmla="*/ 22860 w 2194560"/>
              <a:gd name="connsiteY5" fmla="*/ 0 h 2377440"/>
              <a:gd name="connsiteX0" fmla="*/ 22860 w 2201801"/>
              <a:gd name="connsiteY0" fmla="*/ 0 h 2377440"/>
              <a:gd name="connsiteX1" fmla="*/ 2194560 w 2201801"/>
              <a:gd name="connsiteY1" fmla="*/ 137160 h 2377440"/>
              <a:gd name="connsiteX2" fmla="*/ 2049780 w 2201801"/>
              <a:gd name="connsiteY2" fmla="*/ 1965960 h 2377440"/>
              <a:gd name="connsiteX3" fmla="*/ 853440 w 2201801"/>
              <a:gd name="connsiteY3" fmla="*/ 2377440 h 2377440"/>
              <a:gd name="connsiteX4" fmla="*/ 0 w 2201801"/>
              <a:gd name="connsiteY4" fmla="*/ 2232248 h 2377440"/>
              <a:gd name="connsiteX5" fmla="*/ 22860 w 2201801"/>
              <a:gd name="connsiteY5" fmla="*/ 0 h 2377440"/>
              <a:gd name="connsiteX0" fmla="*/ 22860 w 2201801"/>
              <a:gd name="connsiteY0" fmla="*/ 0 h 2340260"/>
              <a:gd name="connsiteX1" fmla="*/ 2194560 w 2201801"/>
              <a:gd name="connsiteY1" fmla="*/ 137160 h 2340260"/>
              <a:gd name="connsiteX2" fmla="*/ 2049780 w 2201801"/>
              <a:gd name="connsiteY2" fmla="*/ 1965960 h 2340260"/>
              <a:gd name="connsiteX3" fmla="*/ 1080120 w 2201801"/>
              <a:gd name="connsiteY3" fmla="*/ 2340260 h 2340260"/>
              <a:gd name="connsiteX4" fmla="*/ 0 w 2201801"/>
              <a:gd name="connsiteY4" fmla="*/ 2232248 h 2340260"/>
              <a:gd name="connsiteX5" fmla="*/ 22860 w 2201801"/>
              <a:gd name="connsiteY5" fmla="*/ 0 h 2340260"/>
              <a:gd name="connsiteX0" fmla="*/ 22860 w 2201801"/>
              <a:gd name="connsiteY0" fmla="*/ 0 h 2340260"/>
              <a:gd name="connsiteX1" fmla="*/ 2194560 w 2201801"/>
              <a:gd name="connsiteY1" fmla="*/ 137160 h 2340260"/>
              <a:gd name="connsiteX2" fmla="*/ 2049780 w 2201801"/>
              <a:gd name="connsiteY2" fmla="*/ 1965960 h 2340260"/>
              <a:gd name="connsiteX3" fmla="*/ 1080120 w 2201801"/>
              <a:gd name="connsiteY3" fmla="*/ 2340260 h 2340260"/>
              <a:gd name="connsiteX4" fmla="*/ 0 w 2201801"/>
              <a:gd name="connsiteY4" fmla="*/ 2232248 h 2340260"/>
              <a:gd name="connsiteX5" fmla="*/ 22860 w 2201801"/>
              <a:gd name="connsiteY5" fmla="*/ 0 h 2340260"/>
              <a:gd name="connsiteX0" fmla="*/ 22860 w 2201801"/>
              <a:gd name="connsiteY0" fmla="*/ 0 h 2316104"/>
              <a:gd name="connsiteX1" fmla="*/ 2194560 w 2201801"/>
              <a:gd name="connsiteY1" fmla="*/ 137160 h 2316104"/>
              <a:gd name="connsiteX2" fmla="*/ 2049780 w 2201801"/>
              <a:gd name="connsiteY2" fmla="*/ 1965960 h 2316104"/>
              <a:gd name="connsiteX3" fmla="*/ 1116124 w 2201801"/>
              <a:gd name="connsiteY3" fmla="*/ 2304256 h 2316104"/>
              <a:gd name="connsiteX4" fmla="*/ 0 w 2201801"/>
              <a:gd name="connsiteY4" fmla="*/ 2232248 h 2316104"/>
              <a:gd name="connsiteX5" fmla="*/ 22860 w 2201801"/>
              <a:gd name="connsiteY5" fmla="*/ 0 h 2316104"/>
              <a:gd name="connsiteX0" fmla="*/ 216024 w 2201801"/>
              <a:gd name="connsiteY0" fmla="*/ 0 h 2280100"/>
              <a:gd name="connsiteX1" fmla="*/ 2194560 w 2201801"/>
              <a:gd name="connsiteY1" fmla="*/ 101156 h 2280100"/>
              <a:gd name="connsiteX2" fmla="*/ 2049780 w 2201801"/>
              <a:gd name="connsiteY2" fmla="*/ 1929956 h 2280100"/>
              <a:gd name="connsiteX3" fmla="*/ 1116124 w 2201801"/>
              <a:gd name="connsiteY3" fmla="*/ 2268252 h 2280100"/>
              <a:gd name="connsiteX4" fmla="*/ 0 w 2201801"/>
              <a:gd name="connsiteY4" fmla="*/ 2196244 h 2280100"/>
              <a:gd name="connsiteX5" fmla="*/ 216024 w 2201801"/>
              <a:gd name="connsiteY5" fmla="*/ 0 h 2280100"/>
              <a:gd name="connsiteX0" fmla="*/ 72008 w 2201801"/>
              <a:gd name="connsiteY0" fmla="*/ 0 h 2280100"/>
              <a:gd name="connsiteX1" fmla="*/ 2194560 w 2201801"/>
              <a:gd name="connsiteY1" fmla="*/ 101156 h 2280100"/>
              <a:gd name="connsiteX2" fmla="*/ 2049780 w 2201801"/>
              <a:gd name="connsiteY2" fmla="*/ 1929956 h 2280100"/>
              <a:gd name="connsiteX3" fmla="*/ 1116124 w 2201801"/>
              <a:gd name="connsiteY3" fmla="*/ 2268252 h 2280100"/>
              <a:gd name="connsiteX4" fmla="*/ 0 w 2201801"/>
              <a:gd name="connsiteY4" fmla="*/ 2196244 h 2280100"/>
              <a:gd name="connsiteX5" fmla="*/ 72008 w 2201801"/>
              <a:gd name="connsiteY5" fmla="*/ 0 h 2280100"/>
              <a:gd name="connsiteX0" fmla="*/ 72008 w 2201801"/>
              <a:gd name="connsiteY0" fmla="*/ 0 h 2280100"/>
              <a:gd name="connsiteX1" fmla="*/ 2194560 w 2201801"/>
              <a:gd name="connsiteY1" fmla="*/ 101156 h 2280100"/>
              <a:gd name="connsiteX2" fmla="*/ 2049780 w 2201801"/>
              <a:gd name="connsiteY2" fmla="*/ 1929956 h 2280100"/>
              <a:gd name="connsiteX3" fmla="*/ 1116124 w 2201801"/>
              <a:gd name="connsiteY3" fmla="*/ 2268252 h 2280100"/>
              <a:gd name="connsiteX4" fmla="*/ 0 w 2201801"/>
              <a:gd name="connsiteY4" fmla="*/ 2196244 h 2280100"/>
              <a:gd name="connsiteX5" fmla="*/ 72008 w 2201801"/>
              <a:gd name="connsiteY5" fmla="*/ 0 h 2280100"/>
              <a:gd name="connsiteX0" fmla="*/ 72008 w 2201801"/>
              <a:gd name="connsiteY0" fmla="*/ 0 h 2280100"/>
              <a:gd name="connsiteX1" fmla="*/ 2194560 w 2201801"/>
              <a:gd name="connsiteY1" fmla="*/ 101156 h 2280100"/>
              <a:gd name="connsiteX2" fmla="*/ 2049780 w 2201801"/>
              <a:gd name="connsiteY2" fmla="*/ 1929956 h 2280100"/>
              <a:gd name="connsiteX3" fmla="*/ 1116124 w 2201801"/>
              <a:gd name="connsiteY3" fmla="*/ 2268252 h 2280100"/>
              <a:gd name="connsiteX4" fmla="*/ 0 w 2201801"/>
              <a:gd name="connsiteY4" fmla="*/ 2196244 h 2280100"/>
              <a:gd name="connsiteX5" fmla="*/ 72008 w 2201801"/>
              <a:gd name="connsiteY5" fmla="*/ 0 h 2280100"/>
              <a:gd name="connsiteX0" fmla="*/ 144016 w 2201801"/>
              <a:gd name="connsiteY0" fmla="*/ 0 h 2244096"/>
              <a:gd name="connsiteX1" fmla="*/ 2194560 w 2201801"/>
              <a:gd name="connsiteY1" fmla="*/ 65152 h 2244096"/>
              <a:gd name="connsiteX2" fmla="*/ 2049780 w 2201801"/>
              <a:gd name="connsiteY2" fmla="*/ 1893952 h 2244096"/>
              <a:gd name="connsiteX3" fmla="*/ 1116124 w 2201801"/>
              <a:gd name="connsiteY3" fmla="*/ 2232248 h 2244096"/>
              <a:gd name="connsiteX4" fmla="*/ 0 w 2201801"/>
              <a:gd name="connsiteY4" fmla="*/ 2160240 h 2244096"/>
              <a:gd name="connsiteX5" fmla="*/ 144016 w 2201801"/>
              <a:gd name="connsiteY5" fmla="*/ 0 h 2244096"/>
              <a:gd name="connsiteX0" fmla="*/ 144016 w 2201801"/>
              <a:gd name="connsiteY0" fmla="*/ 0 h 2244096"/>
              <a:gd name="connsiteX1" fmla="*/ 2194560 w 2201801"/>
              <a:gd name="connsiteY1" fmla="*/ 65152 h 2244096"/>
              <a:gd name="connsiteX2" fmla="*/ 2049780 w 2201801"/>
              <a:gd name="connsiteY2" fmla="*/ 1893952 h 2244096"/>
              <a:gd name="connsiteX3" fmla="*/ 1116124 w 2201801"/>
              <a:gd name="connsiteY3" fmla="*/ 2232248 h 2244096"/>
              <a:gd name="connsiteX4" fmla="*/ 0 w 2201801"/>
              <a:gd name="connsiteY4" fmla="*/ 2160240 h 2244096"/>
              <a:gd name="connsiteX5" fmla="*/ 144016 w 2201801"/>
              <a:gd name="connsiteY5" fmla="*/ 0 h 2244096"/>
              <a:gd name="connsiteX0" fmla="*/ 144016 w 2201801"/>
              <a:gd name="connsiteY0" fmla="*/ 0 h 2244096"/>
              <a:gd name="connsiteX1" fmla="*/ 2194560 w 2201801"/>
              <a:gd name="connsiteY1" fmla="*/ 65152 h 2244096"/>
              <a:gd name="connsiteX2" fmla="*/ 2049780 w 2201801"/>
              <a:gd name="connsiteY2" fmla="*/ 1893952 h 2244096"/>
              <a:gd name="connsiteX3" fmla="*/ 1116124 w 2201801"/>
              <a:gd name="connsiteY3" fmla="*/ 2232248 h 2244096"/>
              <a:gd name="connsiteX4" fmla="*/ 0 w 2201801"/>
              <a:gd name="connsiteY4" fmla="*/ 2160240 h 2244096"/>
              <a:gd name="connsiteX5" fmla="*/ 144016 w 2201801"/>
              <a:gd name="connsiteY5" fmla="*/ 0 h 2244096"/>
              <a:gd name="connsiteX0" fmla="*/ 144016 w 2201801"/>
              <a:gd name="connsiteY0" fmla="*/ 0 h 2244096"/>
              <a:gd name="connsiteX1" fmla="*/ 2194560 w 2201801"/>
              <a:gd name="connsiteY1" fmla="*/ 65152 h 2244096"/>
              <a:gd name="connsiteX2" fmla="*/ 2049780 w 2201801"/>
              <a:gd name="connsiteY2" fmla="*/ 1893952 h 2244096"/>
              <a:gd name="connsiteX3" fmla="*/ 1116124 w 2201801"/>
              <a:gd name="connsiteY3" fmla="*/ 2232248 h 2244096"/>
              <a:gd name="connsiteX4" fmla="*/ 0 w 2201801"/>
              <a:gd name="connsiteY4" fmla="*/ 2160240 h 2244096"/>
              <a:gd name="connsiteX5" fmla="*/ 144016 w 2201801"/>
              <a:gd name="connsiteY5" fmla="*/ 0 h 2244096"/>
              <a:gd name="connsiteX0" fmla="*/ 144016 w 2201801"/>
              <a:gd name="connsiteY0" fmla="*/ 0 h 2244096"/>
              <a:gd name="connsiteX1" fmla="*/ 2194560 w 2201801"/>
              <a:gd name="connsiteY1" fmla="*/ 65152 h 2244096"/>
              <a:gd name="connsiteX2" fmla="*/ 2049780 w 2201801"/>
              <a:gd name="connsiteY2" fmla="*/ 1893952 h 2244096"/>
              <a:gd name="connsiteX3" fmla="*/ 1116124 w 2201801"/>
              <a:gd name="connsiteY3" fmla="*/ 2232248 h 2244096"/>
              <a:gd name="connsiteX4" fmla="*/ 0 w 2201801"/>
              <a:gd name="connsiteY4" fmla="*/ 2160240 h 2244096"/>
              <a:gd name="connsiteX5" fmla="*/ 144016 w 2201801"/>
              <a:gd name="connsiteY5" fmla="*/ 0 h 2244096"/>
              <a:gd name="connsiteX0" fmla="*/ 144016 w 2201801"/>
              <a:gd name="connsiteY0" fmla="*/ 0 h 2244096"/>
              <a:gd name="connsiteX1" fmla="*/ 2194560 w 2201801"/>
              <a:gd name="connsiteY1" fmla="*/ 65152 h 2244096"/>
              <a:gd name="connsiteX2" fmla="*/ 2049780 w 2201801"/>
              <a:gd name="connsiteY2" fmla="*/ 1893952 h 2244096"/>
              <a:gd name="connsiteX3" fmla="*/ 1116124 w 2201801"/>
              <a:gd name="connsiteY3" fmla="*/ 2232248 h 2244096"/>
              <a:gd name="connsiteX4" fmla="*/ 0 w 2201801"/>
              <a:gd name="connsiteY4" fmla="*/ 2160240 h 2244096"/>
              <a:gd name="connsiteX5" fmla="*/ 144016 w 2201801"/>
              <a:gd name="connsiteY5" fmla="*/ 0 h 2244096"/>
              <a:gd name="connsiteX0" fmla="*/ 144016 w 2201801"/>
              <a:gd name="connsiteY0" fmla="*/ 0 h 2244096"/>
              <a:gd name="connsiteX1" fmla="*/ 2194560 w 2201801"/>
              <a:gd name="connsiteY1" fmla="*/ 65152 h 2244096"/>
              <a:gd name="connsiteX2" fmla="*/ 2049780 w 2201801"/>
              <a:gd name="connsiteY2" fmla="*/ 1893952 h 2244096"/>
              <a:gd name="connsiteX3" fmla="*/ 1116124 w 2201801"/>
              <a:gd name="connsiteY3" fmla="*/ 2232248 h 2244096"/>
              <a:gd name="connsiteX4" fmla="*/ 0 w 2201801"/>
              <a:gd name="connsiteY4" fmla="*/ 2160240 h 2244096"/>
              <a:gd name="connsiteX5" fmla="*/ 144016 w 2201801"/>
              <a:gd name="connsiteY5" fmla="*/ 0 h 2244096"/>
              <a:gd name="connsiteX0" fmla="*/ 144016 w 2201801"/>
              <a:gd name="connsiteY0" fmla="*/ 0 h 2232248"/>
              <a:gd name="connsiteX1" fmla="*/ 2194560 w 2201801"/>
              <a:gd name="connsiteY1" fmla="*/ 65152 h 2232248"/>
              <a:gd name="connsiteX2" fmla="*/ 2049780 w 2201801"/>
              <a:gd name="connsiteY2" fmla="*/ 1893952 h 2232248"/>
              <a:gd name="connsiteX3" fmla="*/ 1116124 w 2201801"/>
              <a:gd name="connsiteY3" fmla="*/ 2232248 h 2232248"/>
              <a:gd name="connsiteX4" fmla="*/ 0 w 2201801"/>
              <a:gd name="connsiteY4" fmla="*/ 2160240 h 2232248"/>
              <a:gd name="connsiteX5" fmla="*/ 144016 w 2201801"/>
              <a:gd name="connsiteY5" fmla="*/ 0 h 2232248"/>
              <a:gd name="connsiteX0" fmla="*/ 144016 w 2201801"/>
              <a:gd name="connsiteY0" fmla="*/ 0 h 2232248"/>
              <a:gd name="connsiteX1" fmla="*/ 2194560 w 2201801"/>
              <a:gd name="connsiteY1" fmla="*/ 65152 h 2232248"/>
              <a:gd name="connsiteX2" fmla="*/ 2049780 w 2201801"/>
              <a:gd name="connsiteY2" fmla="*/ 1893952 h 2232248"/>
              <a:gd name="connsiteX3" fmla="*/ 1116124 w 2201801"/>
              <a:gd name="connsiteY3" fmla="*/ 2232248 h 2232248"/>
              <a:gd name="connsiteX4" fmla="*/ 0 w 2201801"/>
              <a:gd name="connsiteY4" fmla="*/ 2160240 h 2232248"/>
              <a:gd name="connsiteX5" fmla="*/ 144016 w 2201801"/>
              <a:gd name="connsiteY5" fmla="*/ 0 h 2232248"/>
              <a:gd name="connsiteX0" fmla="*/ 144016 w 2201801"/>
              <a:gd name="connsiteY0" fmla="*/ 0 h 2232248"/>
              <a:gd name="connsiteX1" fmla="*/ 2194560 w 2201801"/>
              <a:gd name="connsiteY1" fmla="*/ 65152 h 2232248"/>
              <a:gd name="connsiteX2" fmla="*/ 2049780 w 2201801"/>
              <a:gd name="connsiteY2" fmla="*/ 1893952 h 2232248"/>
              <a:gd name="connsiteX3" fmla="*/ 1116124 w 2201801"/>
              <a:gd name="connsiteY3" fmla="*/ 2232248 h 2232248"/>
              <a:gd name="connsiteX4" fmla="*/ 0 w 2201801"/>
              <a:gd name="connsiteY4" fmla="*/ 2160240 h 2232248"/>
              <a:gd name="connsiteX5" fmla="*/ 144016 w 2201801"/>
              <a:gd name="connsiteY5" fmla="*/ 0 h 2232248"/>
              <a:gd name="connsiteX0" fmla="*/ 180020 w 2201801"/>
              <a:gd name="connsiteY0" fmla="*/ 0 h 2232248"/>
              <a:gd name="connsiteX1" fmla="*/ 2194560 w 2201801"/>
              <a:gd name="connsiteY1" fmla="*/ 65152 h 2232248"/>
              <a:gd name="connsiteX2" fmla="*/ 2049780 w 2201801"/>
              <a:gd name="connsiteY2" fmla="*/ 1893952 h 2232248"/>
              <a:gd name="connsiteX3" fmla="*/ 1116124 w 2201801"/>
              <a:gd name="connsiteY3" fmla="*/ 2232248 h 2232248"/>
              <a:gd name="connsiteX4" fmla="*/ 0 w 2201801"/>
              <a:gd name="connsiteY4" fmla="*/ 2160240 h 2232248"/>
              <a:gd name="connsiteX5" fmla="*/ 180020 w 2201801"/>
              <a:gd name="connsiteY5" fmla="*/ 0 h 2232248"/>
              <a:gd name="connsiteX0" fmla="*/ 180020 w 2201801"/>
              <a:gd name="connsiteY0" fmla="*/ 0 h 2232248"/>
              <a:gd name="connsiteX1" fmla="*/ 2194560 w 2201801"/>
              <a:gd name="connsiteY1" fmla="*/ 65152 h 2232248"/>
              <a:gd name="connsiteX2" fmla="*/ 2049780 w 2201801"/>
              <a:gd name="connsiteY2" fmla="*/ 1893952 h 2232248"/>
              <a:gd name="connsiteX3" fmla="*/ 1116124 w 2201801"/>
              <a:gd name="connsiteY3" fmla="*/ 2232248 h 2232248"/>
              <a:gd name="connsiteX4" fmla="*/ 0 w 2201801"/>
              <a:gd name="connsiteY4" fmla="*/ 2160240 h 2232248"/>
              <a:gd name="connsiteX5" fmla="*/ 180020 w 2201801"/>
              <a:gd name="connsiteY5" fmla="*/ 0 h 2232248"/>
              <a:gd name="connsiteX0" fmla="*/ 180020 w 2201801"/>
              <a:gd name="connsiteY0" fmla="*/ 0 h 2232248"/>
              <a:gd name="connsiteX1" fmla="*/ 2196244 w 2201801"/>
              <a:gd name="connsiteY1" fmla="*/ 36004 h 2232248"/>
              <a:gd name="connsiteX2" fmla="*/ 2049780 w 2201801"/>
              <a:gd name="connsiteY2" fmla="*/ 1893952 h 2232248"/>
              <a:gd name="connsiteX3" fmla="*/ 1116124 w 2201801"/>
              <a:gd name="connsiteY3" fmla="*/ 2232248 h 2232248"/>
              <a:gd name="connsiteX4" fmla="*/ 0 w 2201801"/>
              <a:gd name="connsiteY4" fmla="*/ 2160240 h 2232248"/>
              <a:gd name="connsiteX5" fmla="*/ 180020 w 2201801"/>
              <a:gd name="connsiteY5" fmla="*/ 0 h 2232248"/>
              <a:gd name="connsiteX0" fmla="*/ 180020 w 2201801"/>
              <a:gd name="connsiteY0" fmla="*/ 0 h 2232248"/>
              <a:gd name="connsiteX1" fmla="*/ 2196244 w 2201801"/>
              <a:gd name="connsiteY1" fmla="*/ 36004 h 2232248"/>
              <a:gd name="connsiteX2" fmla="*/ 2049780 w 2201801"/>
              <a:gd name="connsiteY2" fmla="*/ 1893952 h 2232248"/>
              <a:gd name="connsiteX3" fmla="*/ 1116124 w 2201801"/>
              <a:gd name="connsiteY3" fmla="*/ 2232248 h 2232248"/>
              <a:gd name="connsiteX4" fmla="*/ 0 w 2201801"/>
              <a:gd name="connsiteY4" fmla="*/ 2160240 h 2232248"/>
              <a:gd name="connsiteX5" fmla="*/ 180020 w 2201801"/>
              <a:gd name="connsiteY5" fmla="*/ 0 h 2232248"/>
              <a:gd name="connsiteX0" fmla="*/ 180020 w 2196244"/>
              <a:gd name="connsiteY0" fmla="*/ 0 h 2232248"/>
              <a:gd name="connsiteX1" fmla="*/ 2196244 w 2196244"/>
              <a:gd name="connsiteY1" fmla="*/ 36004 h 2232248"/>
              <a:gd name="connsiteX2" fmla="*/ 2049780 w 2196244"/>
              <a:gd name="connsiteY2" fmla="*/ 1893952 h 2232248"/>
              <a:gd name="connsiteX3" fmla="*/ 1116124 w 2196244"/>
              <a:gd name="connsiteY3" fmla="*/ 2232248 h 2232248"/>
              <a:gd name="connsiteX4" fmla="*/ 0 w 2196244"/>
              <a:gd name="connsiteY4" fmla="*/ 2160240 h 2232248"/>
              <a:gd name="connsiteX5" fmla="*/ 180020 w 2196244"/>
              <a:gd name="connsiteY5" fmla="*/ 0 h 2232248"/>
              <a:gd name="connsiteX0" fmla="*/ 180020 w 2196244"/>
              <a:gd name="connsiteY0" fmla="*/ 0 h 2232248"/>
              <a:gd name="connsiteX1" fmla="*/ 2196244 w 2196244"/>
              <a:gd name="connsiteY1" fmla="*/ 36004 h 2232248"/>
              <a:gd name="connsiteX2" fmla="*/ 2049780 w 2196244"/>
              <a:gd name="connsiteY2" fmla="*/ 1893952 h 2232248"/>
              <a:gd name="connsiteX3" fmla="*/ 1116124 w 2196244"/>
              <a:gd name="connsiteY3" fmla="*/ 2232248 h 2232248"/>
              <a:gd name="connsiteX4" fmla="*/ 0 w 2196244"/>
              <a:gd name="connsiteY4" fmla="*/ 2160240 h 2232248"/>
              <a:gd name="connsiteX5" fmla="*/ 180020 w 2196244"/>
              <a:gd name="connsiteY5" fmla="*/ 0 h 2232248"/>
              <a:gd name="connsiteX0" fmla="*/ 180020 w 2196244"/>
              <a:gd name="connsiteY0" fmla="*/ 0 h 2232248"/>
              <a:gd name="connsiteX1" fmla="*/ 2196244 w 2196244"/>
              <a:gd name="connsiteY1" fmla="*/ 36004 h 2232248"/>
              <a:gd name="connsiteX2" fmla="*/ 2049780 w 2196244"/>
              <a:gd name="connsiteY2" fmla="*/ 1893952 h 2232248"/>
              <a:gd name="connsiteX3" fmla="*/ 1116124 w 2196244"/>
              <a:gd name="connsiteY3" fmla="*/ 2232248 h 2232248"/>
              <a:gd name="connsiteX4" fmla="*/ 0 w 2196244"/>
              <a:gd name="connsiteY4" fmla="*/ 2160240 h 2232248"/>
              <a:gd name="connsiteX5" fmla="*/ 180020 w 2196244"/>
              <a:gd name="connsiteY5" fmla="*/ 0 h 2232248"/>
              <a:gd name="connsiteX0" fmla="*/ 180020 w 2196244"/>
              <a:gd name="connsiteY0" fmla="*/ 0 h 2232248"/>
              <a:gd name="connsiteX1" fmla="*/ 2196244 w 2196244"/>
              <a:gd name="connsiteY1" fmla="*/ 36004 h 2232248"/>
              <a:gd name="connsiteX2" fmla="*/ 2049780 w 2196244"/>
              <a:gd name="connsiteY2" fmla="*/ 1893952 h 2232248"/>
              <a:gd name="connsiteX3" fmla="*/ 1116124 w 2196244"/>
              <a:gd name="connsiteY3" fmla="*/ 2232248 h 2232248"/>
              <a:gd name="connsiteX4" fmla="*/ 0 w 2196244"/>
              <a:gd name="connsiteY4" fmla="*/ 2160240 h 2232248"/>
              <a:gd name="connsiteX5" fmla="*/ 180020 w 2196244"/>
              <a:gd name="connsiteY5" fmla="*/ 0 h 2232248"/>
              <a:gd name="connsiteX0" fmla="*/ 180020 w 2196244"/>
              <a:gd name="connsiteY0" fmla="*/ 0 h 2302394"/>
              <a:gd name="connsiteX1" fmla="*/ 2196244 w 2196244"/>
              <a:gd name="connsiteY1" fmla="*/ 36004 h 2302394"/>
              <a:gd name="connsiteX2" fmla="*/ 2049780 w 2196244"/>
              <a:gd name="connsiteY2" fmla="*/ 1893952 h 2302394"/>
              <a:gd name="connsiteX3" fmla="*/ 1116124 w 2196244"/>
              <a:gd name="connsiteY3" fmla="*/ 2232248 h 2302394"/>
              <a:gd name="connsiteX4" fmla="*/ 0 w 2196244"/>
              <a:gd name="connsiteY4" fmla="*/ 2160240 h 2302394"/>
              <a:gd name="connsiteX5" fmla="*/ 180020 w 2196244"/>
              <a:gd name="connsiteY5" fmla="*/ 0 h 2302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96244" h="2302394">
                <a:moveTo>
                  <a:pt x="180020" y="0"/>
                </a:moveTo>
                <a:cubicBezTo>
                  <a:pt x="857309" y="70607"/>
                  <a:pt x="1482827" y="69527"/>
                  <a:pt x="2196244" y="36004"/>
                </a:cubicBezTo>
                <a:cubicBezTo>
                  <a:pt x="2181324" y="633028"/>
                  <a:pt x="2129347" y="1853427"/>
                  <a:pt x="2049780" y="1893952"/>
                </a:cubicBezTo>
                <a:cubicBezTo>
                  <a:pt x="1651000" y="2031112"/>
                  <a:pt x="1551293" y="2137976"/>
                  <a:pt x="1116124" y="2232248"/>
                </a:cubicBezTo>
                <a:cubicBezTo>
                  <a:pt x="697811" y="2302394"/>
                  <a:pt x="386738" y="2168927"/>
                  <a:pt x="0" y="2160240"/>
                </a:cubicBezTo>
                <a:cubicBezTo>
                  <a:pt x="112494" y="1412821"/>
                  <a:pt x="149009" y="847792"/>
                  <a:pt x="180020" y="0"/>
                </a:cubicBezTo>
                <a:close/>
              </a:path>
            </a:pathLst>
          </a:custGeom>
          <a:noFill/>
          <a:ln w="50800" cap="flat" cmpd="sng" algn="ctr">
            <a:solidFill>
              <a:srgbClr val="3D7351"/>
            </a:solidFill>
            <a:prstDash val="solid"/>
            <a:miter lim="800000"/>
            <a:headEnd type="oval"/>
            <a:tailEnd type="oval"/>
          </a:ln>
          <a:effec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5pPr>
            <a:lvl6pPr marL="25146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6pPr>
            <a:lvl7pPr marL="29718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7pPr>
            <a:lvl8pPr marL="34290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8pPr>
            <a:lvl9pPr marL="38862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맑은 고딕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자유형 87"/>
          <p:cNvSpPr/>
          <p:nvPr/>
        </p:nvSpPr>
        <p:spPr bwMode="auto">
          <a:xfrm>
            <a:off x="4467966" y="4325787"/>
            <a:ext cx="1082584" cy="675669"/>
          </a:xfrm>
          <a:custGeom>
            <a:avLst/>
            <a:gdLst>
              <a:gd name="connsiteX0" fmla="*/ 0 w 1104900"/>
              <a:gd name="connsiteY0" fmla="*/ 655320 h 655320"/>
              <a:gd name="connsiteX1" fmla="*/ 807720 w 1104900"/>
              <a:gd name="connsiteY1" fmla="*/ 0 h 655320"/>
              <a:gd name="connsiteX2" fmla="*/ 1104900 w 1104900"/>
              <a:gd name="connsiteY2" fmla="*/ 274320 h 655320"/>
              <a:gd name="connsiteX3" fmla="*/ 0 w 1104900"/>
              <a:gd name="connsiteY3" fmla="*/ 655320 h 655320"/>
              <a:gd name="connsiteX0" fmla="*/ 0 w 1104900"/>
              <a:gd name="connsiteY0" fmla="*/ 655320 h 716248"/>
              <a:gd name="connsiteX1" fmla="*/ 807720 w 1104900"/>
              <a:gd name="connsiteY1" fmla="*/ 0 h 716248"/>
              <a:gd name="connsiteX2" fmla="*/ 1104900 w 1104900"/>
              <a:gd name="connsiteY2" fmla="*/ 274320 h 716248"/>
              <a:gd name="connsiteX3" fmla="*/ 0 w 1104900"/>
              <a:gd name="connsiteY3" fmla="*/ 655320 h 716248"/>
              <a:gd name="connsiteX0" fmla="*/ 0 w 1104900"/>
              <a:gd name="connsiteY0" fmla="*/ 655320 h 716248"/>
              <a:gd name="connsiteX1" fmla="*/ 807720 w 1104900"/>
              <a:gd name="connsiteY1" fmla="*/ 0 h 716248"/>
              <a:gd name="connsiteX2" fmla="*/ 1104900 w 1104900"/>
              <a:gd name="connsiteY2" fmla="*/ 274320 h 716248"/>
              <a:gd name="connsiteX3" fmla="*/ 0 w 1104900"/>
              <a:gd name="connsiteY3" fmla="*/ 655320 h 716248"/>
              <a:gd name="connsiteX0" fmla="*/ 0 w 1104900"/>
              <a:gd name="connsiteY0" fmla="*/ 655320 h 716248"/>
              <a:gd name="connsiteX1" fmla="*/ 807720 w 1104900"/>
              <a:gd name="connsiteY1" fmla="*/ 0 h 716248"/>
              <a:gd name="connsiteX2" fmla="*/ 1104900 w 1104900"/>
              <a:gd name="connsiteY2" fmla="*/ 274320 h 716248"/>
              <a:gd name="connsiteX3" fmla="*/ 0 w 1104900"/>
              <a:gd name="connsiteY3" fmla="*/ 655320 h 716248"/>
              <a:gd name="connsiteX0" fmla="*/ 0 w 1104900"/>
              <a:gd name="connsiteY0" fmla="*/ 655320 h 655320"/>
              <a:gd name="connsiteX1" fmla="*/ 807720 w 1104900"/>
              <a:gd name="connsiteY1" fmla="*/ 0 h 655320"/>
              <a:gd name="connsiteX2" fmla="*/ 1104900 w 1104900"/>
              <a:gd name="connsiteY2" fmla="*/ 274320 h 655320"/>
              <a:gd name="connsiteX3" fmla="*/ 0 w 1104900"/>
              <a:gd name="connsiteY3" fmla="*/ 655320 h 655320"/>
              <a:gd name="connsiteX0" fmla="*/ 0 w 1104900"/>
              <a:gd name="connsiteY0" fmla="*/ 655320 h 655320"/>
              <a:gd name="connsiteX1" fmla="*/ 807720 w 1104900"/>
              <a:gd name="connsiteY1" fmla="*/ 0 h 655320"/>
              <a:gd name="connsiteX2" fmla="*/ 1104900 w 1104900"/>
              <a:gd name="connsiteY2" fmla="*/ 274320 h 655320"/>
              <a:gd name="connsiteX3" fmla="*/ 0 w 1104900"/>
              <a:gd name="connsiteY3" fmla="*/ 655320 h 655320"/>
              <a:gd name="connsiteX0" fmla="*/ 0 w 1104900"/>
              <a:gd name="connsiteY0" fmla="*/ 655320 h 655320"/>
              <a:gd name="connsiteX1" fmla="*/ 807720 w 1104900"/>
              <a:gd name="connsiteY1" fmla="*/ 0 h 655320"/>
              <a:gd name="connsiteX2" fmla="*/ 1104900 w 1104900"/>
              <a:gd name="connsiteY2" fmla="*/ 274320 h 655320"/>
              <a:gd name="connsiteX3" fmla="*/ 0 w 1104900"/>
              <a:gd name="connsiteY3" fmla="*/ 655320 h 655320"/>
              <a:gd name="connsiteX0" fmla="*/ 0 w 1104900"/>
              <a:gd name="connsiteY0" fmla="*/ 655320 h 655320"/>
              <a:gd name="connsiteX1" fmla="*/ 807720 w 1104900"/>
              <a:gd name="connsiteY1" fmla="*/ 0 h 655320"/>
              <a:gd name="connsiteX2" fmla="*/ 1104900 w 1104900"/>
              <a:gd name="connsiteY2" fmla="*/ 274320 h 655320"/>
              <a:gd name="connsiteX3" fmla="*/ 0 w 1104900"/>
              <a:gd name="connsiteY3" fmla="*/ 655320 h 655320"/>
              <a:gd name="connsiteX0" fmla="*/ 0 w 1104900"/>
              <a:gd name="connsiteY0" fmla="*/ 655320 h 655320"/>
              <a:gd name="connsiteX1" fmla="*/ 807720 w 1104900"/>
              <a:gd name="connsiteY1" fmla="*/ 0 h 655320"/>
              <a:gd name="connsiteX2" fmla="*/ 1104900 w 1104900"/>
              <a:gd name="connsiteY2" fmla="*/ 274320 h 655320"/>
              <a:gd name="connsiteX3" fmla="*/ 0 w 1104900"/>
              <a:gd name="connsiteY3" fmla="*/ 655320 h 655320"/>
              <a:gd name="connsiteX0" fmla="*/ 0 w 1104900"/>
              <a:gd name="connsiteY0" fmla="*/ 655320 h 655320"/>
              <a:gd name="connsiteX1" fmla="*/ 807720 w 1104900"/>
              <a:gd name="connsiteY1" fmla="*/ 0 h 655320"/>
              <a:gd name="connsiteX2" fmla="*/ 1104900 w 1104900"/>
              <a:gd name="connsiteY2" fmla="*/ 274320 h 655320"/>
              <a:gd name="connsiteX3" fmla="*/ 0 w 1104900"/>
              <a:gd name="connsiteY3" fmla="*/ 655320 h 655320"/>
              <a:gd name="connsiteX0" fmla="*/ 0 w 1124187"/>
              <a:gd name="connsiteY0" fmla="*/ 684497 h 684497"/>
              <a:gd name="connsiteX1" fmla="*/ 827007 w 1124187"/>
              <a:gd name="connsiteY1" fmla="*/ 0 h 684497"/>
              <a:gd name="connsiteX2" fmla="*/ 1124187 w 1124187"/>
              <a:gd name="connsiteY2" fmla="*/ 274320 h 684497"/>
              <a:gd name="connsiteX3" fmla="*/ 0 w 1124187"/>
              <a:gd name="connsiteY3" fmla="*/ 684497 h 684497"/>
              <a:gd name="connsiteX0" fmla="*/ 0 w 1124187"/>
              <a:gd name="connsiteY0" fmla="*/ 684497 h 684497"/>
              <a:gd name="connsiteX1" fmla="*/ 827007 w 1124187"/>
              <a:gd name="connsiteY1" fmla="*/ 0 h 684497"/>
              <a:gd name="connsiteX2" fmla="*/ 1124187 w 1124187"/>
              <a:gd name="connsiteY2" fmla="*/ 274320 h 684497"/>
              <a:gd name="connsiteX3" fmla="*/ 0 w 1124187"/>
              <a:gd name="connsiteY3" fmla="*/ 684497 h 684497"/>
              <a:gd name="connsiteX0" fmla="*/ 0 w 1124187"/>
              <a:gd name="connsiteY0" fmla="*/ 684497 h 684497"/>
              <a:gd name="connsiteX1" fmla="*/ 827007 w 1124187"/>
              <a:gd name="connsiteY1" fmla="*/ 0 h 684497"/>
              <a:gd name="connsiteX2" fmla="*/ 1124187 w 1124187"/>
              <a:gd name="connsiteY2" fmla="*/ 274320 h 684497"/>
              <a:gd name="connsiteX3" fmla="*/ 0 w 1124187"/>
              <a:gd name="connsiteY3" fmla="*/ 684497 h 684497"/>
              <a:gd name="connsiteX0" fmla="*/ 0 w 1124187"/>
              <a:gd name="connsiteY0" fmla="*/ 684497 h 684497"/>
              <a:gd name="connsiteX1" fmla="*/ 827007 w 1124187"/>
              <a:gd name="connsiteY1" fmla="*/ 0 h 684497"/>
              <a:gd name="connsiteX2" fmla="*/ 1124187 w 1124187"/>
              <a:gd name="connsiteY2" fmla="*/ 274320 h 684497"/>
              <a:gd name="connsiteX3" fmla="*/ 0 w 1124187"/>
              <a:gd name="connsiteY3" fmla="*/ 684497 h 684497"/>
              <a:gd name="connsiteX0" fmla="*/ 0 w 1125193"/>
              <a:gd name="connsiteY0" fmla="*/ 684497 h 684497"/>
              <a:gd name="connsiteX1" fmla="*/ 827007 w 1125193"/>
              <a:gd name="connsiteY1" fmla="*/ 0 h 684497"/>
              <a:gd name="connsiteX2" fmla="*/ 1125193 w 1125193"/>
              <a:gd name="connsiteY2" fmla="*/ 302186 h 684497"/>
              <a:gd name="connsiteX3" fmla="*/ 0 w 1125193"/>
              <a:gd name="connsiteY3" fmla="*/ 684497 h 684497"/>
              <a:gd name="connsiteX0" fmla="*/ 0 w 1109869"/>
              <a:gd name="connsiteY0" fmla="*/ 684497 h 684497"/>
              <a:gd name="connsiteX1" fmla="*/ 827007 w 1109869"/>
              <a:gd name="connsiteY1" fmla="*/ 0 h 684497"/>
              <a:gd name="connsiteX2" fmla="*/ 1109869 w 1109869"/>
              <a:gd name="connsiteY2" fmla="*/ 293334 h 684497"/>
              <a:gd name="connsiteX3" fmla="*/ 0 w 1109869"/>
              <a:gd name="connsiteY3" fmla="*/ 684497 h 684497"/>
              <a:gd name="connsiteX0" fmla="*/ 0 w 1111718"/>
              <a:gd name="connsiteY0" fmla="*/ 684497 h 684497"/>
              <a:gd name="connsiteX1" fmla="*/ 827007 w 1111718"/>
              <a:gd name="connsiteY1" fmla="*/ 0 h 684497"/>
              <a:gd name="connsiteX2" fmla="*/ 1111718 w 1111718"/>
              <a:gd name="connsiteY2" fmla="*/ 287291 h 684497"/>
              <a:gd name="connsiteX3" fmla="*/ 0 w 1111718"/>
              <a:gd name="connsiteY3" fmla="*/ 684497 h 684497"/>
              <a:gd name="connsiteX0" fmla="*/ 0 w 1113567"/>
              <a:gd name="connsiteY0" fmla="*/ 684497 h 684497"/>
              <a:gd name="connsiteX1" fmla="*/ 827007 w 1113567"/>
              <a:gd name="connsiteY1" fmla="*/ 0 h 684497"/>
              <a:gd name="connsiteX2" fmla="*/ 1113567 w 1113567"/>
              <a:gd name="connsiteY2" fmla="*/ 272819 h 684497"/>
              <a:gd name="connsiteX3" fmla="*/ 0 w 1113567"/>
              <a:gd name="connsiteY3" fmla="*/ 684497 h 684497"/>
              <a:gd name="connsiteX0" fmla="*/ 0 w 1118278"/>
              <a:gd name="connsiteY0" fmla="*/ 684497 h 684497"/>
              <a:gd name="connsiteX1" fmla="*/ 827007 w 1118278"/>
              <a:gd name="connsiteY1" fmla="*/ 0 h 684497"/>
              <a:gd name="connsiteX2" fmla="*/ 1118278 w 1118278"/>
              <a:gd name="connsiteY2" fmla="*/ 292399 h 684497"/>
              <a:gd name="connsiteX3" fmla="*/ 0 w 1118278"/>
              <a:gd name="connsiteY3" fmla="*/ 684497 h 684497"/>
              <a:gd name="connsiteX0" fmla="*/ 0 w 1117265"/>
              <a:gd name="connsiteY0" fmla="*/ 684497 h 684497"/>
              <a:gd name="connsiteX1" fmla="*/ 827007 w 1117265"/>
              <a:gd name="connsiteY1" fmla="*/ 0 h 684497"/>
              <a:gd name="connsiteX2" fmla="*/ 1117265 w 1117265"/>
              <a:gd name="connsiteY2" fmla="*/ 283547 h 684497"/>
              <a:gd name="connsiteX3" fmla="*/ 0 w 1117265"/>
              <a:gd name="connsiteY3" fmla="*/ 684497 h 684497"/>
              <a:gd name="connsiteX0" fmla="*/ 0 w 1117265"/>
              <a:gd name="connsiteY0" fmla="*/ 684497 h 684497"/>
              <a:gd name="connsiteX1" fmla="*/ 827007 w 1117265"/>
              <a:gd name="connsiteY1" fmla="*/ 0 h 684497"/>
              <a:gd name="connsiteX2" fmla="*/ 1117265 w 1117265"/>
              <a:gd name="connsiteY2" fmla="*/ 283547 h 684497"/>
              <a:gd name="connsiteX3" fmla="*/ 0 w 1117265"/>
              <a:gd name="connsiteY3" fmla="*/ 684497 h 684497"/>
              <a:gd name="connsiteX0" fmla="*/ 0 w 1117265"/>
              <a:gd name="connsiteY0" fmla="*/ 684497 h 684497"/>
              <a:gd name="connsiteX1" fmla="*/ 827007 w 1117265"/>
              <a:gd name="connsiteY1" fmla="*/ 0 h 684497"/>
              <a:gd name="connsiteX2" fmla="*/ 1117265 w 1117265"/>
              <a:gd name="connsiteY2" fmla="*/ 283547 h 684497"/>
              <a:gd name="connsiteX3" fmla="*/ 0 w 1117265"/>
              <a:gd name="connsiteY3" fmla="*/ 684497 h 684497"/>
              <a:gd name="connsiteX0" fmla="*/ 0 w 1117265"/>
              <a:gd name="connsiteY0" fmla="*/ 684497 h 684497"/>
              <a:gd name="connsiteX1" fmla="*/ 827007 w 1117265"/>
              <a:gd name="connsiteY1" fmla="*/ 0 h 684497"/>
              <a:gd name="connsiteX2" fmla="*/ 1117265 w 1117265"/>
              <a:gd name="connsiteY2" fmla="*/ 283547 h 684497"/>
              <a:gd name="connsiteX3" fmla="*/ 0 w 1117265"/>
              <a:gd name="connsiteY3" fmla="*/ 684497 h 684497"/>
              <a:gd name="connsiteX0" fmla="*/ 0 w 1117265"/>
              <a:gd name="connsiteY0" fmla="*/ 684497 h 684497"/>
              <a:gd name="connsiteX1" fmla="*/ 827007 w 1117265"/>
              <a:gd name="connsiteY1" fmla="*/ 0 h 684497"/>
              <a:gd name="connsiteX2" fmla="*/ 1117265 w 1117265"/>
              <a:gd name="connsiteY2" fmla="*/ 283547 h 684497"/>
              <a:gd name="connsiteX3" fmla="*/ 0 w 1117265"/>
              <a:gd name="connsiteY3" fmla="*/ 684497 h 684497"/>
              <a:gd name="connsiteX0" fmla="*/ 0 w 1117265"/>
              <a:gd name="connsiteY0" fmla="*/ 684497 h 684497"/>
              <a:gd name="connsiteX1" fmla="*/ 827007 w 1117265"/>
              <a:gd name="connsiteY1" fmla="*/ 0 h 684497"/>
              <a:gd name="connsiteX2" fmla="*/ 1117265 w 1117265"/>
              <a:gd name="connsiteY2" fmla="*/ 283547 h 684497"/>
              <a:gd name="connsiteX3" fmla="*/ 0 w 1117265"/>
              <a:gd name="connsiteY3" fmla="*/ 684497 h 684497"/>
              <a:gd name="connsiteX0" fmla="*/ 0 w 1117265"/>
              <a:gd name="connsiteY0" fmla="*/ 684497 h 684497"/>
              <a:gd name="connsiteX1" fmla="*/ 827007 w 1117265"/>
              <a:gd name="connsiteY1" fmla="*/ 0 h 684497"/>
              <a:gd name="connsiteX2" fmla="*/ 1117265 w 1117265"/>
              <a:gd name="connsiteY2" fmla="*/ 283547 h 684497"/>
              <a:gd name="connsiteX3" fmla="*/ 0 w 1117265"/>
              <a:gd name="connsiteY3" fmla="*/ 684497 h 684497"/>
              <a:gd name="connsiteX0" fmla="*/ 0 w 1117265"/>
              <a:gd name="connsiteY0" fmla="*/ 684497 h 684497"/>
              <a:gd name="connsiteX1" fmla="*/ 827007 w 1117265"/>
              <a:gd name="connsiteY1" fmla="*/ 0 h 684497"/>
              <a:gd name="connsiteX2" fmla="*/ 1117265 w 1117265"/>
              <a:gd name="connsiteY2" fmla="*/ 283547 h 684497"/>
              <a:gd name="connsiteX3" fmla="*/ 0 w 1117265"/>
              <a:gd name="connsiteY3" fmla="*/ 684497 h 684497"/>
              <a:gd name="connsiteX0" fmla="*/ 0 w 1117265"/>
              <a:gd name="connsiteY0" fmla="*/ 684497 h 684497"/>
              <a:gd name="connsiteX1" fmla="*/ 827007 w 1117265"/>
              <a:gd name="connsiteY1" fmla="*/ 0 h 684497"/>
              <a:gd name="connsiteX2" fmla="*/ 1117265 w 1117265"/>
              <a:gd name="connsiteY2" fmla="*/ 283547 h 684497"/>
              <a:gd name="connsiteX3" fmla="*/ 0 w 1117265"/>
              <a:gd name="connsiteY3" fmla="*/ 684497 h 684497"/>
              <a:gd name="connsiteX0" fmla="*/ 0 w 1117265"/>
              <a:gd name="connsiteY0" fmla="*/ 684497 h 684497"/>
              <a:gd name="connsiteX1" fmla="*/ 827007 w 1117265"/>
              <a:gd name="connsiteY1" fmla="*/ 0 h 684497"/>
              <a:gd name="connsiteX2" fmla="*/ 1117265 w 1117265"/>
              <a:gd name="connsiteY2" fmla="*/ 283547 h 684497"/>
              <a:gd name="connsiteX3" fmla="*/ 0 w 1117265"/>
              <a:gd name="connsiteY3" fmla="*/ 684497 h 684497"/>
              <a:gd name="connsiteX0" fmla="*/ 0 w 1117265"/>
              <a:gd name="connsiteY0" fmla="*/ 684497 h 684497"/>
              <a:gd name="connsiteX1" fmla="*/ 827007 w 1117265"/>
              <a:gd name="connsiteY1" fmla="*/ 0 h 684497"/>
              <a:gd name="connsiteX2" fmla="*/ 1117265 w 1117265"/>
              <a:gd name="connsiteY2" fmla="*/ 283547 h 684497"/>
              <a:gd name="connsiteX3" fmla="*/ 0 w 1117265"/>
              <a:gd name="connsiteY3" fmla="*/ 684497 h 684497"/>
              <a:gd name="connsiteX0" fmla="*/ 0 w 1117265"/>
              <a:gd name="connsiteY0" fmla="*/ 684497 h 684497"/>
              <a:gd name="connsiteX1" fmla="*/ 827007 w 1117265"/>
              <a:gd name="connsiteY1" fmla="*/ 0 h 684497"/>
              <a:gd name="connsiteX2" fmla="*/ 1117265 w 1117265"/>
              <a:gd name="connsiteY2" fmla="*/ 283547 h 684497"/>
              <a:gd name="connsiteX3" fmla="*/ 0 w 1117265"/>
              <a:gd name="connsiteY3" fmla="*/ 684497 h 684497"/>
              <a:gd name="connsiteX0" fmla="*/ 0 w 1117265"/>
              <a:gd name="connsiteY0" fmla="*/ 684497 h 684497"/>
              <a:gd name="connsiteX1" fmla="*/ 827007 w 1117265"/>
              <a:gd name="connsiteY1" fmla="*/ 0 h 684497"/>
              <a:gd name="connsiteX2" fmla="*/ 1117265 w 1117265"/>
              <a:gd name="connsiteY2" fmla="*/ 283547 h 684497"/>
              <a:gd name="connsiteX3" fmla="*/ 0 w 1117265"/>
              <a:gd name="connsiteY3" fmla="*/ 684497 h 684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17265" h="684497">
                <a:moveTo>
                  <a:pt x="0" y="684497"/>
                </a:moveTo>
                <a:cubicBezTo>
                  <a:pt x="281310" y="578055"/>
                  <a:pt x="563915" y="445084"/>
                  <a:pt x="827007" y="0"/>
                </a:cubicBezTo>
                <a:cubicBezTo>
                  <a:pt x="830800" y="112603"/>
                  <a:pt x="947335" y="344380"/>
                  <a:pt x="1117265" y="283547"/>
                </a:cubicBezTo>
                <a:cubicBezTo>
                  <a:pt x="779033" y="454015"/>
                  <a:pt x="330704" y="612949"/>
                  <a:pt x="0" y="684497"/>
                </a:cubicBezTo>
                <a:close/>
              </a:path>
            </a:pathLst>
          </a:custGeom>
          <a:noFill/>
          <a:ln w="50800" cap="flat" cmpd="sng" algn="ctr">
            <a:solidFill>
              <a:srgbClr val="3D7351"/>
            </a:solidFill>
            <a:prstDash val="solid"/>
            <a:miter lim="800000"/>
            <a:headEnd type="oval"/>
            <a:tailEnd type="oval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맑은 고딕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자유형 200"/>
          <p:cNvSpPr/>
          <p:nvPr/>
        </p:nvSpPr>
        <p:spPr bwMode="auto">
          <a:xfrm>
            <a:off x="3389563" y="2478437"/>
            <a:ext cx="2299557" cy="460091"/>
          </a:xfrm>
          <a:custGeom>
            <a:avLst/>
            <a:gdLst>
              <a:gd name="connsiteX0" fmla="*/ 0 w 2226733"/>
              <a:gd name="connsiteY0" fmla="*/ 0 h 465666"/>
              <a:gd name="connsiteX1" fmla="*/ 2226733 w 2226733"/>
              <a:gd name="connsiteY1" fmla="*/ 67733 h 465666"/>
              <a:gd name="connsiteX2" fmla="*/ 2192867 w 2226733"/>
              <a:gd name="connsiteY2" fmla="*/ 465666 h 465666"/>
              <a:gd name="connsiteX3" fmla="*/ 16933 w 2226733"/>
              <a:gd name="connsiteY3" fmla="*/ 381000 h 465666"/>
              <a:gd name="connsiteX4" fmla="*/ 0 w 2226733"/>
              <a:gd name="connsiteY4" fmla="*/ 0 h 465666"/>
              <a:gd name="connsiteX0" fmla="*/ 0 w 2226733"/>
              <a:gd name="connsiteY0" fmla="*/ 0 h 465666"/>
              <a:gd name="connsiteX1" fmla="*/ 2226733 w 2226733"/>
              <a:gd name="connsiteY1" fmla="*/ 67733 h 465666"/>
              <a:gd name="connsiteX2" fmla="*/ 2192867 w 2226733"/>
              <a:gd name="connsiteY2" fmla="*/ 465666 h 465666"/>
              <a:gd name="connsiteX3" fmla="*/ 16933 w 2226733"/>
              <a:gd name="connsiteY3" fmla="*/ 381000 h 465666"/>
              <a:gd name="connsiteX4" fmla="*/ 0 w 2226733"/>
              <a:gd name="connsiteY4" fmla="*/ 0 h 465666"/>
              <a:gd name="connsiteX0" fmla="*/ 0 w 2207084"/>
              <a:gd name="connsiteY0" fmla="*/ 0 h 465666"/>
              <a:gd name="connsiteX1" fmla="*/ 2207084 w 2207084"/>
              <a:gd name="connsiteY1" fmla="*/ 33453 h 465666"/>
              <a:gd name="connsiteX2" fmla="*/ 2192867 w 2207084"/>
              <a:gd name="connsiteY2" fmla="*/ 465666 h 465666"/>
              <a:gd name="connsiteX3" fmla="*/ 16933 w 2207084"/>
              <a:gd name="connsiteY3" fmla="*/ 381000 h 465666"/>
              <a:gd name="connsiteX4" fmla="*/ 0 w 2207084"/>
              <a:gd name="connsiteY4" fmla="*/ 0 h 465666"/>
              <a:gd name="connsiteX0" fmla="*/ 0 w 2196244"/>
              <a:gd name="connsiteY0" fmla="*/ 0 h 468217"/>
              <a:gd name="connsiteX1" fmla="*/ 2196244 w 2196244"/>
              <a:gd name="connsiteY1" fmla="*/ 36004 h 468217"/>
              <a:gd name="connsiteX2" fmla="*/ 2182027 w 2196244"/>
              <a:gd name="connsiteY2" fmla="*/ 468217 h 468217"/>
              <a:gd name="connsiteX3" fmla="*/ 6093 w 2196244"/>
              <a:gd name="connsiteY3" fmla="*/ 383551 h 468217"/>
              <a:gd name="connsiteX4" fmla="*/ 0 w 2196244"/>
              <a:gd name="connsiteY4" fmla="*/ 0 h 468217"/>
              <a:gd name="connsiteX0" fmla="*/ 0 w 2196244"/>
              <a:gd name="connsiteY0" fmla="*/ 0 h 468217"/>
              <a:gd name="connsiteX1" fmla="*/ 2196244 w 2196244"/>
              <a:gd name="connsiteY1" fmla="*/ 36004 h 468217"/>
              <a:gd name="connsiteX2" fmla="*/ 2182027 w 2196244"/>
              <a:gd name="connsiteY2" fmla="*/ 468217 h 468217"/>
              <a:gd name="connsiteX3" fmla="*/ 6093 w 2196244"/>
              <a:gd name="connsiteY3" fmla="*/ 383551 h 468217"/>
              <a:gd name="connsiteX4" fmla="*/ 0 w 2196244"/>
              <a:gd name="connsiteY4" fmla="*/ 0 h 468217"/>
              <a:gd name="connsiteX0" fmla="*/ 29911 w 2190151"/>
              <a:gd name="connsiteY0" fmla="*/ 0 h 468216"/>
              <a:gd name="connsiteX1" fmla="*/ 2190151 w 2190151"/>
              <a:gd name="connsiteY1" fmla="*/ 36003 h 468216"/>
              <a:gd name="connsiteX2" fmla="*/ 2175934 w 2190151"/>
              <a:gd name="connsiteY2" fmla="*/ 468216 h 468216"/>
              <a:gd name="connsiteX3" fmla="*/ 0 w 2190151"/>
              <a:gd name="connsiteY3" fmla="*/ 383550 h 468216"/>
              <a:gd name="connsiteX4" fmla="*/ 29911 w 2190151"/>
              <a:gd name="connsiteY4" fmla="*/ 0 h 468216"/>
              <a:gd name="connsiteX0" fmla="*/ 0 w 2160240"/>
              <a:gd name="connsiteY0" fmla="*/ 0 h 468216"/>
              <a:gd name="connsiteX1" fmla="*/ 2160240 w 2160240"/>
              <a:gd name="connsiteY1" fmla="*/ 36003 h 468216"/>
              <a:gd name="connsiteX2" fmla="*/ 2146023 w 2160240"/>
              <a:gd name="connsiteY2" fmla="*/ 468216 h 468216"/>
              <a:gd name="connsiteX3" fmla="*/ 0 w 2160240"/>
              <a:gd name="connsiteY3" fmla="*/ 360039 h 468216"/>
              <a:gd name="connsiteX4" fmla="*/ 0 w 2160240"/>
              <a:gd name="connsiteY4" fmla="*/ 0 h 468216"/>
              <a:gd name="connsiteX0" fmla="*/ 21444 w 2181684"/>
              <a:gd name="connsiteY0" fmla="*/ 0 h 468216"/>
              <a:gd name="connsiteX1" fmla="*/ 2181684 w 2181684"/>
              <a:gd name="connsiteY1" fmla="*/ 36003 h 468216"/>
              <a:gd name="connsiteX2" fmla="*/ 2167467 w 2181684"/>
              <a:gd name="connsiteY2" fmla="*/ 468216 h 468216"/>
              <a:gd name="connsiteX3" fmla="*/ 0 w 2181684"/>
              <a:gd name="connsiteY3" fmla="*/ 378258 h 468216"/>
              <a:gd name="connsiteX4" fmla="*/ 21444 w 2181684"/>
              <a:gd name="connsiteY4" fmla="*/ 0 h 468216"/>
              <a:gd name="connsiteX0" fmla="*/ 15094 w 2181684"/>
              <a:gd name="connsiteY0" fmla="*/ 0 h 468216"/>
              <a:gd name="connsiteX1" fmla="*/ 2181684 w 2181684"/>
              <a:gd name="connsiteY1" fmla="*/ 36003 h 468216"/>
              <a:gd name="connsiteX2" fmla="*/ 2167467 w 2181684"/>
              <a:gd name="connsiteY2" fmla="*/ 468216 h 468216"/>
              <a:gd name="connsiteX3" fmla="*/ 0 w 2181684"/>
              <a:gd name="connsiteY3" fmla="*/ 378258 h 468216"/>
              <a:gd name="connsiteX4" fmla="*/ 15094 w 2181684"/>
              <a:gd name="connsiteY4" fmla="*/ 0 h 468216"/>
              <a:gd name="connsiteX0" fmla="*/ 15094 w 2181684"/>
              <a:gd name="connsiteY0" fmla="*/ 0 h 492391"/>
              <a:gd name="connsiteX1" fmla="*/ 2181684 w 2181684"/>
              <a:gd name="connsiteY1" fmla="*/ 36003 h 492391"/>
              <a:gd name="connsiteX2" fmla="*/ 2167467 w 2181684"/>
              <a:gd name="connsiteY2" fmla="*/ 468216 h 492391"/>
              <a:gd name="connsiteX3" fmla="*/ 0 w 2181684"/>
              <a:gd name="connsiteY3" fmla="*/ 378258 h 492391"/>
              <a:gd name="connsiteX4" fmla="*/ 15094 w 2181684"/>
              <a:gd name="connsiteY4" fmla="*/ 0 h 492391"/>
              <a:gd name="connsiteX0" fmla="*/ 15094 w 2181684"/>
              <a:gd name="connsiteY0" fmla="*/ 0 h 492391"/>
              <a:gd name="connsiteX1" fmla="*/ 2181684 w 2181684"/>
              <a:gd name="connsiteY1" fmla="*/ 36003 h 492391"/>
              <a:gd name="connsiteX2" fmla="*/ 2167467 w 2181684"/>
              <a:gd name="connsiteY2" fmla="*/ 468216 h 492391"/>
              <a:gd name="connsiteX3" fmla="*/ 0 w 2181684"/>
              <a:gd name="connsiteY3" fmla="*/ 378258 h 492391"/>
              <a:gd name="connsiteX4" fmla="*/ 15094 w 2181684"/>
              <a:gd name="connsiteY4" fmla="*/ 0 h 492391"/>
              <a:gd name="connsiteX0" fmla="*/ 15094 w 2181684"/>
              <a:gd name="connsiteY0" fmla="*/ 0 h 456222"/>
              <a:gd name="connsiteX1" fmla="*/ 2181684 w 2181684"/>
              <a:gd name="connsiteY1" fmla="*/ 36003 h 456222"/>
              <a:gd name="connsiteX2" fmla="*/ 2145679 w 2181684"/>
              <a:gd name="connsiteY2" fmla="*/ 432047 h 456222"/>
              <a:gd name="connsiteX3" fmla="*/ 0 w 2181684"/>
              <a:gd name="connsiteY3" fmla="*/ 378258 h 456222"/>
              <a:gd name="connsiteX4" fmla="*/ 15094 w 2181684"/>
              <a:gd name="connsiteY4" fmla="*/ 0 h 456222"/>
              <a:gd name="connsiteX0" fmla="*/ 15094 w 2181684"/>
              <a:gd name="connsiteY0" fmla="*/ 0 h 462758"/>
              <a:gd name="connsiteX1" fmla="*/ 2181684 w 2181684"/>
              <a:gd name="connsiteY1" fmla="*/ 36003 h 462758"/>
              <a:gd name="connsiteX2" fmla="*/ 2171699 w 2181684"/>
              <a:gd name="connsiteY2" fmla="*/ 438583 h 462758"/>
              <a:gd name="connsiteX3" fmla="*/ 0 w 2181684"/>
              <a:gd name="connsiteY3" fmla="*/ 378258 h 462758"/>
              <a:gd name="connsiteX4" fmla="*/ 15094 w 2181684"/>
              <a:gd name="connsiteY4" fmla="*/ 0 h 462758"/>
              <a:gd name="connsiteX0" fmla="*/ 21443 w 2181684"/>
              <a:gd name="connsiteY0" fmla="*/ 0 h 498763"/>
              <a:gd name="connsiteX1" fmla="*/ 2181684 w 2181684"/>
              <a:gd name="connsiteY1" fmla="*/ 72008 h 498763"/>
              <a:gd name="connsiteX2" fmla="*/ 2171699 w 2181684"/>
              <a:gd name="connsiteY2" fmla="*/ 474588 h 498763"/>
              <a:gd name="connsiteX3" fmla="*/ 0 w 2181684"/>
              <a:gd name="connsiteY3" fmla="*/ 414263 h 498763"/>
              <a:gd name="connsiteX4" fmla="*/ 21443 w 2181684"/>
              <a:gd name="connsiteY4" fmla="*/ 0 h 498763"/>
              <a:gd name="connsiteX0" fmla="*/ 21443 w 2181683"/>
              <a:gd name="connsiteY0" fmla="*/ 0 h 498763"/>
              <a:gd name="connsiteX1" fmla="*/ 2181683 w 2181683"/>
              <a:gd name="connsiteY1" fmla="*/ 36005 h 498763"/>
              <a:gd name="connsiteX2" fmla="*/ 2171699 w 2181683"/>
              <a:gd name="connsiteY2" fmla="*/ 474588 h 498763"/>
              <a:gd name="connsiteX3" fmla="*/ 0 w 2181683"/>
              <a:gd name="connsiteY3" fmla="*/ 414263 h 498763"/>
              <a:gd name="connsiteX4" fmla="*/ 21443 w 2181683"/>
              <a:gd name="connsiteY4" fmla="*/ 0 h 498763"/>
              <a:gd name="connsiteX0" fmla="*/ 21443 w 2181683"/>
              <a:gd name="connsiteY0" fmla="*/ 0 h 466660"/>
              <a:gd name="connsiteX1" fmla="*/ 2181683 w 2181683"/>
              <a:gd name="connsiteY1" fmla="*/ 36005 h 466660"/>
              <a:gd name="connsiteX2" fmla="*/ 2145680 w 2181683"/>
              <a:gd name="connsiteY2" fmla="*/ 432049 h 466660"/>
              <a:gd name="connsiteX3" fmla="*/ 0 w 2181683"/>
              <a:gd name="connsiteY3" fmla="*/ 414263 h 466660"/>
              <a:gd name="connsiteX4" fmla="*/ 21443 w 2181683"/>
              <a:gd name="connsiteY4" fmla="*/ 0 h 466660"/>
              <a:gd name="connsiteX0" fmla="*/ 21443 w 2181683"/>
              <a:gd name="connsiteY0" fmla="*/ 0 h 441574"/>
              <a:gd name="connsiteX1" fmla="*/ 2181683 w 2181683"/>
              <a:gd name="connsiteY1" fmla="*/ 36005 h 441574"/>
              <a:gd name="connsiteX2" fmla="*/ 2161555 w 2181683"/>
              <a:gd name="connsiteY2" fmla="*/ 441574 h 441574"/>
              <a:gd name="connsiteX3" fmla="*/ 0 w 2181683"/>
              <a:gd name="connsiteY3" fmla="*/ 414263 h 441574"/>
              <a:gd name="connsiteX4" fmla="*/ 21443 w 2181683"/>
              <a:gd name="connsiteY4" fmla="*/ 0 h 441574"/>
              <a:gd name="connsiteX0" fmla="*/ 21443 w 2181683"/>
              <a:gd name="connsiteY0" fmla="*/ 0 h 441574"/>
              <a:gd name="connsiteX1" fmla="*/ 2181683 w 2181683"/>
              <a:gd name="connsiteY1" fmla="*/ 36005 h 441574"/>
              <a:gd name="connsiteX2" fmla="*/ 2171080 w 2181683"/>
              <a:gd name="connsiteY2" fmla="*/ 441574 h 441574"/>
              <a:gd name="connsiteX3" fmla="*/ 0 w 2181683"/>
              <a:gd name="connsiteY3" fmla="*/ 414263 h 441574"/>
              <a:gd name="connsiteX4" fmla="*/ 21443 w 2181683"/>
              <a:gd name="connsiteY4" fmla="*/ 0 h 441574"/>
              <a:gd name="connsiteX0" fmla="*/ 21443 w 2181683"/>
              <a:gd name="connsiteY0" fmla="*/ 0 h 471835"/>
              <a:gd name="connsiteX1" fmla="*/ 2181683 w 2181683"/>
              <a:gd name="connsiteY1" fmla="*/ 36005 h 471835"/>
              <a:gd name="connsiteX2" fmla="*/ 2171080 w 2181683"/>
              <a:gd name="connsiteY2" fmla="*/ 441574 h 471835"/>
              <a:gd name="connsiteX3" fmla="*/ 0 w 2181683"/>
              <a:gd name="connsiteY3" fmla="*/ 414263 h 471835"/>
              <a:gd name="connsiteX4" fmla="*/ 21443 w 2181683"/>
              <a:gd name="connsiteY4" fmla="*/ 0 h 471835"/>
              <a:gd name="connsiteX0" fmla="*/ 21443 w 2181683"/>
              <a:gd name="connsiteY0" fmla="*/ 0 h 471835"/>
              <a:gd name="connsiteX1" fmla="*/ 2181683 w 2181683"/>
              <a:gd name="connsiteY1" fmla="*/ 36005 h 471835"/>
              <a:gd name="connsiteX2" fmla="*/ 2171080 w 2181683"/>
              <a:gd name="connsiteY2" fmla="*/ 441574 h 471835"/>
              <a:gd name="connsiteX3" fmla="*/ 0 w 2181683"/>
              <a:gd name="connsiteY3" fmla="*/ 414263 h 471835"/>
              <a:gd name="connsiteX4" fmla="*/ 21443 w 2181683"/>
              <a:gd name="connsiteY4" fmla="*/ 0 h 471835"/>
              <a:gd name="connsiteX0" fmla="*/ 13233 w 2173473"/>
              <a:gd name="connsiteY0" fmla="*/ 0 h 471835"/>
              <a:gd name="connsiteX1" fmla="*/ 2173473 w 2173473"/>
              <a:gd name="connsiteY1" fmla="*/ 36005 h 471835"/>
              <a:gd name="connsiteX2" fmla="*/ 2162870 w 2173473"/>
              <a:gd name="connsiteY2" fmla="*/ 441574 h 471835"/>
              <a:gd name="connsiteX3" fmla="*/ 0 w 2173473"/>
              <a:gd name="connsiteY3" fmla="*/ 377428 h 471835"/>
              <a:gd name="connsiteX4" fmla="*/ 13233 w 2173473"/>
              <a:gd name="connsiteY4" fmla="*/ 0 h 471835"/>
              <a:gd name="connsiteX0" fmla="*/ 15627 w 2175867"/>
              <a:gd name="connsiteY0" fmla="*/ 0 h 441574"/>
              <a:gd name="connsiteX1" fmla="*/ 2175867 w 2175867"/>
              <a:gd name="connsiteY1" fmla="*/ 36005 h 441574"/>
              <a:gd name="connsiteX2" fmla="*/ 2165264 w 2175867"/>
              <a:gd name="connsiteY2" fmla="*/ 441574 h 441574"/>
              <a:gd name="connsiteX3" fmla="*/ 0 w 2175867"/>
              <a:gd name="connsiteY3" fmla="*/ 354372 h 441574"/>
              <a:gd name="connsiteX4" fmla="*/ 15627 w 2175867"/>
              <a:gd name="connsiteY4" fmla="*/ 0 h 441574"/>
              <a:gd name="connsiteX0" fmla="*/ 15627 w 2175867"/>
              <a:gd name="connsiteY0" fmla="*/ 0 h 454274"/>
              <a:gd name="connsiteX1" fmla="*/ 2175867 w 2175867"/>
              <a:gd name="connsiteY1" fmla="*/ 48705 h 454274"/>
              <a:gd name="connsiteX2" fmla="*/ 2165264 w 2175867"/>
              <a:gd name="connsiteY2" fmla="*/ 454274 h 454274"/>
              <a:gd name="connsiteX3" fmla="*/ 0 w 2175867"/>
              <a:gd name="connsiteY3" fmla="*/ 367072 h 454274"/>
              <a:gd name="connsiteX4" fmla="*/ 15627 w 2175867"/>
              <a:gd name="connsiteY4" fmla="*/ 0 h 454274"/>
              <a:gd name="connsiteX0" fmla="*/ 15627 w 2179042"/>
              <a:gd name="connsiteY0" fmla="*/ 0 h 454274"/>
              <a:gd name="connsiteX1" fmla="*/ 2179042 w 2179042"/>
              <a:gd name="connsiteY1" fmla="*/ 39180 h 454274"/>
              <a:gd name="connsiteX2" fmla="*/ 2165264 w 2179042"/>
              <a:gd name="connsiteY2" fmla="*/ 454274 h 454274"/>
              <a:gd name="connsiteX3" fmla="*/ 0 w 2179042"/>
              <a:gd name="connsiteY3" fmla="*/ 367072 h 454274"/>
              <a:gd name="connsiteX4" fmla="*/ 15627 w 2179042"/>
              <a:gd name="connsiteY4" fmla="*/ 0 h 454274"/>
              <a:gd name="connsiteX0" fmla="*/ 15627 w 2179042"/>
              <a:gd name="connsiteY0" fmla="*/ 0 h 397124"/>
              <a:gd name="connsiteX1" fmla="*/ 2179042 w 2179042"/>
              <a:gd name="connsiteY1" fmla="*/ 39180 h 397124"/>
              <a:gd name="connsiteX2" fmla="*/ 2174789 w 2179042"/>
              <a:gd name="connsiteY2" fmla="*/ 397124 h 397124"/>
              <a:gd name="connsiteX3" fmla="*/ 0 w 2179042"/>
              <a:gd name="connsiteY3" fmla="*/ 367072 h 397124"/>
              <a:gd name="connsiteX4" fmla="*/ 15627 w 2179042"/>
              <a:gd name="connsiteY4" fmla="*/ 0 h 397124"/>
              <a:gd name="connsiteX0" fmla="*/ 18802 w 2182217"/>
              <a:gd name="connsiteY0" fmla="*/ 0 h 397124"/>
              <a:gd name="connsiteX1" fmla="*/ 2182217 w 2182217"/>
              <a:gd name="connsiteY1" fmla="*/ 39180 h 397124"/>
              <a:gd name="connsiteX2" fmla="*/ 2177964 w 2182217"/>
              <a:gd name="connsiteY2" fmla="*/ 397124 h 397124"/>
              <a:gd name="connsiteX3" fmla="*/ 0 w 2182217"/>
              <a:gd name="connsiteY3" fmla="*/ 351197 h 397124"/>
              <a:gd name="connsiteX4" fmla="*/ 18802 w 2182217"/>
              <a:gd name="connsiteY4" fmla="*/ 0 h 397124"/>
              <a:gd name="connsiteX0" fmla="*/ 25152 w 2188567"/>
              <a:gd name="connsiteY0" fmla="*/ 0 h 397124"/>
              <a:gd name="connsiteX1" fmla="*/ 2188567 w 2188567"/>
              <a:gd name="connsiteY1" fmla="*/ 39180 h 397124"/>
              <a:gd name="connsiteX2" fmla="*/ 2184314 w 2188567"/>
              <a:gd name="connsiteY2" fmla="*/ 397124 h 397124"/>
              <a:gd name="connsiteX3" fmla="*/ 0 w 2188567"/>
              <a:gd name="connsiteY3" fmla="*/ 367072 h 397124"/>
              <a:gd name="connsiteX4" fmla="*/ 25152 w 2188567"/>
              <a:gd name="connsiteY4" fmla="*/ 0 h 397124"/>
              <a:gd name="connsiteX0" fmla="*/ 25152 w 2188567"/>
              <a:gd name="connsiteY0" fmla="*/ 0 h 381249"/>
              <a:gd name="connsiteX1" fmla="*/ 2188567 w 2188567"/>
              <a:gd name="connsiteY1" fmla="*/ 39180 h 381249"/>
              <a:gd name="connsiteX2" fmla="*/ 2181139 w 2188567"/>
              <a:gd name="connsiteY2" fmla="*/ 381249 h 381249"/>
              <a:gd name="connsiteX3" fmla="*/ 0 w 2188567"/>
              <a:gd name="connsiteY3" fmla="*/ 367072 h 381249"/>
              <a:gd name="connsiteX4" fmla="*/ 25152 w 2188567"/>
              <a:gd name="connsiteY4" fmla="*/ 0 h 381249"/>
              <a:gd name="connsiteX0" fmla="*/ 25152 w 2188567"/>
              <a:gd name="connsiteY0" fmla="*/ 0 h 411696"/>
              <a:gd name="connsiteX1" fmla="*/ 2188567 w 2188567"/>
              <a:gd name="connsiteY1" fmla="*/ 39180 h 411696"/>
              <a:gd name="connsiteX2" fmla="*/ 2181139 w 2188567"/>
              <a:gd name="connsiteY2" fmla="*/ 381249 h 411696"/>
              <a:gd name="connsiteX3" fmla="*/ 0 w 2188567"/>
              <a:gd name="connsiteY3" fmla="*/ 367072 h 411696"/>
              <a:gd name="connsiteX4" fmla="*/ 25152 w 2188567"/>
              <a:gd name="connsiteY4" fmla="*/ 0 h 411696"/>
              <a:gd name="connsiteX0" fmla="*/ 25152 w 2188567"/>
              <a:gd name="connsiteY0" fmla="*/ 0 h 436265"/>
              <a:gd name="connsiteX1" fmla="*/ 2188567 w 2188567"/>
              <a:gd name="connsiteY1" fmla="*/ 39180 h 436265"/>
              <a:gd name="connsiteX2" fmla="*/ 2181139 w 2188567"/>
              <a:gd name="connsiteY2" fmla="*/ 381249 h 436265"/>
              <a:gd name="connsiteX3" fmla="*/ 0 w 2188567"/>
              <a:gd name="connsiteY3" fmla="*/ 367072 h 436265"/>
              <a:gd name="connsiteX4" fmla="*/ 25152 w 2188567"/>
              <a:gd name="connsiteY4" fmla="*/ 0 h 436265"/>
              <a:gd name="connsiteX0" fmla="*/ 16942 w 2180357"/>
              <a:gd name="connsiteY0" fmla="*/ 0 h 436265"/>
              <a:gd name="connsiteX1" fmla="*/ 2180357 w 2180357"/>
              <a:gd name="connsiteY1" fmla="*/ 39180 h 436265"/>
              <a:gd name="connsiteX2" fmla="*/ 2172929 w 2180357"/>
              <a:gd name="connsiteY2" fmla="*/ 381249 h 436265"/>
              <a:gd name="connsiteX3" fmla="*/ 0 w 2180357"/>
              <a:gd name="connsiteY3" fmla="*/ 338745 h 436265"/>
              <a:gd name="connsiteX4" fmla="*/ 16942 w 2180357"/>
              <a:gd name="connsiteY4" fmla="*/ 0 h 436265"/>
              <a:gd name="connsiteX0" fmla="*/ 16942 w 2180357"/>
              <a:gd name="connsiteY0" fmla="*/ 0 h 436265"/>
              <a:gd name="connsiteX1" fmla="*/ 2180357 w 2180357"/>
              <a:gd name="connsiteY1" fmla="*/ 39180 h 436265"/>
              <a:gd name="connsiteX2" fmla="*/ 2172929 w 2180357"/>
              <a:gd name="connsiteY2" fmla="*/ 381249 h 436265"/>
              <a:gd name="connsiteX3" fmla="*/ 0 w 2180357"/>
              <a:gd name="connsiteY3" fmla="*/ 338745 h 436265"/>
              <a:gd name="connsiteX4" fmla="*/ 16942 w 2180357"/>
              <a:gd name="connsiteY4" fmla="*/ 0 h 4362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80357" h="436265">
                <a:moveTo>
                  <a:pt x="16942" y="0"/>
                </a:moveTo>
                <a:cubicBezTo>
                  <a:pt x="639962" y="54762"/>
                  <a:pt x="1398909" y="66757"/>
                  <a:pt x="2180357" y="39180"/>
                </a:cubicBezTo>
                <a:cubicBezTo>
                  <a:pt x="2178939" y="158495"/>
                  <a:pt x="2174347" y="261934"/>
                  <a:pt x="2172929" y="381249"/>
                </a:cubicBezTo>
                <a:cubicBezTo>
                  <a:pt x="1395033" y="436265"/>
                  <a:pt x="414147" y="370198"/>
                  <a:pt x="0" y="338745"/>
                </a:cubicBezTo>
                <a:lnTo>
                  <a:pt x="16942" y="0"/>
                </a:lnTo>
                <a:close/>
              </a:path>
            </a:pathLst>
          </a:custGeom>
          <a:solidFill>
            <a:srgbClr val="3D7351"/>
          </a:solidFill>
          <a:ln w="50800" cap="flat" cmpd="sng" algn="ctr">
            <a:noFill/>
            <a:prstDash val="solid"/>
            <a:miter lim="800000"/>
            <a:headEnd type="oval"/>
            <a:tailEnd type="oval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맑은 고딕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자유형 124"/>
          <p:cNvSpPr/>
          <p:nvPr/>
        </p:nvSpPr>
        <p:spPr bwMode="auto">
          <a:xfrm>
            <a:off x="4485717" y="2252891"/>
            <a:ext cx="156445" cy="332634"/>
          </a:xfrm>
          <a:custGeom>
            <a:avLst/>
            <a:gdLst>
              <a:gd name="connsiteX0" fmla="*/ 127000 w 203200"/>
              <a:gd name="connsiteY0" fmla="*/ 0 h 279400"/>
              <a:gd name="connsiteX1" fmla="*/ 0 w 203200"/>
              <a:gd name="connsiteY1" fmla="*/ 279400 h 279400"/>
              <a:gd name="connsiteX2" fmla="*/ 203200 w 203200"/>
              <a:gd name="connsiteY2" fmla="*/ 6350 h 279400"/>
              <a:gd name="connsiteX3" fmla="*/ 127000 w 203200"/>
              <a:gd name="connsiteY3" fmla="*/ 0 h 279400"/>
              <a:gd name="connsiteX0" fmla="*/ 53950 w 130150"/>
              <a:gd name="connsiteY0" fmla="*/ 0 h 226132"/>
              <a:gd name="connsiteX1" fmla="*/ 0 w 130150"/>
              <a:gd name="connsiteY1" fmla="*/ 226132 h 226132"/>
              <a:gd name="connsiteX2" fmla="*/ 130150 w 130150"/>
              <a:gd name="connsiteY2" fmla="*/ 6350 h 226132"/>
              <a:gd name="connsiteX3" fmla="*/ 53950 w 130150"/>
              <a:gd name="connsiteY3" fmla="*/ 0 h 226132"/>
              <a:gd name="connsiteX0" fmla="*/ 53950 w 130150"/>
              <a:gd name="connsiteY0" fmla="*/ 0 h 226132"/>
              <a:gd name="connsiteX1" fmla="*/ 0 w 130150"/>
              <a:gd name="connsiteY1" fmla="*/ 226132 h 226132"/>
              <a:gd name="connsiteX2" fmla="*/ 130150 w 130150"/>
              <a:gd name="connsiteY2" fmla="*/ 6350 h 226132"/>
              <a:gd name="connsiteX3" fmla="*/ 53950 w 130150"/>
              <a:gd name="connsiteY3" fmla="*/ 0 h 226132"/>
              <a:gd name="connsiteX0" fmla="*/ 53950 w 130150"/>
              <a:gd name="connsiteY0" fmla="*/ 0 h 226132"/>
              <a:gd name="connsiteX1" fmla="*/ 0 w 130150"/>
              <a:gd name="connsiteY1" fmla="*/ 226132 h 226132"/>
              <a:gd name="connsiteX2" fmla="*/ 130150 w 130150"/>
              <a:gd name="connsiteY2" fmla="*/ 6350 h 226132"/>
              <a:gd name="connsiteX3" fmla="*/ 53950 w 130150"/>
              <a:gd name="connsiteY3" fmla="*/ 0 h 226132"/>
              <a:gd name="connsiteX0" fmla="*/ 53950 w 130150"/>
              <a:gd name="connsiteY0" fmla="*/ 0 h 226132"/>
              <a:gd name="connsiteX1" fmla="*/ 0 w 130150"/>
              <a:gd name="connsiteY1" fmla="*/ 226132 h 226132"/>
              <a:gd name="connsiteX2" fmla="*/ 130150 w 130150"/>
              <a:gd name="connsiteY2" fmla="*/ 6350 h 226132"/>
              <a:gd name="connsiteX3" fmla="*/ 53950 w 130150"/>
              <a:gd name="connsiteY3" fmla="*/ 0 h 226132"/>
              <a:gd name="connsiteX0" fmla="*/ 53950 w 130150"/>
              <a:gd name="connsiteY0" fmla="*/ 0 h 226132"/>
              <a:gd name="connsiteX1" fmla="*/ 0 w 130150"/>
              <a:gd name="connsiteY1" fmla="*/ 226132 h 226132"/>
              <a:gd name="connsiteX2" fmla="*/ 130150 w 130150"/>
              <a:gd name="connsiteY2" fmla="*/ 6350 h 226132"/>
              <a:gd name="connsiteX3" fmla="*/ 53950 w 130150"/>
              <a:gd name="connsiteY3" fmla="*/ 0 h 226132"/>
              <a:gd name="connsiteX0" fmla="*/ 53950 w 130150"/>
              <a:gd name="connsiteY0" fmla="*/ 0 h 226132"/>
              <a:gd name="connsiteX1" fmla="*/ 0 w 130150"/>
              <a:gd name="connsiteY1" fmla="*/ 226132 h 226132"/>
              <a:gd name="connsiteX2" fmla="*/ 130150 w 130150"/>
              <a:gd name="connsiteY2" fmla="*/ 6350 h 226132"/>
              <a:gd name="connsiteX3" fmla="*/ 53950 w 130150"/>
              <a:gd name="connsiteY3" fmla="*/ 0 h 226132"/>
              <a:gd name="connsiteX0" fmla="*/ 53950 w 130150"/>
              <a:gd name="connsiteY0" fmla="*/ 0 h 226132"/>
              <a:gd name="connsiteX1" fmla="*/ 0 w 130150"/>
              <a:gd name="connsiteY1" fmla="*/ 226132 h 226132"/>
              <a:gd name="connsiteX2" fmla="*/ 130150 w 130150"/>
              <a:gd name="connsiteY2" fmla="*/ 6350 h 226132"/>
              <a:gd name="connsiteX3" fmla="*/ 53950 w 130150"/>
              <a:gd name="connsiteY3" fmla="*/ 0 h 226132"/>
              <a:gd name="connsiteX0" fmla="*/ 53950 w 108012"/>
              <a:gd name="connsiteY0" fmla="*/ 0 h 226132"/>
              <a:gd name="connsiteX1" fmla="*/ 0 w 108012"/>
              <a:gd name="connsiteY1" fmla="*/ 226132 h 226132"/>
              <a:gd name="connsiteX2" fmla="*/ 108012 w 108012"/>
              <a:gd name="connsiteY2" fmla="*/ 0 h 226132"/>
              <a:gd name="connsiteX3" fmla="*/ 53950 w 108012"/>
              <a:gd name="connsiteY3" fmla="*/ 0 h 226132"/>
              <a:gd name="connsiteX0" fmla="*/ 53950 w 108012"/>
              <a:gd name="connsiteY0" fmla="*/ 0 h 226132"/>
              <a:gd name="connsiteX1" fmla="*/ 0 w 108012"/>
              <a:gd name="connsiteY1" fmla="*/ 226132 h 226132"/>
              <a:gd name="connsiteX2" fmla="*/ 108012 w 108012"/>
              <a:gd name="connsiteY2" fmla="*/ 0 h 226132"/>
              <a:gd name="connsiteX3" fmla="*/ 53950 w 108012"/>
              <a:gd name="connsiteY3" fmla="*/ 0 h 226132"/>
              <a:gd name="connsiteX0" fmla="*/ 72008 w 108012"/>
              <a:gd name="connsiteY0" fmla="*/ 0 h 226132"/>
              <a:gd name="connsiteX1" fmla="*/ 0 w 108012"/>
              <a:gd name="connsiteY1" fmla="*/ 226132 h 226132"/>
              <a:gd name="connsiteX2" fmla="*/ 108012 w 108012"/>
              <a:gd name="connsiteY2" fmla="*/ 0 h 226132"/>
              <a:gd name="connsiteX3" fmla="*/ 72008 w 108012"/>
              <a:gd name="connsiteY3" fmla="*/ 0 h 226132"/>
              <a:gd name="connsiteX0" fmla="*/ 72008 w 108012"/>
              <a:gd name="connsiteY0" fmla="*/ 0 h 226132"/>
              <a:gd name="connsiteX1" fmla="*/ 0 w 108012"/>
              <a:gd name="connsiteY1" fmla="*/ 226132 h 226132"/>
              <a:gd name="connsiteX2" fmla="*/ 108012 w 108012"/>
              <a:gd name="connsiteY2" fmla="*/ 0 h 226132"/>
              <a:gd name="connsiteX3" fmla="*/ 72008 w 108012"/>
              <a:gd name="connsiteY3" fmla="*/ 0 h 226132"/>
              <a:gd name="connsiteX0" fmla="*/ 72008 w 108012"/>
              <a:gd name="connsiteY0" fmla="*/ 0 h 226132"/>
              <a:gd name="connsiteX1" fmla="*/ 0 w 108012"/>
              <a:gd name="connsiteY1" fmla="*/ 226132 h 226132"/>
              <a:gd name="connsiteX2" fmla="*/ 108012 w 108012"/>
              <a:gd name="connsiteY2" fmla="*/ 0 h 226132"/>
              <a:gd name="connsiteX3" fmla="*/ 72008 w 108012"/>
              <a:gd name="connsiteY3" fmla="*/ 0 h 226132"/>
              <a:gd name="connsiteX0" fmla="*/ 72008 w 108012"/>
              <a:gd name="connsiteY0" fmla="*/ 0 h 226132"/>
              <a:gd name="connsiteX1" fmla="*/ 0 w 108012"/>
              <a:gd name="connsiteY1" fmla="*/ 226132 h 226132"/>
              <a:gd name="connsiteX2" fmla="*/ 108012 w 108012"/>
              <a:gd name="connsiteY2" fmla="*/ 0 h 226132"/>
              <a:gd name="connsiteX3" fmla="*/ 72008 w 108012"/>
              <a:gd name="connsiteY3" fmla="*/ 0 h 226132"/>
              <a:gd name="connsiteX0" fmla="*/ 65881 w 108012"/>
              <a:gd name="connsiteY0" fmla="*/ 0 h 229667"/>
              <a:gd name="connsiteX1" fmla="*/ 0 w 108012"/>
              <a:gd name="connsiteY1" fmla="*/ 229667 h 229667"/>
              <a:gd name="connsiteX2" fmla="*/ 108012 w 108012"/>
              <a:gd name="connsiteY2" fmla="*/ 3535 h 229667"/>
              <a:gd name="connsiteX3" fmla="*/ 65881 w 108012"/>
              <a:gd name="connsiteY3" fmla="*/ 0 h 229667"/>
              <a:gd name="connsiteX0" fmla="*/ 65881 w 108012"/>
              <a:gd name="connsiteY0" fmla="*/ 0 h 229667"/>
              <a:gd name="connsiteX1" fmla="*/ 0 w 108012"/>
              <a:gd name="connsiteY1" fmla="*/ 229667 h 229667"/>
              <a:gd name="connsiteX2" fmla="*/ 108012 w 108012"/>
              <a:gd name="connsiteY2" fmla="*/ 3535 h 229667"/>
              <a:gd name="connsiteX3" fmla="*/ 65881 w 108012"/>
              <a:gd name="connsiteY3" fmla="*/ 0 h 229667"/>
              <a:gd name="connsiteX0" fmla="*/ 65881 w 108012"/>
              <a:gd name="connsiteY0" fmla="*/ 0 h 229667"/>
              <a:gd name="connsiteX1" fmla="*/ 0 w 108012"/>
              <a:gd name="connsiteY1" fmla="*/ 229667 h 229667"/>
              <a:gd name="connsiteX2" fmla="*/ 108012 w 108012"/>
              <a:gd name="connsiteY2" fmla="*/ 3535 h 229667"/>
              <a:gd name="connsiteX3" fmla="*/ 65881 w 108012"/>
              <a:gd name="connsiteY3" fmla="*/ 0 h 229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8012" h="229667">
                <a:moveTo>
                  <a:pt x="65881" y="0"/>
                </a:moveTo>
                <a:cubicBezTo>
                  <a:pt x="13989" y="170218"/>
                  <a:pt x="14807" y="145050"/>
                  <a:pt x="0" y="229667"/>
                </a:cubicBezTo>
                <a:cubicBezTo>
                  <a:pt x="60212" y="160858"/>
                  <a:pt x="80727" y="78247"/>
                  <a:pt x="108012" y="3535"/>
                </a:cubicBezTo>
                <a:lnTo>
                  <a:pt x="65881" y="0"/>
                </a:lnTo>
                <a:close/>
              </a:path>
            </a:pathLst>
          </a:custGeom>
          <a:solidFill>
            <a:srgbClr val="3D7351"/>
          </a:solidFill>
          <a:ln w="50800" cap="flat" cmpd="sng" algn="ctr">
            <a:noFill/>
            <a:prstDash val="solid"/>
            <a:miter lim="800000"/>
            <a:headEnd type="oval"/>
            <a:tailEnd type="oval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맑은 고딕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타원 113"/>
          <p:cNvSpPr/>
          <p:nvPr/>
        </p:nvSpPr>
        <p:spPr bwMode="auto">
          <a:xfrm>
            <a:off x="4456714" y="1921534"/>
            <a:ext cx="357188" cy="357188"/>
          </a:xfrm>
          <a:prstGeom prst="ellipse">
            <a:avLst/>
          </a:prstGeom>
          <a:solidFill>
            <a:srgbClr val="3D7351"/>
          </a:solidFill>
          <a:ln w="50800" cap="flat" cmpd="sng" algn="ctr">
            <a:noFill/>
            <a:prstDash val="solid"/>
            <a:miter lim="800000"/>
            <a:headEnd type="oval"/>
            <a:tailEnd type="oval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  <a:cs typeface="+mn-ea"/>
                <a:sym typeface="Arial" panose="020B0604020202020204" pitchFamily="34" charset="0"/>
              </a:rPr>
              <a:t>2</a:t>
            </a: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华文细黑" panose="02010600040101010101" pitchFamily="2" charset="-122"/>
              <a:ea typeface="맑은 고딕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자유형 88"/>
          <p:cNvSpPr/>
          <p:nvPr/>
        </p:nvSpPr>
        <p:spPr bwMode="auto">
          <a:xfrm>
            <a:off x="6516216" y="2358253"/>
            <a:ext cx="2557935" cy="2681423"/>
          </a:xfrm>
          <a:custGeom>
            <a:avLst/>
            <a:gdLst>
              <a:gd name="connsiteX0" fmla="*/ 22860 w 2194560"/>
              <a:gd name="connsiteY0" fmla="*/ 0 h 2377440"/>
              <a:gd name="connsiteX1" fmla="*/ 2194560 w 2194560"/>
              <a:gd name="connsiteY1" fmla="*/ 137160 h 2377440"/>
              <a:gd name="connsiteX2" fmla="*/ 2049780 w 2194560"/>
              <a:gd name="connsiteY2" fmla="*/ 1965960 h 2377440"/>
              <a:gd name="connsiteX3" fmla="*/ 853440 w 2194560"/>
              <a:gd name="connsiteY3" fmla="*/ 2377440 h 2377440"/>
              <a:gd name="connsiteX4" fmla="*/ 0 w 2194560"/>
              <a:gd name="connsiteY4" fmla="*/ 2316480 h 2377440"/>
              <a:gd name="connsiteX5" fmla="*/ 22860 w 2194560"/>
              <a:gd name="connsiteY5" fmla="*/ 0 h 2377440"/>
              <a:gd name="connsiteX0" fmla="*/ 22860 w 2203388"/>
              <a:gd name="connsiteY0" fmla="*/ 0 h 2377440"/>
              <a:gd name="connsiteX1" fmla="*/ 2194560 w 2203388"/>
              <a:gd name="connsiteY1" fmla="*/ 137160 h 2377440"/>
              <a:gd name="connsiteX2" fmla="*/ 2049780 w 2203388"/>
              <a:gd name="connsiteY2" fmla="*/ 1965960 h 2377440"/>
              <a:gd name="connsiteX3" fmla="*/ 853440 w 2203388"/>
              <a:gd name="connsiteY3" fmla="*/ 2377440 h 2377440"/>
              <a:gd name="connsiteX4" fmla="*/ 0 w 2203388"/>
              <a:gd name="connsiteY4" fmla="*/ 2316480 h 2377440"/>
              <a:gd name="connsiteX5" fmla="*/ 22860 w 2203388"/>
              <a:gd name="connsiteY5" fmla="*/ 0 h 2377440"/>
              <a:gd name="connsiteX0" fmla="*/ 22860 w 2203388"/>
              <a:gd name="connsiteY0" fmla="*/ 0 h 2377440"/>
              <a:gd name="connsiteX1" fmla="*/ 2194560 w 2203388"/>
              <a:gd name="connsiteY1" fmla="*/ 137160 h 2377440"/>
              <a:gd name="connsiteX2" fmla="*/ 2049780 w 2203388"/>
              <a:gd name="connsiteY2" fmla="*/ 1965960 h 2377440"/>
              <a:gd name="connsiteX3" fmla="*/ 853440 w 2203388"/>
              <a:gd name="connsiteY3" fmla="*/ 2377440 h 2377440"/>
              <a:gd name="connsiteX4" fmla="*/ 0 w 2203388"/>
              <a:gd name="connsiteY4" fmla="*/ 2316480 h 2377440"/>
              <a:gd name="connsiteX5" fmla="*/ 22860 w 2203388"/>
              <a:gd name="connsiteY5" fmla="*/ 0 h 2377440"/>
              <a:gd name="connsiteX0" fmla="*/ 22860 w 2203388"/>
              <a:gd name="connsiteY0" fmla="*/ 0 h 2377440"/>
              <a:gd name="connsiteX1" fmla="*/ 2194560 w 2203388"/>
              <a:gd name="connsiteY1" fmla="*/ 137160 h 2377440"/>
              <a:gd name="connsiteX2" fmla="*/ 2049780 w 2203388"/>
              <a:gd name="connsiteY2" fmla="*/ 1965960 h 2377440"/>
              <a:gd name="connsiteX3" fmla="*/ 853440 w 2203388"/>
              <a:gd name="connsiteY3" fmla="*/ 2377440 h 2377440"/>
              <a:gd name="connsiteX4" fmla="*/ 0 w 2203388"/>
              <a:gd name="connsiteY4" fmla="*/ 2316480 h 2377440"/>
              <a:gd name="connsiteX5" fmla="*/ 22860 w 2203388"/>
              <a:gd name="connsiteY5" fmla="*/ 0 h 2377440"/>
              <a:gd name="connsiteX0" fmla="*/ 22860 w 2203388"/>
              <a:gd name="connsiteY0" fmla="*/ 0 h 2377440"/>
              <a:gd name="connsiteX1" fmla="*/ 2194560 w 2203388"/>
              <a:gd name="connsiteY1" fmla="*/ 137160 h 2377440"/>
              <a:gd name="connsiteX2" fmla="*/ 2049780 w 2203388"/>
              <a:gd name="connsiteY2" fmla="*/ 1965960 h 2377440"/>
              <a:gd name="connsiteX3" fmla="*/ 853440 w 2203388"/>
              <a:gd name="connsiteY3" fmla="*/ 2377440 h 2377440"/>
              <a:gd name="connsiteX4" fmla="*/ 0 w 2203388"/>
              <a:gd name="connsiteY4" fmla="*/ 2232248 h 2377440"/>
              <a:gd name="connsiteX5" fmla="*/ 22860 w 2203388"/>
              <a:gd name="connsiteY5" fmla="*/ 0 h 2377440"/>
              <a:gd name="connsiteX0" fmla="*/ 22860 w 2203388"/>
              <a:gd name="connsiteY0" fmla="*/ 0 h 2377440"/>
              <a:gd name="connsiteX1" fmla="*/ 2194560 w 2203388"/>
              <a:gd name="connsiteY1" fmla="*/ 137160 h 2377440"/>
              <a:gd name="connsiteX2" fmla="*/ 2049780 w 2203388"/>
              <a:gd name="connsiteY2" fmla="*/ 1965960 h 2377440"/>
              <a:gd name="connsiteX3" fmla="*/ 853440 w 2203388"/>
              <a:gd name="connsiteY3" fmla="*/ 2377440 h 2377440"/>
              <a:gd name="connsiteX4" fmla="*/ 0 w 2203388"/>
              <a:gd name="connsiteY4" fmla="*/ 2232248 h 2377440"/>
              <a:gd name="connsiteX5" fmla="*/ 22860 w 2203388"/>
              <a:gd name="connsiteY5" fmla="*/ 0 h 2377440"/>
              <a:gd name="connsiteX0" fmla="*/ 22860 w 2203388"/>
              <a:gd name="connsiteY0" fmla="*/ 0 h 2377440"/>
              <a:gd name="connsiteX1" fmla="*/ 2194560 w 2203388"/>
              <a:gd name="connsiteY1" fmla="*/ 137160 h 2377440"/>
              <a:gd name="connsiteX2" fmla="*/ 2049780 w 2203388"/>
              <a:gd name="connsiteY2" fmla="*/ 1965960 h 2377440"/>
              <a:gd name="connsiteX3" fmla="*/ 853440 w 2203388"/>
              <a:gd name="connsiteY3" fmla="*/ 2377440 h 2377440"/>
              <a:gd name="connsiteX4" fmla="*/ 0 w 2203388"/>
              <a:gd name="connsiteY4" fmla="*/ 2232248 h 2377440"/>
              <a:gd name="connsiteX5" fmla="*/ 22860 w 2203388"/>
              <a:gd name="connsiteY5" fmla="*/ 0 h 2377440"/>
              <a:gd name="connsiteX0" fmla="*/ 22860 w 2194560"/>
              <a:gd name="connsiteY0" fmla="*/ 0 h 2377440"/>
              <a:gd name="connsiteX1" fmla="*/ 2194560 w 2194560"/>
              <a:gd name="connsiteY1" fmla="*/ 137160 h 2377440"/>
              <a:gd name="connsiteX2" fmla="*/ 2049780 w 2194560"/>
              <a:gd name="connsiteY2" fmla="*/ 1965960 h 2377440"/>
              <a:gd name="connsiteX3" fmla="*/ 853440 w 2194560"/>
              <a:gd name="connsiteY3" fmla="*/ 2377440 h 2377440"/>
              <a:gd name="connsiteX4" fmla="*/ 0 w 2194560"/>
              <a:gd name="connsiteY4" fmla="*/ 2232248 h 2377440"/>
              <a:gd name="connsiteX5" fmla="*/ 22860 w 2194560"/>
              <a:gd name="connsiteY5" fmla="*/ 0 h 2377440"/>
              <a:gd name="connsiteX0" fmla="*/ 22860 w 2201801"/>
              <a:gd name="connsiteY0" fmla="*/ 0 h 2377440"/>
              <a:gd name="connsiteX1" fmla="*/ 2194560 w 2201801"/>
              <a:gd name="connsiteY1" fmla="*/ 137160 h 2377440"/>
              <a:gd name="connsiteX2" fmla="*/ 2049780 w 2201801"/>
              <a:gd name="connsiteY2" fmla="*/ 1965960 h 2377440"/>
              <a:gd name="connsiteX3" fmla="*/ 853440 w 2201801"/>
              <a:gd name="connsiteY3" fmla="*/ 2377440 h 2377440"/>
              <a:gd name="connsiteX4" fmla="*/ 0 w 2201801"/>
              <a:gd name="connsiteY4" fmla="*/ 2232248 h 2377440"/>
              <a:gd name="connsiteX5" fmla="*/ 22860 w 2201801"/>
              <a:gd name="connsiteY5" fmla="*/ 0 h 2377440"/>
              <a:gd name="connsiteX0" fmla="*/ 22860 w 2201801"/>
              <a:gd name="connsiteY0" fmla="*/ 0 h 2340260"/>
              <a:gd name="connsiteX1" fmla="*/ 2194560 w 2201801"/>
              <a:gd name="connsiteY1" fmla="*/ 137160 h 2340260"/>
              <a:gd name="connsiteX2" fmla="*/ 2049780 w 2201801"/>
              <a:gd name="connsiteY2" fmla="*/ 1965960 h 2340260"/>
              <a:gd name="connsiteX3" fmla="*/ 1080120 w 2201801"/>
              <a:gd name="connsiteY3" fmla="*/ 2340260 h 2340260"/>
              <a:gd name="connsiteX4" fmla="*/ 0 w 2201801"/>
              <a:gd name="connsiteY4" fmla="*/ 2232248 h 2340260"/>
              <a:gd name="connsiteX5" fmla="*/ 22860 w 2201801"/>
              <a:gd name="connsiteY5" fmla="*/ 0 h 2340260"/>
              <a:gd name="connsiteX0" fmla="*/ 22860 w 2201801"/>
              <a:gd name="connsiteY0" fmla="*/ 0 h 2340260"/>
              <a:gd name="connsiteX1" fmla="*/ 2194560 w 2201801"/>
              <a:gd name="connsiteY1" fmla="*/ 137160 h 2340260"/>
              <a:gd name="connsiteX2" fmla="*/ 2049780 w 2201801"/>
              <a:gd name="connsiteY2" fmla="*/ 1965960 h 2340260"/>
              <a:gd name="connsiteX3" fmla="*/ 1080120 w 2201801"/>
              <a:gd name="connsiteY3" fmla="*/ 2340260 h 2340260"/>
              <a:gd name="connsiteX4" fmla="*/ 0 w 2201801"/>
              <a:gd name="connsiteY4" fmla="*/ 2232248 h 2340260"/>
              <a:gd name="connsiteX5" fmla="*/ 22860 w 2201801"/>
              <a:gd name="connsiteY5" fmla="*/ 0 h 2340260"/>
              <a:gd name="connsiteX0" fmla="*/ 22860 w 2201801"/>
              <a:gd name="connsiteY0" fmla="*/ 0 h 2316104"/>
              <a:gd name="connsiteX1" fmla="*/ 2194560 w 2201801"/>
              <a:gd name="connsiteY1" fmla="*/ 137160 h 2316104"/>
              <a:gd name="connsiteX2" fmla="*/ 2049780 w 2201801"/>
              <a:gd name="connsiteY2" fmla="*/ 1965960 h 2316104"/>
              <a:gd name="connsiteX3" fmla="*/ 1116124 w 2201801"/>
              <a:gd name="connsiteY3" fmla="*/ 2304256 h 2316104"/>
              <a:gd name="connsiteX4" fmla="*/ 0 w 2201801"/>
              <a:gd name="connsiteY4" fmla="*/ 2232248 h 2316104"/>
              <a:gd name="connsiteX5" fmla="*/ 22860 w 2201801"/>
              <a:gd name="connsiteY5" fmla="*/ 0 h 2316104"/>
              <a:gd name="connsiteX0" fmla="*/ 216024 w 2201801"/>
              <a:gd name="connsiteY0" fmla="*/ 0 h 2280100"/>
              <a:gd name="connsiteX1" fmla="*/ 2194560 w 2201801"/>
              <a:gd name="connsiteY1" fmla="*/ 101156 h 2280100"/>
              <a:gd name="connsiteX2" fmla="*/ 2049780 w 2201801"/>
              <a:gd name="connsiteY2" fmla="*/ 1929956 h 2280100"/>
              <a:gd name="connsiteX3" fmla="*/ 1116124 w 2201801"/>
              <a:gd name="connsiteY3" fmla="*/ 2268252 h 2280100"/>
              <a:gd name="connsiteX4" fmla="*/ 0 w 2201801"/>
              <a:gd name="connsiteY4" fmla="*/ 2196244 h 2280100"/>
              <a:gd name="connsiteX5" fmla="*/ 216024 w 2201801"/>
              <a:gd name="connsiteY5" fmla="*/ 0 h 2280100"/>
              <a:gd name="connsiteX0" fmla="*/ 72008 w 2201801"/>
              <a:gd name="connsiteY0" fmla="*/ 0 h 2280100"/>
              <a:gd name="connsiteX1" fmla="*/ 2194560 w 2201801"/>
              <a:gd name="connsiteY1" fmla="*/ 101156 h 2280100"/>
              <a:gd name="connsiteX2" fmla="*/ 2049780 w 2201801"/>
              <a:gd name="connsiteY2" fmla="*/ 1929956 h 2280100"/>
              <a:gd name="connsiteX3" fmla="*/ 1116124 w 2201801"/>
              <a:gd name="connsiteY3" fmla="*/ 2268252 h 2280100"/>
              <a:gd name="connsiteX4" fmla="*/ 0 w 2201801"/>
              <a:gd name="connsiteY4" fmla="*/ 2196244 h 2280100"/>
              <a:gd name="connsiteX5" fmla="*/ 72008 w 2201801"/>
              <a:gd name="connsiteY5" fmla="*/ 0 h 2280100"/>
              <a:gd name="connsiteX0" fmla="*/ 72008 w 2201801"/>
              <a:gd name="connsiteY0" fmla="*/ 0 h 2280100"/>
              <a:gd name="connsiteX1" fmla="*/ 2194560 w 2201801"/>
              <a:gd name="connsiteY1" fmla="*/ 101156 h 2280100"/>
              <a:gd name="connsiteX2" fmla="*/ 2049780 w 2201801"/>
              <a:gd name="connsiteY2" fmla="*/ 1929956 h 2280100"/>
              <a:gd name="connsiteX3" fmla="*/ 1116124 w 2201801"/>
              <a:gd name="connsiteY3" fmla="*/ 2268252 h 2280100"/>
              <a:gd name="connsiteX4" fmla="*/ 0 w 2201801"/>
              <a:gd name="connsiteY4" fmla="*/ 2196244 h 2280100"/>
              <a:gd name="connsiteX5" fmla="*/ 72008 w 2201801"/>
              <a:gd name="connsiteY5" fmla="*/ 0 h 2280100"/>
              <a:gd name="connsiteX0" fmla="*/ 72008 w 2201801"/>
              <a:gd name="connsiteY0" fmla="*/ 0 h 2280100"/>
              <a:gd name="connsiteX1" fmla="*/ 2194560 w 2201801"/>
              <a:gd name="connsiteY1" fmla="*/ 101156 h 2280100"/>
              <a:gd name="connsiteX2" fmla="*/ 2049780 w 2201801"/>
              <a:gd name="connsiteY2" fmla="*/ 1929956 h 2280100"/>
              <a:gd name="connsiteX3" fmla="*/ 1116124 w 2201801"/>
              <a:gd name="connsiteY3" fmla="*/ 2268252 h 2280100"/>
              <a:gd name="connsiteX4" fmla="*/ 0 w 2201801"/>
              <a:gd name="connsiteY4" fmla="*/ 2196244 h 2280100"/>
              <a:gd name="connsiteX5" fmla="*/ 72008 w 2201801"/>
              <a:gd name="connsiteY5" fmla="*/ 0 h 2280100"/>
              <a:gd name="connsiteX0" fmla="*/ 144016 w 2201801"/>
              <a:gd name="connsiteY0" fmla="*/ 0 h 2244096"/>
              <a:gd name="connsiteX1" fmla="*/ 2194560 w 2201801"/>
              <a:gd name="connsiteY1" fmla="*/ 65152 h 2244096"/>
              <a:gd name="connsiteX2" fmla="*/ 2049780 w 2201801"/>
              <a:gd name="connsiteY2" fmla="*/ 1893952 h 2244096"/>
              <a:gd name="connsiteX3" fmla="*/ 1116124 w 2201801"/>
              <a:gd name="connsiteY3" fmla="*/ 2232248 h 2244096"/>
              <a:gd name="connsiteX4" fmla="*/ 0 w 2201801"/>
              <a:gd name="connsiteY4" fmla="*/ 2160240 h 2244096"/>
              <a:gd name="connsiteX5" fmla="*/ 144016 w 2201801"/>
              <a:gd name="connsiteY5" fmla="*/ 0 h 2244096"/>
              <a:gd name="connsiteX0" fmla="*/ 144016 w 2201801"/>
              <a:gd name="connsiteY0" fmla="*/ 0 h 2244096"/>
              <a:gd name="connsiteX1" fmla="*/ 2194560 w 2201801"/>
              <a:gd name="connsiteY1" fmla="*/ 65152 h 2244096"/>
              <a:gd name="connsiteX2" fmla="*/ 2049780 w 2201801"/>
              <a:gd name="connsiteY2" fmla="*/ 1893952 h 2244096"/>
              <a:gd name="connsiteX3" fmla="*/ 1116124 w 2201801"/>
              <a:gd name="connsiteY3" fmla="*/ 2232248 h 2244096"/>
              <a:gd name="connsiteX4" fmla="*/ 0 w 2201801"/>
              <a:gd name="connsiteY4" fmla="*/ 2160240 h 2244096"/>
              <a:gd name="connsiteX5" fmla="*/ 144016 w 2201801"/>
              <a:gd name="connsiteY5" fmla="*/ 0 h 2244096"/>
              <a:gd name="connsiteX0" fmla="*/ 144016 w 2201801"/>
              <a:gd name="connsiteY0" fmla="*/ 0 h 2244096"/>
              <a:gd name="connsiteX1" fmla="*/ 2194560 w 2201801"/>
              <a:gd name="connsiteY1" fmla="*/ 65152 h 2244096"/>
              <a:gd name="connsiteX2" fmla="*/ 2049780 w 2201801"/>
              <a:gd name="connsiteY2" fmla="*/ 1893952 h 2244096"/>
              <a:gd name="connsiteX3" fmla="*/ 1116124 w 2201801"/>
              <a:gd name="connsiteY3" fmla="*/ 2232248 h 2244096"/>
              <a:gd name="connsiteX4" fmla="*/ 0 w 2201801"/>
              <a:gd name="connsiteY4" fmla="*/ 2160240 h 2244096"/>
              <a:gd name="connsiteX5" fmla="*/ 144016 w 2201801"/>
              <a:gd name="connsiteY5" fmla="*/ 0 h 2244096"/>
              <a:gd name="connsiteX0" fmla="*/ 144016 w 2201801"/>
              <a:gd name="connsiteY0" fmla="*/ 0 h 2244096"/>
              <a:gd name="connsiteX1" fmla="*/ 2194560 w 2201801"/>
              <a:gd name="connsiteY1" fmla="*/ 65152 h 2244096"/>
              <a:gd name="connsiteX2" fmla="*/ 2049780 w 2201801"/>
              <a:gd name="connsiteY2" fmla="*/ 1893952 h 2244096"/>
              <a:gd name="connsiteX3" fmla="*/ 1116124 w 2201801"/>
              <a:gd name="connsiteY3" fmla="*/ 2232248 h 2244096"/>
              <a:gd name="connsiteX4" fmla="*/ 0 w 2201801"/>
              <a:gd name="connsiteY4" fmla="*/ 2160240 h 2244096"/>
              <a:gd name="connsiteX5" fmla="*/ 144016 w 2201801"/>
              <a:gd name="connsiteY5" fmla="*/ 0 h 2244096"/>
              <a:gd name="connsiteX0" fmla="*/ 144016 w 2201801"/>
              <a:gd name="connsiteY0" fmla="*/ 0 h 2244096"/>
              <a:gd name="connsiteX1" fmla="*/ 2194560 w 2201801"/>
              <a:gd name="connsiteY1" fmla="*/ 65152 h 2244096"/>
              <a:gd name="connsiteX2" fmla="*/ 2049780 w 2201801"/>
              <a:gd name="connsiteY2" fmla="*/ 1893952 h 2244096"/>
              <a:gd name="connsiteX3" fmla="*/ 1116124 w 2201801"/>
              <a:gd name="connsiteY3" fmla="*/ 2232248 h 2244096"/>
              <a:gd name="connsiteX4" fmla="*/ 0 w 2201801"/>
              <a:gd name="connsiteY4" fmla="*/ 2160240 h 2244096"/>
              <a:gd name="connsiteX5" fmla="*/ 144016 w 2201801"/>
              <a:gd name="connsiteY5" fmla="*/ 0 h 2244096"/>
              <a:gd name="connsiteX0" fmla="*/ 144016 w 2201801"/>
              <a:gd name="connsiteY0" fmla="*/ 0 h 2244096"/>
              <a:gd name="connsiteX1" fmla="*/ 2194560 w 2201801"/>
              <a:gd name="connsiteY1" fmla="*/ 65152 h 2244096"/>
              <a:gd name="connsiteX2" fmla="*/ 2049780 w 2201801"/>
              <a:gd name="connsiteY2" fmla="*/ 1893952 h 2244096"/>
              <a:gd name="connsiteX3" fmla="*/ 1116124 w 2201801"/>
              <a:gd name="connsiteY3" fmla="*/ 2232248 h 2244096"/>
              <a:gd name="connsiteX4" fmla="*/ 0 w 2201801"/>
              <a:gd name="connsiteY4" fmla="*/ 2160240 h 2244096"/>
              <a:gd name="connsiteX5" fmla="*/ 144016 w 2201801"/>
              <a:gd name="connsiteY5" fmla="*/ 0 h 2244096"/>
              <a:gd name="connsiteX0" fmla="*/ 144016 w 2201801"/>
              <a:gd name="connsiteY0" fmla="*/ 0 h 2244096"/>
              <a:gd name="connsiteX1" fmla="*/ 2194560 w 2201801"/>
              <a:gd name="connsiteY1" fmla="*/ 65152 h 2244096"/>
              <a:gd name="connsiteX2" fmla="*/ 2049780 w 2201801"/>
              <a:gd name="connsiteY2" fmla="*/ 1893952 h 2244096"/>
              <a:gd name="connsiteX3" fmla="*/ 1116124 w 2201801"/>
              <a:gd name="connsiteY3" fmla="*/ 2232248 h 2244096"/>
              <a:gd name="connsiteX4" fmla="*/ 0 w 2201801"/>
              <a:gd name="connsiteY4" fmla="*/ 2160240 h 2244096"/>
              <a:gd name="connsiteX5" fmla="*/ 144016 w 2201801"/>
              <a:gd name="connsiteY5" fmla="*/ 0 h 2244096"/>
              <a:gd name="connsiteX0" fmla="*/ 144016 w 2201801"/>
              <a:gd name="connsiteY0" fmla="*/ 0 h 2232248"/>
              <a:gd name="connsiteX1" fmla="*/ 2194560 w 2201801"/>
              <a:gd name="connsiteY1" fmla="*/ 65152 h 2232248"/>
              <a:gd name="connsiteX2" fmla="*/ 2049780 w 2201801"/>
              <a:gd name="connsiteY2" fmla="*/ 1893952 h 2232248"/>
              <a:gd name="connsiteX3" fmla="*/ 1116124 w 2201801"/>
              <a:gd name="connsiteY3" fmla="*/ 2232248 h 2232248"/>
              <a:gd name="connsiteX4" fmla="*/ 0 w 2201801"/>
              <a:gd name="connsiteY4" fmla="*/ 2160240 h 2232248"/>
              <a:gd name="connsiteX5" fmla="*/ 144016 w 2201801"/>
              <a:gd name="connsiteY5" fmla="*/ 0 h 2232248"/>
              <a:gd name="connsiteX0" fmla="*/ 144016 w 2201801"/>
              <a:gd name="connsiteY0" fmla="*/ 0 h 2232248"/>
              <a:gd name="connsiteX1" fmla="*/ 2194560 w 2201801"/>
              <a:gd name="connsiteY1" fmla="*/ 65152 h 2232248"/>
              <a:gd name="connsiteX2" fmla="*/ 2049780 w 2201801"/>
              <a:gd name="connsiteY2" fmla="*/ 1893952 h 2232248"/>
              <a:gd name="connsiteX3" fmla="*/ 1116124 w 2201801"/>
              <a:gd name="connsiteY3" fmla="*/ 2232248 h 2232248"/>
              <a:gd name="connsiteX4" fmla="*/ 0 w 2201801"/>
              <a:gd name="connsiteY4" fmla="*/ 2160240 h 2232248"/>
              <a:gd name="connsiteX5" fmla="*/ 144016 w 2201801"/>
              <a:gd name="connsiteY5" fmla="*/ 0 h 2232248"/>
              <a:gd name="connsiteX0" fmla="*/ 144016 w 2201801"/>
              <a:gd name="connsiteY0" fmla="*/ 0 h 2232248"/>
              <a:gd name="connsiteX1" fmla="*/ 2194560 w 2201801"/>
              <a:gd name="connsiteY1" fmla="*/ 65152 h 2232248"/>
              <a:gd name="connsiteX2" fmla="*/ 2049780 w 2201801"/>
              <a:gd name="connsiteY2" fmla="*/ 1893952 h 2232248"/>
              <a:gd name="connsiteX3" fmla="*/ 1116124 w 2201801"/>
              <a:gd name="connsiteY3" fmla="*/ 2232248 h 2232248"/>
              <a:gd name="connsiteX4" fmla="*/ 0 w 2201801"/>
              <a:gd name="connsiteY4" fmla="*/ 2160240 h 2232248"/>
              <a:gd name="connsiteX5" fmla="*/ 144016 w 2201801"/>
              <a:gd name="connsiteY5" fmla="*/ 0 h 2232248"/>
              <a:gd name="connsiteX0" fmla="*/ 180020 w 2201801"/>
              <a:gd name="connsiteY0" fmla="*/ 0 h 2232248"/>
              <a:gd name="connsiteX1" fmla="*/ 2194560 w 2201801"/>
              <a:gd name="connsiteY1" fmla="*/ 65152 h 2232248"/>
              <a:gd name="connsiteX2" fmla="*/ 2049780 w 2201801"/>
              <a:gd name="connsiteY2" fmla="*/ 1893952 h 2232248"/>
              <a:gd name="connsiteX3" fmla="*/ 1116124 w 2201801"/>
              <a:gd name="connsiteY3" fmla="*/ 2232248 h 2232248"/>
              <a:gd name="connsiteX4" fmla="*/ 0 w 2201801"/>
              <a:gd name="connsiteY4" fmla="*/ 2160240 h 2232248"/>
              <a:gd name="connsiteX5" fmla="*/ 180020 w 2201801"/>
              <a:gd name="connsiteY5" fmla="*/ 0 h 2232248"/>
              <a:gd name="connsiteX0" fmla="*/ 180020 w 2201801"/>
              <a:gd name="connsiteY0" fmla="*/ 0 h 2232248"/>
              <a:gd name="connsiteX1" fmla="*/ 2194560 w 2201801"/>
              <a:gd name="connsiteY1" fmla="*/ 65152 h 2232248"/>
              <a:gd name="connsiteX2" fmla="*/ 2049780 w 2201801"/>
              <a:gd name="connsiteY2" fmla="*/ 1893952 h 2232248"/>
              <a:gd name="connsiteX3" fmla="*/ 1116124 w 2201801"/>
              <a:gd name="connsiteY3" fmla="*/ 2232248 h 2232248"/>
              <a:gd name="connsiteX4" fmla="*/ 0 w 2201801"/>
              <a:gd name="connsiteY4" fmla="*/ 2160240 h 2232248"/>
              <a:gd name="connsiteX5" fmla="*/ 180020 w 2201801"/>
              <a:gd name="connsiteY5" fmla="*/ 0 h 2232248"/>
              <a:gd name="connsiteX0" fmla="*/ 180020 w 2201801"/>
              <a:gd name="connsiteY0" fmla="*/ 0 h 2232248"/>
              <a:gd name="connsiteX1" fmla="*/ 2196244 w 2201801"/>
              <a:gd name="connsiteY1" fmla="*/ 36004 h 2232248"/>
              <a:gd name="connsiteX2" fmla="*/ 2049780 w 2201801"/>
              <a:gd name="connsiteY2" fmla="*/ 1893952 h 2232248"/>
              <a:gd name="connsiteX3" fmla="*/ 1116124 w 2201801"/>
              <a:gd name="connsiteY3" fmla="*/ 2232248 h 2232248"/>
              <a:gd name="connsiteX4" fmla="*/ 0 w 2201801"/>
              <a:gd name="connsiteY4" fmla="*/ 2160240 h 2232248"/>
              <a:gd name="connsiteX5" fmla="*/ 180020 w 2201801"/>
              <a:gd name="connsiteY5" fmla="*/ 0 h 2232248"/>
              <a:gd name="connsiteX0" fmla="*/ 180020 w 2201801"/>
              <a:gd name="connsiteY0" fmla="*/ 0 h 2232248"/>
              <a:gd name="connsiteX1" fmla="*/ 2196244 w 2201801"/>
              <a:gd name="connsiteY1" fmla="*/ 36004 h 2232248"/>
              <a:gd name="connsiteX2" fmla="*/ 2049780 w 2201801"/>
              <a:gd name="connsiteY2" fmla="*/ 1893952 h 2232248"/>
              <a:gd name="connsiteX3" fmla="*/ 1116124 w 2201801"/>
              <a:gd name="connsiteY3" fmla="*/ 2232248 h 2232248"/>
              <a:gd name="connsiteX4" fmla="*/ 0 w 2201801"/>
              <a:gd name="connsiteY4" fmla="*/ 2160240 h 2232248"/>
              <a:gd name="connsiteX5" fmla="*/ 180020 w 2201801"/>
              <a:gd name="connsiteY5" fmla="*/ 0 h 2232248"/>
              <a:gd name="connsiteX0" fmla="*/ 180020 w 2196244"/>
              <a:gd name="connsiteY0" fmla="*/ 0 h 2232248"/>
              <a:gd name="connsiteX1" fmla="*/ 2196244 w 2196244"/>
              <a:gd name="connsiteY1" fmla="*/ 36004 h 2232248"/>
              <a:gd name="connsiteX2" fmla="*/ 2049780 w 2196244"/>
              <a:gd name="connsiteY2" fmla="*/ 1893952 h 2232248"/>
              <a:gd name="connsiteX3" fmla="*/ 1116124 w 2196244"/>
              <a:gd name="connsiteY3" fmla="*/ 2232248 h 2232248"/>
              <a:gd name="connsiteX4" fmla="*/ 0 w 2196244"/>
              <a:gd name="connsiteY4" fmla="*/ 2160240 h 2232248"/>
              <a:gd name="connsiteX5" fmla="*/ 180020 w 2196244"/>
              <a:gd name="connsiteY5" fmla="*/ 0 h 2232248"/>
              <a:gd name="connsiteX0" fmla="*/ 180020 w 2196244"/>
              <a:gd name="connsiteY0" fmla="*/ 0 h 2232248"/>
              <a:gd name="connsiteX1" fmla="*/ 2196244 w 2196244"/>
              <a:gd name="connsiteY1" fmla="*/ 36004 h 2232248"/>
              <a:gd name="connsiteX2" fmla="*/ 2049780 w 2196244"/>
              <a:gd name="connsiteY2" fmla="*/ 1893952 h 2232248"/>
              <a:gd name="connsiteX3" fmla="*/ 1116124 w 2196244"/>
              <a:gd name="connsiteY3" fmla="*/ 2232248 h 2232248"/>
              <a:gd name="connsiteX4" fmla="*/ 0 w 2196244"/>
              <a:gd name="connsiteY4" fmla="*/ 2160240 h 2232248"/>
              <a:gd name="connsiteX5" fmla="*/ 180020 w 2196244"/>
              <a:gd name="connsiteY5" fmla="*/ 0 h 2232248"/>
              <a:gd name="connsiteX0" fmla="*/ 180020 w 2196244"/>
              <a:gd name="connsiteY0" fmla="*/ 0 h 2232248"/>
              <a:gd name="connsiteX1" fmla="*/ 2196244 w 2196244"/>
              <a:gd name="connsiteY1" fmla="*/ 36004 h 2232248"/>
              <a:gd name="connsiteX2" fmla="*/ 2049780 w 2196244"/>
              <a:gd name="connsiteY2" fmla="*/ 1893952 h 2232248"/>
              <a:gd name="connsiteX3" fmla="*/ 1116124 w 2196244"/>
              <a:gd name="connsiteY3" fmla="*/ 2232248 h 2232248"/>
              <a:gd name="connsiteX4" fmla="*/ 0 w 2196244"/>
              <a:gd name="connsiteY4" fmla="*/ 2160240 h 2232248"/>
              <a:gd name="connsiteX5" fmla="*/ 180020 w 2196244"/>
              <a:gd name="connsiteY5" fmla="*/ 0 h 2232248"/>
              <a:gd name="connsiteX0" fmla="*/ 180020 w 2196244"/>
              <a:gd name="connsiteY0" fmla="*/ 0 h 2232248"/>
              <a:gd name="connsiteX1" fmla="*/ 2196244 w 2196244"/>
              <a:gd name="connsiteY1" fmla="*/ 36004 h 2232248"/>
              <a:gd name="connsiteX2" fmla="*/ 2049780 w 2196244"/>
              <a:gd name="connsiteY2" fmla="*/ 1893952 h 2232248"/>
              <a:gd name="connsiteX3" fmla="*/ 1116124 w 2196244"/>
              <a:gd name="connsiteY3" fmla="*/ 2232248 h 2232248"/>
              <a:gd name="connsiteX4" fmla="*/ 0 w 2196244"/>
              <a:gd name="connsiteY4" fmla="*/ 2160240 h 2232248"/>
              <a:gd name="connsiteX5" fmla="*/ 180020 w 2196244"/>
              <a:gd name="connsiteY5" fmla="*/ 0 h 2232248"/>
              <a:gd name="connsiteX0" fmla="*/ 180020 w 2196244"/>
              <a:gd name="connsiteY0" fmla="*/ 0 h 2302394"/>
              <a:gd name="connsiteX1" fmla="*/ 2196244 w 2196244"/>
              <a:gd name="connsiteY1" fmla="*/ 36004 h 2302394"/>
              <a:gd name="connsiteX2" fmla="*/ 2049780 w 2196244"/>
              <a:gd name="connsiteY2" fmla="*/ 1893952 h 2302394"/>
              <a:gd name="connsiteX3" fmla="*/ 1116124 w 2196244"/>
              <a:gd name="connsiteY3" fmla="*/ 2232248 h 2302394"/>
              <a:gd name="connsiteX4" fmla="*/ 0 w 2196244"/>
              <a:gd name="connsiteY4" fmla="*/ 2160240 h 2302394"/>
              <a:gd name="connsiteX5" fmla="*/ 180020 w 2196244"/>
              <a:gd name="connsiteY5" fmla="*/ 0 h 2302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96244" h="2302394">
                <a:moveTo>
                  <a:pt x="180020" y="0"/>
                </a:moveTo>
                <a:cubicBezTo>
                  <a:pt x="857309" y="70607"/>
                  <a:pt x="1482827" y="69527"/>
                  <a:pt x="2196244" y="36004"/>
                </a:cubicBezTo>
                <a:cubicBezTo>
                  <a:pt x="2181324" y="633028"/>
                  <a:pt x="2129347" y="1853427"/>
                  <a:pt x="2049780" y="1893952"/>
                </a:cubicBezTo>
                <a:cubicBezTo>
                  <a:pt x="1651000" y="2031112"/>
                  <a:pt x="1551293" y="2137976"/>
                  <a:pt x="1116124" y="2232248"/>
                </a:cubicBezTo>
                <a:cubicBezTo>
                  <a:pt x="697811" y="2302394"/>
                  <a:pt x="386738" y="2168927"/>
                  <a:pt x="0" y="2160240"/>
                </a:cubicBezTo>
                <a:cubicBezTo>
                  <a:pt x="112494" y="1412821"/>
                  <a:pt x="149009" y="847792"/>
                  <a:pt x="180020" y="0"/>
                </a:cubicBezTo>
                <a:close/>
              </a:path>
            </a:pathLst>
          </a:custGeom>
          <a:noFill/>
          <a:ln w="50800" cap="flat" cmpd="sng" algn="ctr">
            <a:solidFill>
              <a:srgbClr val="3D7351"/>
            </a:solidFill>
            <a:prstDash val="solid"/>
            <a:miter lim="800000"/>
            <a:headEnd type="oval"/>
            <a:tailEnd type="oval"/>
          </a:ln>
          <a:effec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5pPr>
            <a:lvl6pPr marL="25146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6pPr>
            <a:lvl7pPr marL="29718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7pPr>
            <a:lvl8pPr marL="34290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8pPr>
            <a:lvl9pPr marL="38862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맑은 고딕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자유형 87"/>
          <p:cNvSpPr/>
          <p:nvPr/>
        </p:nvSpPr>
        <p:spPr bwMode="auto">
          <a:xfrm>
            <a:off x="7816150" y="4282313"/>
            <a:ext cx="1082584" cy="675669"/>
          </a:xfrm>
          <a:custGeom>
            <a:avLst/>
            <a:gdLst>
              <a:gd name="connsiteX0" fmla="*/ 0 w 1104900"/>
              <a:gd name="connsiteY0" fmla="*/ 655320 h 655320"/>
              <a:gd name="connsiteX1" fmla="*/ 807720 w 1104900"/>
              <a:gd name="connsiteY1" fmla="*/ 0 h 655320"/>
              <a:gd name="connsiteX2" fmla="*/ 1104900 w 1104900"/>
              <a:gd name="connsiteY2" fmla="*/ 274320 h 655320"/>
              <a:gd name="connsiteX3" fmla="*/ 0 w 1104900"/>
              <a:gd name="connsiteY3" fmla="*/ 655320 h 655320"/>
              <a:gd name="connsiteX0" fmla="*/ 0 w 1104900"/>
              <a:gd name="connsiteY0" fmla="*/ 655320 h 716248"/>
              <a:gd name="connsiteX1" fmla="*/ 807720 w 1104900"/>
              <a:gd name="connsiteY1" fmla="*/ 0 h 716248"/>
              <a:gd name="connsiteX2" fmla="*/ 1104900 w 1104900"/>
              <a:gd name="connsiteY2" fmla="*/ 274320 h 716248"/>
              <a:gd name="connsiteX3" fmla="*/ 0 w 1104900"/>
              <a:gd name="connsiteY3" fmla="*/ 655320 h 716248"/>
              <a:gd name="connsiteX0" fmla="*/ 0 w 1104900"/>
              <a:gd name="connsiteY0" fmla="*/ 655320 h 716248"/>
              <a:gd name="connsiteX1" fmla="*/ 807720 w 1104900"/>
              <a:gd name="connsiteY1" fmla="*/ 0 h 716248"/>
              <a:gd name="connsiteX2" fmla="*/ 1104900 w 1104900"/>
              <a:gd name="connsiteY2" fmla="*/ 274320 h 716248"/>
              <a:gd name="connsiteX3" fmla="*/ 0 w 1104900"/>
              <a:gd name="connsiteY3" fmla="*/ 655320 h 716248"/>
              <a:gd name="connsiteX0" fmla="*/ 0 w 1104900"/>
              <a:gd name="connsiteY0" fmla="*/ 655320 h 716248"/>
              <a:gd name="connsiteX1" fmla="*/ 807720 w 1104900"/>
              <a:gd name="connsiteY1" fmla="*/ 0 h 716248"/>
              <a:gd name="connsiteX2" fmla="*/ 1104900 w 1104900"/>
              <a:gd name="connsiteY2" fmla="*/ 274320 h 716248"/>
              <a:gd name="connsiteX3" fmla="*/ 0 w 1104900"/>
              <a:gd name="connsiteY3" fmla="*/ 655320 h 716248"/>
              <a:gd name="connsiteX0" fmla="*/ 0 w 1104900"/>
              <a:gd name="connsiteY0" fmla="*/ 655320 h 655320"/>
              <a:gd name="connsiteX1" fmla="*/ 807720 w 1104900"/>
              <a:gd name="connsiteY1" fmla="*/ 0 h 655320"/>
              <a:gd name="connsiteX2" fmla="*/ 1104900 w 1104900"/>
              <a:gd name="connsiteY2" fmla="*/ 274320 h 655320"/>
              <a:gd name="connsiteX3" fmla="*/ 0 w 1104900"/>
              <a:gd name="connsiteY3" fmla="*/ 655320 h 655320"/>
              <a:gd name="connsiteX0" fmla="*/ 0 w 1104900"/>
              <a:gd name="connsiteY0" fmla="*/ 655320 h 655320"/>
              <a:gd name="connsiteX1" fmla="*/ 807720 w 1104900"/>
              <a:gd name="connsiteY1" fmla="*/ 0 h 655320"/>
              <a:gd name="connsiteX2" fmla="*/ 1104900 w 1104900"/>
              <a:gd name="connsiteY2" fmla="*/ 274320 h 655320"/>
              <a:gd name="connsiteX3" fmla="*/ 0 w 1104900"/>
              <a:gd name="connsiteY3" fmla="*/ 655320 h 655320"/>
              <a:gd name="connsiteX0" fmla="*/ 0 w 1104900"/>
              <a:gd name="connsiteY0" fmla="*/ 655320 h 655320"/>
              <a:gd name="connsiteX1" fmla="*/ 807720 w 1104900"/>
              <a:gd name="connsiteY1" fmla="*/ 0 h 655320"/>
              <a:gd name="connsiteX2" fmla="*/ 1104900 w 1104900"/>
              <a:gd name="connsiteY2" fmla="*/ 274320 h 655320"/>
              <a:gd name="connsiteX3" fmla="*/ 0 w 1104900"/>
              <a:gd name="connsiteY3" fmla="*/ 655320 h 655320"/>
              <a:gd name="connsiteX0" fmla="*/ 0 w 1104900"/>
              <a:gd name="connsiteY0" fmla="*/ 655320 h 655320"/>
              <a:gd name="connsiteX1" fmla="*/ 807720 w 1104900"/>
              <a:gd name="connsiteY1" fmla="*/ 0 h 655320"/>
              <a:gd name="connsiteX2" fmla="*/ 1104900 w 1104900"/>
              <a:gd name="connsiteY2" fmla="*/ 274320 h 655320"/>
              <a:gd name="connsiteX3" fmla="*/ 0 w 1104900"/>
              <a:gd name="connsiteY3" fmla="*/ 655320 h 655320"/>
              <a:gd name="connsiteX0" fmla="*/ 0 w 1104900"/>
              <a:gd name="connsiteY0" fmla="*/ 655320 h 655320"/>
              <a:gd name="connsiteX1" fmla="*/ 807720 w 1104900"/>
              <a:gd name="connsiteY1" fmla="*/ 0 h 655320"/>
              <a:gd name="connsiteX2" fmla="*/ 1104900 w 1104900"/>
              <a:gd name="connsiteY2" fmla="*/ 274320 h 655320"/>
              <a:gd name="connsiteX3" fmla="*/ 0 w 1104900"/>
              <a:gd name="connsiteY3" fmla="*/ 655320 h 655320"/>
              <a:gd name="connsiteX0" fmla="*/ 0 w 1104900"/>
              <a:gd name="connsiteY0" fmla="*/ 655320 h 655320"/>
              <a:gd name="connsiteX1" fmla="*/ 807720 w 1104900"/>
              <a:gd name="connsiteY1" fmla="*/ 0 h 655320"/>
              <a:gd name="connsiteX2" fmla="*/ 1104900 w 1104900"/>
              <a:gd name="connsiteY2" fmla="*/ 274320 h 655320"/>
              <a:gd name="connsiteX3" fmla="*/ 0 w 1104900"/>
              <a:gd name="connsiteY3" fmla="*/ 655320 h 655320"/>
              <a:gd name="connsiteX0" fmla="*/ 0 w 1124187"/>
              <a:gd name="connsiteY0" fmla="*/ 684497 h 684497"/>
              <a:gd name="connsiteX1" fmla="*/ 827007 w 1124187"/>
              <a:gd name="connsiteY1" fmla="*/ 0 h 684497"/>
              <a:gd name="connsiteX2" fmla="*/ 1124187 w 1124187"/>
              <a:gd name="connsiteY2" fmla="*/ 274320 h 684497"/>
              <a:gd name="connsiteX3" fmla="*/ 0 w 1124187"/>
              <a:gd name="connsiteY3" fmla="*/ 684497 h 684497"/>
              <a:gd name="connsiteX0" fmla="*/ 0 w 1124187"/>
              <a:gd name="connsiteY0" fmla="*/ 684497 h 684497"/>
              <a:gd name="connsiteX1" fmla="*/ 827007 w 1124187"/>
              <a:gd name="connsiteY1" fmla="*/ 0 h 684497"/>
              <a:gd name="connsiteX2" fmla="*/ 1124187 w 1124187"/>
              <a:gd name="connsiteY2" fmla="*/ 274320 h 684497"/>
              <a:gd name="connsiteX3" fmla="*/ 0 w 1124187"/>
              <a:gd name="connsiteY3" fmla="*/ 684497 h 684497"/>
              <a:gd name="connsiteX0" fmla="*/ 0 w 1124187"/>
              <a:gd name="connsiteY0" fmla="*/ 684497 h 684497"/>
              <a:gd name="connsiteX1" fmla="*/ 827007 w 1124187"/>
              <a:gd name="connsiteY1" fmla="*/ 0 h 684497"/>
              <a:gd name="connsiteX2" fmla="*/ 1124187 w 1124187"/>
              <a:gd name="connsiteY2" fmla="*/ 274320 h 684497"/>
              <a:gd name="connsiteX3" fmla="*/ 0 w 1124187"/>
              <a:gd name="connsiteY3" fmla="*/ 684497 h 684497"/>
              <a:gd name="connsiteX0" fmla="*/ 0 w 1124187"/>
              <a:gd name="connsiteY0" fmla="*/ 684497 h 684497"/>
              <a:gd name="connsiteX1" fmla="*/ 827007 w 1124187"/>
              <a:gd name="connsiteY1" fmla="*/ 0 h 684497"/>
              <a:gd name="connsiteX2" fmla="*/ 1124187 w 1124187"/>
              <a:gd name="connsiteY2" fmla="*/ 274320 h 684497"/>
              <a:gd name="connsiteX3" fmla="*/ 0 w 1124187"/>
              <a:gd name="connsiteY3" fmla="*/ 684497 h 684497"/>
              <a:gd name="connsiteX0" fmla="*/ 0 w 1125193"/>
              <a:gd name="connsiteY0" fmla="*/ 684497 h 684497"/>
              <a:gd name="connsiteX1" fmla="*/ 827007 w 1125193"/>
              <a:gd name="connsiteY1" fmla="*/ 0 h 684497"/>
              <a:gd name="connsiteX2" fmla="*/ 1125193 w 1125193"/>
              <a:gd name="connsiteY2" fmla="*/ 302186 h 684497"/>
              <a:gd name="connsiteX3" fmla="*/ 0 w 1125193"/>
              <a:gd name="connsiteY3" fmla="*/ 684497 h 684497"/>
              <a:gd name="connsiteX0" fmla="*/ 0 w 1109869"/>
              <a:gd name="connsiteY0" fmla="*/ 684497 h 684497"/>
              <a:gd name="connsiteX1" fmla="*/ 827007 w 1109869"/>
              <a:gd name="connsiteY1" fmla="*/ 0 h 684497"/>
              <a:gd name="connsiteX2" fmla="*/ 1109869 w 1109869"/>
              <a:gd name="connsiteY2" fmla="*/ 293334 h 684497"/>
              <a:gd name="connsiteX3" fmla="*/ 0 w 1109869"/>
              <a:gd name="connsiteY3" fmla="*/ 684497 h 684497"/>
              <a:gd name="connsiteX0" fmla="*/ 0 w 1111718"/>
              <a:gd name="connsiteY0" fmla="*/ 684497 h 684497"/>
              <a:gd name="connsiteX1" fmla="*/ 827007 w 1111718"/>
              <a:gd name="connsiteY1" fmla="*/ 0 h 684497"/>
              <a:gd name="connsiteX2" fmla="*/ 1111718 w 1111718"/>
              <a:gd name="connsiteY2" fmla="*/ 287291 h 684497"/>
              <a:gd name="connsiteX3" fmla="*/ 0 w 1111718"/>
              <a:gd name="connsiteY3" fmla="*/ 684497 h 684497"/>
              <a:gd name="connsiteX0" fmla="*/ 0 w 1113567"/>
              <a:gd name="connsiteY0" fmla="*/ 684497 h 684497"/>
              <a:gd name="connsiteX1" fmla="*/ 827007 w 1113567"/>
              <a:gd name="connsiteY1" fmla="*/ 0 h 684497"/>
              <a:gd name="connsiteX2" fmla="*/ 1113567 w 1113567"/>
              <a:gd name="connsiteY2" fmla="*/ 272819 h 684497"/>
              <a:gd name="connsiteX3" fmla="*/ 0 w 1113567"/>
              <a:gd name="connsiteY3" fmla="*/ 684497 h 684497"/>
              <a:gd name="connsiteX0" fmla="*/ 0 w 1118278"/>
              <a:gd name="connsiteY0" fmla="*/ 684497 h 684497"/>
              <a:gd name="connsiteX1" fmla="*/ 827007 w 1118278"/>
              <a:gd name="connsiteY1" fmla="*/ 0 h 684497"/>
              <a:gd name="connsiteX2" fmla="*/ 1118278 w 1118278"/>
              <a:gd name="connsiteY2" fmla="*/ 292399 h 684497"/>
              <a:gd name="connsiteX3" fmla="*/ 0 w 1118278"/>
              <a:gd name="connsiteY3" fmla="*/ 684497 h 684497"/>
              <a:gd name="connsiteX0" fmla="*/ 0 w 1117265"/>
              <a:gd name="connsiteY0" fmla="*/ 684497 h 684497"/>
              <a:gd name="connsiteX1" fmla="*/ 827007 w 1117265"/>
              <a:gd name="connsiteY1" fmla="*/ 0 h 684497"/>
              <a:gd name="connsiteX2" fmla="*/ 1117265 w 1117265"/>
              <a:gd name="connsiteY2" fmla="*/ 283547 h 684497"/>
              <a:gd name="connsiteX3" fmla="*/ 0 w 1117265"/>
              <a:gd name="connsiteY3" fmla="*/ 684497 h 684497"/>
              <a:gd name="connsiteX0" fmla="*/ 0 w 1117265"/>
              <a:gd name="connsiteY0" fmla="*/ 684497 h 684497"/>
              <a:gd name="connsiteX1" fmla="*/ 827007 w 1117265"/>
              <a:gd name="connsiteY1" fmla="*/ 0 h 684497"/>
              <a:gd name="connsiteX2" fmla="*/ 1117265 w 1117265"/>
              <a:gd name="connsiteY2" fmla="*/ 283547 h 684497"/>
              <a:gd name="connsiteX3" fmla="*/ 0 w 1117265"/>
              <a:gd name="connsiteY3" fmla="*/ 684497 h 684497"/>
              <a:gd name="connsiteX0" fmla="*/ 0 w 1117265"/>
              <a:gd name="connsiteY0" fmla="*/ 684497 h 684497"/>
              <a:gd name="connsiteX1" fmla="*/ 827007 w 1117265"/>
              <a:gd name="connsiteY1" fmla="*/ 0 h 684497"/>
              <a:gd name="connsiteX2" fmla="*/ 1117265 w 1117265"/>
              <a:gd name="connsiteY2" fmla="*/ 283547 h 684497"/>
              <a:gd name="connsiteX3" fmla="*/ 0 w 1117265"/>
              <a:gd name="connsiteY3" fmla="*/ 684497 h 684497"/>
              <a:gd name="connsiteX0" fmla="*/ 0 w 1117265"/>
              <a:gd name="connsiteY0" fmla="*/ 684497 h 684497"/>
              <a:gd name="connsiteX1" fmla="*/ 827007 w 1117265"/>
              <a:gd name="connsiteY1" fmla="*/ 0 h 684497"/>
              <a:gd name="connsiteX2" fmla="*/ 1117265 w 1117265"/>
              <a:gd name="connsiteY2" fmla="*/ 283547 h 684497"/>
              <a:gd name="connsiteX3" fmla="*/ 0 w 1117265"/>
              <a:gd name="connsiteY3" fmla="*/ 684497 h 684497"/>
              <a:gd name="connsiteX0" fmla="*/ 0 w 1117265"/>
              <a:gd name="connsiteY0" fmla="*/ 684497 h 684497"/>
              <a:gd name="connsiteX1" fmla="*/ 827007 w 1117265"/>
              <a:gd name="connsiteY1" fmla="*/ 0 h 684497"/>
              <a:gd name="connsiteX2" fmla="*/ 1117265 w 1117265"/>
              <a:gd name="connsiteY2" fmla="*/ 283547 h 684497"/>
              <a:gd name="connsiteX3" fmla="*/ 0 w 1117265"/>
              <a:gd name="connsiteY3" fmla="*/ 684497 h 684497"/>
              <a:gd name="connsiteX0" fmla="*/ 0 w 1117265"/>
              <a:gd name="connsiteY0" fmla="*/ 684497 h 684497"/>
              <a:gd name="connsiteX1" fmla="*/ 827007 w 1117265"/>
              <a:gd name="connsiteY1" fmla="*/ 0 h 684497"/>
              <a:gd name="connsiteX2" fmla="*/ 1117265 w 1117265"/>
              <a:gd name="connsiteY2" fmla="*/ 283547 h 684497"/>
              <a:gd name="connsiteX3" fmla="*/ 0 w 1117265"/>
              <a:gd name="connsiteY3" fmla="*/ 684497 h 684497"/>
              <a:gd name="connsiteX0" fmla="*/ 0 w 1117265"/>
              <a:gd name="connsiteY0" fmla="*/ 684497 h 684497"/>
              <a:gd name="connsiteX1" fmla="*/ 827007 w 1117265"/>
              <a:gd name="connsiteY1" fmla="*/ 0 h 684497"/>
              <a:gd name="connsiteX2" fmla="*/ 1117265 w 1117265"/>
              <a:gd name="connsiteY2" fmla="*/ 283547 h 684497"/>
              <a:gd name="connsiteX3" fmla="*/ 0 w 1117265"/>
              <a:gd name="connsiteY3" fmla="*/ 684497 h 684497"/>
              <a:gd name="connsiteX0" fmla="*/ 0 w 1117265"/>
              <a:gd name="connsiteY0" fmla="*/ 684497 h 684497"/>
              <a:gd name="connsiteX1" fmla="*/ 827007 w 1117265"/>
              <a:gd name="connsiteY1" fmla="*/ 0 h 684497"/>
              <a:gd name="connsiteX2" fmla="*/ 1117265 w 1117265"/>
              <a:gd name="connsiteY2" fmla="*/ 283547 h 684497"/>
              <a:gd name="connsiteX3" fmla="*/ 0 w 1117265"/>
              <a:gd name="connsiteY3" fmla="*/ 684497 h 684497"/>
              <a:gd name="connsiteX0" fmla="*/ 0 w 1117265"/>
              <a:gd name="connsiteY0" fmla="*/ 684497 h 684497"/>
              <a:gd name="connsiteX1" fmla="*/ 827007 w 1117265"/>
              <a:gd name="connsiteY1" fmla="*/ 0 h 684497"/>
              <a:gd name="connsiteX2" fmla="*/ 1117265 w 1117265"/>
              <a:gd name="connsiteY2" fmla="*/ 283547 h 684497"/>
              <a:gd name="connsiteX3" fmla="*/ 0 w 1117265"/>
              <a:gd name="connsiteY3" fmla="*/ 684497 h 684497"/>
              <a:gd name="connsiteX0" fmla="*/ 0 w 1117265"/>
              <a:gd name="connsiteY0" fmla="*/ 684497 h 684497"/>
              <a:gd name="connsiteX1" fmla="*/ 827007 w 1117265"/>
              <a:gd name="connsiteY1" fmla="*/ 0 h 684497"/>
              <a:gd name="connsiteX2" fmla="*/ 1117265 w 1117265"/>
              <a:gd name="connsiteY2" fmla="*/ 283547 h 684497"/>
              <a:gd name="connsiteX3" fmla="*/ 0 w 1117265"/>
              <a:gd name="connsiteY3" fmla="*/ 684497 h 684497"/>
              <a:gd name="connsiteX0" fmla="*/ 0 w 1117265"/>
              <a:gd name="connsiteY0" fmla="*/ 684497 h 684497"/>
              <a:gd name="connsiteX1" fmla="*/ 827007 w 1117265"/>
              <a:gd name="connsiteY1" fmla="*/ 0 h 684497"/>
              <a:gd name="connsiteX2" fmla="*/ 1117265 w 1117265"/>
              <a:gd name="connsiteY2" fmla="*/ 283547 h 684497"/>
              <a:gd name="connsiteX3" fmla="*/ 0 w 1117265"/>
              <a:gd name="connsiteY3" fmla="*/ 684497 h 684497"/>
              <a:gd name="connsiteX0" fmla="*/ 0 w 1117265"/>
              <a:gd name="connsiteY0" fmla="*/ 684497 h 684497"/>
              <a:gd name="connsiteX1" fmla="*/ 827007 w 1117265"/>
              <a:gd name="connsiteY1" fmla="*/ 0 h 684497"/>
              <a:gd name="connsiteX2" fmla="*/ 1117265 w 1117265"/>
              <a:gd name="connsiteY2" fmla="*/ 283547 h 684497"/>
              <a:gd name="connsiteX3" fmla="*/ 0 w 1117265"/>
              <a:gd name="connsiteY3" fmla="*/ 684497 h 684497"/>
              <a:gd name="connsiteX0" fmla="*/ 0 w 1117265"/>
              <a:gd name="connsiteY0" fmla="*/ 684497 h 684497"/>
              <a:gd name="connsiteX1" fmla="*/ 827007 w 1117265"/>
              <a:gd name="connsiteY1" fmla="*/ 0 h 684497"/>
              <a:gd name="connsiteX2" fmla="*/ 1117265 w 1117265"/>
              <a:gd name="connsiteY2" fmla="*/ 283547 h 684497"/>
              <a:gd name="connsiteX3" fmla="*/ 0 w 1117265"/>
              <a:gd name="connsiteY3" fmla="*/ 684497 h 684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17265" h="684497">
                <a:moveTo>
                  <a:pt x="0" y="684497"/>
                </a:moveTo>
                <a:cubicBezTo>
                  <a:pt x="281310" y="578055"/>
                  <a:pt x="563915" y="445084"/>
                  <a:pt x="827007" y="0"/>
                </a:cubicBezTo>
                <a:cubicBezTo>
                  <a:pt x="830800" y="112603"/>
                  <a:pt x="947335" y="344380"/>
                  <a:pt x="1117265" y="283547"/>
                </a:cubicBezTo>
                <a:cubicBezTo>
                  <a:pt x="779033" y="454015"/>
                  <a:pt x="330704" y="612949"/>
                  <a:pt x="0" y="684497"/>
                </a:cubicBezTo>
                <a:close/>
              </a:path>
            </a:pathLst>
          </a:custGeom>
          <a:noFill/>
          <a:ln w="50800" cap="flat" cmpd="sng" algn="ctr">
            <a:solidFill>
              <a:srgbClr val="3D7351"/>
            </a:solidFill>
            <a:prstDash val="solid"/>
            <a:miter lim="800000"/>
            <a:headEnd type="oval"/>
            <a:tailEnd type="oval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맑은 고딕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자유형 200"/>
          <p:cNvSpPr/>
          <p:nvPr/>
        </p:nvSpPr>
        <p:spPr bwMode="auto">
          <a:xfrm>
            <a:off x="6737747" y="2434963"/>
            <a:ext cx="2299557" cy="460091"/>
          </a:xfrm>
          <a:custGeom>
            <a:avLst/>
            <a:gdLst>
              <a:gd name="connsiteX0" fmla="*/ 0 w 2226733"/>
              <a:gd name="connsiteY0" fmla="*/ 0 h 465666"/>
              <a:gd name="connsiteX1" fmla="*/ 2226733 w 2226733"/>
              <a:gd name="connsiteY1" fmla="*/ 67733 h 465666"/>
              <a:gd name="connsiteX2" fmla="*/ 2192867 w 2226733"/>
              <a:gd name="connsiteY2" fmla="*/ 465666 h 465666"/>
              <a:gd name="connsiteX3" fmla="*/ 16933 w 2226733"/>
              <a:gd name="connsiteY3" fmla="*/ 381000 h 465666"/>
              <a:gd name="connsiteX4" fmla="*/ 0 w 2226733"/>
              <a:gd name="connsiteY4" fmla="*/ 0 h 465666"/>
              <a:gd name="connsiteX0" fmla="*/ 0 w 2226733"/>
              <a:gd name="connsiteY0" fmla="*/ 0 h 465666"/>
              <a:gd name="connsiteX1" fmla="*/ 2226733 w 2226733"/>
              <a:gd name="connsiteY1" fmla="*/ 67733 h 465666"/>
              <a:gd name="connsiteX2" fmla="*/ 2192867 w 2226733"/>
              <a:gd name="connsiteY2" fmla="*/ 465666 h 465666"/>
              <a:gd name="connsiteX3" fmla="*/ 16933 w 2226733"/>
              <a:gd name="connsiteY3" fmla="*/ 381000 h 465666"/>
              <a:gd name="connsiteX4" fmla="*/ 0 w 2226733"/>
              <a:gd name="connsiteY4" fmla="*/ 0 h 465666"/>
              <a:gd name="connsiteX0" fmla="*/ 0 w 2207084"/>
              <a:gd name="connsiteY0" fmla="*/ 0 h 465666"/>
              <a:gd name="connsiteX1" fmla="*/ 2207084 w 2207084"/>
              <a:gd name="connsiteY1" fmla="*/ 33453 h 465666"/>
              <a:gd name="connsiteX2" fmla="*/ 2192867 w 2207084"/>
              <a:gd name="connsiteY2" fmla="*/ 465666 h 465666"/>
              <a:gd name="connsiteX3" fmla="*/ 16933 w 2207084"/>
              <a:gd name="connsiteY3" fmla="*/ 381000 h 465666"/>
              <a:gd name="connsiteX4" fmla="*/ 0 w 2207084"/>
              <a:gd name="connsiteY4" fmla="*/ 0 h 465666"/>
              <a:gd name="connsiteX0" fmla="*/ 0 w 2196244"/>
              <a:gd name="connsiteY0" fmla="*/ 0 h 468217"/>
              <a:gd name="connsiteX1" fmla="*/ 2196244 w 2196244"/>
              <a:gd name="connsiteY1" fmla="*/ 36004 h 468217"/>
              <a:gd name="connsiteX2" fmla="*/ 2182027 w 2196244"/>
              <a:gd name="connsiteY2" fmla="*/ 468217 h 468217"/>
              <a:gd name="connsiteX3" fmla="*/ 6093 w 2196244"/>
              <a:gd name="connsiteY3" fmla="*/ 383551 h 468217"/>
              <a:gd name="connsiteX4" fmla="*/ 0 w 2196244"/>
              <a:gd name="connsiteY4" fmla="*/ 0 h 468217"/>
              <a:gd name="connsiteX0" fmla="*/ 0 w 2196244"/>
              <a:gd name="connsiteY0" fmla="*/ 0 h 468217"/>
              <a:gd name="connsiteX1" fmla="*/ 2196244 w 2196244"/>
              <a:gd name="connsiteY1" fmla="*/ 36004 h 468217"/>
              <a:gd name="connsiteX2" fmla="*/ 2182027 w 2196244"/>
              <a:gd name="connsiteY2" fmla="*/ 468217 h 468217"/>
              <a:gd name="connsiteX3" fmla="*/ 6093 w 2196244"/>
              <a:gd name="connsiteY3" fmla="*/ 383551 h 468217"/>
              <a:gd name="connsiteX4" fmla="*/ 0 w 2196244"/>
              <a:gd name="connsiteY4" fmla="*/ 0 h 468217"/>
              <a:gd name="connsiteX0" fmla="*/ 29911 w 2190151"/>
              <a:gd name="connsiteY0" fmla="*/ 0 h 468216"/>
              <a:gd name="connsiteX1" fmla="*/ 2190151 w 2190151"/>
              <a:gd name="connsiteY1" fmla="*/ 36003 h 468216"/>
              <a:gd name="connsiteX2" fmla="*/ 2175934 w 2190151"/>
              <a:gd name="connsiteY2" fmla="*/ 468216 h 468216"/>
              <a:gd name="connsiteX3" fmla="*/ 0 w 2190151"/>
              <a:gd name="connsiteY3" fmla="*/ 383550 h 468216"/>
              <a:gd name="connsiteX4" fmla="*/ 29911 w 2190151"/>
              <a:gd name="connsiteY4" fmla="*/ 0 h 468216"/>
              <a:gd name="connsiteX0" fmla="*/ 0 w 2160240"/>
              <a:gd name="connsiteY0" fmla="*/ 0 h 468216"/>
              <a:gd name="connsiteX1" fmla="*/ 2160240 w 2160240"/>
              <a:gd name="connsiteY1" fmla="*/ 36003 h 468216"/>
              <a:gd name="connsiteX2" fmla="*/ 2146023 w 2160240"/>
              <a:gd name="connsiteY2" fmla="*/ 468216 h 468216"/>
              <a:gd name="connsiteX3" fmla="*/ 0 w 2160240"/>
              <a:gd name="connsiteY3" fmla="*/ 360039 h 468216"/>
              <a:gd name="connsiteX4" fmla="*/ 0 w 2160240"/>
              <a:gd name="connsiteY4" fmla="*/ 0 h 468216"/>
              <a:gd name="connsiteX0" fmla="*/ 21444 w 2181684"/>
              <a:gd name="connsiteY0" fmla="*/ 0 h 468216"/>
              <a:gd name="connsiteX1" fmla="*/ 2181684 w 2181684"/>
              <a:gd name="connsiteY1" fmla="*/ 36003 h 468216"/>
              <a:gd name="connsiteX2" fmla="*/ 2167467 w 2181684"/>
              <a:gd name="connsiteY2" fmla="*/ 468216 h 468216"/>
              <a:gd name="connsiteX3" fmla="*/ 0 w 2181684"/>
              <a:gd name="connsiteY3" fmla="*/ 378258 h 468216"/>
              <a:gd name="connsiteX4" fmla="*/ 21444 w 2181684"/>
              <a:gd name="connsiteY4" fmla="*/ 0 h 468216"/>
              <a:gd name="connsiteX0" fmla="*/ 15094 w 2181684"/>
              <a:gd name="connsiteY0" fmla="*/ 0 h 468216"/>
              <a:gd name="connsiteX1" fmla="*/ 2181684 w 2181684"/>
              <a:gd name="connsiteY1" fmla="*/ 36003 h 468216"/>
              <a:gd name="connsiteX2" fmla="*/ 2167467 w 2181684"/>
              <a:gd name="connsiteY2" fmla="*/ 468216 h 468216"/>
              <a:gd name="connsiteX3" fmla="*/ 0 w 2181684"/>
              <a:gd name="connsiteY3" fmla="*/ 378258 h 468216"/>
              <a:gd name="connsiteX4" fmla="*/ 15094 w 2181684"/>
              <a:gd name="connsiteY4" fmla="*/ 0 h 468216"/>
              <a:gd name="connsiteX0" fmla="*/ 15094 w 2181684"/>
              <a:gd name="connsiteY0" fmla="*/ 0 h 492391"/>
              <a:gd name="connsiteX1" fmla="*/ 2181684 w 2181684"/>
              <a:gd name="connsiteY1" fmla="*/ 36003 h 492391"/>
              <a:gd name="connsiteX2" fmla="*/ 2167467 w 2181684"/>
              <a:gd name="connsiteY2" fmla="*/ 468216 h 492391"/>
              <a:gd name="connsiteX3" fmla="*/ 0 w 2181684"/>
              <a:gd name="connsiteY3" fmla="*/ 378258 h 492391"/>
              <a:gd name="connsiteX4" fmla="*/ 15094 w 2181684"/>
              <a:gd name="connsiteY4" fmla="*/ 0 h 492391"/>
              <a:gd name="connsiteX0" fmla="*/ 15094 w 2181684"/>
              <a:gd name="connsiteY0" fmla="*/ 0 h 492391"/>
              <a:gd name="connsiteX1" fmla="*/ 2181684 w 2181684"/>
              <a:gd name="connsiteY1" fmla="*/ 36003 h 492391"/>
              <a:gd name="connsiteX2" fmla="*/ 2167467 w 2181684"/>
              <a:gd name="connsiteY2" fmla="*/ 468216 h 492391"/>
              <a:gd name="connsiteX3" fmla="*/ 0 w 2181684"/>
              <a:gd name="connsiteY3" fmla="*/ 378258 h 492391"/>
              <a:gd name="connsiteX4" fmla="*/ 15094 w 2181684"/>
              <a:gd name="connsiteY4" fmla="*/ 0 h 492391"/>
              <a:gd name="connsiteX0" fmla="*/ 15094 w 2181684"/>
              <a:gd name="connsiteY0" fmla="*/ 0 h 456222"/>
              <a:gd name="connsiteX1" fmla="*/ 2181684 w 2181684"/>
              <a:gd name="connsiteY1" fmla="*/ 36003 h 456222"/>
              <a:gd name="connsiteX2" fmla="*/ 2145679 w 2181684"/>
              <a:gd name="connsiteY2" fmla="*/ 432047 h 456222"/>
              <a:gd name="connsiteX3" fmla="*/ 0 w 2181684"/>
              <a:gd name="connsiteY3" fmla="*/ 378258 h 456222"/>
              <a:gd name="connsiteX4" fmla="*/ 15094 w 2181684"/>
              <a:gd name="connsiteY4" fmla="*/ 0 h 456222"/>
              <a:gd name="connsiteX0" fmla="*/ 15094 w 2181684"/>
              <a:gd name="connsiteY0" fmla="*/ 0 h 462758"/>
              <a:gd name="connsiteX1" fmla="*/ 2181684 w 2181684"/>
              <a:gd name="connsiteY1" fmla="*/ 36003 h 462758"/>
              <a:gd name="connsiteX2" fmla="*/ 2171699 w 2181684"/>
              <a:gd name="connsiteY2" fmla="*/ 438583 h 462758"/>
              <a:gd name="connsiteX3" fmla="*/ 0 w 2181684"/>
              <a:gd name="connsiteY3" fmla="*/ 378258 h 462758"/>
              <a:gd name="connsiteX4" fmla="*/ 15094 w 2181684"/>
              <a:gd name="connsiteY4" fmla="*/ 0 h 462758"/>
              <a:gd name="connsiteX0" fmla="*/ 21443 w 2181684"/>
              <a:gd name="connsiteY0" fmla="*/ 0 h 498763"/>
              <a:gd name="connsiteX1" fmla="*/ 2181684 w 2181684"/>
              <a:gd name="connsiteY1" fmla="*/ 72008 h 498763"/>
              <a:gd name="connsiteX2" fmla="*/ 2171699 w 2181684"/>
              <a:gd name="connsiteY2" fmla="*/ 474588 h 498763"/>
              <a:gd name="connsiteX3" fmla="*/ 0 w 2181684"/>
              <a:gd name="connsiteY3" fmla="*/ 414263 h 498763"/>
              <a:gd name="connsiteX4" fmla="*/ 21443 w 2181684"/>
              <a:gd name="connsiteY4" fmla="*/ 0 h 498763"/>
              <a:gd name="connsiteX0" fmla="*/ 21443 w 2181683"/>
              <a:gd name="connsiteY0" fmla="*/ 0 h 498763"/>
              <a:gd name="connsiteX1" fmla="*/ 2181683 w 2181683"/>
              <a:gd name="connsiteY1" fmla="*/ 36005 h 498763"/>
              <a:gd name="connsiteX2" fmla="*/ 2171699 w 2181683"/>
              <a:gd name="connsiteY2" fmla="*/ 474588 h 498763"/>
              <a:gd name="connsiteX3" fmla="*/ 0 w 2181683"/>
              <a:gd name="connsiteY3" fmla="*/ 414263 h 498763"/>
              <a:gd name="connsiteX4" fmla="*/ 21443 w 2181683"/>
              <a:gd name="connsiteY4" fmla="*/ 0 h 498763"/>
              <a:gd name="connsiteX0" fmla="*/ 21443 w 2181683"/>
              <a:gd name="connsiteY0" fmla="*/ 0 h 466660"/>
              <a:gd name="connsiteX1" fmla="*/ 2181683 w 2181683"/>
              <a:gd name="connsiteY1" fmla="*/ 36005 h 466660"/>
              <a:gd name="connsiteX2" fmla="*/ 2145680 w 2181683"/>
              <a:gd name="connsiteY2" fmla="*/ 432049 h 466660"/>
              <a:gd name="connsiteX3" fmla="*/ 0 w 2181683"/>
              <a:gd name="connsiteY3" fmla="*/ 414263 h 466660"/>
              <a:gd name="connsiteX4" fmla="*/ 21443 w 2181683"/>
              <a:gd name="connsiteY4" fmla="*/ 0 h 466660"/>
              <a:gd name="connsiteX0" fmla="*/ 21443 w 2181683"/>
              <a:gd name="connsiteY0" fmla="*/ 0 h 441574"/>
              <a:gd name="connsiteX1" fmla="*/ 2181683 w 2181683"/>
              <a:gd name="connsiteY1" fmla="*/ 36005 h 441574"/>
              <a:gd name="connsiteX2" fmla="*/ 2161555 w 2181683"/>
              <a:gd name="connsiteY2" fmla="*/ 441574 h 441574"/>
              <a:gd name="connsiteX3" fmla="*/ 0 w 2181683"/>
              <a:gd name="connsiteY3" fmla="*/ 414263 h 441574"/>
              <a:gd name="connsiteX4" fmla="*/ 21443 w 2181683"/>
              <a:gd name="connsiteY4" fmla="*/ 0 h 441574"/>
              <a:gd name="connsiteX0" fmla="*/ 21443 w 2181683"/>
              <a:gd name="connsiteY0" fmla="*/ 0 h 441574"/>
              <a:gd name="connsiteX1" fmla="*/ 2181683 w 2181683"/>
              <a:gd name="connsiteY1" fmla="*/ 36005 h 441574"/>
              <a:gd name="connsiteX2" fmla="*/ 2171080 w 2181683"/>
              <a:gd name="connsiteY2" fmla="*/ 441574 h 441574"/>
              <a:gd name="connsiteX3" fmla="*/ 0 w 2181683"/>
              <a:gd name="connsiteY3" fmla="*/ 414263 h 441574"/>
              <a:gd name="connsiteX4" fmla="*/ 21443 w 2181683"/>
              <a:gd name="connsiteY4" fmla="*/ 0 h 441574"/>
              <a:gd name="connsiteX0" fmla="*/ 21443 w 2181683"/>
              <a:gd name="connsiteY0" fmla="*/ 0 h 471835"/>
              <a:gd name="connsiteX1" fmla="*/ 2181683 w 2181683"/>
              <a:gd name="connsiteY1" fmla="*/ 36005 h 471835"/>
              <a:gd name="connsiteX2" fmla="*/ 2171080 w 2181683"/>
              <a:gd name="connsiteY2" fmla="*/ 441574 h 471835"/>
              <a:gd name="connsiteX3" fmla="*/ 0 w 2181683"/>
              <a:gd name="connsiteY3" fmla="*/ 414263 h 471835"/>
              <a:gd name="connsiteX4" fmla="*/ 21443 w 2181683"/>
              <a:gd name="connsiteY4" fmla="*/ 0 h 471835"/>
              <a:gd name="connsiteX0" fmla="*/ 21443 w 2181683"/>
              <a:gd name="connsiteY0" fmla="*/ 0 h 471835"/>
              <a:gd name="connsiteX1" fmla="*/ 2181683 w 2181683"/>
              <a:gd name="connsiteY1" fmla="*/ 36005 h 471835"/>
              <a:gd name="connsiteX2" fmla="*/ 2171080 w 2181683"/>
              <a:gd name="connsiteY2" fmla="*/ 441574 h 471835"/>
              <a:gd name="connsiteX3" fmla="*/ 0 w 2181683"/>
              <a:gd name="connsiteY3" fmla="*/ 414263 h 471835"/>
              <a:gd name="connsiteX4" fmla="*/ 21443 w 2181683"/>
              <a:gd name="connsiteY4" fmla="*/ 0 h 471835"/>
              <a:gd name="connsiteX0" fmla="*/ 13233 w 2173473"/>
              <a:gd name="connsiteY0" fmla="*/ 0 h 471835"/>
              <a:gd name="connsiteX1" fmla="*/ 2173473 w 2173473"/>
              <a:gd name="connsiteY1" fmla="*/ 36005 h 471835"/>
              <a:gd name="connsiteX2" fmla="*/ 2162870 w 2173473"/>
              <a:gd name="connsiteY2" fmla="*/ 441574 h 471835"/>
              <a:gd name="connsiteX3" fmla="*/ 0 w 2173473"/>
              <a:gd name="connsiteY3" fmla="*/ 377428 h 471835"/>
              <a:gd name="connsiteX4" fmla="*/ 13233 w 2173473"/>
              <a:gd name="connsiteY4" fmla="*/ 0 h 471835"/>
              <a:gd name="connsiteX0" fmla="*/ 15627 w 2175867"/>
              <a:gd name="connsiteY0" fmla="*/ 0 h 441574"/>
              <a:gd name="connsiteX1" fmla="*/ 2175867 w 2175867"/>
              <a:gd name="connsiteY1" fmla="*/ 36005 h 441574"/>
              <a:gd name="connsiteX2" fmla="*/ 2165264 w 2175867"/>
              <a:gd name="connsiteY2" fmla="*/ 441574 h 441574"/>
              <a:gd name="connsiteX3" fmla="*/ 0 w 2175867"/>
              <a:gd name="connsiteY3" fmla="*/ 354372 h 441574"/>
              <a:gd name="connsiteX4" fmla="*/ 15627 w 2175867"/>
              <a:gd name="connsiteY4" fmla="*/ 0 h 441574"/>
              <a:gd name="connsiteX0" fmla="*/ 15627 w 2175867"/>
              <a:gd name="connsiteY0" fmla="*/ 0 h 454274"/>
              <a:gd name="connsiteX1" fmla="*/ 2175867 w 2175867"/>
              <a:gd name="connsiteY1" fmla="*/ 48705 h 454274"/>
              <a:gd name="connsiteX2" fmla="*/ 2165264 w 2175867"/>
              <a:gd name="connsiteY2" fmla="*/ 454274 h 454274"/>
              <a:gd name="connsiteX3" fmla="*/ 0 w 2175867"/>
              <a:gd name="connsiteY3" fmla="*/ 367072 h 454274"/>
              <a:gd name="connsiteX4" fmla="*/ 15627 w 2175867"/>
              <a:gd name="connsiteY4" fmla="*/ 0 h 454274"/>
              <a:gd name="connsiteX0" fmla="*/ 15627 w 2179042"/>
              <a:gd name="connsiteY0" fmla="*/ 0 h 454274"/>
              <a:gd name="connsiteX1" fmla="*/ 2179042 w 2179042"/>
              <a:gd name="connsiteY1" fmla="*/ 39180 h 454274"/>
              <a:gd name="connsiteX2" fmla="*/ 2165264 w 2179042"/>
              <a:gd name="connsiteY2" fmla="*/ 454274 h 454274"/>
              <a:gd name="connsiteX3" fmla="*/ 0 w 2179042"/>
              <a:gd name="connsiteY3" fmla="*/ 367072 h 454274"/>
              <a:gd name="connsiteX4" fmla="*/ 15627 w 2179042"/>
              <a:gd name="connsiteY4" fmla="*/ 0 h 454274"/>
              <a:gd name="connsiteX0" fmla="*/ 15627 w 2179042"/>
              <a:gd name="connsiteY0" fmla="*/ 0 h 397124"/>
              <a:gd name="connsiteX1" fmla="*/ 2179042 w 2179042"/>
              <a:gd name="connsiteY1" fmla="*/ 39180 h 397124"/>
              <a:gd name="connsiteX2" fmla="*/ 2174789 w 2179042"/>
              <a:gd name="connsiteY2" fmla="*/ 397124 h 397124"/>
              <a:gd name="connsiteX3" fmla="*/ 0 w 2179042"/>
              <a:gd name="connsiteY3" fmla="*/ 367072 h 397124"/>
              <a:gd name="connsiteX4" fmla="*/ 15627 w 2179042"/>
              <a:gd name="connsiteY4" fmla="*/ 0 h 397124"/>
              <a:gd name="connsiteX0" fmla="*/ 18802 w 2182217"/>
              <a:gd name="connsiteY0" fmla="*/ 0 h 397124"/>
              <a:gd name="connsiteX1" fmla="*/ 2182217 w 2182217"/>
              <a:gd name="connsiteY1" fmla="*/ 39180 h 397124"/>
              <a:gd name="connsiteX2" fmla="*/ 2177964 w 2182217"/>
              <a:gd name="connsiteY2" fmla="*/ 397124 h 397124"/>
              <a:gd name="connsiteX3" fmla="*/ 0 w 2182217"/>
              <a:gd name="connsiteY3" fmla="*/ 351197 h 397124"/>
              <a:gd name="connsiteX4" fmla="*/ 18802 w 2182217"/>
              <a:gd name="connsiteY4" fmla="*/ 0 h 397124"/>
              <a:gd name="connsiteX0" fmla="*/ 25152 w 2188567"/>
              <a:gd name="connsiteY0" fmla="*/ 0 h 397124"/>
              <a:gd name="connsiteX1" fmla="*/ 2188567 w 2188567"/>
              <a:gd name="connsiteY1" fmla="*/ 39180 h 397124"/>
              <a:gd name="connsiteX2" fmla="*/ 2184314 w 2188567"/>
              <a:gd name="connsiteY2" fmla="*/ 397124 h 397124"/>
              <a:gd name="connsiteX3" fmla="*/ 0 w 2188567"/>
              <a:gd name="connsiteY3" fmla="*/ 367072 h 397124"/>
              <a:gd name="connsiteX4" fmla="*/ 25152 w 2188567"/>
              <a:gd name="connsiteY4" fmla="*/ 0 h 397124"/>
              <a:gd name="connsiteX0" fmla="*/ 25152 w 2188567"/>
              <a:gd name="connsiteY0" fmla="*/ 0 h 381249"/>
              <a:gd name="connsiteX1" fmla="*/ 2188567 w 2188567"/>
              <a:gd name="connsiteY1" fmla="*/ 39180 h 381249"/>
              <a:gd name="connsiteX2" fmla="*/ 2181139 w 2188567"/>
              <a:gd name="connsiteY2" fmla="*/ 381249 h 381249"/>
              <a:gd name="connsiteX3" fmla="*/ 0 w 2188567"/>
              <a:gd name="connsiteY3" fmla="*/ 367072 h 381249"/>
              <a:gd name="connsiteX4" fmla="*/ 25152 w 2188567"/>
              <a:gd name="connsiteY4" fmla="*/ 0 h 381249"/>
              <a:gd name="connsiteX0" fmla="*/ 25152 w 2188567"/>
              <a:gd name="connsiteY0" fmla="*/ 0 h 411696"/>
              <a:gd name="connsiteX1" fmla="*/ 2188567 w 2188567"/>
              <a:gd name="connsiteY1" fmla="*/ 39180 h 411696"/>
              <a:gd name="connsiteX2" fmla="*/ 2181139 w 2188567"/>
              <a:gd name="connsiteY2" fmla="*/ 381249 h 411696"/>
              <a:gd name="connsiteX3" fmla="*/ 0 w 2188567"/>
              <a:gd name="connsiteY3" fmla="*/ 367072 h 411696"/>
              <a:gd name="connsiteX4" fmla="*/ 25152 w 2188567"/>
              <a:gd name="connsiteY4" fmla="*/ 0 h 411696"/>
              <a:gd name="connsiteX0" fmla="*/ 25152 w 2188567"/>
              <a:gd name="connsiteY0" fmla="*/ 0 h 436265"/>
              <a:gd name="connsiteX1" fmla="*/ 2188567 w 2188567"/>
              <a:gd name="connsiteY1" fmla="*/ 39180 h 436265"/>
              <a:gd name="connsiteX2" fmla="*/ 2181139 w 2188567"/>
              <a:gd name="connsiteY2" fmla="*/ 381249 h 436265"/>
              <a:gd name="connsiteX3" fmla="*/ 0 w 2188567"/>
              <a:gd name="connsiteY3" fmla="*/ 367072 h 436265"/>
              <a:gd name="connsiteX4" fmla="*/ 25152 w 2188567"/>
              <a:gd name="connsiteY4" fmla="*/ 0 h 436265"/>
              <a:gd name="connsiteX0" fmla="*/ 16942 w 2180357"/>
              <a:gd name="connsiteY0" fmla="*/ 0 h 436265"/>
              <a:gd name="connsiteX1" fmla="*/ 2180357 w 2180357"/>
              <a:gd name="connsiteY1" fmla="*/ 39180 h 436265"/>
              <a:gd name="connsiteX2" fmla="*/ 2172929 w 2180357"/>
              <a:gd name="connsiteY2" fmla="*/ 381249 h 436265"/>
              <a:gd name="connsiteX3" fmla="*/ 0 w 2180357"/>
              <a:gd name="connsiteY3" fmla="*/ 338745 h 436265"/>
              <a:gd name="connsiteX4" fmla="*/ 16942 w 2180357"/>
              <a:gd name="connsiteY4" fmla="*/ 0 h 436265"/>
              <a:gd name="connsiteX0" fmla="*/ 16942 w 2180357"/>
              <a:gd name="connsiteY0" fmla="*/ 0 h 436265"/>
              <a:gd name="connsiteX1" fmla="*/ 2180357 w 2180357"/>
              <a:gd name="connsiteY1" fmla="*/ 39180 h 436265"/>
              <a:gd name="connsiteX2" fmla="*/ 2172929 w 2180357"/>
              <a:gd name="connsiteY2" fmla="*/ 381249 h 436265"/>
              <a:gd name="connsiteX3" fmla="*/ 0 w 2180357"/>
              <a:gd name="connsiteY3" fmla="*/ 338745 h 436265"/>
              <a:gd name="connsiteX4" fmla="*/ 16942 w 2180357"/>
              <a:gd name="connsiteY4" fmla="*/ 0 h 4362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80357" h="436265">
                <a:moveTo>
                  <a:pt x="16942" y="0"/>
                </a:moveTo>
                <a:cubicBezTo>
                  <a:pt x="639962" y="54762"/>
                  <a:pt x="1398909" y="66757"/>
                  <a:pt x="2180357" y="39180"/>
                </a:cubicBezTo>
                <a:cubicBezTo>
                  <a:pt x="2178939" y="158495"/>
                  <a:pt x="2174347" y="261934"/>
                  <a:pt x="2172929" y="381249"/>
                </a:cubicBezTo>
                <a:cubicBezTo>
                  <a:pt x="1395033" y="436265"/>
                  <a:pt x="414147" y="370198"/>
                  <a:pt x="0" y="338745"/>
                </a:cubicBezTo>
                <a:lnTo>
                  <a:pt x="16942" y="0"/>
                </a:lnTo>
                <a:close/>
              </a:path>
            </a:pathLst>
          </a:custGeom>
          <a:solidFill>
            <a:srgbClr val="3D7351"/>
          </a:solidFill>
          <a:ln w="50800" cap="flat" cmpd="sng" algn="ctr">
            <a:noFill/>
            <a:prstDash val="solid"/>
            <a:miter lim="800000"/>
            <a:headEnd type="oval"/>
            <a:tailEnd type="oval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맑은 고딕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자유형 124"/>
          <p:cNvSpPr/>
          <p:nvPr/>
        </p:nvSpPr>
        <p:spPr bwMode="auto">
          <a:xfrm>
            <a:off x="7833901" y="2209417"/>
            <a:ext cx="156445" cy="332634"/>
          </a:xfrm>
          <a:custGeom>
            <a:avLst/>
            <a:gdLst>
              <a:gd name="connsiteX0" fmla="*/ 127000 w 203200"/>
              <a:gd name="connsiteY0" fmla="*/ 0 h 279400"/>
              <a:gd name="connsiteX1" fmla="*/ 0 w 203200"/>
              <a:gd name="connsiteY1" fmla="*/ 279400 h 279400"/>
              <a:gd name="connsiteX2" fmla="*/ 203200 w 203200"/>
              <a:gd name="connsiteY2" fmla="*/ 6350 h 279400"/>
              <a:gd name="connsiteX3" fmla="*/ 127000 w 203200"/>
              <a:gd name="connsiteY3" fmla="*/ 0 h 279400"/>
              <a:gd name="connsiteX0" fmla="*/ 53950 w 130150"/>
              <a:gd name="connsiteY0" fmla="*/ 0 h 226132"/>
              <a:gd name="connsiteX1" fmla="*/ 0 w 130150"/>
              <a:gd name="connsiteY1" fmla="*/ 226132 h 226132"/>
              <a:gd name="connsiteX2" fmla="*/ 130150 w 130150"/>
              <a:gd name="connsiteY2" fmla="*/ 6350 h 226132"/>
              <a:gd name="connsiteX3" fmla="*/ 53950 w 130150"/>
              <a:gd name="connsiteY3" fmla="*/ 0 h 226132"/>
              <a:gd name="connsiteX0" fmla="*/ 53950 w 130150"/>
              <a:gd name="connsiteY0" fmla="*/ 0 h 226132"/>
              <a:gd name="connsiteX1" fmla="*/ 0 w 130150"/>
              <a:gd name="connsiteY1" fmla="*/ 226132 h 226132"/>
              <a:gd name="connsiteX2" fmla="*/ 130150 w 130150"/>
              <a:gd name="connsiteY2" fmla="*/ 6350 h 226132"/>
              <a:gd name="connsiteX3" fmla="*/ 53950 w 130150"/>
              <a:gd name="connsiteY3" fmla="*/ 0 h 226132"/>
              <a:gd name="connsiteX0" fmla="*/ 53950 w 130150"/>
              <a:gd name="connsiteY0" fmla="*/ 0 h 226132"/>
              <a:gd name="connsiteX1" fmla="*/ 0 w 130150"/>
              <a:gd name="connsiteY1" fmla="*/ 226132 h 226132"/>
              <a:gd name="connsiteX2" fmla="*/ 130150 w 130150"/>
              <a:gd name="connsiteY2" fmla="*/ 6350 h 226132"/>
              <a:gd name="connsiteX3" fmla="*/ 53950 w 130150"/>
              <a:gd name="connsiteY3" fmla="*/ 0 h 226132"/>
              <a:gd name="connsiteX0" fmla="*/ 53950 w 130150"/>
              <a:gd name="connsiteY0" fmla="*/ 0 h 226132"/>
              <a:gd name="connsiteX1" fmla="*/ 0 w 130150"/>
              <a:gd name="connsiteY1" fmla="*/ 226132 h 226132"/>
              <a:gd name="connsiteX2" fmla="*/ 130150 w 130150"/>
              <a:gd name="connsiteY2" fmla="*/ 6350 h 226132"/>
              <a:gd name="connsiteX3" fmla="*/ 53950 w 130150"/>
              <a:gd name="connsiteY3" fmla="*/ 0 h 226132"/>
              <a:gd name="connsiteX0" fmla="*/ 53950 w 130150"/>
              <a:gd name="connsiteY0" fmla="*/ 0 h 226132"/>
              <a:gd name="connsiteX1" fmla="*/ 0 w 130150"/>
              <a:gd name="connsiteY1" fmla="*/ 226132 h 226132"/>
              <a:gd name="connsiteX2" fmla="*/ 130150 w 130150"/>
              <a:gd name="connsiteY2" fmla="*/ 6350 h 226132"/>
              <a:gd name="connsiteX3" fmla="*/ 53950 w 130150"/>
              <a:gd name="connsiteY3" fmla="*/ 0 h 226132"/>
              <a:gd name="connsiteX0" fmla="*/ 53950 w 130150"/>
              <a:gd name="connsiteY0" fmla="*/ 0 h 226132"/>
              <a:gd name="connsiteX1" fmla="*/ 0 w 130150"/>
              <a:gd name="connsiteY1" fmla="*/ 226132 h 226132"/>
              <a:gd name="connsiteX2" fmla="*/ 130150 w 130150"/>
              <a:gd name="connsiteY2" fmla="*/ 6350 h 226132"/>
              <a:gd name="connsiteX3" fmla="*/ 53950 w 130150"/>
              <a:gd name="connsiteY3" fmla="*/ 0 h 226132"/>
              <a:gd name="connsiteX0" fmla="*/ 53950 w 130150"/>
              <a:gd name="connsiteY0" fmla="*/ 0 h 226132"/>
              <a:gd name="connsiteX1" fmla="*/ 0 w 130150"/>
              <a:gd name="connsiteY1" fmla="*/ 226132 h 226132"/>
              <a:gd name="connsiteX2" fmla="*/ 130150 w 130150"/>
              <a:gd name="connsiteY2" fmla="*/ 6350 h 226132"/>
              <a:gd name="connsiteX3" fmla="*/ 53950 w 130150"/>
              <a:gd name="connsiteY3" fmla="*/ 0 h 226132"/>
              <a:gd name="connsiteX0" fmla="*/ 53950 w 108012"/>
              <a:gd name="connsiteY0" fmla="*/ 0 h 226132"/>
              <a:gd name="connsiteX1" fmla="*/ 0 w 108012"/>
              <a:gd name="connsiteY1" fmla="*/ 226132 h 226132"/>
              <a:gd name="connsiteX2" fmla="*/ 108012 w 108012"/>
              <a:gd name="connsiteY2" fmla="*/ 0 h 226132"/>
              <a:gd name="connsiteX3" fmla="*/ 53950 w 108012"/>
              <a:gd name="connsiteY3" fmla="*/ 0 h 226132"/>
              <a:gd name="connsiteX0" fmla="*/ 53950 w 108012"/>
              <a:gd name="connsiteY0" fmla="*/ 0 h 226132"/>
              <a:gd name="connsiteX1" fmla="*/ 0 w 108012"/>
              <a:gd name="connsiteY1" fmla="*/ 226132 h 226132"/>
              <a:gd name="connsiteX2" fmla="*/ 108012 w 108012"/>
              <a:gd name="connsiteY2" fmla="*/ 0 h 226132"/>
              <a:gd name="connsiteX3" fmla="*/ 53950 w 108012"/>
              <a:gd name="connsiteY3" fmla="*/ 0 h 226132"/>
              <a:gd name="connsiteX0" fmla="*/ 72008 w 108012"/>
              <a:gd name="connsiteY0" fmla="*/ 0 h 226132"/>
              <a:gd name="connsiteX1" fmla="*/ 0 w 108012"/>
              <a:gd name="connsiteY1" fmla="*/ 226132 h 226132"/>
              <a:gd name="connsiteX2" fmla="*/ 108012 w 108012"/>
              <a:gd name="connsiteY2" fmla="*/ 0 h 226132"/>
              <a:gd name="connsiteX3" fmla="*/ 72008 w 108012"/>
              <a:gd name="connsiteY3" fmla="*/ 0 h 226132"/>
              <a:gd name="connsiteX0" fmla="*/ 72008 w 108012"/>
              <a:gd name="connsiteY0" fmla="*/ 0 h 226132"/>
              <a:gd name="connsiteX1" fmla="*/ 0 w 108012"/>
              <a:gd name="connsiteY1" fmla="*/ 226132 h 226132"/>
              <a:gd name="connsiteX2" fmla="*/ 108012 w 108012"/>
              <a:gd name="connsiteY2" fmla="*/ 0 h 226132"/>
              <a:gd name="connsiteX3" fmla="*/ 72008 w 108012"/>
              <a:gd name="connsiteY3" fmla="*/ 0 h 226132"/>
              <a:gd name="connsiteX0" fmla="*/ 72008 w 108012"/>
              <a:gd name="connsiteY0" fmla="*/ 0 h 226132"/>
              <a:gd name="connsiteX1" fmla="*/ 0 w 108012"/>
              <a:gd name="connsiteY1" fmla="*/ 226132 h 226132"/>
              <a:gd name="connsiteX2" fmla="*/ 108012 w 108012"/>
              <a:gd name="connsiteY2" fmla="*/ 0 h 226132"/>
              <a:gd name="connsiteX3" fmla="*/ 72008 w 108012"/>
              <a:gd name="connsiteY3" fmla="*/ 0 h 226132"/>
              <a:gd name="connsiteX0" fmla="*/ 72008 w 108012"/>
              <a:gd name="connsiteY0" fmla="*/ 0 h 226132"/>
              <a:gd name="connsiteX1" fmla="*/ 0 w 108012"/>
              <a:gd name="connsiteY1" fmla="*/ 226132 h 226132"/>
              <a:gd name="connsiteX2" fmla="*/ 108012 w 108012"/>
              <a:gd name="connsiteY2" fmla="*/ 0 h 226132"/>
              <a:gd name="connsiteX3" fmla="*/ 72008 w 108012"/>
              <a:gd name="connsiteY3" fmla="*/ 0 h 226132"/>
              <a:gd name="connsiteX0" fmla="*/ 65881 w 108012"/>
              <a:gd name="connsiteY0" fmla="*/ 0 h 229667"/>
              <a:gd name="connsiteX1" fmla="*/ 0 w 108012"/>
              <a:gd name="connsiteY1" fmla="*/ 229667 h 229667"/>
              <a:gd name="connsiteX2" fmla="*/ 108012 w 108012"/>
              <a:gd name="connsiteY2" fmla="*/ 3535 h 229667"/>
              <a:gd name="connsiteX3" fmla="*/ 65881 w 108012"/>
              <a:gd name="connsiteY3" fmla="*/ 0 h 229667"/>
              <a:gd name="connsiteX0" fmla="*/ 65881 w 108012"/>
              <a:gd name="connsiteY0" fmla="*/ 0 h 229667"/>
              <a:gd name="connsiteX1" fmla="*/ 0 w 108012"/>
              <a:gd name="connsiteY1" fmla="*/ 229667 h 229667"/>
              <a:gd name="connsiteX2" fmla="*/ 108012 w 108012"/>
              <a:gd name="connsiteY2" fmla="*/ 3535 h 229667"/>
              <a:gd name="connsiteX3" fmla="*/ 65881 w 108012"/>
              <a:gd name="connsiteY3" fmla="*/ 0 h 229667"/>
              <a:gd name="connsiteX0" fmla="*/ 65881 w 108012"/>
              <a:gd name="connsiteY0" fmla="*/ 0 h 229667"/>
              <a:gd name="connsiteX1" fmla="*/ 0 w 108012"/>
              <a:gd name="connsiteY1" fmla="*/ 229667 h 229667"/>
              <a:gd name="connsiteX2" fmla="*/ 108012 w 108012"/>
              <a:gd name="connsiteY2" fmla="*/ 3535 h 229667"/>
              <a:gd name="connsiteX3" fmla="*/ 65881 w 108012"/>
              <a:gd name="connsiteY3" fmla="*/ 0 h 229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8012" h="229667">
                <a:moveTo>
                  <a:pt x="65881" y="0"/>
                </a:moveTo>
                <a:cubicBezTo>
                  <a:pt x="13989" y="170218"/>
                  <a:pt x="14807" y="145050"/>
                  <a:pt x="0" y="229667"/>
                </a:cubicBezTo>
                <a:cubicBezTo>
                  <a:pt x="60212" y="160858"/>
                  <a:pt x="80727" y="78247"/>
                  <a:pt x="108012" y="3535"/>
                </a:cubicBezTo>
                <a:lnTo>
                  <a:pt x="65881" y="0"/>
                </a:lnTo>
                <a:close/>
              </a:path>
            </a:pathLst>
          </a:custGeom>
          <a:solidFill>
            <a:srgbClr val="3D7351"/>
          </a:solidFill>
          <a:ln w="50800" cap="flat" cmpd="sng" algn="ctr">
            <a:noFill/>
            <a:prstDash val="solid"/>
            <a:miter lim="800000"/>
            <a:headEnd type="oval"/>
            <a:tailEnd type="oval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맑은 고딕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타원 113"/>
          <p:cNvSpPr/>
          <p:nvPr/>
        </p:nvSpPr>
        <p:spPr bwMode="auto">
          <a:xfrm>
            <a:off x="7804898" y="1878060"/>
            <a:ext cx="357188" cy="357188"/>
          </a:xfrm>
          <a:prstGeom prst="ellipse">
            <a:avLst/>
          </a:prstGeom>
          <a:solidFill>
            <a:srgbClr val="3D7351"/>
          </a:solidFill>
          <a:ln w="50800" cap="flat" cmpd="sng" algn="ctr">
            <a:noFill/>
            <a:prstDash val="solid"/>
            <a:miter lim="800000"/>
            <a:headEnd type="oval"/>
            <a:tailEnd type="oval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  <a:cs typeface="+mn-ea"/>
                <a:sym typeface="Arial" panose="020B0604020202020204" pitchFamily="34" charset="0"/>
              </a:rPr>
              <a:t>3</a:t>
            </a: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华文细黑" panose="02010600040101010101" pitchFamily="2" charset="-122"/>
              <a:ea typeface="맑은 고딕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Rectangle 24"/>
          <p:cNvSpPr>
            <a:spLocks noChangeArrowheads="1"/>
          </p:cNvSpPr>
          <p:nvPr/>
        </p:nvSpPr>
        <p:spPr bwMode="auto">
          <a:xfrm>
            <a:off x="3493034" y="3337691"/>
            <a:ext cx="2092614" cy="9064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39" name="Rectangle 24"/>
          <p:cNvSpPr>
            <a:spLocks noChangeArrowheads="1"/>
          </p:cNvSpPr>
          <p:nvPr/>
        </p:nvSpPr>
        <p:spPr bwMode="auto">
          <a:xfrm>
            <a:off x="6841218" y="3337691"/>
            <a:ext cx="2092614" cy="9064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40" name="Rectangle 24"/>
          <p:cNvSpPr>
            <a:spLocks noChangeArrowheads="1"/>
          </p:cNvSpPr>
          <p:nvPr/>
        </p:nvSpPr>
        <p:spPr bwMode="auto">
          <a:xfrm>
            <a:off x="416913" y="3337691"/>
            <a:ext cx="2092614" cy="9064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41" name="文本框 5"/>
          <p:cNvSpPr txBox="1">
            <a:spLocks noChangeArrowheads="1"/>
          </p:cNvSpPr>
          <p:nvPr/>
        </p:nvSpPr>
        <p:spPr bwMode="auto">
          <a:xfrm>
            <a:off x="742850" y="2434963"/>
            <a:ext cx="154798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行业现状分析</a:t>
            </a:r>
            <a:r>
              <a:rPr kumimoji="0" lang="en-US" altLang="zh-CN" sz="16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1</a:t>
            </a:r>
            <a:endParaRPr kumimoji="0" lang="zh-CN" altLang="en-US" sz="16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2" name="文本框 5"/>
          <p:cNvSpPr txBox="1">
            <a:spLocks noChangeArrowheads="1"/>
          </p:cNvSpPr>
          <p:nvPr/>
        </p:nvSpPr>
        <p:spPr bwMode="auto">
          <a:xfrm>
            <a:off x="3765347" y="2528973"/>
            <a:ext cx="154798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行业现状分析</a:t>
            </a:r>
            <a:r>
              <a:rPr kumimoji="0" lang="en-US" altLang="zh-CN" sz="16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1</a:t>
            </a:r>
            <a:endParaRPr kumimoji="0" lang="zh-CN" altLang="en-US" sz="16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3" name="文本框 5"/>
          <p:cNvSpPr txBox="1">
            <a:spLocks noChangeArrowheads="1"/>
          </p:cNvSpPr>
          <p:nvPr/>
        </p:nvSpPr>
        <p:spPr bwMode="auto">
          <a:xfrm>
            <a:off x="7113531" y="2480426"/>
            <a:ext cx="154798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行业现状分析</a:t>
            </a:r>
            <a:r>
              <a:rPr kumimoji="0" lang="en-US" altLang="zh-CN" sz="16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1</a:t>
            </a:r>
            <a:endParaRPr kumimoji="0" lang="zh-CN" altLang="en-US" sz="16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716489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69"/>
          <p:cNvSpPr>
            <a:spLocks noEditPoints="1"/>
          </p:cNvSpPr>
          <p:nvPr/>
        </p:nvSpPr>
        <p:spPr bwMode="auto">
          <a:xfrm>
            <a:off x="3781928" y="1559825"/>
            <a:ext cx="1673928" cy="3955010"/>
          </a:xfrm>
          <a:custGeom>
            <a:avLst/>
            <a:gdLst>
              <a:gd name="T0" fmla="*/ 625 w 693"/>
              <a:gd name="T1" fmla="*/ 1522 h 1641"/>
              <a:gd name="T2" fmla="*/ 520 w 693"/>
              <a:gd name="T3" fmla="*/ 985 h 1641"/>
              <a:gd name="T4" fmla="*/ 498 w 693"/>
              <a:gd name="T5" fmla="*/ 789 h 1641"/>
              <a:gd name="T6" fmla="*/ 532 w 693"/>
              <a:gd name="T7" fmla="*/ 760 h 1641"/>
              <a:gd name="T8" fmla="*/ 571 w 693"/>
              <a:gd name="T9" fmla="*/ 506 h 1641"/>
              <a:gd name="T10" fmla="*/ 505 w 693"/>
              <a:gd name="T11" fmla="*/ 282 h 1641"/>
              <a:gd name="T12" fmla="*/ 394 w 693"/>
              <a:gd name="T13" fmla="*/ 243 h 1641"/>
              <a:gd name="T14" fmla="*/ 344 w 693"/>
              <a:gd name="T15" fmla="*/ 214 h 1641"/>
              <a:gd name="T16" fmla="*/ 341 w 693"/>
              <a:gd name="T17" fmla="*/ 204 h 1641"/>
              <a:gd name="T18" fmla="*/ 354 w 693"/>
              <a:gd name="T19" fmla="*/ 65 h 1641"/>
              <a:gd name="T20" fmla="*/ 313 w 693"/>
              <a:gd name="T21" fmla="*/ 0 h 1641"/>
              <a:gd name="T22" fmla="*/ 228 w 693"/>
              <a:gd name="T23" fmla="*/ 24 h 1641"/>
              <a:gd name="T24" fmla="*/ 214 w 693"/>
              <a:gd name="T25" fmla="*/ 121 h 1641"/>
              <a:gd name="T26" fmla="*/ 240 w 693"/>
              <a:gd name="T27" fmla="*/ 200 h 1641"/>
              <a:gd name="T28" fmla="*/ 240 w 693"/>
              <a:gd name="T29" fmla="*/ 215 h 1641"/>
              <a:gd name="T30" fmla="*/ 147 w 693"/>
              <a:gd name="T31" fmla="*/ 272 h 1641"/>
              <a:gd name="T32" fmla="*/ 22 w 693"/>
              <a:gd name="T33" fmla="*/ 531 h 1641"/>
              <a:gd name="T34" fmla="*/ 113 w 693"/>
              <a:gd name="T35" fmla="*/ 777 h 1641"/>
              <a:gd name="T36" fmla="*/ 143 w 693"/>
              <a:gd name="T37" fmla="*/ 802 h 1641"/>
              <a:gd name="T38" fmla="*/ 220 w 693"/>
              <a:gd name="T39" fmla="*/ 1183 h 1641"/>
              <a:gd name="T40" fmla="*/ 267 w 693"/>
              <a:gd name="T41" fmla="*/ 1470 h 1641"/>
              <a:gd name="T42" fmla="*/ 231 w 693"/>
              <a:gd name="T43" fmla="*/ 1602 h 1641"/>
              <a:gd name="T44" fmla="*/ 343 w 693"/>
              <a:gd name="T45" fmla="*/ 1595 h 1641"/>
              <a:gd name="T46" fmla="*/ 351 w 693"/>
              <a:gd name="T47" fmla="*/ 1504 h 1641"/>
              <a:gd name="T48" fmla="*/ 342 w 693"/>
              <a:gd name="T49" fmla="*/ 1327 h 1641"/>
              <a:gd name="T50" fmla="*/ 334 w 693"/>
              <a:gd name="T51" fmla="*/ 1168 h 1641"/>
              <a:gd name="T52" fmla="*/ 372 w 693"/>
              <a:gd name="T53" fmla="*/ 991 h 1641"/>
              <a:gd name="T54" fmla="*/ 495 w 693"/>
              <a:gd name="T55" fmla="*/ 1455 h 1641"/>
              <a:gd name="T56" fmla="*/ 553 w 693"/>
              <a:gd name="T57" fmla="*/ 1595 h 1641"/>
              <a:gd name="T58" fmla="*/ 693 w 693"/>
              <a:gd name="T59" fmla="*/ 1628 h 1641"/>
              <a:gd name="T60" fmla="*/ 115 w 693"/>
              <a:gd name="T61" fmla="*/ 608 h 1641"/>
              <a:gd name="T62" fmla="*/ 125 w 693"/>
              <a:gd name="T63" fmla="*/ 524 h 1641"/>
              <a:gd name="T64" fmla="*/ 395 w 693"/>
              <a:gd name="T65" fmla="*/ 690 h 1641"/>
              <a:gd name="T66" fmla="*/ 314 w 693"/>
              <a:gd name="T67" fmla="*/ 307 h 1641"/>
              <a:gd name="T68" fmla="*/ 280 w 693"/>
              <a:gd name="T69" fmla="*/ 291 h 1641"/>
              <a:gd name="T70" fmla="*/ 295 w 693"/>
              <a:gd name="T71" fmla="*/ 485 h 1641"/>
              <a:gd name="T72" fmla="*/ 274 w 693"/>
              <a:gd name="T73" fmla="*/ 687 h 1641"/>
              <a:gd name="T74" fmla="*/ 235 w 693"/>
              <a:gd name="T75" fmla="*/ 542 h 1641"/>
              <a:gd name="T76" fmla="*/ 248 w 693"/>
              <a:gd name="T77" fmla="*/ 225 h 1641"/>
              <a:gd name="T78" fmla="*/ 334 w 693"/>
              <a:gd name="T79" fmla="*/ 227 h 1641"/>
              <a:gd name="T80" fmla="*/ 381 w 693"/>
              <a:gd name="T81" fmla="*/ 413 h 1641"/>
              <a:gd name="T82" fmla="*/ 411 w 693"/>
              <a:gd name="T83" fmla="*/ 689 h 1641"/>
              <a:gd name="T84" fmla="*/ 473 w 693"/>
              <a:gd name="T85" fmla="*/ 485 h 1641"/>
              <a:gd name="T86" fmla="*/ 501 w 693"/>
              <a:gd name="T87" fmla="*/ 576 h 16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693" h="1641">
                <a:moveTo>
                  <a:pt x="669" y="1590"/>
                </a:moveTo>
                <a:cubicBezTo>
                  <a:pt x="650" y="1579"/>
                  <a:pt x="636" y="1550"/>
                  <a:pt x="629" y="1542"/>
                </a:cubicBezTo>
                <a:cubicBezTo>
                  <a:pt x="622" y="1535"/>
                  <a:pt x="631" y="1537"/>
                  <a:pt x="625" y="1522"/>
                </a:cubicBezTo>
                <a:cubicBezTo>
                  <a:pt x="619" y="1507"/>
                  <a:pt x="600" y="1419"/>
                  <a:pt x="597" y="1391"/>
                </a:cubicBezTo>
                <a:cubicBezTo>
                  <a:pt x="593" y="1362"/>
                  <a:pt x="595" y="1265"/>
                  <a:pt x="582" y="1219"/>
                </a:cubicBezTo>
                <a:cubicBezTo>
                  <a:pt x="568" y="1173"/>
                  <a:pt x="526" y="1025"/>
                  <a:pt x="520" y="985"/>
                </a:cubicBezTo>
                <a:cubicBezTo>
                  <a:pt x="514" y="944"/>
                  <a:pt x="505" y="903"/>
                  <a:pt x="505" y="881"/>
                </a:cubicBezTo>
                <a:cubicBezTo>
                  <a:pt x="505" y="858"/>
                  <a:pt x="503" y="843"/>
                  <a:pt x="496" y="827"/>
                </a:cubicBezTo>
                <a:cubicBezTo>
                  <a:pt x="490" y="811"/>
                  <a:pt x="498" y="789"/>
                  <a:pt x="498" y="789"/>
                </a:cubicBezTo>
                <a:cubicBezTo>
                  <a:pt x="498" y="789"/>
                  <a:pt x="514" y="801"/>
                  <a:pt x="524" y="810"/>
                </a:cubicBezTo>
                <a:cubicBezTo>
                  <a:pt x="534" y="819"/>
                  <a:pt x="534" y="805"/>
                  <a:pt x="529" y="785"/>
                </a:cubicBezTo>
                <a:cubicBezTo>
                  <a:pt x="524" y="765"/>
                  <a:pt x="527" y="754"/>
                  <a:pt x="532" y="760"/>
                </a:cubicBezTo>
                <a:cubicBezTo>
                  <a:pt x="537" y="767"/>
                  <a:pt x="541" y="728"/>
                  <a:pt x="553" y="705"/>
                </a:cubicBezTo>
                <a:cubicBezTo>
                  <a:pt x="566" y="681"/>
                  <a:pt x="593" y="633"/>
                  <a:pt x="587" y="606"/>
                </a:cubicBezTo>
                <a:cubicBezTo>
                  <a:pt x="581" y="578"/>
                  <a:pt x="578" y="530"/>
                  <a:pt x="571" y="506"/>
                </a:cubicBezTo>
                <a:cubicBezTo>
                  <a:pt x="563" y="483"/>
                  <a:pt x="556" y="441"/>
                  <a:pt x="547" y="415"/>
                </a:cubicBezTo>
                <a:cubicBezTo>
                  <a:pt x="538" y="389"/>
                  <a:pt x="540" y="376"/>
                  <a:pt x="529" y="350"/>
                </a:cubicBezTo>
                <a:cubicBezTo>
                  <a:pt x="517" y="324"/>
                  <a:pt x="505" y="295"/>
                  <a:pt x="505" y="282"/>
                </a:cubicBezTo>
                <a:cubicBezTo>
                  <a:pt x="505" y="275"/>
                  <a:pt x="502" y="269"/>
                  <a:pt x="491" y="265"/>
                </a:cubicBezTo>
                <a:cubicBezTo>
                  <a:pt x="483" y="261"/>
                  <a:pt x="469" y="258"/>
                  <a:pt x="449" y="255"/>
                </a:cubicBezTo>
                <a:cubicBezTo>
                  <a:pt x="428" y="252"/>
                  <a:pt x="409" y="248"/>
                  <a:pt x="394" y="243"/>
                </a:cubicBezTo>
                <a:cubicBezTo>
                  <a:pt x="393" y="243"/>
                  <a:pt x="392" y="242"/>
                  <a:pt x="391" y="242"/>
                </a:cubicBezTo>
                <a:cubicBezTo>
                  <a:pt x="391" y="242"/>
                  <a:pt x="390" y="242"/>
                  <a:pt x="390" y="242"/>
                </a:cubicBezTo>
                <a:cubicBezTo>
                  <a:pt x="370" y="235"/>
                  <a:pt x="344" y="214"/>
                  <a:pt x="344" y="214"/>
                </a:cubicBezTo>
                <a:cubicBezTo>
                  <a:pt x="336" y="225"/>
                  <a:pt x="336" y="225"/>
                  <a:pt x="336" y="225"/>
                </a:cubicBezTo>
                <a:cubicBezTo>
                  <a:pt x="339" y="221"/>
                  <a:pt x="341" y="218"/>
                  <a:pt x="344" y="214"/>
                </a:cubicBezTo>
                <a:cubicBezTo>
                  <a:pt x="341" y="211"/>
                  <a:pt x="336" y="204"/>
                  <a:pt x="341" y="204"/>
                </a:cubicBezTo>
                <a:cubicBezTo>
                  <a:pt x="352" y="203"/>
                  <a:pt x="354" y="159"/>
                  <a:pt x="360" y="146"/>
                </a:cubicBezTo>
                <a:cubicBezTo>
                  <a:pt x="366" y="133"/>
                  <a:pt x="364" y="124"/>
                  <a:pt x="360" y="112"/>
                </a:cubicBezTo>
                <a:cubicBezTo>
                  <a:pt x="356" y="101"/>
                  <a:pt x="364" y="84"/>
                  <a:pt x="354" y="65"/>
                </a:cubicBezTo>
                <a:cubicBezTo>
                  <a:pt x="344" y="47"/>
                  <a:pt x="358" y="24"/>
                  <a:pt x="344" y="22"/>
                </a:cubicBezTo>
                <a:cubicBezTo>
                  <a:pt x="330" y="20"/>
                  <a:pt x="335" y="3"/>
                  <a:pt x="322" y="3"/>
                </a:cubicBezTo>
                <a:cubicBezTo>
                  <a:pt x="318" y="3"/>
                  <a:pt x="315" y="2"/>
                  <a:pt x="313" y="0"/>
                </a:cubicBezTo>
                <a:cubicBezTo>
                  <a:pt x="302" y="21"/>
                  <a:pt x="285" y="14"/>
                  <a:pt x="285" y="14"/>
                </a:cubicBezTo>
                <a:cubicBezTo>
                  <a:pt x="259" y="8"/>
                  <a:pt x="242" y="14"/>
                  <a:pt x="230" y="23"/>
                </a:cubicBezTo>
                <a:cubicBezTo>
                  <a:pt x="230" y="23"/>
                  <a:pt x="229" y="24"/>
                  <a:pt x="228" y="24"/>
                </a:cubicBezTo>
                <a:cubicBezTo>
                  <a:pt x="213" y="38"/>
                  <a:pt x="208" y="57"/>
                  <a:pt x="208" y="58"/>
                </a:cubicBezTo>
                <a:cubicBezTo>
                  <a:pt x="207" y="65"/>
                  <a:pt x="206" y="72"/>
                  <a:pt x="206" y="77"/>
                </a:cubicBezTo>
                <a:cubicBezTo>
                  <a:pt x="208" y="95"/>
                  <a:pt x="213" y="113"/>
                  <a:pt x="214" y="121"/>
                </a:cubicBezTo>
                <a:cubicBezTo>
                  <a:pt x="215" y="128"/>
                  <a:pt x="219" y="158"/>
                  <a:pt x="225" y="158"/>
                </a:cubicBezTo>
                <a:cubicBezTo>
                  <a:pt x="231" y="158"/>
                  <a:pt x="233" y="159"/>
                  <a:pt x="233" y="159"/>
                </a:cubicBezTo>
                <a:cubicBezTo>
                  <a:pt x="233" y="159"/>
                  <a:pt x="240" y="182"/>
                  <a:pt x="240" y="200"/>
                </a:cubicBezTo>
                <a:cubicBezTo>
                  <a:pt x="240" y="208"/>
                  <a:pt x="240" y="212"/>
                  <a:pt x="240" y="215"/>
                </a:cubicBezTo>
                <a:cubicBezTo>
                  <a:pt x="240" y="215"/>
                  <a:pt x="240" y="215"/>
                  <a:pt x="240" y="215"/>
                </a:cubicBezTo>
                <a:cubicBezTo>
                  <a:pt x="240" y="215"/>
                  <a:pt x="240" y="215"/>
                  <a:pt x="240" y="215"/>
                </a:cubicBezTo>
                <a:cubicBezTo>
                  <a:pt x="240" y="215"/>
                  <a:pt x="240" y="215"/>
                  <a:pt x="240" y="215"/>
                </a:cubicBezTo>
                <a:cubicBezTo>
                  <a:pt x="240" y="215"/>
                  <a:pt x="224" y="238"/>
                  <a:pt x="206" y="246"/>
                </a:cubicBezTo>
                <a:cubicBezTo>
                  <a:pt x="188" y="255"/>
                  <a:pt x="162" y="268"/>
                  <a:pt x="147" y="272"/>
                </a:cubicBezTo>
                <a:cubicBezTo>
                  <a:pt x="136" y="275"/>
                  <a:pt x="124" y="279"/>
                  <a:pt x="115" y="285"/>
                </a:cubicBezTo>
                <a:cubicBezTo>
                  <a:pt x="103" y="293"/>
                  <a:pt x="93" y="305"/>
                  <a:pt x="89" y="326"/>
                </a:cubicBezTo>
                <a:cubicBezTo>
                  <a:pt x="82" y="365"/>
                  <a:pt x="42" y="495"/>
                  <a:pt x="22" y="531"/>
                </a:cubicBezTo>
                <a:cubicBezTo>
                  <a:pt x="3" y="567"/>
                  <a:pt x="0" y="616"/>
                  <a:pt x="20" y="646"/>
                </a:cubicBezTo>
                <a:cubicBezTo>
                  <a:pt x="39" y="676"/>
                  <a:pt x="86" y="750"/>
                  <a:pt x="93" y="760"/>
                </a:cubicBezTo>
                <a:cubicBezTo>
                  <a:pt x="100" y="770"/>
                  <a:pt x="102" y="778"/>
                  <a:pt x="113" y="777"/>
                </a:cubicBezTo>
                <a:cubicBezTo>
                  <a:pt x="113" y="777"/>
                  <a:pt x="114" y="776"/>
                  <a:pt x="115" y="776"/>
                </a:cubicBezTo>
                <a:cubicBezTo>
                  <a:pt x="124" y="776"/>
                  <a:pt x="130" y="777"/>
                  <a:pt x="130" y="777"/>
                </a:cubicBezTo>
                <a:cubicBezTo>
                  <a:pt x="130" y="777"/>
                  <a:pt x="135" y="796"/>
                  <a:pt x="143" y="802"/>
                </a:cubicBezTo>
                <a:cubicBezTo>
                  <a:pt x="151" y="808"/>
                  <a:pt x="161" y="828"/>
                  <a:pt x="163" y="821"/>
                </a:cubicBezTo>
                <a:cubicBezTo>
                  <a:pt x="166" y="814"/>
                  <a:pt x="173" y="872"/>
                  <a:pt x="180" y="903"/>
                </a:cubicBezTo>
                <a:cubicBezTo>
                  <a:pt x="187" y="934"/>
                  <a:pt x="220" y="1152"/>
                  <a:pt x="220" y="1183"/>
                </a:cubicBezTo>
                <a:cubicBezTo>
                  <a:pt x="220" y="1214"/>
                  <a:pt x="232" y="1246"/>
                  <a:pt x="231" y="1268"/>
                </a:cubicBezTo>
                <a:cubicBezTo>
                  <a:pt x="230" y="1291"/>
                  <a:pt x="235" y="1349"/>
                  <a:pt x="236" y="1381"/>
                </a:cubicBezTo>
                <a:cubicBezTo>
                  <a:pt x="237" y="1413"/>
                  <a:pt x="267" y="1447"/>
                  <a:pt x="267" y="1470"/>
                </a:cubicBezTo>
                <a:cubicBezTo>
                  <a:pt x="267" y="1494"/>
                  <a:pt x="260" y="1505"/>
                  <a:pt x="263" y="1519"/>
                </a:cubicBezTo>
                <a:cubicBezTo>
                  <a:pt x="267" y="1532"/>
                  <a:pt x="266" y="1542"/>
                  <a:pt x="251" y="1558"/>
                </a:cubicBezTo>
                <a:cubicBezTo>
                  <a:pt x="236" y="1574"/>
                  <a:pt x="230" y="1589"/>
                  <a:pt x="231" y="1602"/>
                </a:cubicBezTo>
                <a:cubicBezTo>
                  <a:pt x="232" y="1614"/>
                  <a:pt x="236" y="1619"/>
                  <a:pt x="266" y="1620"/>
                </a:cubicBezTo>
                <a:cubicBezTo>
                  <a:pt x="296" y="1621"/>
                  <a:pt x="324" y="1613"/>
                  <a:pt x="324" y="1605"/>
                </a:cubicBezTo>
                <a:cubicBezTo>
                  <a:pt x="324" y="1598"/>
                  <a:pt x="334" y="1595"/>
                  <a:pt x="343" y="1595"/>
                </a:cubicBezTo>
                <a:cubicBezTo>
                  <a:pt x="351" y="1595"/>
                  <a:pt x="350" y="1587"/>
                  <a:pt x="346" y="1569"/>
                </a:cubicBezTo>
                <a:cubicBezTo>
                  <a:pt x="343" y="1552"/>
                  <a:pt x="330" y="1528"/>
                  <a:pt x="338" y="1531"/>
                </a:cubicBezTo>
                <a:cubicBezTo>
                  <a:pt x="345" y="1533"/>
                  <a:pt x="351" y="1528"/>
                  <a:pt x="351" y="1504"/>
                </a:cubicBezTo>
                <a:cubicBezTo>
                  <a:pt x="351" y="1479"/>
                  <a:pt x="355" y="1471"/>
                  <a:pt x="344" y="1457"/>
                </a:cubicBezTo>
                <a:cubicBezTo>
                  <a:pt x="333" y="1442"/>
                  <a:pt x="335" y="1415"/>
                  <a:pt x="338" y="1392"/>
                </a:cubicBezTo>
                <a:cubicBezTo>
                  <a:pt x="340" y="1370"/>
                  <a:pt x="348" y="1354"/>
                  <a:pt x="342" y="1327"/>
                </a:cubicBezTo>
                <a:cubicBezTo>
                  <a:pt x="335" y="1299"/>
                  <a:pt x="334" y="1266"/>
                  <a:pt x="338" y="1252"/>
                </a:cubicBezTo>
                <a:cubicBezTo>
                  <a:pt x="342" y="1239"/>
                  <a:pt x="339" y="1222"/>
                  <a:pt x="329" y="1211"/>
                </a:cubicBezTo>
                <a:cubicBezTo>
                  <a:pt x="319" y="1200"/>
                  <a:pt x="334" y="1180"/>
                  <a:pt x="334" y="1168"/>
                </a:cubicBezTo>
                <a:cubicBezTo>
                  <a:pt x="334" y="1156"/>
                  <a:pt x="330" y="1104"/>
                  <a:pt x="337" y="1052"/>
                </a:cubicBezTo>
                <a:cubicBezTo>
                  <a:pt x="343" y="999"/>
                  <a:pt x="344" y="960"/>
                  <a:pt x="345" y="946"/>
                </a:cubicBezTo>
                <a:cubicBezTo>
                  <a:pt x="346" y="933"/>
                  <a:pt x="354" y="939"/>
                  <a:pt x="372" y="991"/>
                </a:cubicBezTo>
                <a:cubicBezTo>
                  <a:pt x="391" y="1043"/>
                  <a:pt x="438" y="1205"/>
                  <a:pt x="447" y="1241"/>
                </a:cubicBezTo>
                <a:cubicBezTo>
                  <a:pt x="454" y="1272"/>
                  <a:pt x="480" y="1385"/>
                  <a:pt x="491" y="1436"/>
                </a:cubicBezTo>
                <a:cubicBezTo>
                  <a:pt x="493" y="1444"/>
                  <a:pt x="494" y="1451"/>
                  <a:pt x="495" y="1455"/>
                </a:cubicBezTo>
                <a:cubicBezTo>
                  <a:pt x="501" y="1486"/>
                  <a:pt x="509" y="1548"/>
                  <a:pt x="517" y="1548"/>
                </a:cubicBezTo>
                <a:cubicBezTo>
                  <a:pt x="526" y="1548"/>
                  <a:pt x="524" y="1554"/>
                  <a:pt x="525" y="1572"/>
                </a:cubicBezTo>
                <a:cubicBezTo>
                  <a:pt x="526" y="1589"/>
                  <a:pt x="543" y="1592"/>
                  <a:pt x="553" y="1595"/>
                </a:cubicBezTo>
                <a:cubicBezTo>
                  <a:pt x="563" y="1599"/>
                  <a:pt x="566" y="1589"/>
                  <a:pt x="566" y="1589"/>
                </a:cubicBezTo>
                <a:cubicBezTo>
                  <a:pt x="566" y="1589"/>
                  <a:pt x="582" y="1623"/>
                  <a:pt x="610" y="1626"/>
                </a:cubicBezTo>
                <a:cubicBezTo>
                  <a:pt x="639" y="1630"/>
                  <a:pt x="693" y="1641"/>
                  <a:pt x="693" y="1628"/>
                </a:cubicBezTo>
                <a:cubicBezTo>
                  <a:pt x="693" y="1614"/>
                  <a:pt x="687" y="1602"/>
                  <a:pt x="669" y="1590"/>
                </a:cubicBezTo>
                <a:close/>
                <a:moveTo>
                  <a:pt x="128" y="644"/>
                </a:moveTo>
                <a:cubicBezTo>
                  <a:pt x="128" y="632"/>
                  <a:pt x="122" y="619"/>
                  <a:pt x="115" y="608"/>
                </a:cubicBezTo>
                <a:cubicBezTo>
                  <a:pt x="105" y="594"/>
                  <a:pt x="95" y="582"/>
                  <a:pt x="99" y="575"/>
                </a:cubicBezTo>
                <a:cubicBezTo>
                  <a:pt x="105" y="563"/>
                  <a:pt x="110" y="563"/>
                  <a:pt x="115" y="554"/>
                </a:cubicBezTo>
                <a:cubicBezTo>
                  <a:pt x="118" y="549"/>
                  <a:pt x="121" y="541"/>
                  <a:pt x="125" y="524"/>
                </a:cubicBezTo>
                <a:cubicBezTo>
                  <a:pt x="124" y="559"/>
                  <a:pt x="136" y="611"/>
                  <a:pt x="128" y="644"/>
                </a:cubicBezTo>
                <a:close/>
                <a:moveTo>
                  <a:pt x="411" y="689"/>
                </a:moveTo>
                <a:cubicBezTo>
                  <a:pt x="407" y="690"/>
                  <a:pt x="402" y="690"/>
                  <a:pt x="395" y="690"/>
                </a:cubicBezTo>
                <a:cubicBezTo>
                  <a:pt x="395" y="685"/>
                  <a:pt x="395" y="680"/>
                  <a:pt x="393" y="674"/>
                </a:cubicBezTo>
                <a:cubicBezTo>
                  <a:pt x="389" y="655"/>
                  <a:pt x="367" y="523"/>
                  <a:pt x="351" y="448"/>
                </a:cubicBezTo>
                <a:cubicBezTo>
                  <a:pt x="335" y="373"/>
                  <a:pt x="318" y="317"/>
                  <a:pt x="314" y="307"/>
                </a:cubicBezTo>
                <a:cubicBezTo>
                  <a:pt x="310" y="297"/>
                  <a:pt x="323" y="293"/>
                  <a:pt x="323" y="293"/>
                </a:cubicBezTo>
                <a:cubicBezTo>
                  <a:pt x="299" y="269"/>
                  <a:pt x="299" y="269"/>
                  <a:pt x="299" y="269"/>
                </a:cubicBezTo>
                <a:cubicBezTo>
                  <a:pt x="288" y="274"/>
                  <a:pt x="280" y="291"/>
                  <a:pt x="280" y="291"/>
                </a:cubicBezTo>
                <a:cubicBezTo>
                  <a:pt x="280" y="291"/>
                  <a:pt x="292" y="299"/>
                  <a:pt x="294" y="307"/>
                </a:cubicBezTo>
                <a:cubicBezTo>
                  <a:pt x="296" y="315"/>
                  <a:pt x="292" y="325"/>
                  <a:pt x="286" y="343"/>
                </a:cubicBezTo>
                <a:cubicBezTo>
                  <a:pt x="281" y="362"/>
                  <a:pt x="288" y="443"/>
                  <a:pt x="295" y="485"/>
                </a:cubicBezTo>
                <a:cubicBezTo>
                  <a:pt x="302" y="527"/>
                  <a:pt x="315" y="621"/>
                  <a:pt x="323" y="669"/>
                </a:cubicBezTo>
                <a:cubicBezTo>
                  <a:pt x="324" y="677"/>
                  <a:pt x="326" y="683"/>
                  <a:pt x="327" y="689"/>
                </a:cubicBezTo>
                <a:cubicBezTo>
                  <a:pt x="308" y="688"/>
                  <a:pt x="289" y="687"/>
                  <a:pt x="274" y="687"/>
                </a:cubicBezTo>
                <a:cubicBezTo>
                  <a:pt x="232" y="687"/>
                  <a:pt x="191" y="692"/>
                  <a:pt x="191" y="692"/>
                </a:cubicBezTo>
                <a:cubicBezTo>
                  <a:pt x="191" y="692"/>
                  <a:pt x="199" y="672"/>
                  <a:pt x="212" y="643"/>
                </a:cubicBezTo>
                <a:cubicBezTo>
                  <a:pt x="224" y="615"/>
                  <a:pt x="226" y="589"/>
                  <a:pt x="235" y="542"/>
                </a:cubicBezTo>
                <a:cubicBezTo>
                  <a:pt x="245" y="495"/>
                  <a:pt x="237" y="463"/>
                  <a:pt x="237" y="406"/>
                </a:cubicBezTo>
                <a:cubicBezTo>
                  <a:pt x="237" y="361"/>
                  <a:pt x="234" y="300"/>
                  <a:pt x="231" y="263"/>
                </a:cubicBezTo>
                <a:cubicBezTo>
                  <a:pt x="231" y="257"/>
                  <a:pt x="231" y="235"/>
                  <a:pt x="248" y="225"/>
                </a:cubicBezTo>
                <a:cubicBezTo>
                  <a:pt x="257" y="236"/>
                  <a:pt x="268" y="248"/>
                  <a:pt x="281" y="257"/>
                </a:cubicBezTo>
                <a:cubicBezTo>
                  <a:pt x="304" y="273"/>
                  <a:pt x="306" y="261"/>
                  <a:pt x="320" y="244"/>
                </a:cubicBezTo>
                <a:cubicBezTo>
                  <a:pt x="326" y="237"/>
                  <a:pt x="330" y="232"/>
                  <a:pt x="334" y="227"/>
                </a:cubicBezTo>
                <a:cubicBezTo>
                  <a:pt x="334" y="227"/>
                  <a:pt x="334" y="227"/>
                  <a:pt x="334" y="227"/>
                </a:cubicBezTo>
                <a:cubicBezTo>
                  <a:pt x="353" y="218"/>
                  <a:pt x="370" y="255"/>
                  <a:pt x="370" y="255"/>
                </a:cubicBezTo>
                <a:cubicBezTo>
                  <a:pt x="382" y="288"/>
                  <a:pt x="381" y="349"/>
                  <a:pt x="381" y="413"/>
                </a:cubicBezTo>
                <a:cubicBezTo>
                  <a:pt x="381" y="478"/>
                  <a:pt x="393" y="542"/>
                  <a:pt x="406" y="589"/>
                </a:cubicBezTo>
                <a:cubicBezTo>
                  <a:pt x="418" y="636"/>
                  <a:pt x="437" y="678"/>
                  <a:pt x="437" y="678"/>
                </a:cubicBezTo>
                <a:cubicBezTo>
                  <a:pt x="437" y="678"/>
                  <a:pt x="426" y="684"/>
                  <a:pt x="411" y="689"/>
                </a:cubicBezTo>
                <a:close/>
                <a:moveTo>
                  <a:pt x="491" y="631"/>
                </a:moveTo>
                <a:cubicBezTo>
                  <a:pt x="489" y="627"/>
                  <a:pt x="490" y="600"/>
                  <a:pt x="484" y="579"/>
                </a:cubicBezTo>
                <a:cubicBezTo>
                  <a:pt x="477" y="556"/>
                  <a:pt x="474" y="524"/>
                  <a:pt x="473" y="485"/>
                </a:cubicBezTo>
                <a:cubicBezTo>
                  <a:pt x="473" y="485"/>
                  <a:pt x="482" y="518"/>
                  <a:pt x="491" y="538"/>
                </a:cubicBezTo>
                <a:cubicBezTo>
                  <a:pt x="495" y="547"/>
                  <a:pt x="498" y="553"/>
                  <a:pt x="501" y="553"/>
                </a:cubicBezTo>
                <a:cubicBezTo>
                  <a:pt x="511" y="556"/>
                  <a:pt x="512" y="570"/>
                  <a:pt x="501" y="576"/>
                </a:cubicBezTo>
                <a:cubicBezTo>
                  <a:pt x="490" y="582"/>
                  <a:pt x="498" y="624"/>
                  <a:pt x="493" y="630"/>
                </a:cubicBezTo>
                <a:cubicBezTo>
                  <a:pt x="492" y="631"/>
                  <a:pt x="491" y="631"/>
                  <a:pt x="491" y="631"/>
                </a:cubicBezTo>
                <a:close/>
              </a:path>
            </a:pathLst>
          </a:custGeom>
          <a:solidFill>
            <a:srgbClr val="3D7351"/>
          </a:solidFill>
          <a:ln>
            <a:noFill/>
          </a:ln>
          <a:effectLst>
            <a:outerShdw blurRad="76200" dir="13500000" sy="23000" kx="1200000" algn="br" rotWithShape="0">
              <a:prstClr val="black">
                <a:alpha val="6000"/>
              </a:prstClr>
            </a:outerShdw>
          </a:effectLst>
        </p:spPr>
        <p:txBody>
          <a:bodyPr vert="horz" wrap="square" lIns="60952" tIns="30476" rIns="60952" bIns="30476" numCol="1" anchor="t" anchorCtr="0" compatLnSpc="1">
            <a:prstTxWarp prst="textNoShape">
              <a:avLst/>
            </a:prstTxWarp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d-ID" sz="1200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Rectangle 39"/>
          <p:cNvSpPr/>
          <p:nvPr/>
        </p:nvSpPr>
        <p:spPr>
          <a:xfrm>
            <a:off x="6234367" y="2436410"/>
            <a:ext cx="555692" cy="545628"/>
          </a:xfrm>
          <a:prstGeom prst="rect">
            <a:avLst/>
          </a:prstGeom>
          <a:solidFill>
            <a:srgbClr val="3D735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2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7" name="Freeform 115"/>
          <p:cNvSpPr>
            <a:spLocks noChangeArrowheads="1"/>
          </p:cNvSpPr>
          <p:nvPr/>
        </p:nvSpPr>
        <p:spPr bwMode="auto">
          <a:xfrm>
            <a:off x="6422780" y="2598170"/>
            <a:ext cx="178866" cy="222110"/>
          </a:xfrm>
          <a:custGeom>
            <a:avLst/>
            <a:gdLst>
              <a:gd name="T0" fmla="*/ 381 w 400"/>
              <a:gd name="T1" fmla="*/ 124 h 498"/>
              <a:gd name="T2" fmla="*/ 381 w 400"/>
              <a:gd name="T3" fmla="*/ 124 h 498"/>
              <a:gd name="T4" fmla="*/ 231 w 400"/>
              <a:gd name="T5" fmla="*/ 9 h 498"/>
              <a:gd name="T6" fmla="*/ 115 w 400"/>
              <a:gd name="T7" fmla="*/ 151 h 498"/>
              <a:gd name="T8" fmla="*/ 133 w 400"/>
              <a:gd name="T9" fmla="*/ 213 h 498"/>
              <a:gd name="T10" fmla="*/ 9 w 400"/>
              <a:gd name="T11" fmla="*/ 407 h 498"/>
              <a:gd name="T12" fmla="*/ 0 w 400"/>
              <a:gd name="T13" fmla="*/ 434 h 498"/>
              <a:gd name="T14" fmla="*/ 9 w 400"/>
              <a:gd name="T15" fmla="*/ 478 h 498"/>
              <a:gd name="T16" fmla="*/ 27 w 400"/>
              <a:gd name="T17" fmla="*/ 497 h 498"/>
              <a:gd name="T18" fmla="*/ 62 w 400"/>
              <a:gd name="T19" fmla="*/ 487 h 498"/>
              <a:gd name="T20" fmla="*/ 89 w 400"/>
              <a:gd name="T21" fmla="*/ 470 h 498"/>
              <a:gd name="T22" fmla="*/ 142 w 400"/>
              <a:gd name="T23" fmla="*/ 390 h 498"/>
              <a:gd name="T24" fmla="*/ 142 w 400"/>
              <a:gd name="T25" fmla="*/ 390 h 498"/>
              <a:gd name="T26" fmla="*/ 177 w 400"/>
              <a:gd name="T27" fmla="*/ 381 h 498"/>
              <a:gd name="T28" fmla="*/ 231 w 400"/>
              <a:gd name="T29" fmla="*/ 284 h 498"/>
              <a:gd name="T30" fmla="*/ 293 w 400"/>
              <a:gd name="T31" fmla="*/ 284 h 498"/>
              <a:gd name="T32" fmla="*/ 381 w 400"/>
              <a:gd name="T33" fmla="*/ 124 h 498"/>
              <a:gd name="T34" fmla="*/ 319 w 400"/>
              <a:gd name="T35" fmla="*/ 159 h 498"/>
              <a:gd name="T36" fmla="*/ 319 w 400"/>
              <a:gd name="T37" fmla="*/ 159 h 498"/>
              <a:gd name="T38" fmla="*/ 256 w 400"/>
              <a:gd name="T39" fmla="*/ 142 h 498"/>
              <a:gd name="T40" fmla="*/ 221 w 400"/>
              <a:gd name="T41" fmla="*/ 80 h 498"/>
              <a:gd name="T42" fmla="*/ 310 w 400"/>
              <a:gd name="T43" fmla="*/ 71 h 498"/>
              <a:gd name="T44" fmla="*/ 319 w 400"/>
              <a:gd name="T45" fmla="*/ 159 h 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00" h="498">
                <a:moveTo>
                  <a:pt x="381" y="124"/>
                </a:moveTo>
                <a:lnTo>
                  <a:pt x="381" y="124"/>
                </a:lnTo>
                <a:cubicBezTo>
                  <a:pt x="372" y="44"/>
                  <a:pt x="301" y="0"/>
                  <a:pt x="231" y="9"/>
                </a:cubicBezTo>
                <a:cubicBezTo>
                  <a:pt x="159" y="27"/>
                  <a:pt x="106" y="80"/>
                  <a:pt x="115" y="151"/>
                </a:cubicBezTo>
                <a:cubicBezTo>
                  <a:pt x="115" y="168"/>
                  <a:pt x="124" y="195"/>
                  <a:pt x="133" y="213"/>
                </a:cubicBezTo>
                <a:cubicBezTo>
                  <a:pt x="9" y="407"/>
                  <a:pt x="9" y="407"/>
                  <a:pt x="9" y="407"/>
                </a:cubicBezTo>
                <a:cubicBezTo>
                  <a:pt x="0" y="407"/>
                  <a:pt x="0" y="425"/>
                  <a:pt x="0" y="434"/>
                </a:cubicBezTo>
                <a:cubicBezTo>
                  <a:pt x="9" y="478"/>
                  <a:pt x="9" y="478"/>
                  <a:pt x="9" y="478"/>
                </a:cubicBezTo>
                <a:cubicBezTo>
                  <a:pt x="9" y="487"/>
                  <a:pt x="18" y="497"/>
                  <a:pt x="27" y="497"/>
                </a:cubicBezTo>
                <a:cubicBezTo>
                  <a:pt x="62" y="487"/>
                  <a:pt x="62" y="487"/>
                  <a:pt x="62" y="487"/>
                </a:cubicBezTo>
                <a:cubicBezTo>
                  <a:pt x="71" y="487"/>
                  <a:pt x="80" y="478"/>
                  <a:pt x="89" y="470"/>
                </a:cubicBezTo>
                <a:cubicBezTo>
                  <a:pt x="142" y="390"/>
                  <a:pt x="142" y="390"/>
                  <a:pt x="142" y="390"/>
                </a:cubicBezTo>
                <a:lnTo>
                  <a:pt x="142" y="390"/>
                </a:lnTo>
                <a:cubicBezTo>
                  <a:pt x="177" y="381"/>
                  <a:pt x="177" y="381"/>
                  <a:pt x="177" y="381"/>
                </a:cubicBezTo>
                <a:cubicBezTo>
                  <a:pt x="231" y="284"/>
                  <a:pt x="231" y="284"/>
                  <a:pt x="231" y="284"/>
                </a:cubicBezTo>
                <a:cubicBezTo>
                  <a:pt x="248" y="293"/>
                  <a:pt x="284" y="284"/>
                  <a:pt x="293" y="284"/>
                </a:cubicBezTo>
                <a:cubicBezTo>
                  <a:pt x="363" y="275"/>
                  <a:pt x="399" y="195"/>
                  <a:pt x="381" y="124"/>
                </a:cubicBezTo>
                <a:close/>
                <a:moveTo>
                  <a:pt x="319" y="159"/>
                </a:moveTo>
                <a:lnTo>
                  <a:pt x="319" y="159"/>
                </a:lnTo>
                <a:cubicBezTo>
                  <a:pt x="301" y="187"/>
                  <a:pt x="284" y="168"/>
                  <a:pt x="256" y="142"/>
                </a:cubicBezTo>
                <a:cubicBezTo>
                  <a:pt x="231" y="124"/>
                  <a:pt x="203" y="115"/>
                  <a:pt x="221" y="80"/>
                </a:cubicBezTo>
                <a:cubicBezTo>
                  <a:pt x="240" y="53"/>
                  <a:pt x="284" y="44"/>
                  <a:pt x="310" y="71"/>
                </a:cubicBezTo>
                <a:cubicBezTo>
                  <a:pt x="337" y="89"/>
                  <a:pt x="346" y="133"/>
                  <a:pt x="319" y="159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Rectangle 24"/>
          <p:cNvSpPr>
            <a:spLocks noChangeArrowheads="1"/>
          </p:cNvSpPr>
          <p:nvPr/>
        </p:nvSpPr>
        <p:spPr bwMode="auto">
          <a:xfrm>
            <a:off x="6978472" y="2398661"/>
            <a:ext cx="2007791" cy="596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19" name="Rectangle 45"/>
          <p:cNvSpPr/>
          <p:nvPr/>
        </p:nvSpPr>
        <p:spPr>
          <a:xfrm>
            <a:off x="6234367" y="4366950"/>
            <a:ext cx="555692" cy="545628"/>
          </a:xfrm>
          <a:prstGeom prst="rect">
            <a:avLst/>
          </a:prstGeom>
          <a:solidFill>
            <a:srgbClr val="3D735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0" name="Freeform 3"/>
          <p:cNvSpPr>
            <a:spLocks noChangeArrowheads="1"/>
          </p:cNvSpPr>
          <p:nvPr/>
        </p:nvSpPr>
        <p:spPr bwMode="auto">
          <a:xfrm>
            <a:off x="6401158" y="4550331"/>
            <a:ext cx="222110" cy="178866"/>
          </a:xfrm>
          <a:custGeom>
            <a:avLst/>
            <a:gdLst>
              <a:gd name="T0" fmla="*/ 487 w 497"/>
              <a:gd name="T1" fmla="*/ 71 h 400"/>
              <a:gd name="T2" fmla="*/ 487 w 497"/>
              <a:gd name="T3" fmla="*/ 71 h 400"/>
              <a:gd name="T4" fmla="*/ 372 w 497"/>
              <a:gd name="T5" fmla="*/ 0 h 400"/>
              <a:gd name="T6" fmla="*/ 354 w 497"/>
              <a:gd name="T7" fmla="*/ 0 h 400"/>
              <a:gd name="T8" fmla="*/ 248 w 497"/>
              <a:gd name="T9" fmla="*/ 71 h 400"/>
              <a:gd name="T10" fmla="*/ 142 w 497"/>
              <a:gd name="T11" fmla="*/ 0 h 400"/>
              <a:gd name="T12" fmla="*/ 123 w 497"/>
              <a:gd name="T13" fmla="*/ 0 h 400"/>
              <a:gd name="T14" fmla="*/ 8 w 497"/>
              <a:gd name="T15" fmla="*/ 71 h 400"/>
              <a:gd name="T16" fmla="*/ 0 w 497"/>
              <a:gd name="T17" fmla="*/ 89 h 400"/>
              <a:gd name="T18" fmla="*/ 0 w 497"/>
              <a:gd name="T19" fmla="*/ 382 h 400"/>
              <a:gd name="T20" fmla="*/ 8 w 497"/>
              <a:gd name="T21" fmla="*/ 390 h 400"/>
              <a:gd name="T22" fmla="*/ 26 w 497"/>
              <a:gd name="T23" fmla="*/ 390 h 400"/>
              <a:gd name="T24" fmla="*/ 132 w 497"/>
              <a:gd name="T25" fmla="*/ 328 h 400"/>
              <a:gd name="T26" fmla="*/ 239 w 497"/>
              <a:gd name="T27" fmla="*/ 390 h 400"/>
              <a:gd name="T28" fmla="*/ 257 w 497"/>
              <a:gd name="T29" fmla="*/ 390 h 400"/>
              <a:gd name="T30" fmla="*/ 363 w 497"/>
              <a:gd name="T31" fmla="*/ 328 h 400"/>
              <a:gd name="T32" fmla="*/ 470 w 497"/>
              <a:gd name="T33" fmla="*/ 390 h 400"/>
              <a:gd name="T34" fmla="*/ 478 w 497"/>
              <a:gd name="T35" fmla="*/ 399 h 400"/>
              <a:gd name="T36" fmla="*/ 487 w 497"/>
              <a:gd name="T37" fmla="*/ 390 h 400"/>
              <a:gd name="T38" fmla="*/ 496 w 497"/>
              <a:gd name="T39" fmla="*/ 382 h 400"/>
              <a:gd name="T40" fmla="*/ 496 w 497"/>
              <a:gd name="T41" fmla="*/ 89 h 400"/>
              <a:gd name="T42" fmla="*/ 487 w 497"/>
              <a:gd name="T43" fmla="*/ 71 h 400"/>
              <a:gd name="T44" fmla="*/ 115 w 497"/>
              <a:gd name="T45" fmla="*/ 293 h 400"/>
              <a:gd name="T46" fmla="*/ 115 w 497"/>
              <a:gd name="T47" fmla="*/ 293 h 400"/>
              <a:gd name="T48" fmla="*/ 35 w 497"/>
              <a:gd name="T49" fmla="*/ 346 h 400"/>
              <a:gd name="T50" fmla="*/ 35 w 497"/>
              <a:gd name="T51" fmla="*/ 98 h 400"/>
              <a:gd name="T52" fmla="*/ 115 w 497"/>
              <a:gd name="T53" fmla="*/ 44 h 400"/>
              <a:gd name="T54" fmla="*/ 115 w 497"/>
              <a:gd name="T55" fmla="*/ 293 h 400"/>
              <a:gd name="T56" fmla="*/ 230 w 497"/>
              <a:gd name="T57" fmla="*/ 346 h 400"/>
              <a:gd name="T58" fmla="*/ 230 w 497"/>
              <a:gd name="T59" fmla="*/ 346 h 400"/>
              <a:gd name="T60" fmla="*/ 150 w 497"/>
              <a:gd name="T61" fmla="*/ 293 h 400"/>
              <a:gd name="T62" fmla="*/ 150 w 497"/>
              <a:gd name="T63" fmla="*/ 44 h 400"/>
              <a:gd name="T64" fmla="*/ 230 w 497"/>
              <a:gd name="T65" fmla="*/ 98 h 400"/>
              <a:gd name="T66" fmla="*/ 230 w 497"/>
              <a:gd name="T67" fmla="*/ 346 h 400"/>
              <a:gd name="T68" fmla="*/ 345 w 497"/>
              <a:gd name="T69" fmla="*/ 293 h 400"/>
              <a:gd name="T70" fmla="*/ 345 w 497"/>
              <a:gd name="T71" fmla="*/ 293 h 400"/>
              <a:gd name="T72" fmla="*/ 266 w 497"/>
              <a:gd name="T73" fmla="*/ 346 h 400"/>
              <a:gd name="T74" fmla="*/ 266 w 497"/>
              <a:gd name="T75" fmla="*/ 98 h 400"/>
              <a:gd name="T76" fmla="*/ 345 w 497"/>
              <a:gd name="T77" fmla="*/ 44 h 400"/>
              <a:gd name="T78" fmla="*/ 345 w 497"/>
              <a:gd name="T79" fmla="*/ 293 h 400"/>
              <a:gd name="T80" fmla="*/ 461 w 497"/>
              <a:gd name="T81" fmla="*/ 346 h 400"/>
              <a:gd name="T82" fmla="*/ 461 w 497"/>
              <a:gd name="T83" fmla="*/ 346 h 400"/>
              <a:gd name="T84" fmla="*/ 380 w 497"/>
              <a:gd name="T85" fmla="*/ 293 h 400"/>
              <a:gd name="T86" fmla="*/ 380 w 497"/>
              <a:gd name="T87" fmla="*/ 44 h 400"/>
              <a:gd name="T88" fmla="*/ 461 w 497"/>
              <a:gd name="T89" fmla="*/ 98 h 400"/>
              <a:gd name="T90" fmla="*/ 461 w 497"/>
              <a:gd name="T91" fmla="*/ 346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497" h="400">
                <a:moveTo>
                  <a:pt x="487" y="71"/>
                </a:moveTo>
                <a:lnTo>
                  <a:pt x="487" y="71"/>
                </a:lnTo>
                <a:cubicBezTo>
                  <a:pt x="372" y="0"/>
                  <a:pt x="372" y="0"/>
                  <a:pt x="372" y="0"/>
                </a:cubicBezTo>
                <a:cubicBezTo>
                  <a:pt x="363" y="0"/>
                  <a:pt x="363" y="0"/>
                  <a:pt x="354" y="0"/>
                </a:cubicBezTo>
                <a:cubicBezTo>
                  <a:pt x="248" y="71"/>
                  <a:pt x="248" y="71"/>
                  <a:pt x="248" y="71"/>
                </a:cubicBezTo>
                <a:cubicBezTo>
                  <a:pt x="142" y="0"/>
                  <a:pt x="142" y="0"/>
                  <a:pt x="142" y="0"/>
                </a:cubicBezTo>
                <a:cubicBezTo>
                  <a:pt x="132" y="0"/>
                  <a:pt x="132" y="0"/>
                  <a:pt x="123" y="0"/>
                </a:cubicBezTo>
                <a:cubicBezTo>
                  <a:pt x="8" y="71"/>
                  <a:pt x="8" y="71"/>
                  <a:pt x="8" y="71"/>
                </a:cubicBezTo>
                <a:cubicBezTo>
                  <a:pt x="0" y="80"/>
                  <a:pt x="0" y="80"/>
                  <a:pt x="0" y="89"/>
                </a:cubicBezTo>
                <a:cubicBezTo>
                  <a:pt x="0" y="382"/>
                  <a:pt x="0" y="382"/>
                  <a:pt x="0" y="382"/>
                </a:cubicBezTo>
                <a:cubicBezTo>
                  <a:pt x="0" y="382"/>
                  <a:pt x="0" y="390"/>
                  <a:pt x="8" y="390"/>
                </a:cubicBezTo>
                <a:cubicBezTo>
                  <a:pt x="8" y="399"/>
                  <a:pt x="17" y="399"/>
                  <a:pt x="26" y="390"/>
                </a:cubicBezTo>
                <a:cubicBezTo>
                  <a:pt x="132" y="328"/>
                  <a:pt x="132" y="328"/>
                  <a:pt x="132" y="328"/>
                </a:cubicBezTo>
                <a:cubicBezTo>
                  <a:pt x="239" y="390"/>
                  <a:pt x="239" y="390"/>
                  <a:pt x="239" y="390"/>
                </a:cubicBezTo>
                <a:cubicBezTo>
                  <a:pt x="248" y="399"/>
                  <a:pt x="248" y="399"/>
                  <a:pt x="257" y="390"/>
                </a:cubicBezTo>
                <a:cubicBezTo>
                  <a:pt x="363" y="328"/>
                  <a:pt x="363" y="328"/>
                  <a:pt x="363" y="328"/>
                </a:cubicBezTo>
                <a:cubicBezTo>
                  <a:pt x="470" y="390"/>
                  <a:pt x="470" y="390"/>
                  <a:pt x="470" y="390"/>
                </a:cubicBezTo>
                <a:cubicBezTo>
                  <a:pt x="470" y="399"/>
                  <a:pt x="478" y="399"/>
                  <a:pt x="478" y="399"/>
                </a:cubicBezTo>
                <a:cubicBezTo>
                  <a:pt x="478" y="399"/>
                  <a:pt x="487" y="399"/>
                  <a:pt x="487" y="390"/>
                </a:cubicBezTo>
                <a:cubicBezTo>
                  <a:pt x="496" y="390"/>
                  <a:pt x="496" y="382"/>
                  <a:pt x="496" y="382"/>
                </a:cubicBezTo>
                <a:cubicBezTo>
                  <a:pt x="496" y="89"/>
                  <a:pt x="496" y="89"/>
                  <a:pt x="496" y="89"/>
                </a:cubicBezTo>
                <a:cubicBezTo>
                  <a:pt x="496" y="80"/>
                  <a:pt x="496" y="80"/>
                  <a:pt x="487" y="71"/>
                </a:cubicBezTo>
                <a:close/>
                <a:moveTo>
                  <a:pt x="115" y="293"/>
                </a:moveTo>
                <a:lnTo>
                  <a:pt x="115" y="293"/>
                </a:lnTo>
                <a:cubicBezTo>
                  <a:pt x="35" y="346"/>
                  <a:pt x="35" y="346"/>
                  <a:pt x="35" y="346"/>
                </a:cubicBezTo>
                <a:cubicBezTo>
                  <a:pt x="35" y="98"/>
                  <a:pt x="35" y="98"/>
                  <a:pt x="35" y="98"/>
                </a:cubicBezTo>
                <a:cubicBezTo>
                  <a:pt x="115" y="44"/>
                  <a:pt x="115" y="44"/>
                  <a:pt x="115" y="44"/>
                </a:cubicBezTo>
                <a:lnTo>
                  <a:pt x="115" y="293"/>
                </a:lnTo>
                <a:close/>
                <a:moveTo>
                  <a:pt x="230" y="346"/>
                </a:moveTo>
                <a:lnTo>
                  <a:pt x="230" y="346"/>
                </a:lnTo>
                <a:cubicBezTo>
                  <a:pt x="150" y="293"/>
                  <a:pt x="150" y="293"/>
                  <a:pt x="150" y="293"/>
                </a:cubicBezTo>
                <a:cubicBezTo>
                  <a:pt x="150" y="44"/>
                  <a:pt x="150" y="44"/>
                  <a:pt x="150" y="44"/>
                </a:cubicBezTo>
                <a:cubicBezTo>
                  <a:pt x="230" y="98"/>
                  <a:pt x="230" y="98"/>
                  <a:pt x="230" y="98"/>
                </a:cubicBezTo>
                <a:lnTo>
                  <a:pt x="230" y="346"/>
                </a:lnTo>
                <a:close/>
                <a:moveTo>
                  <a:pt x="345" y="293"/>
                </a:moveTo>
                <a:lnTo>
                  <a:pt x="345" y="293"/>
                </a:lnTo>
                <a:cubicBezTo>
                  <a:pt x="266" y="346"/>
                  <a:pt x="266" y="346"/>
                  <a:pt x="266" y="346"/>
                </a:cubicBezTo>
                <a:cubicBezTo>
                  <a:pt x="266" y="98"/>
                  <a:pt x="266" y="98"/>
                  <a:pt x="266" y="98"/>
                </a:cubicBezTo>
                <a:cubicBezTo>
                  <a:pt x="345" y="44"/>
                  <a:pt x="345" y="44"/>
                  <a:pt x="345" y="44"/>
                </a:cubicBezTo>
                <a:lnTo>
                  <a:pt x="345" y="293"/>
                </a:lnTo>
                <a:close/>
                <a:moveTo>
                  <a:pt x="461" y="346"/>
                </a:moveTo>
                <a:lnTo>
                  <a:pt x="461" y="346"/>
                </a:lnTo>
                <a:cubicBezTo>
                  <a:pt x="380" y="293"/>
                  <a:pt x="380" y="293"/>
                  <a:pt x="380" y="293"/>
                </a:cubicBezTo>
                <a:cubicBezTo>
                  <a:pt x="380" y="44"/>
                  <a:pt x="380" y="44"/>
                  <a:pt x="380" y="44"/>
                </a:cubicBezTo>
                <a:cubicBezTo>
                  <a:pt x="461" y="98"/>
                  <a:pt x="461" y="98"/>
                  <a:pt x="461" y="98"/>
                </a:cubicBezTo>
                <a:lnTo>
                  <a:pt x="461" y="346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Rectangle 24"/>
          <p:cNvSpPr>
            <a:spLocks noChangeArrowheads="1"/>
          </p:cNvSpPr>
          <p:nvPr/>
        </p:nvSpPr>
        <p:spPr bwMode="auto">
          <a:xfrm>
            <a:off x="6978472" y="4336382"/>
            <a:ext cx="2007791" cy="596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22" name="Rectangle 42"/>
          <p:cNvSpPr/>
          <p:nvPr/>
        </p:nvSpPr>
        <p:spPr>
          <a:xfrm>
            <a:off x="2447724" y="4366950"/>
            <a:ext cx="555692" cy="545628"/>
          </a:xfrm>
          <a:prstGeom prst="rect">
            <a:avLst/>
          </a:prstGeom>
          <a:solidFill>
            <a:srgbClr val="3D735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3" name="Freeform 29"/>
          <p:cNvSpPr>
            <a:spLocks noChangeArrowheads="1"/>
          </p:cNvSpPr>
          <p:nvPr/>
        </p:nvSpPr>
        <p:spPr bwMode="auto">
          <a:xfrm>
            <a:off x="2626309" y="4536572"/>
            <a:ext cx="198523" cy="206384"/>
          </a:xfrm>
          <a:custGeom>
            <a:avLst/>
            <a:gdLst>
              <a:gd name="T0" fmla="*/ 248 w 444"/>
              <a:gd name="T1" fmla="*/ 337 h 462"/>
              <a:gd name="T2" fmla="*/ 248 w 444"/>
              <a:gd name="T3" fmla="*/ 337 h 462"/>
              <a:gd name="T4" fmla="*/ 320 w 444"/>
              <a:gd name="T5" fmla="*/ 257 h 462"/>
              <a:gd name="T6" fmla="*/ 443 w 444"/>
              <a:gd name="T7" fmla="*/ 71 h 462"/>
              <a:gd name="T8" fmla="*/ 426 w 444"/>
              <a:gd name="T9" fmla="*/ 53 h 462"/>
              <a:gd name="T10" fmla="*/ 346 w 444"/>
              <a:gd name="T11" fmla="*/ 53 h 462"/>
              <a:gd name="T12" fmla="*/ 222 w 444"/>
              <a:gd name="T13" fmla="*/ 0 h 462"/>
              <a:gd name="T14" fmla="*/ 98 w 444"/>
              <a:gd name="T15" fmla="*/ 53 h 462"/>
              <a:gd name="T16" fmla="*/ 18 w 444"/>
              <a:gd name="T17" fmla="*/ 53 h 462"/>
              <a:gd name="T18" fmla="*/ 0 w 444"/>
              <a:gd name="T19" fmla="*/ 71 h 462"/>
              <a:gd name="T20" fmla="*/ 124 w 444"/>
              <a:gd name="T21" fmla="*/ 257 h 462"/>
              <a:gd name="T22" fmla="*/ 195 w 444"/>
              <a:gd name="T23" fmla="*/ 337 h 462"/>
              <a:gd name="T24" fmla="*/ 195 w 444"/>
              <a:gd name="T25" fmla="*/ 372 h 462"/>
              <a:gd name="T26" fmla="*/ 107 w 444"/>
              <a:gd name="T27" fmla="*/ 416 h 462"/>
              <a:gd name="T28" fmla="*/ 222 w 444"/>
              <a:gd name="T29" fmla="*/ 461 h 462"/>
              <a:gd name="T30" fmla="*/ 328 w 444"/>
              <a:gd name="T31" fmla="*/ 416 h 462"/>
              <a:gd name="T32" fmla="*/ 248 w 444"/>
              <a:gd name="T33" fmla="*/ 372 h 462"/>
              <a:gd name="T34" fmla="*/ 248 w 444"/>
              <a:gd name="T35" fmla="*/ 337 h 462"/>
              <a:gd name="T36" fmla="*/ 320 w 444"/>
              <a:gd name="T37" fmla="*/ 212 h 462"/>
              <a:gd name="T38" fmla="*/ 320 w 444"/>
              <a:gd name="T39" fmla="*/ 212 h 462"/>
              <a:gd name="T40" fmla="*/ 346 w 444"/>
              <a:gd name="T41" fmla="*/ 89 h 462"/>
              <a:gd name="T42" fmla="*/ 408 w 444"/>
              <a:gd name="T43" fmla="*/ 89 h 462"/>
              <a:gd name="T44" fmla="*/ 320 w 444"/>
              <a:gd name="T45" fmla="*/ 212 h 462"/>
              <a:gd name="T46" fmla="*/ 222 w 444"/>
              <a:gd name="T47" fmla="*/ 36 h 462"/>
              <a:gd name="T48" fmla="*/ 222 w 444"/>
              <a:gd name="T49" fmla="*/ 36 h 462"/>
              <a:gd name="T50" fmla="*/ 320 w 444"/>
              <a:gd name="T51" fmla="*/ 71 h 462"/>
              <a:gd name="T52" fmla="*/ 222 w 444"/>
              <a:gd name="T53" fmla="*/ 115 h 462"/>
              <a:gd name="T54" fmla="*/ 124 w 444"/>
              <a:gd name="T55" fmla="*/ 71 h 462"/>
              <a:gd name="T56" fmla="*/ 222 w 444"/>
              <a:gd name="T57" fmla="*/ 36 h 462"/>
              <a:gd name="T58" fmla="*/ 36 w 444"/>
              <a:gd name="T59" fmla="*/ 89 h 462"/>
              <a:gd name="T60" fmla="*/ 36 w 444"/>
              <a:gd name="T61" fmla="*/ 89 h 462"/>
              <a:gd name="T62" fmla="*/ 98 w 444"/>
              <a:gd name="T63" fmla="*/ 89 h 462"/>
              <a:gd name="T64" fmla="*/ 124 w 444"/>
              <a:gd name="T65" fmla="*/ 212 h 462"/>
              <a:gd name="T66" fmla="*/ 36 w 444"/>
              <a:gd name="T67" fmla="*/ 89 h 4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44" h="462">
                <a:moveTo>
                  <a:pt x="248" y="337"/>
                </a:moveTo>
                <a:lnTo>
                  <a:pt x="248" y="337"/>
                </a:lnTo>
                <a:cubicBezTo>
                  <a:pt x="248" y="302"/>
                  <a:pt x="275" y="283"/>
                  <a:pt x="320" y="257"/>
                </a:cubicBezTo>
                <a:cubicBezTo>
                  <a:pt x="373" y="221"/>
                  <a:pt x="443" y="177"/>
                  <a:pt x="443" y="71"/>
                </a:cubicBezTo>
                <a:cubicBezTo>
                  <a:pt x="443" y="62"/>
                  <a:pt x="434" y="53"/>
                  <a:pt x="426" y="53"/>
                </a:cubicBezTo>
                <a:cubicBezTo>
                  <a:pt x="346" y="53"/>
                  <a:pt x="346" y="53"/>
                  <a:pt x="346" y="53"/>
                </a:cubicBezTo>
                <a:cubicBezTo>
                  <a:pt x="328" y="27"/>
                  <a:pt x="293" y="0"/>
                  <a:pt x="222" y="0"/>
                </a:cubicBezTo>
                <a:cubicBezTo>
                  <a:pt x="151" y="0"/>
                  <a:pt x="116" y="27"/>
                  <a:pt x="98" y="53"/>
                </a:cubicBezTo>
                <a:cubicBezTo>
                  <a:pt x="18" y="53"/>
                  <a:pt x="18" y="53"/>
                  <a:pt x="18" y="53"/>
                </a:cubicBezTo>
                <a:cubicBezTo>
                  <a:pt x="9" y="53"/>
                  <a:pt x="0" y="62"/>
                  <a:pt x="0" y="71"/>
                </a:cubicBezTo>
                <a:cubicBezTo>
                  <a:pt x="0" y="177"/>
                  <a:pt x="62" y="221"/>
                  <a:pt x="124" y="257"/>
                </a:cubicBezTo>
                <a:cubicBezTo>
                  <a:pt x="169" y="283"/>
                  <a:pt x="195" y="302"/>
                  <a:pt x="195" y="337"/>
                </a:cubicBezTo>
                <a:cubicBezTo>
                  <a:pt x="195" y="372"/>
                  <a:pt x="195" y="372"/>
                  <a:pt x="195" y="372"/>
                </a:cubicBezTo>
                <a:cubicBezTo>
                  <a:pt x="142" y="381"/>
                  <a:pt x="107" y="399"/>
                  <a:pt x="107" y="416"/>
                </a:cubicBezTo>
                <a:cubicBezTo>
                  <a:pt x="107" y="443"/>
                  <a:pt x="160" y="461"/>
                  <a:pt x="222" y="461"/>
                </a:cubicBezTo>
                <a:cubicBezTo>
                  <a:pt x="283" y="461"/>
                  <a:pt x="328" y="443"/>
                  <a:pt x="328" y="416"/>
                </a:cubicBezTo>
                <a:cubicBezTo>
                  <a:pt x="328" y="399"/>
                  <a:pt x="302" y="381"/>
                  <a:pt x="248" y="372"/>
                </a:cubicBezTo>
                <a:lnTo>
                  <a:pt x="248" y="337"/>
                </a:lnTo>
                <a:close/>
                <a:moveTo>
                  <a:pt x="320" y="212"/>
                </a:moveTo>
                <a:lnTo>
                  <a:pt x="320" y="212"/>
                </a:lnTo>
                <a:cubicBezTo>
                  <a:pt x="337" y="186"/>
                  <a:pt x="346" y="142"/>
                  <a:pt x="346" y="89"/>
                </a:cubicBezTo>
                <a:cubicBezTo>
                  <a:pt x="408" y="89"/>
                  <a:pt x="408" y="89"/>
                  <a:pt x="408" y="89"/>
                </a:cubicBezTo>
                <a:cubicBezTo>
                  <a:pt x="399" y="151"/>
                  <a:pt x="364" y="186"/>
                  <a:pt x="320" y="212"/>
                </a:cubicBezTo>
                <a:close/>
                <a:moveTo>
                  <a:pt x="222" y="36"/>
                </a:moveTo>
                <a:lnTo>
                  <a:pt x="222" y="36"/>
                </a:lnTo>
                <a:cubicBezTo>
                  <a:pt x="293" y="36"/>
                  <a:pt x="320" y="62"/>
                  <a:pt x="320" y="71"/>
                </a:cubicBezTo>
                <a:cubicBezTo>
                  <a:pt x="320" y="80"/>
                  <a:pt x="293" y="106"/>
                  <a:pt x="222" y="115"/>
                </a:cubicBezTo>
                <a:cubicBezTo>
                  <a:pt x="151" y="106"/>
                  <a:pt x="124" y="80"/>
                  <a:pt x="124" y="71"/>
                </a:cubicBezTo>
                <a:cubicBezTo>
                  <a:pt x="124" y="62"/>
                  <a:pt x="151" y="36"/>
                  <a:pt x="222" y="36"/>
                </a:cubicBezTo>
                <a:close/>
                <a:moveTo>
                  <a:pt x="36" y="89"/>
                </a:moveTo>
                <a:lnTo>
                  <a:pt x="36" y="89"/>
                </a:lnTo>
                <a:cubicBezTo>
                  <a:pt x="98" y="89"/>
                  <a:pt x="98" y="89"/>
                  <a:pt x="98" y="89"/>
                </a:cubicBezTo>
                <a:cubicBezTo>
                  <a:pt x="98" y="142"/>
                  <a:pt x="107" y="186"/>
                  <a:pt x="124" y="212"/>
                </a:cubicBezTo>
                <a:cubicBezTo>
                  <a:pt x="80" y="186"/>
                  <a:pt x="36" y="151"/>
                  <a:pt x="36" y="89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Rectangle 24"/>
          <p:cNvSpPr>
            <a:spLocks noChangeArrowheads="1"/>
          </p:cNvSpPr>
          <p:nvPr/>
        </p:nvSpPr>
        <p:spPr bwMode="auto">
          <a:xfrm>
            <a:off x="251520" y="4336382"/>
            <a:ext cx="2007791" cy="596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25" name="Rectangle 36"/>
          <p:cNvSpPr/>
          <p:nvPr/>
        </p:nvSpPr>
        <p:spPr>
          <a:xfrm>
            <a:off x="2447724" y="2436410"/>
            <a:ext cx="555692" cy="545628"/>
          </a:xfrm>
          <a:prstGeom prst="rect">
            <a:avLst/>
          </a:prstGeom>
          <a:solidFill>
            <a:srgbClr val="3D735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2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6" name="Freeform 97"/>
          <p:cNvSpPr>
            <a:spLocks noChangeArrowheads="1"/>
          </p:cNvSpPr>
          <p:nvPr/>
        </p:nvSpPr>
        <p:spPr bwMode="auto">
          <a:xfrm>
            <a:off x="2633915" y="2613893"/>
            <a:ext cx="222111" cy="190661"/>
          </a:xfrm>
          <a:custGeom>
            <a:avLst/>
            <a:gdLst>
              <a:gd name="T0" fmla="*/ 230 w 497"/>
              <a:gd name="T1" fmla="*/ 231 h 426"/>
              <a:gd name="T2" fmla="*/ 230 w 497"/>
              <a:gd name="T3" fmla="*/ 231 h 426"/>
              <a:gd name="T4" fmla="*/ 274 w 497"/>
              <a:gd name="T5" fmla="*/ 231 h 426"/>
              <a:gd name="T6" fmla="*/ 274 w 497"/>
              <a:gd name="T7" fmla="*/ 275 h 426"/>
              <a:gd name="T8" fmla="*/ 496 w 497"/>
              <a:gd name="T9" fmla="*/ 275 h 426"/>
              <a:gd name="T10" fmla="*/ 487 w 497"/>
              <a:gd name="T11" fmla="*/ 133 h 426"/>
              <a:gd name="T12" fmla="*/ 443 w 497"/>
              <a:gd name="T13" fmla="*/ 80 h 426"/>
              <a:gd name="T14" fmla="*/ 363 w 497"/>
              <a:gd name="T15" fmla="*/ 80 h 426"/>
              <a:gd name="T16" fmla="*/ 337 w 497"/>
              <a:gd name="T17" fmla="*/ 27 h 426"/>
              <a:gd name="T18" fmla="*/ 300 w 497"/>
              <a:gd name="T19" fmla="*/ 0 h 426"/>
              <a:gd name="T20" fmla="*/ 194 w 497"/>
              <a:gd name="T21" fmla="*/ 0 h 426"/>
              <a:gd name="T22" fmla="*/ 168 w 497"/>
              <a:gd name="T23" fmla="*/ 27 h 426"/>
              <a:gd name="T24" fmla="*/ 133 w 497"/>
              <a:gd name="T25" fmla="*/ 80 h 426"/>
              <a:gd name="T26" fmla="*/ 53 w 497"/>
              <a:gd name="T27" fmla="*/ 80 h 426"/>
              <a:gd name="T28" fmla="*/ 9 w 497"/>
              <a:gd name="T29" fmla="*/ 133 h 426"/>
              <a:gd name="T30" fmla="*/ 0 w 497"/>
              <a:gd name="T31" fmla="*/ 275 h 426"/>
              <a:gd name="T32" fmla="*/ 230 w 497"/>
              <a:gd name="T33" fmla="*/ 275 h 426"/>
              <a:gd name="T34" fmla="*/ 230 w 497"/>
              <a:gd name="T35" fmla="*/ 231 h 426"/>
              <a:gd name="T36" fmla="*/ 186 w 497"/>
              <a:gd name="T37" fmla="*/ 53 h 426"/>
              <a:gd name="T38" fmla="*/ 186 w 497"/>
              <a:gd name="T39" fmla="*/ 53 h 426"/>
              <a:gd name="T40" fmla="*/ 212 w 497"/>
              <a:gd name="T41" fmla="*/ 36 h 426"/>
              <a:gd name="T42" fmla="*/ 284 w 497"/>
              <a:gd name="T43" fmla="*/ 36 h 426"/>
              <a:gd name="T44" fmla="*/ 309 w 497"/>
              <a:gd name="T45" fmla="*/ 53 h 426"/>
              <a:gd name="T46" fmla="*/ 319 w 497"/>
              <a:gd name="T47" fmla="*/ 80 h 426"/>
              <a:gd name="T48" fmla="*/ 177 w 497"/>
              <a:gd name="T49" fmla="*/ 80 h 426"/>
              <a:gd name="T50" fmla="*/ 186 w 497"/>
              <a:gd name="T51" fmla="*/ 53 h 426"/>
              <a:gd name="T52" fmla="*/ 274 w 497"/>
              <a:gd name="T53" fmla="*/ 355 h 426"/>
              <a:gd name="T54" fmla="*/ 274 w 497"/>
              <a:gd name="T55" fmla="*/ 355 h 426"/>
              <a:gd name="T56" fmla="*/ 230 w 497"/>
              <a:gd name="T57" fmla="*/ 355 h 426"/>
              <a:gd name="T58" fmla="*/ 230 w 497"/>
              <a:gd name="T59" fmla="*/ 302 h 426"/>
              <a:gd name="T60" fmla="*/ 9 w 497"/>
              <a:gd name="T61" fmla="*/ 302 h 426"/>
              <a:gd name="T62" fmla="*/ 17 w 497"/>
              <a:gd name="T63" fmla="*/ 381 h 426"/>
              <a:gd name="T64" fmla="*/ 62 w 497"/>
              <a:gd name="T65" fmla="*/ 425 h 426"/>
              <a:gd name="T66" fmla="*/ 434 w 497"/>
              <a:gd name="T67" fmla="*/ 425 h 426"/>
              <a:gd name="T68" fmla="*/ 478 w 497"/>
              <a:gd name="T69" fmla="*/ 381 h 426"/>
              <a:gd name="T70" fmla="*/ 487 w 497"/>
              <a:gd name="T71" fmla="*/ 302 h 426"/>
              <a:gd name="T72" fmla="*/ 274 w 497"/>
              <a:gd name="T73" fmla="*/ 302 h 426"/>
              <a:gd name="T74" fmla="*/ 274 w 497"/>
              <a:gd name="T75" fmla="*/ 355 h 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97" h="426">
                <a:moveTo>
                  <a:pt x="230" y="231"/>
                </a:moveTo>
                <a:lnTo>
                  <a:pt x="230" y="231"/>
                </a:lnTo>
                <a:cubicBezTo>
                  <a:pt x="274" y="231"/>
                  <a:pt x="274" y="231"/>
                  <a:pt x="274" y="231"/>
                </a:cubicBezTo>
                <a:cubicBezTo>
                  <a:pt x="274" y="275"/>
                  <a:pt x="274" y="275"/>
                  <a:pt x="274" y="275"/>
                </a:cubicBezTo>
                <a:cubicBezTo>
                  <a:pt x="496" y="275"/>
                  <a:pt x="496" y="275"/>
                  <a:pt x="496" y="275"/>
                </a:cubicBezTo>
                <a:cubicBezTo>
                  <a:pt x="496" y="275"/>
                  <a:pt x="496" y="168"/>
                  <a:pt x="487" y="133"/>
                </a:cubicBezTo>
                <a:cubicBezTo>
                  <a:pt x="487" y="97"/>
                  <a:pt x="478" y="80"/>
                  <a:pt x="443" y="80"/>
                </a:cubicBezTo>
                <a:cubicBezTo>
                  <a:pt x="363" y="80"/>
                  <a:pt x="363" y="80"/>
                  <a:pt x="363" y="80"/>
                </a:cubicBezTo>
                <a:cubicBezTo>
                  <a:pt x="345" y="53"/>
                  <a:pt x="337" y="27"/>
                  <a:pt x="337" y="27"/>
                </a:cubicBezTo>
                <a:cubicBezTo>
                  <a:pt x="328" y="9"/>
                  <a:pt x="319" y="0"/>
                  <a:pt x="300" y="0"/>
                </a:cubicBezTo>
                <a:cubicBezTo>
                  <a:pt x="194" y="0"/>
                  <a:pt x="194" y="0"/>
                  <a:pt x="194" y="0"/>
                </a:cubicBezTo>
                <a:cubicBezTo>
                  <a:pt x="177" y="0"/>
                  <a:pt x="168" y="9"/>
                  <a:pt x="168" y="27"/>
                </a:cubicBezTo>
                <a:cubicBezTo>
                  <a:pt x="159" y="27"/>
                  <a:pt x="150" y="53"/>
                  <a:pt x="133" y="80"/>
                </a:cubicBezTo>
                <a:cubicBezTo>
                  <a:pt x="53" y="80"/>
                  <a:pt x="53" y="80"/>
                  <a:pt x="53" y="80"/>
                </a:cubicBezTo>
                <a:cubicBezTo>
                  <a:pt x="17" y="80"/>
                  <a:pt x="9" y="97"/>
                  <a:pt x="9" y="133"/>
                </a:cubicBezTo>
                <a:cubicBezTo>
                  <a:pt x="0" y="168"/>
                  <a:pt x="0" y="275"/>
                  <a:pt x="0" y="275"/>
                </a:cubicBezTo>
                <a:cubicBezTo>
                  <a:pt x="230" y="275"/>
                  <a:pt x="230" y="275"/>
                  <a:pt x="230" y="275"/>
                </a:cubicBezTo>
                <a:lnTo>
                  <a:pt x="230" y="231"/>
                </a:lnTo>
                <a:close/>
                <a:moveTo>
                  <a:pt x="186" y="53"/>
                </a:moveTo>
                <a:lnTo>
                  <a:pt x="186" y="53"/>
                </a:lnTo>
                <a:cubicBezTo>
                  <a:pt x="194" y="44"/>
                  <a:pt x="194" y="36"/>
                  <a:pt x="212" y="36"/>
                </a:cubicBezTo>
                <a:cubicBezTo>
                  <a:pt x="284" y="36"/>
                  <a:pt x="284" y="36"/>
                  <a:pt x="284" y="36"/>
                </a:cubicBezTo>
                <a:cubicBezTo>
                  <a:pt x="300" y="36"/>
                  <a:pt x="300" y="44"/>
                  <a:pt x="309" y="53"/>
                </a:cubicBezTo>
                <a:cubicBezTo>
                  <a:pt x="309" y="53"/>
                  <a:pt x="319" y="71"/>
                  <a:pt x="319" y="80"/>
                </a:cubicBezTo>
                <a:cubicBezTo>
                  <a:pt x="177" y="80"/>
                  <a:pt x="177" y="80"/>
                  <a:pt x="177" y="80"/>
                </a:cubicBezTo>
                <a:cubicBezTo>
                  <a:pt x="186" y="71"/>
                  <a:pt x="186" y="53"/>
                  <a:pt x="186" y="53"/>
                </a:cubicBezTo>
                <a:close/>
                <a:moveTo>
                  <a:pt x="274" y="355"/>
                </a:moveTo>
                <a:lnTo>
                  <a:pt x="274" y="355"/>
                </a:lnTo>
                <a:cubicBezTo>
                  <a:pt x="230" y="355"/>
                  <a:pt x="230" y="355"/>
                  <a:pt x="230" y="355"/>
                </a:cubicBezTo>
                <a:cubicBezTo>
                  <a:pt x="230" y="302"/>
                  <a:pt x="230" y="302"/>
                  <a:pt x="230" y="302"/>
                </a:cubicBezTo>
                <a:cubicBezTo>
                  <a:pt x="9" y="302"/>
                  <a:pt x="9" y="302"/>
                  <a:pt x="9" y="302"/>
                </a:cubicBezTo>
                <a:cubicBezTo>
                  <a:pt x="9" y="302"/>
                  <a:pt x="17" y="346"/>
                  <a:pt x="17" y="381"/>
                </a:cubicBezTo>
                <a:cubicBezTo>
                  <a:pt x="17" y="399"/>
                  <a:pt x="26" y="425"/>
                  <a:pt x="62" y="425"/>
                </a:cubicBezTo>
                <a:cubicBezTo>
                  <a:pt x="434" y="425"/>
                  <a:pt x="434" y="425"/>
                  <a:pt x="434" y="425"/>
                </a:cubicBezTo>
                <a:cubicBezTo>
                  <a:pt x="469" y="425"/>
                  <a:pt x="478" y="399"/>
                  <a:pt x="478" y="381"/>
                </a:cubicBezTo>
                <a:cubicBezTo>
                  <a:pt x="478" y="346"/>
                  <a:pt x="487" y="302"/>
                  <a:pt x="487" y="302"/>
                </a:cubicBezTo>
                <a:cubicBezTo>
                  <a:pt x="274" y="302"/>
                  <a:pt x="274" y="302"/>
                  <a:pt x="274" y="302"/>
                </a:cubicBezTo>
                <a:lnTo>
                  <a:pt x="274" y="355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Rectangle 24"/>
          <p:cNvSpPr>
            <a:spLocks noChangeArrowheads="1"/>
          </p:cNvSpPr>
          <p:nvPr/>
        </p:nvSpPr>
        <p:spPr bwMode="auto">
          <a:xfrm>
            <a:off x="251520" y="2358534"/>
            <a:ext cx="2007791" cy="596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9942378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1635319" y="2586490"/>
            <a:ext cx="5918837" cy="1685020"/>
            <a:chOff x="3136581" y="2620011"/>
            <a:chExt cx="5918837" cy="1685020"/>
          </a:xfrm>
        </p:grpSpPr>
        <p:grpSp>
          <p:nvGrpSpPr>
            <p:cNvPr id="11" name="组合 10"/>
            <p:cNvGrpSpPr/>
            <p:nvPr/>
          </p:nvGrpSpPr>
          <p:grpSpPr>
            <a:xfrm>
              <a:off x="4977744" y="2620011"/>
              <a:ext cx="2236510" cy="1199901"/>
              <a:chOff x="4991377" y="2848925"/>
              <a:chExt cx="2236510" cy="1199901"/>
            </a:xfrm>
          </p:grpSpPr>
          <p:sp>
            <p:nvSpPr>
              <p:cNvPr id="13" name="文本框 13"/>
              <p:cNvSpPr txBox="1">
                <a:spLocks noChangeArrowheads="1"/>
              </p:cNvSpPr>
              <p:nvPr/>
            </p:nvSpPr>
            <p:spPr bwMode="auto">
              <a:xfrm>
                <a:off x="4991377" y="3648716"/>
                <a:ext cx="2236510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595959"/>
                    </a:solidFill>
                    <a:effectLst/>
                    <a:uLnTx/>
                    <a:uFillTx/>
                    <a:latin typeface="华文细黑" panose="02010600040101010101" pitchFamily="2" charset="-122"/>
                    <a:ea typeface="华文细黑" panose="02010600040101010101" pitchFamily="2" charset="-122"/>
                  </a:rPr>
                  <a:t>点击添加标题内容</a:t>
                </a:r>
              </a:p>
            </p:txBody>
          </p:sp>
          <p:grpSp>
            <p:nvGrpSpPr>
              <p:cNvPr id="14" name="组合 13"/>
              <p:cNvGrpSpPr/>
              <p:nvPr/>
            </p:nvGrpSpPr>
            <p:grpSpPr>
              <a:xfrm>
                <a:off x="5766091" y="2848925"/>
                <a:ext cx="687082" cy="687082"/>
                <a:chOff x="5797609" y="2848925"/>
                <a:chExt cx="687082" cy="687082"/>
              </a:xfrm>
            </p:grpSpPr>
            <p:sp>
              <p:nvSpPr>
                <p:cNvPr id="15" name="椭圆 14"/>
                <p:cNvSpPr/>
                <p:nvPr/>
              </p:nvSpPr>
              <p:spPr>
                <a:xfrm>
                  <a:off x="5797609" y="2848925"/>
                  <a:ext cx="687082" cy="687082"/>
                </a:xfrm>
                <a:prstGeom prst="ellipse">
                  <a:avLst/>
                </a:prstGeom>
                <a:noFill/>
                <a:ln w="12700" cap="flat" cmpd="sng" algn="ctr">
                  <a:solidFill>
                    <a:srgbClr val="3D735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等线"/>
                    <a:cs typeface="+mn-cs"/>
                  </a:endParaRPr>
                </a:p>
              </p:txBody>
            </p:sp>
            <p:sp>
              <p:nvSpPr>
                <p:cNvPr id="16" name="文本框 18"/>
                <p:cNvSpPr txBox="1"/>
                <p:nvPr/>
              </p:nvSpPr>
              <p:spPr>
                <a:xfrm>
                  <a:off x="5838007" y="2961634"/>
                  <a:ext cx="606287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zh-CN" sz="24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708265"/>
                      </a:solidFill>
                      <a:effectLst/>
                      <a:uLnTx/>
                      <a:uFillTx/>
                      <a:latin typeface="华文细黑" panose="02010600040101010101" pitchFamily="2" charset="-122"/>
                      <a:ea typeface="华文细黑" panose="02010600040101010101" pitchFamily="2" charset="-122"/>
                    </a:rPr>
                    <a:t>03</a:t>
                  </a:r>
                  <a:endParaRPr kumimoji="0" lang="zh-CN" altLang="en-US" sz="2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708265"/>
                    </a:solidFill>
                    <a:effectLst/>
                    <a:uLnTx/>
                    <a:uFillTx/>
                    <a:latin typeface="华文细黑" panose="02010600040101010101" pitchFamily="2" charset="-122"/>
                    <a:ea typeface="华文细黑" panose="02010600040101010101" pitchFamily="2" charset="-122"/>
                  </a:endParaRPr>
                </a:p>
              </p:txBody>
            </p:sp>
          </p:grpSp>
        </p:grpSp>
        <p:sp>
          <p:nvSpPr>
            <p:cNvPr id="12" name="文本占位符 2"/>
            <p:cNvSpPr txBox="1">
              <a:spLocks/>
            </p:cNvSpPr>
            <p:nvPr/>
          </p:nvSpPr>
          <p:spPr>
            <a:xfrm>
              <a:off x="3136581" y="3932621"/>
              <a:ext cx="5918837" cy="372410"/>
            </a:xfrm>
            <a:prstGeom prst="rect">
              <a:avLst/>
            </a:prstGeom>
            <a:noFill/>
          </p:spPr>
          <p:txBody>
            <a:bodyPr vert="horz" wrap="square" lIns="91440" tIns="45720" rIns="91440" bIns="45720" rtlCol="0" anchor="ctr">
              <a:spAutoFit/>
            </a:bodyPr>
            <a:lstStyle>
              <a:lvl1pPr marL="228600" indent="-22860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lang="zh-CN" altLang="en-US" sz="1800" b="1" i="0" kern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ea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3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US" altLang="en-US" sz="7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  <a:cs typeface="+mn-ea"/>
                  <a:sym typeface="+mn-lt"/>
                </a:rPr>
                <a:t>CSASAADAstudio</a:t>
              </a:r>
              <a:r>
                <a:rPr kumimoji="0" lang="en-US" altLang="en-US" sz="7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  <a:cs typeface="+mn-ea"/>
                  <a:sym typeface="+mn-lt"/>
                </a:rPr>
                <a:t> sales template, a more beautiful template please magic </a:t>
              </a:r>
              <a:r>
                <a:rPr kumimoji="0" lang="en-US" altLang="en-US" sz="7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  <a:cs typeface="+mn-ea"/>
                  <a:sym typeface="+mn-lt"/>
                </a:rPr>
                <a:t>rainMagic</a:t>
              </a:r>
              <a:r>
                <a:rPr kumimoji="0" lang="en-US" altLang="en-US" sz="7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  <a:cs typeface="+mn-ea"/>
                  <a:sym typeface="+mn-lt"/>
                </a:rPr>
                <a:t> rain studio sales template, a </a:t>
              </a:r>
              <a:r>
                <a:rPr kumimoji="0" lang="en-US" altLang="en-US" sz="7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  <a:cs typeface="+mn-ea"/>
                  <a:sym typeface="+mn-lt"/>
                </a:rPr>
                <a:t>moreMagic</a:t>
              </a:r>
              <a:r>
                <a:rPr kumimoji="0" lang="en-US" altLang="en-US" sz="7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  <a:cs typeface="+mn-ea"/>
                  <a:sym typeface="+mn-lt"/>
                </a:rPr>
                <a:t> rain studio sales template, a more beautiful template please magic</a:t>
              </a:r>
            </a:p>
          </p:txBody>
        </p:sp>
      </p:grpSp>
      <p:sp>
        <p:nvSpPr>
          <p:cNvPr id="17" name="Rectangle 5"/>
          <p:cNvSpPr>
            <a:spLocks noChangeArrowheads="1"/>
          </p:cNvSpPr>
          <p:nvPr/>
        </p:nvSpPr>
        <p:spPr bwMode="auto">
          <a:xfrm>
            <a:off x="971600" y="2048669"/>
            <a:ext cx="7246275" cy="2760663"/>
          </a:xfrm>
          <a:prstGeom prst="rect">
            <a:avLst/>
          </a:prstGeom>
          <a:noFill/>
          <a:ln w="38100" cap="flat">
            <a:solidFill>
              <a:srgbClr val="3D735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407047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Rectangle 1"/>
          <p:cNvSpPr>
            <a:spLocks/>
          </p:cNvSpPr>
          <p:nvPr/>
        </p:nvSpPr>
        <p:spPr bwMode="auto">
          <a:xfrm>
            <a:off x="3897927" y="3569419"/>
            <a:ext cx="1182063" cy="52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Roboto Condensed Light" charset="0"/>
              <a:ea typeface="Roboto Condensed Light" charset="0"/>
              <a:cs typeface="Roboto Condensed Light" charset="0"/>
            </a:endParaRPr>
          </a:p>
        </p:txBody>
      </p:sp>
      <p:sp>
        <p:nvSpPr>
          <p:cNvPr id="73" name="Rectangle 13"/>
          <p:cNvSpPr>
            <a:spLocks/>
          </p:cNvSpPr>
          <p:nvPr/>
        </p:nvSpPr>
        <p:spPr bwMode="auto">
          <a:xfrm>
            <a:off x="5659154" y="3035356"/>
            <a:ext cx="683603" cy="4747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>
            <a:lvl1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1pPr>
            <a:lvl2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2pPr>
            <a:lvl3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3pPr>
            <a:lvl4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4pPr>
            <a:lvl5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9pPr>
          </a:lstStyle>
          <a:p>
            <a:r>
              <a:rPr lang="en-US" altLang="en-US" sz="2000" dirty="0">
                <a:solidFill>
                  <a:srgbClr val="FFFFFF"/>
                </a:solidFill>
                <a:latin typeface="Roboto Condensed Light" charset="0"/>
                <a:ea typeface="Roboto Condensed Light" charset="0"/>
                <a:cs typeface="Roboto Condensed Light" charset="0"/>
                <a:sym typeface="Helvetica" charset="0"/>
              </a:rPr>
              <a:t>02</a:t>
            </a:r>
          </a:p>
        </p:txBody>
      </p:sp>
      <p:sp>
        <p:nvSpPr>
          <p:cNvPr id="74" name="Rectangle 14"/>
          <p:cNvSpPr>
            <a:spLocks/>
          </p:cNvSpPr>
          <p:nvPr/>
        </p:nvSpPr>
        <p:spPr bwMode="auto">
          <a:xfrm>
            <a:off x="5580824" y="4308803"/>
            <a:ext cx="683603" cy="4747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>
            <a:lvl1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1pPr>
            <a:lvl2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2pPr>
            <a:lvl3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3pPr>
            <a:lvl4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4pPr>
            <a:lvl5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9pPr>
          </a:lstStyle>
          <a:p>
            <a:r>
              <a:rPr lang="en-US" altLang="en-US" sz="2000" dirty="0">
                <a:solidFill>
                  <a:srgbClr val="FFFFFF"/>
                </a:solidFill>
                <a:latin typeface="Roboto Condensed Light" charset="0"/>
                <a:ea typeface="Roboto Condensed Light" charset="0"/>
                <a:cs typeface="Roboto Condensed Light" charset="0"/>
                <a:sym typeface="Helvetica" charset="0"/>
              </a:rPr>
              <a:t>03</a:t>
            </a:r>
          </a:p>
        </p:txBody>
      </p:sp>
      <p:sp>
        <p:nvSpPr>
          <p:cNvPr id="75" name="Rectangle 15"/>
          <p:cNvSpPr>
            <a:spLocks/>
          </p:cNvSpPr>
          <p:nvPr/>
        </p:nvSpPr>
        <p:spPr bwMode="auto">
          <a:xfrm>
            <a:off x="4416562" y="5059763"/>
            <a:ext cx="683603" cy="4747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>
            <a:lvl1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1pPr>
            <a:lvl2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2pPr>
            <a:lvl3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3pPr>
            <a:lvl4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4pPr>
            <a:lvl5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9pPr>
          </a:lstStyle>
          <a:p>
            <a:r>
              <a:rPr lang="en-US" altLang="en-US" sz="2000" dirty="0">
                <a:solidFill>
                  <a:srgbClr val="FFFFFF"/>
                </a:solidFill>
                <a:latin typeface="Roboto Condensed Light" charset="0"/>
                <a:ea typeface="Roboto Condensed Light" charset="0"/>
                <a:cs typeface="Roboto Condensed Light" charset="0"/>
                <a:sym typeface="Helvetica" charset="0"/>
              </a:rPr>
              <a:t>04</a:t>
            </a:r>
          </a:p>
        </p:txBody>
      </p:sp>
      <p:sp>
        <p:nvSpPr>
          <p:cNvPr id="76" name="Rectangle 16"/>
          <p:cNvSpPr>
            <a:spLocks/>
          </p:cNvSpPr>
          <p:nvPr/>
        </p:nvSpPr>
        <p:spPr bwMode="auto">
          <a:xfrm>
            <a:off x="3271291" y="4385945"/>
            <a:ext cx="683603" cy="4747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>
            <a:lvl1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1pPr>
            <a:lvl2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2pPr>
            <a:lvl3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3pPr>
            <a:lvl4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4pPr>
            <a:lvl5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9pPr>
          </a:lstStyle>
          <a:p>
            <a:r>
              <a:rPr lang="en-US" altLang="en-US" sz="2000" dirty="0">
                <a:solidFill>
                  <a:srgbClr val="FFFFFF"/>
                </a:solidFill>
                <a:latin typeface="Roboto Condensed Light" charset="0"/>
                <a:ea typeface="Roboto Condensed Light" charset="0"/>
                <a:cs typeface="Roboto Condensed Light" charset="0"/>
                <a:sym typeface="Helvetica" charset="0"/>
              </a:rPr>
              <a:t>05</a:t>
            </a:r>
          </a:p>
        </p:txBody>
      </p:sp>
      <p:sp>
        <p:nvSpPr>
          <p:cNvPr id="77" name="Rectangle 17"/>
          <p:cNvSpPr>
            <a:spLocks/>
          </p:cNvSpPr>
          <p:nvPr/>
        </p:nvSpPr>
        <p:spPr bwMode="auto">
          <a:xfrm>
            <a:off x="3271290" y="2933290"/>
            <a:ext cx="683603" cy="4747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>
            <a:lvl1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1pPr>
            <a:lvl2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2pPr>
            <a:lvl3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3pPr>
            <a:lvl4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4pPr>
            <a:lvl5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9pPr>
          </a:lstStyle>
          <a:p>
            <a:r>
              <a:rPr lang="en-US" altLang="en-US" sz="2000" dirty="0">
                <a:solidFill>
                  <a:srgbClr val="FFFFFF"/>
                </a:solidFill>
                <a:latin typeface="Roboto Condensed Light" charset="0"/>
                <a:ea typeface="Roboto Condensed Light" charset="0"/>
                <a:cs typeface="Roboto Condensed Light" charset="0"/>
                <a:sym typeface="Helvetica" charset="0"/>
              </a:rPr>
              <a:t>06</a:t>
            </a:r>
          </a:p>
        </p:txBody>
      </p:sp>
      <p:sp>
        <p:nvSpPr>
          <p:cNvPr id="78" name="Rectangle 18"/>
          <p:cNvSpPr>
            <a:spLocks/>
          </p:cNvSpPr>
          <p:nvPr/>
        </p:nvSpPr>
        <p:spPr bwMode="auto">
          <a:xfrm>
            <a:off x="4465222" y="2333950"/>
            <a:ext cx="683603" cy="4747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>
            <a:lvl1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1pPr>
            <a:lvl2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2pPr>
            <a:lvl3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3pPr>
            <a:lvl4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4pPr>
            <a:lvl5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9pPr>
          </a:lstStyle>
          <a:p>
            <a:r>
              <a:rPr lang="en-US" altLang="en-US" sz="2000" dirty="0">
                <a:solidFill>
                  <a:srgbClr val="FFFFFF"/>
                </a:solidFill>
                <a:latin typeface="Roboto Condensed Light" charset="0"/>
                <a:ea typeface="Roboto Condensed Light" charset="0"/>
                <a:cs typeface="Roboto Condensed Light" charset="0"/>
                <a:sym typeface="Helvetica" charset="0"/>
              </a:rPr>
              <a:t>01</a:t>
            </a:r>
          </a:p>
        </p:txBody>
      </p:sp>
      <p:grpSp>
        <p:nvGrpSpPr>
          <p:cNvPr id="79" name="Group 25"/>
          <p:cNvGrpSpPr>
            <a:grpSpLocks/>
          </p:cNvGrpSpPr>
          <p:nvPr/>
        </p:nvGrpSpPr>
        <p:grpSpPr bwMode="auto">
          <a:xfrm>
            <a:off x="5636143" y="3882937"/>
            <a:ext cx="375956" cy="227469"/>
            <a:chOff x="0" y="0"/>
            <a:chExt cx="119" cy="72"/>
          </a:xfrm>
        </p:grpSpPr>
        <p:grpSp>
          <p:nvGrpSpPr>
            <p:cNvPr id="80" name="Group 21"/>
            <p:cNvGrpSpPr>
              <a:grpSpLocks/>
            </p:cNvGrpSpPr>
            <p:nvPr/>
          </p:nvGrpSpPr>
          <p:grpSpPr bwMode="auto">
            <a:xfrm>
              <a:off x="0" y="0"/>
              <a:ext cx="119" cy="72"/>
              <a:chOff x="0" y="0"/>
              <a:chExt cx="119" cy="72"/>
            </a:xfrm>
          </p:grpSpPr>
          <p:sp>
            <p:nvSpPr>
              <p:cNvPr id="84" name="AutoShape 19"/>
              <p:cNvSpPr>
                <a:spLocks/>
              </p:cNvSpPr>
              <p:nvPr/>
            </p:nvSpPr>
            <p:spPr bwMode="auto">
              <a:xfrm>
                <a:off x="0" y="8"/>
                <a:ext cx="119" cy="64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587">
                    <a:moveTo>
                      <a:pt x="10895" y="14687"/>
                    </a:moveTo>
                    <a:cubicBezTo>
                      <a:pt x="10857" y="14741"/>
                      <a:pt x="10805" y="14741"/>
                      <a:pt x="10767" y="14687"/>
                    </a:cubicBezTo>
                    <a:lnTo>
                      <a:pt x="170" y="113"/>
                    </a:lnTo>
                    <a:cubicBezTo>
                      <a:pt x="138" y="70"/>
                      <a:pt x="96" y="62"/>
                      <a:pt x="59" y="94"/>
                    </a:cubicBezTo>
                    <a:cubicBezTo>
                      <a:pt x="23" y="129"/>
                      <a:pt x="0" y="196"/>
                      <a:pt x="0" y="269"/>
                    </a:cubicBezTo>
                    <a:lnTo>
                      <a:pt x="0" y="20873"/>
                    </a:lnTo>
                    <a:cubicBezTo>
                      <a:pt x="0" y="21305"/>
                      <a:pt x="187" y="21587"/>
                      <a:pt x="420" y="21587"/>
                    </a:cubicBezTo>
                    <a:lnTo>
                      <a:pt x="21181" y="21587"/>
                    </a:lnTo>
                    <a:cubicBezTo>
                      <a:pt x="21413" y="21587"/>
                      <a:pt x="21600" y="21305"/>
                      <a:pt x="21600" y="20873"/>
                    </a:cubicBezTo>
                    <a:lnTo>
                      <a:pt x="21600" y="199"/>
                    </a:lnTo>
                    <a:cubicBezTo>
                      <a:pt x="21600" y="124"/>
                      <a:pt x="21577" y="54"/>
                      <a:pt x="21541" y="22"/>
                    </a:cubicBezTo>
                    <a:cubicBezTo>
                      <a:pt x="21504" y="-13"/>
                      <a:pt x="21461" y="-5"/>
                      <a:pt x="21429" y="41"/>
                    </a:cubicBezTo>
                    <a:lnTo>
                      <a:pt x="10895" y="14687"/>
                    </a:lnTo>
                    <a:close/>
                    <a:moveTo>
                      <a:pt x="10895" y="14687"/>
                    </a:move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85" name="AutoShape 20"/>
              <p:cNvSpPr>
                <a:spLocks/>
              </p:cNvSpPr>
              <p:nvPr/>
            </p:nvSpPr>
            <p:spPr bwMode="auto">
              <a:xfrm>
                <a:off x="0" y="0"/>
                <a:ext cx="119" cy="41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584">
                    <a:moveTo>
                      <a:pt x="21600" y="1533"/>
                    </a:moveTo>
                    <a:lnTo>
                      <a:pt x="21600" y="1096"/>
                    </a:lnTo>
                    <a:cubicBezTo>
                      <a:pt x="21600" y="437"/>
                      <a:pt x="21413" y="0"/>
                      <a:pt x="21181" y="0"/>
                    </a:cubicBezTo>
                    <a:lnTo>
                      <a:pt x="418" y="0"/>
                    </a:lnTo>
                    <a:cubicBezTo>
                      <a:pt x="186" y="0"/>
                      <a:pt x="0" y="437"/>
                      <a:pt x="0" y="1096"/>
                    </a:cubicBezTo>
                    <a:lnTo>
                      <a:pt x="0" y="1648"/>
                    </a:lnTo>
                    <a:lnTo>
                      <a:pt x="10772" y="21534"/>
                    </a:lnTo>
                    <a:cubicBezTo>
                      <a:pt x="10809" y="21600"/>
                      <a:pt x="10854" y="21600"/>
                      <a:pt x="10890" y="21534"/>
                    </a:cubicBezTo>
                    <a:lnTo>
                      <a:pt x="21600" y="1533"/>
                    </a:lnTo>
                    <a:close/>
                    <a:moveTo>
                      <a:pt x="21600" y="1533"/>
                    </a:move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</p:grpSp>
        <p:grpSp>
          <p:nvGrpSpPr>
            <p:cNvPr id="81" name="Group 24"/>
            <p:cNvGrpSpPr>
              <a:grpSpLocks/>
            </p:cNvGrpSpPr>
            <p:nvPr/>
          </p:nvGrpSpPr>
          <p:grpSpPr bwMode="auto">
            <a:xfrm>
              <a:off x="0" y="0"/>
              <a:ext cx="119" cy="72"/>
              <a:chOff x="0" y="0"/>
              <a:chExt cx="119" cy="72"/>
            </a:xfrm>
          </p:grpSpPr>
          <p:sp>
            <p:nvSpPr>
              <p:cNvPr id="82" name="AutoShape 22"/>
              <p:cNvSpPr>
                <a:spLocks/>
              </p:cNvSpPr>
              <p:nvPr/>
            </p:nvSpPr>
            <p:spPr bwMode="auto">
              <a:xfrm>
                <a:off x="0" y="8"/>
                <a:ext cx="119" cy="64"/>
              </a:xfrm>
              <a:custGeom>
                <a:avLst/>
                <a:gdLst/>
                <a:ahLst/>
                <a:cxnLst/>
                <a:rect l="0" t="0" r="r" b="b"/>
                <a:pathLst>
                  <a:path w="21579" h="21586">
                    <a:moveTo>
                      <a:pt x="11001" y="14580"/>
                    </a:moveTo>
                    <a:cubicBezTo>
                      <a:pt x="10963" y="14630"/>
                      <a:pt x="10911" y="14633"/>
                      <a:pt x="10874" y="14580"/>
                    </a:cubicBezTo>
                    <a:lnTo>
                      <a:pt x="297" y="114"/>
                    </a:lnTo>
                    <a:cubicBezTo>
                      <a:pt x="265" y="71"/>
                      <a:pt x="159" y="63"/>
                      <a:pt x="122" y="95"/>
                    </a:cubicBezTo>
                    <a:cubicBezTo>
                      <a:pt x="87" y="127"/>
                      <a:pt x="0" y="197"/>
                      <a:pt x="0" y="271"/>
                    </a:cubicBezTo>
                    <a:lnTo>
                      <a:pt x="0" y="20720"/>
                    </a:lnTo>
                    <a:cubicBezTo>
                      <a:pt x="0" y="21149"/>
                      <a:pt x="312" y="21586"/>
                      <a:pt x="544" y="21586"/>
                    </a:cubicBezTo>
                    <a:lnTo>
                      <a:pt x="21269" y="21586"/>
                    </a:lnTo>
                    <a:cubicBezTo>
                      <a:pt x="21499" y="21586"/>
                      <a:pt x="21561" y="21149"/>
                      <a:pt x="21561" y="20720"/>
                    </a:cubicBezTo>
                    <a:lnTo>
                      <a:pt x="21561" y="194"/>
                    </a:lnTo>
                    <a:cubicBezTo>
                      <a:pt x="21561" y="122"/>
                      <a:pt x="21600" y="53"/>
                      <a:pt x="21564" y="21"/>
                    </a:cubicBezTo>
                    <a:cubicBezTo>
                      <a:pt x="21528" y="-14"/>
                      <a:pt x="21516" y="-3"/>
                      <a:pt x="21484" y="42"/>
                    </a:cubicBezTo>
                    <a:lnTo>
                      <a:pt x="11001" y="14580"/>
                    </a:lnTo>
                    <a:close/>
                    <a:moveTo>
                      <a:pt x="11001" y="14580"/>
                    </a:move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83" name="AutoShape 23"/>
              <p:cNvSpPr>
                <a:spLocks/>
              </p:cNvSpPr>
              <p:nvPr/>
            </p:nvSpPr>
            <p:spPr bwMode="auto">
              <a:xfrm>
                <a:off x="0" y="0"/>
                <a:ext cx="119" cy="41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582">
                    <a:moveTo>
                      <a:pt x="21600" y="1315"/>
                    </a:moveTo>
                    <a:lnTo>
                      <a:pt x="21600" y="874"/>
                    </a:lnTo>
                    <a:cubicBezTo>
                      <a:pt x="21600" y="204"/>
                      <a:pt x="21535" y="0"/>
                      <a:pt x="21304" y="0"/>
                    </a:cubicBezTo>
                    <a:lnTo>
                      <a:pt x="542" y="0"/>
                    </a:lnTo>
                    <a:cubicBezTo>
                      <a:pt x="312" y="0"/>
                      <a:pt x="0" y="200"/>
                      <a:pt x="0" y="874"/>
                    </a:cubicBezTo>
                    <a:lnTo>
                      <a:pt x="0" y="1431"/>
                    </a:lnTo>
                    <a:lnTo>
                      <a:pt x="10836" y="21533"/>
                    </a:lnTo>
                    <a:cubicBezTo>
                      <a:pt x="10870" y="21600"/>
                      <a:pt x="10885" y="21596"/>
                      <a:pt x="10920" y="21533"/>
                    </a:cubicBezTo>
                    <a:lnTo>
                      <a:pt x="21600" y="1315"/>
                    </a:lnTo>
                    <a:close/>
                    <a:moveTo>
                      <a:pt x="21600" y="1315"/>
                    </a:move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</p:grpSp>
      </p:grpSp>
      <p:grpSp>
        <p:nvGrpSpPr>
          <p:cNvPr id="86" name="Group 28"/>
          <p:cNvGrpSpPr>
            <a:grpSpLocks/>
          </p:cNvGrpSpPr>
          <p:nvPr/>
        </p:nvGrpSpPr>
        <p:grpSpPr bwMode="auto">
          <a:xfrm>
            <a:off x="3039761" y="3454180"/>
            <a:ext cx="334885" cy="315929"/>
            <a:chOff x="0" y="0"/>
            <a:chExt cx="106" cy="100"/>
          </a:xfrm>
        </p:grpSpPr>
        <p:sp>
          <p:nvSpPr>
            <p:cNvPr id="87" name="AutoShape 26"/>
            <p:cNvSpPr>
              <a:spLocks/>
            </p:cNvSpPr>
            <p:nvPr/>
          </p:nvSpPr>
          <p:spPr bwMode="auto">
            <a:xfrm>
              <a:off x="0" y="0"/>
              <a:ext cx="105" cy="100"/>
            </a:xfrm>
            <a:custGeom>
              <a:avLst/>
              <a:gdLst/>
              <a:ahLst/>
              <a:cxnLst/>
              <a:rect l="0" t="0" r="r" b="b"/>
              <a:pathLst>
                <a:path w="21228" h="21270">
                  <a:moveTo>
                    <a:pt x="10109" y="442"/>
                  </a:moveTo>
                  <a:cubicBezTo>
                    <a:pt x="10387" y="-148"/>
                    <a:pt x="10840" y="-148"/>
                    <a:pt x="11117" y="442"/>
                  </a:cubicBezTo>
                  <a:lnTo>
                    <a:pt x="13560" y="5647"/>
                  </a:lnTo>
                  <a:cubicBezTo>
                    <a:pt x="13838" y="6237"/>
                    <a:pt x="14570" y="6797"/>
                    <a:pt x="15189" y="6891"/>
                  </a:cubicBezTo>
                  <a:lnTo>
                    <a:pt x="20654" y="7726"/>
                  </a:lnTo>
                  <a:cubicBezTo>
                    <a:pt x="21274" y="7821"/>
                    <a:pt x="21414" y="8273"/>
                    <a:pt x="20966" y="8733"/>
                  </a:cubicBezTo>
                  <a:lnTo>
                    <a:pt x="17010" y="12783"/>
                  </a:lnTo>
                  <a:cubicBezTo>
                    <a:pt x="16562" y="13243"/>
                    <a:pt x="16281" y="14148"/>
                    <a:pt x="16387" y="14796"/>
                  </a:cubicBezTo>
                  <a:lnTo>
                    <a:pt x="17323" y="20523"/>
                  </a:lnTo>
                  <a:cubicBezTo>
                    <a:pt x="17429" y="21171"/>
                    <a:pt x="17061" y="21452"/>
                    <a:pt x="16508" y="21145"/>
                  </a:cubicBezTo>
                  <a:lnTo>
                    <a:pt x="11622" y="18443"/>
                  </a:lnTo>
                  <a:cubicBezTo>
                    <a:pt x="11069" y="18136"/>
                    <a:pt x="10162" y="18136"/>
                    <a:pt x="9608" y="18443"/>
                  </a:cubicBezTo>
                  <a:lnTo>
                    <a:pt x="4718" y="21145"/>
                  </a:lnTo>
                  <a:cubicBezTo>
                    <a:pt x="4165" y="21452"/>
                    <a:pt x="3797" y="21171"/>
                    <a:pt x="3904" y="20523"/>
                  </a:cubicBezTo>
                  <a:lnTo>
                    <a:pt x="4837" y="14796"/>
                  </a:lnTo>
                  <a:cubicBezTo>
                    <a:pt x="4944" y="14148"/>
                    <a:pt x="4663" y="13241"/>
                    <a:pt x="4215" y="12781"/>
                  </a:cubicBezTo>
                  <a:lnTo>
                    <a:pt x="262" y="8731"/>
                  </a:lnTo>
                  <a:cubicBezTo>
                    <a:pt x="-186" y="8272"/>
                    <a:pt x="-46" y="7819"/>
                    <a:pt x="574" y="7724"/>
                  </a:cubicBezTo>
                  <a:lnTo>
                    <a:pt x="6036" y="6890"/>
                  </a:lnTo>
                  <a:cubicBezTo>
                    <a:pt x="6655" y="6795"/>
                    <a:pt x="7389" y="6235"/>
                    <a:pt x="7664" y="5645"/>
                  </a:cubicBezTo>
                  <a:lnTo>
                    <a:pt x="10109" y="442"/>
                  </a:lnTo>
                  <a:close/>
                  <a:moveTo>
                    <a:pt x="10109" y="442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Roboto Condensed Light" charset="0"/>
                <a:ea typeface="Roboto Condensed Light" charset="0"/>
                <a:cs typeface="Roboto Condensed Light" charset="0"/>
              </a:endParaRPr>
            </a:p>
          </p:txBody>
        </p:sp>
        <p:sp>
          <p:nvSpPr>
            <p:cNvPr id="88" name="AutoShape 27"/>
            <p:cNvSpPr>
              <a:spLocks/>
            </p:cNvSpPr>
            <p:nvPr/>
          </p:nvSpPr>
          <p:spPr bwMode="auto">
            <a:xfrm>
              <a:off x="0" y="0"/>
              <a:ext cx="106" cy="100"/>
            </a:xfrm>
            <a:custGeom>
              <a:avLst/>
              <a:gdLst/>
              <a:ahLst/>
              <a:cxnLst/>
              <a:rect l="0" t="0" r="r" b="b"/>
              <a:pathLst>
                <a:path w="21276" h="21314">
                  <a:moveTo>
                    <a:pt x="10202" y="383"/>
                  </a:moveTo>
                  <a:cubicBezTo>
                    <a:pt x="10446" y="-127"/>
                    <a:pt x="10838" y="-127"/>
                    <a:pt x="11077" y="383"/>
                  </a:cubicBezTo>
                  <a:lnTo>
                    <a:pt x="13640" y="5839"/>
                  </a:lnTo>
                  <a:cubicBezTo>
                    <a:pt x="13880" y="6351"/>
                    <a:pt x="14515" y="6837"/>
                    <a:pt x="15054" y="6923"/>
                  </a:cubicBezTo>
                  <a:lnTo>
                    <a:pt x="20777" y="7800"/>
                  </a:lnTo>
                  <a:cubicBezTo>
                    <a:pt x="21316" y="7881"/>
                    <a:pt x="21438" y="8276"/>
                    <a:pt x="21048" y="8674"/>
                  </a:cubicBezTo>
                  <a:lnTo>
                    <a:pt x="16905" y="12923"/>
                  </a:lnTo>
                  <a:cubicBezTo>
                    <a:pt x="16517" y="13322"/>
                    <a:pt x="16271" y="14109"/>
                    <a:pt x="16364" y="14669"/>
                  </a:cubicBezTo>
                  <a:lnTo>
                    <a:pt x="17342" y="20664"/>
                  </a:lnTo>
                  <a:cubicBezTo>
                    <a:pt x="17435" y="21232"/>
                    <a:pt x="17115" y="21473"/>
                    <a:pt x="16632" y="21205"/>
                  </a:cubicBezTo>
                  <a:lnTo>
                    <a:pt x="11512" y="18373"/>
                  </a:lnTo>
                  <a:cubicBezTo>
                    <a:pt x="11034" y="18112"/>
                    <a:pt x="10246" y="18112"/>
                    <a:pt x="9764" y="18373"/>
                  </a:cubicBezTo>
                  <a:lnTo>
                    <a:pt x="4644" y="21205"/>
                  </a:lnTo>
                  <a:cubicBezTo>
                    <a:pt x="4162" y="21473"/>
                    <a:pt x="3846" y="21232"/>
                    <a:pt x="3934" y="20664"/>
                  </a:cubicBezTo>
                  <a:lnTo>
                    <a:pt x="4912" y="14669"/>
                  </a:lnTo>
                  <a:cubicBezTo>
                    <a:pt x="5005" y="14109"/>
                    <a:pt x="4759" y="13322"/>
                    <a:pt x="4371" y="12923"/>
                  </a:cubicBezTo>
                  <a:lnTo>
                    <a:pt x="228" y="8674"/>
                  </a:lnTo>
                  <a:cubicBezTo>
                    <a:pt x="-162" y="8276"/>
                    <a:pt x="-38" y="7881"/>
                    <a:pt x="499" y="7800"/>
                  </a:cubicBezTo>
                  <a:lnTo>
                    <a:pt x="6223" y="6923"/>
                  </a:lnTo>
                  <a:cubicBezTo>
                    <a:pt x="6761" y="6837"/>
                    <a:pt x="7396" y="6351"/>
                    <a:pt x="7639" y="5839"/>
                  </a:cubicBezTo>
                  <a:lnTo>
                    <a:pt x="10202" y="383"/>
                  </a:lnTo>
                  <a:close/>
                  <a:moveTo>
                    <a:pt x="10202" y="383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Roboto Condensed Light" charset="0"/>
                <a:ea typeface="Roboto Condensed Light" charset="0"/>
                <a:cs typeface="Roboto Condensed Light" charset="0"/>
              </a:endParaRPr>
            </a:p>
          </p:txBody>
        </p:sp>
      </p:grpSp>
      <p:grpSp>
        <p:nvGrpSpPr>
          <p:cNvPr id="89" name="Group 32"/>
          <p:cNvGrpSpPr>
            <a:grpSpLocks/>
          </p:cNvGrpSpPr>
          <p:nvPr/>
        </p:nvGrpSpPr>
        <p:grpSpPr bwMode="auto">
          <a:xfrm>
            <a:off x="5194683" y="2600070"/>
            <a:ext cx="413867" cy="312769"/>
            <a:chOff x="0" y="0"/>
            <a:chExt cx="131" cy="99"/>
          </a:xfrm>
        </p:grpSpPr>
        <p:sp>
          <p:nvSpPr>
            <p:cNvPr id="90" name="AutoShape 30"/>
            <p:cNvSpPr>
              <a:spLocks/>
            </p:cNvSpPr>
            <p:nvPr/>
          </p:nvSpPr>
          <p:spPr bwMode="auto">
            <a:xfrm>
              <a:off x="0" y="0"/>
              <a:ext cx="131" cy="99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0400" y="3483"/>
                  </a:moveTo>
                  <a:lnTo>
                    <a:pt x="15052" y="3483"/>
                  </a:lnTo>
                  <a:lnTo>
                    <a:pt x="14388" y="1347"/>
                  </a:lnTo>
                  <a:cubicBezTo>
                    <a:pt x="14165" y="661"/>
                    <a:pt x="13520" y="0"/>
                    <a:pt x="12956" y="0"/>
                  </a:cubicBezTo>
                  <a:lnTo>
                    <a:pt x="8846" y="0"/>
                  </a:lnTo>
                  <a:cubicBezTo>
                    <a:pt x="8281" y="0"/>
                    <a:pt x="7635" y="661"/>
                    <a:pt x="7414" y="1347"/>
                  </a:cubicBezTo>
                  <a:lnTo>
                    <a:pt x="6750" y="3483"/>
                  </a:lnTo>
                  <a:lnTo>
                    <a:pt x="1389" y="3483"/>
                  </a:lnTo>
                  <a:cubicBezTo>
                    <a:pt x="821" y="3483"/>
                    <a:pt x="0" y="3976"/>
                    <a:pt x="0" y="4728"/>
                  </a:cubicBezTo>
                  <a:lnTo>
                    <a:pt x="0" y="20125"/>
                  </a:lnTo>
                  <a:cubicBezTo>
                    <a:pt x="0" y="20876"/>
                    <a:pt x="821" y="21600"/>
                    <a:pt x="1389" y="21600"/>
                  </a:cubicBezTo>
                  <a:lnTo>
                    <a:pt x="20400" y="21600"/>
                  </a:lnTo>
                  <a:cubicBezTo>
                    <a:pt x="20966" y="21600"/>
                    <a:pt x="21600" y="20875"/>
                    <a:pt x="21600" y="20125"/>
                  </a:cubicBezTo>
                  <a:lnTo>
                    <a:pt x="21600" y="4728"/>
                  </a:lnTo>
                  <a:cubicBezTo>
                    <a:pt x="21600" y="3976"/>
                    <a:pt x="20966" y="3483"/>
                    <a:pt x="20400" y="3483"/>
                  </a:cubicBezTo>
                  <a:close/>
                  <a:moveTo>
                    <a:pt x="10938" y="18856"/>
                  </a:moveTo>
                  <a:cubicBezTo>
                    <a:pt x="8101" y="18856"/>
                    <a:pt x="5799" y="15812"/>
                    <a:pt x="5799" y="12056"/>
                  </a:cubicBezTo>
                  <a:cubicBezTo>
                    <a:pt x="5799" y="8300"/>
                    <a:pt x="8101" y="5257"/>
                    <a:pt x="10938" y="5257"/>
                  </a:cubicBezTo>
                  <a:cubicBezTo>
                    <a:pt x="13777" y="5257"/>
                    <a:pt x="16076" y="8300"/>
                    <a:pt x="16076" y="12056"/>
                  </a:cubicBezTo>
                  <a:cubicBezTo>
                    <a:pt x="16076" y="15812"/>
                    <a:pt x="13777" y="18856"/>
                    <a:pt x="10938" y="18856"/>
                  </a:cubicBezTo>
                  <a:close/>
                  <a:moveTo>
                    <a:pt x="10938" y="18856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Roboto Condensed Light" charset="0"/>
                <a:ea typeface="Roboto Condensed Light" charset="0"/>
                <a:cs typeface="Roboto Condensed Light" charset="0"/>
              </a:endParaRPr>
            </a:p>
          </p:txBody>
        </p:sp>
        <p:sp>
          <p:nvSpPr>
            <p:cNvPr id="91" name="AutoShape 31"/>
            <p:cNvSpPr>
              <a:spLocks/>
            </p:cNvSpPr>
            <p:nvPr/>
          </p:nvSpPr>
          <p:spPr bwMode="auto">
            <a:xfrm>
              <a:off x="47" y="32"/>
              <a:ext cx="41" cy="40"/>
            </a:xfrm>
            <a:custGeom>
              <a:avLst/>
              <a:gdLst/>
              <a:ahLst/>
              <a:cxnLst/>
              <a:rect l="0" t="0" r="r" b="b"/>
              <a:pathLst>
                <a:path w="21598" h="21598">
                  <a:moveTo>
                    <a:pt x="21598" y="10799"/>
                  </a:moveTo>
                  <a:cubicBezTo>
                    <a:pt x="21599" y="9385"/>
                    <a:pt x="21318" y="7972"/>
                    <a:pt x="20776" y="6666"/>
                  </a:cubicBezTo>
                  <a:cubicBezTo>
                    <a:pt x="20236" y="5360"/>
                    <a:pt x="19435" y="4162"/>
                    <a:pt x="18435" y="3163"/>
                  </a:cubicBezTo>
                  <a:cubicBezTo>
                    <a:pt x="17436" y="2163"/>
                    <a:pt x="16238" y="1362"/>
                    <a:pt x="14932" y="822"/>
                  </a:cubicBezTo>
                  <a:cubicBezTo>
                    <a:pt x="13626" y="280"/>
                    <a:pt x="12213" y="-1"/>
                    <a:pt x="10799" y="0"/>
                  </a:cubicBezTo>
                  <a:cubicBezTo>
                    <a:pt x="9385" y="-1"/>
                    <a:pt x="7972" y="280"/>
                    <a:pt x="6666" y="822"/>
                  </a:cubicBezTo>
                  <a:cubicBezTo>
                    <a:pt x="5360" y="1362"/>
                    <a:pt x="4162" y="2163"/>
                    <a:pt x="3163" y="3163"/>
                  </a:cubicBezTo>
                  <a:cubicBezTo>
                    <a:pt x="2163" y="4162"/>
                    <a:pt x="1362" y="5360"/>
                    <a:pt x="822" y="6666"/>
                  </a:cubicBezTo>
                  <a:cubicBezTo>
                    <a:pt x="280" y="7972"/>
                    <a:pt x="-1" y="9385"/>
                    <a:pt x="0" y="10799"/>
                  </a:cubicBezTo>
                  <a:cubicBezTo>
                    <a:pt x="-1" y="12213"/>
                    <a:pt x="280" y="13626"/>
                    <a:pt x="822" y="14932"/>
                  </a:cubicBezTo>
                  <a:cubicBezTo>
                    <a:pt x="1362" y="16238"/>
                    <a:pt x="2163" y="17436"/>
                    <a:pt x="3163" y="18435"/>
                  </a:cubicBezTo>
                  <a:cubicBezTo>
                    <a:pt x="4162" y="19435"/>
                    <a:pt x="5360" y="20236"/>
                    <a:pt x="6666" y="20776"/>
                  </a:cubicBezTo>
                  <a:cubicBezTo>
                    <a:pt x="7972" y="21318"/>
                    <a:pt x="9385" y="21599"/>
                    <a:pt x="10799" y="21598"/>
                  </a:cubicBezTo>
                  <a:cubicBezTo>
                    <a:pt x="12213" y="21599"/>
                    <a:pt x="13626" y="21318"/>
                    <a:pt x="14932" y="20776"/>
                  </a:cubicBezTo>
                  <a:cubicBezTo>
                    <a:pt x="16238" y="20236"/>
                    <a:pt x="17436" y="19435"/>
                    <a:pt x="18435" y="18435"/>
                  </a:cubicBezTo>
                  <a:cubicBezTo>
                    <a:pt x="19435" y="17436"/>
                    <a:pt x="20236" y="16238"/>
                    <a:pt x="20776" y="14932"/>
                  </a:cubicBezTo>
                  <a:cubicBezTo>
                    <a:pt x="21318" y="13626"/>
                    <a:pt x="21599" y="12213"/>
                    <a:pt x="21598" y="10799"/>
                  </a:cubicBezTo>
                  <a:close/>
                  <a:moveTo>
                    <a:pt x="21598" y="10799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Roboto Condensed Light" charset="0"/>
                <a:ea typeface="Roboto Condensed Light" charset="0"/>
                <a:cs typeface="Roboto Condensed Light" charset="0"/>
              </a:endParaRPr>
            </a:p>
          </p:txBody>
        </p:sp>
      </p:grpSp>
      <p:grpSp>
        <p:nvGrpSpPr>
          <p:cNvPr id="92" name="Group 35"/>
          <p:cNvGrpSpPr>
            <a:grpSpLocks/>
          </p:cNvGrpSpPr>
          <p:nvPr/>
        </p:nvGrpSpPr>
        <p:grpSpPr bwMode="auto">
          <a:xfrm>
            <a:off x="3596639" y="4743834"/>
            <a:ext cx="287496" cy="315929"/>
            <a:chOff x="0" y="0"/>
            <a:chExt cx="91" cy="100"/>
          </a:xfrm>
        </p:grpSpPr>
        <p:sp>
          <p:nvSpPr>
            <p:cNvPr id="93" name="AutoShape 33"/>
            <p:cNvSpPr>
              <a:spLocks/>
            </p:cNvSpPr>
            <p:nvPr/>
          </p:nvSpPr>
          <p:spPr bwMode="auto">
            <a:xfrm>
              <a:off x="22" y="0"/>
              <a:ext cx="51" cy="51"/>
            </a:xfrm>
            <a:custGeom>
              <a:avLst/>
              <a:gdLst/>
              <a:ahLst/>
              <a:cxnLst/>
              <a:rect l="0" t="0" r="r" b="b"/>
              <a:pathLst>
                <a:path w="21598" h="21598">
                  <a:moveTo>
                    <a:pt x="21598" y="10799"/>
                  </a:moveTo>
                  <a:cubicBezTo>
                    <a:pt x="21599" y="9385"/>
                    <a:pt x="21318" y="7972"/>
                    <a:pt x="20776" y="6666"/>
                  </a:cubicBezTo>
                  <a:cubicBezTo>
                    <a:pt x="20236" y="5360"/>
                    <a:pt x="19435" y="4162"/>
                    <a:pt x="18435" y="3163"/>
                  </a:cubicBezTo>
                  <a:cubicBezTo>
                    <a:pt x="17436" y="2163"/>
                    <a:pt x="16238" y="1362"/>
                    <a:pt x="14932" y="822"/>
                  </a:cubicBezTo>
                  <a:cubicBezTo>
                    <a:pt x="13626" y="280"/>
                    <a:pt x="12213" y="-1"/>
                    <a:pt x="10799" y="0"/>
                  </a:cubicBezTo>
                  <a:cubicBezTo>
                    <a:pt x="9385" y="-1"/>
                    <a:pt x="7972" y="280"/>
                    <a:pt x="6666" y="822"/>
                  </a:cubicBezTo>
                  <a:cubicBezTo>
                    <a:pt x="5360" y="1362"/>
                    <a:pt x="4162" y="2163"/>
                    <a:pt x="3163" y="3163"/>
                  </a:cubicBezTo>
                  <a:cubicBezTo>
                    <a:pt x="2163" y="4162"/>
                    <a:pt x="1362" y="5360"/>
                    <a:pt x="822" y="6666"/>
                  </a:cubicBezTo>
                  <a:cubicBezTo>
                    <a:pt x="280" y="7972"/>
                    <a:pt x="-1" y="9385"/>
                    <a:pt x="0" y="10799"/>
                  </a:cubicBezTo>
                  <a:cubicBezTo>
                    <a:pt x="-1" y="12213"/>
                    <a:pt x="280" y="13626"/>
                    <a:pt x="822" y="14932"/>
                  </a:cubicBezTo>
                  <a:cubicBezTo>
                    <a:pt x="1362" y="16238"/>
                    <a:pt x="2163" y="17436"/>
                    <a:pt x="3163" y="18435"/>
                  </a:cubicBezTo>
                  <a:cubicBezTo>
                    <a:pt x="4162" y="19435"/>
                    <a:pt x="5360" y="20236"/>
                    <a:pt x="6666" y="20776"/>
                  </a:cubicBezTo>
                  <a:cubicBezTo>
                    <a:pt x="7972" y="21318"/>
                    <a:pt x="9385" y="21599"/>
                    <a:pt x="10799" y="21598"/>
                  </a:cubicBezTo>
                  <a:cubicBezTo>
                    <a:pt x="12213" y="21599"/>
                    <a:pt x="13626" y="21318"/>
                    <a:pt x="14932" y="20776"/>
                  </a:cubicBezTo>
                  <a:cubicBezTo>
                    <a:pt x="16238" y="20236"/>
                    <a:pt x="17436" y="19435"/>
                    <a:pt x="18435" y="18435"/>
                  </a:cubicBezTo>
                  <a:cubicBezTo>
                    <a:pt x="19435" y="17436"/>
                    <a:pt x="20236" y="16238"/>
                    <a:pt x="20776" y="14932"/>
                  </a:cubicBezTo>
                  <a:cubicBezTo>
                    <a:pt x="21318" y="13626"/>
                    <a:pt x="21599" y="12213"/>
                    <a:pt x="21598" y="10799"/>
                  </a:cubicBezTo>
                  <a:close/>
                  <a:moveTo>
                    <a:pt x="21598" y="10799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Roboto Condensed Light" charset="0"/>
                <a:ea typeface="Roboto Condensed Light" charset="0"/>
                <a:cs typeface="Roboto Condensed Light" charset="0"/>
              </a:endParaRPr>
            </a:p>
          </p:txBody>
        </p:sp>
        <p:sp>
          <p:nvSpPr>
            <p:cNvPr id="94" name="AutoShape 34"/>
            <p:cNvSpPr>
              <a:spLocks/>
            </p:cNvSpPr>
            <p:nvPr/>
          </p:nvSpPr>
          <p:spPr bwMode="auto">
            <a:xfrm>
              <a:off x="0" y="47"/>
              <a:ext cx="91" cy="53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6563" y="0"/>
                  </a:moveTo>
                  <a:lnTo>
                    <a:pt x="16449" y="0"/>
                  </a:lnTo>
                  <a:cubicBezTo>
                    <a:pt x="15091" y="2775"/>
                    <a:pt x="13064" y="4538"/>
                    <a:pt x="10799" y="4538"/>
                  </a:cubicBezTo>
                  <a:cubicBezTo>
                    <a:pt x="8535" y="4538"/>
                    <a:pt x="6507" y="2775"/>
                    <a:pt x="5149" y="0"/>
                  </a:cubicBezTo>
                  <a:lnTo>
                    <a:pt x="5035" y="0"/>
                  </a:lnTo>
                  <a:cubicBezTo>
                    <a:pt x="2266" y="0"/>
                    <a:pt x="0" y="3924"/>
                    <a:pt x="0" y="8718"/>
                  </a:cubicBezTo>
                  <a:lnTo>
                    <a:pt x="0" y="21600"/>
                  </a:lnTo>
                  <a:lnTo>
                    <a:pt x="3721" y="21600"/>
                  </a:lnTo>
                  <a:lnTo>
                    <a:pt x="3721" y="14425"/>
                  </a:lnTo>
                  <a:cubicBezTo>
                    <a:pt x="3721" y="13903"/>
                    <a:pt x="3968" y="13476"/>
                    <a:pt x="4267" y="13476"/>
                  </a:cubicBezTo>
                  <a:cubicBezTo>
                    <a:pt x="4569" y="13476"/>
                    <a:pt x="4815" y="13903"/>
                    <a:pt x="4815" y="14425"/>
                  </a:cubicBezTo>
                  <a:lnTo>
                    <a:pt x="4815" y="21600"/>
                  </a:lnTo>
                  <a:lnTo>
                    <a:pt x="16783" y="21600"/>
                  </a:lnTo>
                  <a:lnTo>
                    <a:pt x="16783" y="14425"/>
                  </a:lnTo>
                  <a:cubicBezTo>
                    <a:pt x="16783" y="13903"/>
                    <a:pt x="17029" y="13476"/>
                    <a:pt x="17331" y="13476"/>
                  </a:cubicBezTo>
                  <a:cubicBezTo>
                    <a:pt x="17632" y="13476"/>
                    <a:pt x="17879" y="13903"/>
                    <a:pt x="17879" y="14425"/>
                  </a:cubicBezTo>
                  <a:lnTo>
                    <a:pt x="17879" y="21600"/>
                  </a:lnTo>
                  <a:lnTo>
                    <a:pt x="21600" y="21600"/>
                  </a:lnTo>
                  <a:lnTo>
                    <a:pt x="21600" y="8718"/>
                  </a:lnTo>
                  <a:cubicBezTo>
                    <a:pt x="21598" y="3924"/>
                    <a:pt x="19332" y="0"/>
                    <a:pt x="16563" y="0"/>
                  </a:cubicBezTo>
                  <a:close/>
                  <a:moveTo>
                    <a:pt x="16563" y="0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Roboto Condensed Light" charset="0"/>
                <a:ea typeface="Roboto Condensed Light" charset="0"/>
                <a:cs typeface="Roboto Condensed Light" charset="0"/>
              </a:endParaRPr>
            </a:p>
          </p:txBody>
        </p:sp>
      </p:grpSp>
      <p:sp>
        <p:nvSpPr>
          <p:cNvPr id="95" name="Rectangle 36"/>
          <p:cNvSpPr>
            <a:spLocks/>
          </p:cNvSpPr>
          <p:nvPr/>
        </p:nvSpPr>
        <p:spPr bwMode="auto">
          <a:xfrm>
            <a:off x="3575114" y="2449070"/>
            <a:ext cx="650372" cy="2563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Roboto Condensed Light" charset="0"/>
              <a:ea typeface="Roboto Condensed Light" charset="0"/>
              <a:cs typeface="Roboto Condensed Light" charset="0"/>
            </a:endParaRPr>
          </a:p>
        </p:txBody>
      </p:sp>
      <p:sp>
        <p:nvSpPr>
          <p:cNvPr id="96" name="Rectangle 40"/>
          <p:cNvSpPr>
            <a:spLocks/>
          </p:cNvSpPr>
          <p:nvPr/>
        </p:nvSpPr>
        <p:spPr bwMode="auto">
          <a:xfrm>
            <a:off x="4828386" y="4955615"/>
            <a:ext cx="543559" cy="2563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Roboto Condensed Light" charset="0"/>
              <a:ea typeface="Roboto Condensed Light" charset="0"/>
              <a:cs typeface="Roboto Condensed Light" charset="0"/>
            </a:endParaRPr>
          </a:p>
        </p:txBody>
      </p:sp>
      <p:sp>
        <p:nvSpPr>
          <p:cNvPr id="97" name="Freeform 116"/>
          <p:cNvSpPr>
            <a:spLocks noEditPoints="1"/>
          </p:cNvSpPr>
          <p:nvPr/>
        </p:nvSpPr>
        <p:spPr bwMode="auto">
          <a:xfrm>
            <a:off x="3824625" y="2348685"/>
            <a:ext cx="396447" cy="319715"/>
          </a:xfrm>
          <a:custGeom>
            <a:avLst/>
            <a:gdLst/>
            <a:ahLst/>
            <a:cxnLst>
              <a:cxn ang="0">
                <a:pos x="55" y="27"/>
              </a:cxn>
              <a:cxn ang="0">
                <a:pos x="54" y="27"/>
              </a:cxn>
              <a:cxn ang="0">
                <a:pos x="54" y="27"/>
              </a:cxn>
              <a:cxn ang="0">
                <a:pos x="53" y="27"/>
              </a:cxn>
              <a:cxn ang="0">
                <a:pos x="28" y="6"/>
              </a:cxn>
              <a:cxn ang="0">
                <a:pos x="4" y="27"/>
              </a:cxn>
              <a:cxn ang="0">
                <a:pos x="3" y="27"/>
              </a:cxn>
              <a:cxn ang="0">
                <a:pos x="2" y="27"/>
              </a:cxn>
              <a:cxn ang="0">
                <a:pos x="0" y="24"/>
              </a:cxn>
              <a:cxn ang="0">
                <a:pos x="0" y="23"/>
              </a:cxn>
              <a:cxn ang="0">
                <a:pos x="26" y="1"/>
              </a:cxn>
              <a:cxn ang="0">
                <a:pos x="31" y="1"/>
              </a:cxn>
              <a:cxn ang="0">
                <a:pos x="40" y="8"/>
              </a:cxn>
              <a:cxn ang="0">
                <a:pos x="40" y="1"/>
              </a:cxn>
              <a:cxn ang="0">
                <a:pos x="41" y="0"/>
              </a:cxn>
              <a:cxn ang="0">
                <a:pos x="48" y="0"/>
              </a:cxn>
              <a:cxn ang="0">
                <a:pos x="49" y="1"/>
              </a:cxn>
              <a:cxn ang="0">
                <a:pos x="49" y="16"/>
              </a:cxn>
              <a:cxn ang="0">
                <a:pos x="57" y="23"/>
              </a:cxn>
              <a:cxn ang="0">
                <a:pos x="57" y="24"/>
              </a:cxn>
              <a:cxn ang="0">
                <a:pos x="55" y="27"/>
              </a:cxn>
              <a:cxn ang="0">
                <a:pos x="49" y="44"/>
              </a:cxn>
              <a:cxn ang="0">
                <a:pos x="47" y="46"/>
              </a:cxn>
              <a:cxn ang="0">
                <a:pos x="33" y="46"/>
              </a:cxn>
              <a:cxn ang="0">
                <a:pos x="33" y="32"/>
              </a:cxn>
              <a:cxn ang="0">
                <a:pos x="24" y="32"/>
              </a:cxn>
              <a:cxn ang="0">
                <a:pos x="24" y="46"/>
              </a:cxn>
              <a:cxn ang="0">
                <a:pos x="10" y="46"/>
              </a:cxn>
              <a:cxn ang="0">
                <a:pos x="8" y="44"/>
              </a:cxn>
              <a:cxn ang="0">
                <a:pos x="8" y="27"/>
              </a:cxn>
              <a:cxn ang="0">
                <a:pos x="8" y="26"/>
              </a:cxn>
              <a:cxn ang="0">
                <a:pos x="28" y="9"/>
              </a:cxn>
              <a:cxn ang="0">
                <a:pos x="49" y="26"/>
              </a:cxn>
              <a:cxn ang="0">
                <a:pos x="49" y="27"/>
              </a:cxn>
              <a:cxn ang="0">
                <a:pos x="49" y="44"/>
              </a:cxn>
            </a:cxnLst>
            <a:rect l="0" t="0" r="r" b="b"/>
            <a:pathLst>
              <a:path w="57" h="46">
                <a:moveTo>
                  <a:pt x="55" y="27"/>
                </a:moveTo>
                <a:cubicBezTo>
                  <a:pt x="55" y="27"/>
                  <a:pt x="54" y="27"/>
                  <a:pt x="54" y="27"/>
                </a:cubicBezTo>
                <a:cubicBezTo>
                  <a:pt x="54" y="27"/>
                  <a:pt x="54" y="27"/>
                  <a:pt x="54" y="27"/>
                </a:cubicBezTo>
                <a:cubicBezTo>
                  <a:pt x="54" y="27"/>
                  <a:pt x="53" y="27"/>
                  <a:pt x="53" y="27"/>
                </a:cubicBezTo>
                <a:cubicBezTo>
                  <a:pt x="28" y="6"/>
                  <a:pt x="28" y="6"/>
                  <a:pt x="28" y="6"/>
                </a:cubicBezTo>
                <a:cubicBezTo>
                  <a:pt x="4" y="27"/>
                  <a:pt x="4" y="27"/>
                  <a:pt x="4" y="27"/>
                </a:cubicBezTo>
                <a:cubicBezTo>
                  <a:pt x="4" y="27"/>
                  <a:pt x="3" y="27"/>
                  <a:pt x="3" y="27"/>
                </a:cubicBezTo>
                <a:cubicBezTo>
                  <a:pt x="3" y="27"/>
                  <a:pt x="2" y="27"/>
                  <a:pt x="2" y="27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0" y="23"/>
                </a:cubicBezTo>
                <a:cubicBezTo>
                  <a:pt x="26" y="1"/>
                  <a:pt x="26" y="1"/>
                  <a:pt x="26" y="1"/>
                </a:cubicBezTo>
                <a:cubicBezTo>
                  <a:pt x="27" y="0"/>
                  <a:pt x="30" y="0"/>
                  <a:pt x="31" y="1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1"/>
                  <a:pt x="40" y="1"/>
                  <a:pt x="40" y="1"/>
                </a:cubicBezTo>
                <a:cubicBezTo>
                  <a:pt x="40" y="1"/>
                  <a:pt x="40" y="0"/>
                  <a:pt x="41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9" y="0"/>
                  <a:pt x="49" y="1"/>
                  <a:pt x="49" y="1"/>
                </a:cubicBezTo>
                <a:cubicBezTo>
                  <a:pt x="49" y="16"/>
                  <a:pt x="49" y="16"/>
                  <a:pt x="49" y="16"/>
                </a:cubicBezTo>
                <a:cubicBezTo>
                  <a:pt x="57" y="23"/>
                  <a:pt x="57" y="23"/>
                  <a:pt x="57" y="23"/>
                </a:cubicBezTo>
                <a:cubicBezTo>
                  <a:pt x="57" y="23"/>
                  <a:pt x="57" y="24"/>
                  <a:pt x="57" y="24"/>
                </a:cubicBezTo>
                <a:lnTo>
                  <a:pt x="55" y="27"/>
                </a:lnTo>
                <a:close/>
                <a:moveTo>
                  <a:pt x="49" y="44"/>
                </a:moveTo>
                <a:cubicBezTo>
                  <a:pt x="49" y="45"/>
                  <a:pt x="48" y="46"/>
                  <a:pt x="47" y="46"/>
                </a:cubicBezTo>
                <a:cubicBezTo>
                  <a:pt x="33" y="46"/>
                  <a:pt x="33" y="46"/>
                  <a:pt x="33" y="46"/>
                </a:cubicBezTo>
                <a:cubicBezTo>
                  <a:pt x="33" y="32"/>
                  <a:pt x="33" y="32"/>
                  <a:pt x="33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46"/>
                  <a:pt x="24" y="46"/>
                  <a:pt x="24" y="46"/>
                </a:cubicBezTo>
                <a:cubicBezTo>
                  <a:pt x="10" y="46"/>
                  <a:pt x="10" y="46"/>
                  <a:pt x="10" y="46"/>
                </a:cubicBezTo>
                <a:cubicBezTo>
                  <a:pt x="9" y="46"/>
                  <a:pt x="8" y="45"/>
                  <a:pt x="8" y="44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8" y="26"/>
                  <a:pt x="8" y="26"/>
                </a:cubicBezTo>
                <a:cubicBezTo>
                  <a:pt x="28" y="9"/>
                  <a:pt x="28" y="9"/>
                  <a:pt x="28" y="9"/>
                </a:cubicBezTo>
                <a:cubicBezTo>
                  <a:pt x="49" y="26"/>
                  <a:pt x="49" y="26"/>
                  <a:pt x="49" y="26"/>
                </a:cubicBezTo>
                <a:cubicBezTo>
                  <a:pt x="49" y="26"/>
                  <a:pt x="49" y="27"/>
                  <a:pt x="49" y="27"/>
                </a:cubicBezTo>
                <a:lnTo>
                  <a:pt x="49" y="44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Roboto Condensed Light" charset="0"/>
              <a:ea typeface="Roboto Condensed Light" charset="0"/>
              <a:cs typeface="Roboto Condensed Light" charset="0"/>
            </a:endParaRPr>
          </a:p>
        </p:txBody>
      </p:sp>
      <p:sp>
        <p:nvSpPr>
          <p:cNvPr id="98" name="Freeform 105"/>
          <p:cNvSpPr>
            <a:spLocks noEditPoints="1"/>
          </p:cNvSpPr>
          <p:nvPr/>
        </p:nvSpPr>
        <p:spPr bwMode="auto">
          <a:xfrm>
            <a:off x="4863466" y="4856050"/>
            <a:ext cx="357092" cy="351916"/>
          </a:xfrm>
          <a:custGeom>
            <a:avLst/>
            <a:gdLst/>
            <a:ahLst/>
            <a:cxnLst>
              <a:cxn ang="0">
                <a:pos x="59" y="63"/>
              </a:cxn>
              <a:cxn ang="0">
                <a:pos x="55" y="61"/>
              </a:cxn>
              <a:cxn ang="0">
                <a:pos x="42" y="48"/>
              </a:cxn>
              <a:cxn ang="0">
                <a:pos x="27" y="53"/>
              </a:cxn>
              <a:cxn ang="0">
                <a:pos x="0" y="26"/>
              </a:cxn>
              <a:cxn ang="0">
                <a:pos x="27" y="0"/>
              </a:cxn>
              <a:cxn ang="0">
                <a:pos x="54" y="26"/>
              </a:cxn>
              <a:cxn ang="0">
                <a:pos x="49" y="41"/>
              </a:cxn>
              <a:cxn ang="0">
                <a:pos x="62" y="54"/>
              </a:cxn>
              <a:cxn ang="0">
                <a:pos x="64" y="58"/>
              </a:cxn>
              <a:cxn ang="0">
                <a:pos x="59" y="63"/>
              </a:cxn>
              <a:cxn ang="0">
                <a:pos x="27" y="9"/>
              </a:cxn>
              <a:cxn ang="0">
                <a:pos x="10" y="26"/>
              </a:cxn>
              <a:cxn ang="0">
                <a:pos x="27" y="43"/>
              </a:cxn>
              <a:cxn ang="0">
                <a:pos x="44" y="26"/>
              </a:cxn>
              <a:cxn ang="0">
                <a:pos x="27" y="9"/>
              </a:cxn>
            </a:cxnLst>
            <a:rect l="0" t="0" r="r" b="b"/>
            <a:pathLst>
              <a:path w="64" h="63">
                <a:moveTo>
                  <a:pt x="59" y="63"/>
                </a:moveTo>
                <a:cubicBezTo>
                  <a:pt x="57" y="63"/>
                  <a:pt x="56" y="62"/>
                  <a:pt x="55" y="61"/>
                </a:cubicBezTo>
                <a:cubicBezTo>
                  <a:pt x="42" y="48"/>
                  <a:pt x="42" y="48"/>
                  <a:pt x="42" y="48"/>
                </a:cubicBezTo>
                <a:cubicBezTo>
                  <a:pt x="38" y="51"/>
                  <a:pt x="33" y="53"/>
                  <a:pt x="27" y="53"/>
                </a:cubicBezTo>
                <a:cubicBezTo>
                  <a:pt x="12" y="53"/>
                  <a:pt x="0" y="41"/>
                  <a:pt x="0" y="26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4" y="12"/>
                  <a:pt x="54" y="26"/>
                </a:cubicBezTo>
                <a:cubicBezTo>
                  <a:pt x="54" y="32"/>
                  <a:pt x="52" y="37"/>
                  <a:pt x="49" y="41"/>
                </a:cubicBezTo>
                <a:cubicBezTo>
                  <a:pt x="62" y="54"/>
                  <a:pt x="62" y="54"/>
                  <a:pt x="62" y="54"/>
                </a:cubicBezTo>
                <a:cubicBezTo>
                  <a:pt x="63" y="55"/>
                  <a:pt x="64" y="57"/>
                  <a:pt x="64" y="58"/>
                </a:cubicBezTo>
                <a:cubicBezTo>
                  <a:pt x="64" y="61"/>
                  <a:pt x="61" y="63"/>
                  <a:pt x="59" y="63"/>
                </a:cubicBezTo>
                <a:close/>
                <a:moveTo>
                  <a:pt x="27" y="9"/>
                </a:moveTo>
                <a:cubicBezTo>
                  <a:pt x="18" y="9"/>
                  <a:pt x="10" y="17"/>
                  <a:pt x="10" y="26"/>
                </a:cubicBezTo>
                <a:cubicBezTo>
                  <a:pt x="10" y="36"/>
                  <a:pt x="18" y="43"/>
                  <a:pt x="27" y="43"/>
                </a:cubicBezTo>
                <a:cubicBezTo>
                  <a:pt x="37" y="43"/>
                  <a:pt x="44" y="36"/>
                  <a:pt x="44" y="26"/>
                </a:cubicBezTo>
                <a:cubicBezTo>
                  <a:pt x="44" y="17"/>
                  <a:pt x="37" y="9"/>
                  <a:pt x="27" y="9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Roboto Condensed Light" charset="0"/>
              <a:ea typeface="Roboto Condensed Light" charset="0"/>
              <a:cs typeface="Roboto Condensed Light" charset="0"/>
            </a:endParaRPr>
          </a:p>
        </p:txBody>
      </p:sp>
      <p:sp>
        <p:nvSpPr>
          <p:cNvPr id="99" name="AutoShape 226"/>
          <p:cNvSpPr>
            <a:spLocks/>
          </p:cNvSpPr>
          <p:nvPr/>
        </p:nvSpPr>
        <p:spPr bwMode="auto">
          <a:xfrm>
            <a:off x="5308160" y="2493115"/>
            <a:ext cx="1115302" cy="1755569"/>
          </a:xfrm>
          <a:custGeom>
            <a:avLst/>
            <a:gdLst/>
            <a:ahLst/>
            <a:cxnLst/>
            <a:rect l="0" t="0" r="r" b="b"/>
            <a:pathLst>
              <a:path w="21505" h="20831">
                <a:moveTo>
                  <a:pt x="4398" y="765"/>
                </a:moveTo>
                <a:cubicBezTo>
                  <a:pt x="2364" y="1489"/>
                  <a:pt x="908" y="2656"/>
                  <a:pt x="300" y="4054"/>
                </a:cubicBezTo>
                <a:cubicBezTo>
                  <a:pt x="-94" y="4959"/>
                  <a:pt x="-95" y="5890"/>
                  <a:pt x="268" y="6775"/>
                </a:cubicBezTo>
                <a:cubicBezTo>
                  <a:pt x="2606" y="8669"/>
                  <a:pt x="3996" y="11030"/>
                  <a:pt x="3996" y="13593"/>
                </a:cubicBezTo>
                <a:cubicBezTo>
                  <a:pt x="3996" y="14420"/>
                  <a:pt x="3847" y="15227"/>
                  <a:pt x="3572" y="16004"/>
                </a:cubicBezTo>
                <a:cubicBezTo>
                  <a:pt x="4299" y="15764"/>
                  <a:pt x="5073" y="15569"/>
                  <a:pt x="5890" y="15434"/>
                </a:cubicBezTo>
                <a:cubicBezTo>
                  <a:pt x="8672" y="14975"/>
                  <a:pt x="11580" y="15211"/>
                  <a:pt x="14076" y="16098"/>
                </a:cubicBezTo>
                <a:cubicBezTo>
                  <a:pt x="16547" y="16977"/>
                  <a:pt x="18439" y="18463"/>
                  <a:pt x="19267" y="20177"/>
                </a:cubicBezTo>
                <a:cubicBezTo>
                  <a:pt x="19372" y="20394"/>
                  <a:pt x="19459" y="20613"/>
                  <a:pt x="19529" y="20831"/>
                </a:cubicBezTo>
                <a:cubicBezTo>
                  <a:pt x="20808" y="18563"/>
                  <a:pt x="21505" y="16128"/>
                  <a:pt x="21505" y="13593"/>
                </a:cubicBezTo>
                <a:cubicBezTo>
                  <a:pt x="21505" y="9599"/>
                  <a:pt x="19781" y="5853"/>
                  <a:pt x="16767" y="2622"/>
                </a:cubicBezTo>
                <a:lnTo>
                  <a:pt x="16758" y="2625"/>
                </a:lnTo>
                <a:cubicBezTo>
                  <a:pt x="14373" y="83"/>
                  <a:pt x="8713" y="-769"/>
                  <a:pt x="4398" y="765"/>
                </a:cubicBezTo>
                <a:close/>
                <a:moveTo>
                  <a:pt x="4398" y="765"/>
                </a:moveTo>
              </a:path>
            </a:pathLst>
          </a:custGeom>
          <a:solidFill>
            <a:srgbClr val="3D7351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sz="3200" dirty="0">
              <a:latin typeface="Roboto Condensed Light" charset="0"/>
              <a:ea typeface="Roboto Condensed Light" charset="0"/>
              <a:cs typeface="Roboto Condensed Light" charset="0"/>
            </a:endParaRPr>
          </a:p>
        </p:txBody>
      </p:sp>
      <p:sp>
        <p:nvSpPr>
          <p:cNvPr id="100" name="AutoShape 227"/>
          <p:cNvSpPr>
            <a:spLocks/>
          </p:cNvSpPr>
          <p:nvPr/>
        </p:nvSpPr>
        <p:spPr bwMode="auto">
          <a:xfrm>
            <a:off x="2891671" y="1814123"/>
            <a:ext cx="1373474" cy="1585176"/>
          </a:xfrm>
          <a:custGeom>
            <a:avLst/>
            <a:gdLst/>
            <a:ahLst/>
            <a:cxnLst/>
            <a:rect l="0" t="0" r="r" b="b"/>
            <a:pathLst>
              <a:path w="21349" h="21030">
                <a:moveTo>
                  <a:pt x="311" y="16461"/>
                </a:moveTo>
                <a:cubicBezTo>
                  <a:pt x="862" y="18042"/>
                  <a:pt x="2118" y="19413"/>
                  <a:pt x="3757" y="20221"/>
                </a:cubicBezTo>
                <a:cubicBezTo>
                  <a:pt x="6553" y="21600"/>
                  <a:pt x="10003" y="21159"/>
                  <a:pt x="12219" y="19332"/>
                </a:cubicBezTo>
                <a:cubicBezTo>
                  <a:pt x="13882" y="15952"/>
                  <a:pt x="17222" y="13322"/>
                  <a:pt x="21349" y="12200"/>
                </a:cubicBezTo>
                <a:cubicBezTo>
                  <a:pt x="18878" y="10890"/>
                  <a:pt x="17229" y="8552"/>
                  <a:pt x="17229" y="5891"/>
                </a:cubicBezTo>
                <a:cubicBezTo>
                  <a:pt x="17229" y="3556"/>
                  <a:pt x="18476" y="1425"/>
                  <a:pt x="20400" y="0"/>
                </a:cubicBezTo>
                <a:cubicBezTo>
                  <a:pt x="12069" y="1354"/>
                  <a:pt x="5009" y="5765"/>
                  <a:pt x="879" y="11816"/>
                </a:cubicBezTo>
                <a:lnTo>
                  <a:pt x="885" y="11819"/>
                </a:lnTo>
                <a:cubicBezTo>
                  <a:pt x="-47" y="13199"/>
                  <a:pt x="-251" y="14848"/>
                  <a:pt x="311" y="16461"/>
                </a:cubicBezTo>
                <a:close/>
                <a:moveTo>
                  <a:pt x="311" y="16461"/>
                </a:moveTo>
              </a:path>
            </a:pathLst>
          </a:custGeom>
          <a:solidFill>
            <a:srgbClr val="3D7351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sz="3200" dirty="0">
              <a:latin typeface="Roboto Condensed Light" charset="0"/>
              <a:ea typeface="Roboto Condensed Light" charset="0"/>
              <a:cs typeface="Roboto Condensed Light" charset="0"/>
            </a:endParaRPr>
          </a:p>
        </p:txBody>
      </p:sp>
      <p:sp>
        <p:nvSpPr>
          <p:cNvPr id="101" name="AutoShape 228"/>
          <p:cNvSpPr>
            <a:spLocks/>
          </p:cNvSpPr>
          <p:nvPr/>
        </p:nvSpPr>
        <p:spPr bwMode="auto">
          <a:xfrm>
            <a:off x="4110243" y="1772816"/>
            <a:ext cx="1856255" cy="1154029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0" y="8914"/>
                </a:moveTo>
                <a:cubicBezTo>
                  <a:pt x="0" y="12806"/>
                  <a:pt x="1634" y="16095"/>
                  <a:pt x="3858" y="17111"/>
                </a:cubicBezTo>
                <a:cubicBezTo>
                  <a:pt x="4311" y="17020"/>
                  <a:pt x="4772" y="16968"/>
                  <a:pt x="5241" y="16968"/>
                </a:cubicBezTo>
                <a:cubicBezTo>
                  <a:pt x="8110" y="16968"/>
                  <a:pt x="10723" y="18723"/>
                  <a:pt x="12688" y="21600"/>
                </a:cubicBezTo>
                <a:cubicBezTo>
                  <a:pt x="12704" y="20800"/>
                  <a:pt x="12772" y="19998"/>
                  <a:pt x="12904" y="19205"/>
                </a:cubicBezTo>
                <a:cubicBezTo>
                  <a:pt x="13355" y="16508"/>
                  <a:pt x="14432" y="14254"/>
                  <a:pt x="15939" y="12857"/>
                </a:cubicBezTo>
                <a:cubicBezTo>
                  <a:pt x="17712" y="11214"/>
                  <a:pt x="19797" y="11011"/>
                  <a:pt x="21600" y="12010"/>
                </a:cubicBezTo>
                <a:cubicBezTo>
                  <a:pt x="17648" y="4679"/>
                  <a:pt x="11817" y="32"/>
                  <a:pt x="5309" y="0"/>
                </a:cubicBezTo>
                <a:lnTo>
                  <a:pt x="5309" y="4"/>
                </a:lnTo>
                <a:cubicBezTo>
                  <a:pt x="2431" y="4"/>
                  <a:pt x="0" y="4084"/>
                  <a:pt x="0" y="8914"/>
                </a:cubicBezTo>
                <a:close/>
                <a:moveTo>
                  <a:pt x="0" y="8914"/>
                </a:moveTo>
              </a:path>
            </a:pathLst>
          </a:custGeom>
          <a:solidFill>
            <a:srgbClr val="3D7351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sz="3200" dirty="0">
              <a:latin typeface="Roboto Condensed Light" charset="0"/>
              <a:ea typeface="Roboto Condensed Light" charset="0"/>
              <a:cs typeface="Roboto Condensed Light" charset="0"/>
            </a:endParaRPr>
          </a:p>
        </p:txBody>
      </p:sp>
      <p:sp>
        <p:nvSpPr>
          <p:cNvPr id="102" name="AutoShape 229"/>
          <p:cNvSpPr>
            <a:spLocks/>
          </p:cNvSpPr>
          <p:nvPr/>
        </p:nvSpPr>
        <p:spPr bwMode="auto">
          <a:xfrm>
            <a:off x="3160170" y="4333881"/>
            <a:ext cx="1853673" cy="1154029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12686"/>
                </a:moveTo>
                <a:cubicBezTo>
                  <a:pt x="21600" y="8795"/>
                  <a:pt x="19966" y="5506"/>
                  <a:pt x="17742" y="4489"/>
                </a:cubicBezTo>
                <a:cubicBezTo>
                  <a:pt x="17288" y="4580"/>
                  <a:pt x="16827" y="4632"/>
                  <a:pt x="16358" y="4632"/>
                </a:cubicBezTo>
                <a:cubicBezTo>
                  <a:pt x="13489" y="4632"/>
                  <a:pt x="10875" y="2877"/>
                  <a:pt x="8909" y="0"/>
                </a:cubicBezTo>
                <a:cubicBezTo>
                  <a:pt x="8893" y="800"/>
                  <a:pt x="8825" y="1602"/>
                  <a:pt x="8693" y="2395"/>
                </a:cubicBezTo>
                <a:cubicBezTo>
                  <a:pt x="8243" y="5092"/>
                  <a:pt x="7165" y="7346"/>
                  <a:pt x="5658" y="8743"/>
                </a:cubicBezTo>
                <a:cubicBezTo>
                  <a:pt x="4628" y="9698"/>
                  <a:pt x="3435" y="10192"/>
                  <a:pt x="2234" y="10192"/>
                </a:cubicBezTo>
                <a:cubicBezTo>
                  <a:pt x="1696" y="10193"/>
                  <a:pt x="1156" y="10093"/>
                  <a:pt x="627" y="9890"/>
                </a:cubicBezTo>
                <a:cubicBezTo>
                  <a:pt x="413" y="9808"/>
                  <a:pt x="204" y="9710"/>
                  <a:pt x="0" y="9599"/>
                </a:cubicBezTo>
                <a:cubicBezTo>
                  <a:pt x="3952" y="16925"/>
                  <a:pt x="9783" y="21568"/>
                  <a:pt x="16290" y="21600"/>
                </a:cubicBezTo>
                <a:lnTo>
                  <a:pt x="16290" y="21596"/>
                </a:lnTo>
                <a:cubicBezTo>
                  <a:pt x="19168" y="21596"/>
                  <a:pt x="21600" y="17516"/>
                  <a:pt x="21600" y="12686"/>
                </a:cubicBezTo>
                <a:close/>
                <a:moveTo>
                  <a:pt x="21600" y="12686"/>
                </a:moveTo>
              </a:path>
            </a:pathLst>
          </a:custGeom>
          <a:solidFill>
            <a:srgbClr val="3D7351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sz="3200" dirty="0">
              <a:latin typeface="Roboto Condensed Light" charset="0"/>
              <a:ea typeface="Roboto Condensed Light" charset="0"/>
              <a:cs typeface="Roboto Condensed Light" charset="0"/>
            </a:endParaRPr>
          </a:p>
        </p:txBody>
      </p:sp>
      <p:sp>
        <p:nvSpPr>
          <p:cNvPr id="103" name="AutoShape 230"/>
          <p:cNvSpPr>
            <a:spLocks/>
          </p:cNvSpPr>
          <p:nvPr/>
        </p:nvSpPr>
        <p:spPr bwMode="auto">
          <a:xfrm>
            <a:off x="4853777" y="3879499"/>
            <a:ext cx="1373474" cy="1585176"/>
          </a:xfrm>
          <a:custGeom>
            <a:avLst/>
            <a:gdLst/>
            <a:ahLst/>
            <a:cxnLst/>
            <a:rect l="0" t="0" r="r" b="b"/>
            <a:pathLst>
              <a:path w="21349" h="21387">
                <a:moveTo>
                  <a:pt x="21038" y="4650"/>
                </a:moveTo>
                <a:cubicBezTo>
                  <a:pt x="20487" y="3042"/>
                  <a:pt x="19231" y="1648"/>
                  <a:pt x="17592" y="827"/>
                </a:cubicBezTo>
                <a:cubicBezTo>
                  <a:pt x="15954" y="5"/>
                  <a:pt x="14045" y="-213"/>
                  <a:pt x="12217" y="212"/>
                </a:cubicBezTo>
                <a:cubicBezTo>
                  <a:pt x="11036" y="487"/>
                  <a:pt x="9984" y="1012"/>
                  <a:pt x="9130" y="1731"/>
                </a:cubicBezTo>
                <a:cubicBezTo>
                  <a:pt x="7467" y="5168"/>
                  <a:pt x="4127" y="7842"/>
                  <a:pt x="0" y="8982"/>
                </a:cubicBezTo>
                <a:cubicBezTo>
                  <a:pt x="2471" y="10314"/>
                  <a:pt x="4121" y="12691"/>
                  <a:pt x="4121" y="15397"/>
                </a:cubicBezTo>
                <a:cubicBezTo>
                  <a:pt x="4121" y="17771"/>
                  <a:pt x="2873" y="19938"/>
                  <a:pt x="950" y="21387"/>
                </a:cubicBezTo>
                <a:cubicBezTo>
                  <a:pt x="9280" y="20010"/>
                  <a:pt x="16340" y="15525"/>
                  <a:pt x="20470" y="9373"/>
                </a:cubicBezTo>
                <a:lnTo>
                  <a:pt x="20463" y="9370"/>
                </a:lnTo>
                <a:cubicBezTo>
                  <a:pt x="21396" y="7967"/>
                  <a:pt x="21600" y="6291"/>
                  <a:pt x="21038" y="4650"/>
                </a:cubicBezTo>
                <a:close/>
                <a:moveTo>
                  <a:pt x="21038" y="4650"/>
                </a:moveTo>
              </a:path>
            </a:pathLst>
          </a:custGeom>
          <a:solidFill>
            <a:srgbClr val="3D7351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sz="3200" dirty="0">
              <a:latin typeface="Roboto Condensed Light" charset="0"/>
              <a:ea typeface="Roboto Condensed Light" charset="0"/>
              <a:cs typeface="Roboto Condensed Light" charset="0"/>
            </a:endParaRPr>
          </a:p>
        </p:txBody>
      </p:sp>
      <p:sp>
        <p:nvSpPr>
          <p:cNvPr id="104" name="AutoShape 231"/>
          <p:cNvSpPr>
            <a:spLocks/>
          </p:cNvSpPr>
          <p:nvPr/>
        </p:nvSpPr>
        <p:spPr bwMode="auto">
          <a:xfrm>
            <a:off x="2705788" y="3032695"/>
            <a:ext cx="1115302" cy="1752987"/>
          </a:xfrm>
          <a:custGeom>
            <a:avLst/>
            <a:gdLst/>
            <a:ahLst/>
            <a:cxnLst/>
            <a:rect l="0" t="0" r="r" b="b"/>
            <a:pathLst>
              <a:path w="21505" h="21411">
                <a:moveTo>
                  <a:pt x="10234" y="21247"/>
                </a:moveTo>
                <a:cubicBezTo>
                  <a:pt x="12567" y="21600"/>
                  <a:pt x="15072" y="21376"/>
                  <a:pt x="17107" y="20632"/>
                </a:cubicBezTo>
                <a:cubicBezTo>
                  <a:pt x="19141" y="19888"/>
                  <a:pt x="20597" y="18688"/>
                  <a:pt x="21205" y="17251"/>
                </a:cubicBezTo>
                <a:cubicBezTo>
                  <a:pt x="21599" y="16319"/>
                  <a:pt x="21600" y="15362"/>
                  <a:pt x="21237" y="14453"/>
                </a:cubicBezTo>
                <a:cubicBezTo>
                  <a:pt x="18899" y="12505"/>
                  <a:pt x="17510" y="10077"/>
                  <a:pt x="17510" y="7443"/>
                </a:cubicBezTo>
                <a:cubicBezTo>
                  <a:pt x="17510" y="6591"/>
                  <a:pt x="17658" y="5763"/>
                  <a:pt x="17934" y="4964"/>
                </a:cubicBezTo>
                <a:cubicBezTo>
                  <a:pt x="14750" y="6044"/>
                  <a:pt x="10781" y="6091"/>
                  <a:pt x="7429" y="4867"/>
                </a:cubicBezTo>
                <a:cubicBezTo>
                  <a:pt x="4958" y="3963"/>
                  <a:pt x="3066" y="2435"/>
                  <a:pt x="2238" y="673"/>
                </a:cubicBezTo>
                <a:cubicBezTo>
                  <a:pt x="2133" y="449"/>
                  <a:pt x="2046" y="225"/>
                  <a:pt x="1976" y="0"/>
                </a:cubicBezTo>
                <a:cubicBezTo>
                  <a:pt x="697" y="2332"/>
                  <a:pt x="0" y="4836"/>
                  <a:pt x="0" y="7443"/>
                </a:cubicBezTo>
                <a:cubicBezTo>
                  <a:pt x="0" y="11550"/>
                  <a:pt x="1724" y="15401"/>
                  <a:pt x="4738" y="18724"/>
                </a:cubicBezTo>
                <a:lnTo>
                  <a:pt x="4748" y="18720"/>
                </a:lnTo>
                <a:cubicBezTo>
                  <a:pt x="5906" y="19990"/>
                  <a:pt x="7854" y="20887"/>
                  <a:pt x="10234" y="21247"/>
                </a:cubicBezTo>
                <a:close/>
                <a:moveTo>
                  <a:pt x="10234" y="21247"/>
                </a:moveTo>
              </a:path>
            </a:pathLst>
          </a:custGeom>
          <a:solidFill>
            <a:srgbClr val="3D7351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sz="3200" dirty="0">
              <a:latin typeface="Roboto Condensed Light" charset="0"/>
              <a:ea typeface="Roboto Condensed Light" charset="0"/>
              <a:cs typeface="Roboto Condensed Light" charset="0"/>
            </a:endParaRPr>
          </a:p>
        </p:txBody>
      </p:sp>
      <p:sp>
        <p:nvSpPr>
          <p:cNvPr id="105" name="Rectangle 233"/>
          <p:cNvSpPr>
            <a:spLocks/>
          </p:cNvSpPr>
          <p:nvPr/>
        </p:nvSpPr>
        <p:spPr bwMode="auto">
          <a:xfrm>
            <a:off x="5535351" y="2598966"/>
            <a:ext cx="743535" cy="516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>
            <a:lvl1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1pPr>
            <a:lvl2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2pPr>
            <a:lvl3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3pPr>
            <a:lvl4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4pPr>
            <a:lvl5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9pPr>
          </a:lstStyle>
          <a:p>
            <a:r>
              <a:rPr lang="en-US" altLang="en-US" sz="2400" dirty="0">
                <a:solidFill>
                  <a:srgbClr val="FFFFFF"/>
                </a:solidFill>
                <a:latin typeface="Roboto Condensed Light" charset="0"/>
                <a:ea typeface="Roboto Condensed Light" charset="0"/>
                <a:cs typeface="Roboto Condensed Light" charset="0"/>
                <a:sym typeface="Helvetica" charset="0"/>
              </a:rPr>
              <a:t>02</a:t>
            </a:r>
          </a:p>
        </p:txBody>
      </p:sp>
      <p:sp>
        <p:nvSpPr>
          <p:cNvPr id="106" name="Rectangle 234"/>
          <p:cNvSpPr>
            <a:spLocks/>
          </p:cNvSpPr>
          <p:nvPr/>
        </p:nvSpPr>
        <p:spPr bwMode="auto">
          <a:xfrm>
            <a:off x="5535351" y="3962113"/>
            <a:ext cx="743535" cy="516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>
            <a:lvl1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1pPr>
            <a:lvl2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2pPr>
            <a:lvl3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3pPr>
            <a:lvl4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4pPr>
            <a:lvl5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9pPr>
          </a:lstStyle>
          <a:p>
            <a:r>
              <a:rPr lang="en-US" altLang="en-US" sz="2400" dirty="0">
                <a:solidFill>
                  <a:srgbClr val="FFFFFF"/>
                </a:solidFill>
                <a:latin typeface="Roboto Condensed Light" charset="0"/>
                <a:ea typeface="Roboto Condensed Light" charset="0"/>
                <a:cs typeface="Roboto Condensed Light" charset="0"/>
                <a:sym typeface="Helvetica" charset="0"/>
              </a:rPr>
              <a:t>03</a:t>
            </a:r>
          </a:p>
        </p:txBody>
      </p:sp>
      <p:sp>
        <p:nvSpPr>
          <p:cNvPr id="107" name="Rectangle 235"/>
          <p:cNvSpPr>
            <a:spLocks/>
          </p:cNvSpPr>
          <p:nvPr/>
        </p:nvSpPr>
        <p:spPr bwMode="auto">
          <a:xfrm>
            <a:off x="4420049" y="4767609"/>
            <a:ext cx="743535" cy="516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>
            <a:lvl1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1pPr>
            <a:lvl2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2pPr>
            <a:lvl3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3pPr>
            <a:lvl4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4pPr>
            <a:lvl5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9pPr>
          </a:lstStyle>
          <a:p>
            <a:r>
              <a:rPr lang="en-US" altLang="en-US" sz="2400" dirty="0">
                <a:solidFill>
                  <a:srgbClr val="FFFFFF"/>
                </a:solidFill>
                <a:latin typeface="Roboto Condensed Light" charset="0"/>
                <a:ea typeface="Roboto Condensed Light" charset="0"/>
                <a:cs typeface="Roboto Condensed Light" charset="0"/>
                <a:sym typeface="Helvetica" charset="0"/>
              </a:rPr>
              <a:t>04</a:t>
            </a:r>
          </a:p>
        </p:txBody>
      </p:sp>
      <p:sp>
        <p:nvSpPr>
          <p:cNvPr id="108" name="Rectangle 236"/>
          <p:cNvSpPr>
            <a:spLocks/>
          </p:cNvSpPr>
          <p:nvPr/>
        </p:nvSpPr>
        <p:spPr bwMode="auto">
          <a:xfrm>
            <a:off x="3160170" y="4189306"/>
            <a:ext cx="743535" cy="516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>
            <a:lvl1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1pPr>
            <a:lvl2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2pPr>
            <a:lvl3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3pPr>
            <a:lvl4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4pPr>
            <a:lvl5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9pPr>
          </a:lstStyle>
          <a:p>
            <a:r>
              <a:rPr lang="en-US" altLang="en-US" sz="2400" dirty="0">
                <a:solidFill>
                  <a:srgbClr val="FFFFFF"/>
                </a:solidFill>
                <a:latin typeface="Roboto Condensed Light" charset="0"/>
                <a:ea typeface="Roboto Condensed Light" charset="0"/>
                <a:cs typeface="Roboto Condensed Light" charset="0"/>
                <a:sym typeface="Helvetica" charset="0"/>
              </a:rPr>
              <a:t>05</a:t>
            </a:r>
          </a:p>
        </p:txBody>
      </p:sp>
      <p:sp>
        <p:nvSpPr>
          <p:cNvPr id="109" name="Rectangle 237"/>
          <p:cNvSpPr>
            <a:spLocks/>
          </p:cNvSpPr>
          <p:nvPr/>
        </p:nvSpPr>
        <p:spPr bwMode="auto">
          <a:xfrm>
            <a:off x="3098209" y="2805503"/>
            <a:ext cx="743535" cy="516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>
            <a:lvl1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1pPr>
            <a:lvl2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2pPr>
            <a:lvl3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3pPr>
            <a:lvl4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4pPr>
            <a:lvl5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9pPr>
          </a:lstStyle>
          <a:p>
            <a:r>
              <a:rPr lang="en-US" altLang="en-US" sz="2400" dirty="0">
                <a:solidFill>
                  <a:srgbClr val="FFFFFF"/>
                </a:solidFill>
                <a:latin typeface="Roboto Condensed Light" charset="0"/>
                <a:ea typeface="Roboto Condensed Light" charset="0"/>
                <a:cs typeface="Roboto Condensed Light" charset="0"/>
                <a:sym typeface="Helvetica" charset="0"/>
              </a:rPr>
              <a:t>06</a:t>
            </a:r>
          </a:p>
        </p:txBody>
      </p:sp>
      <p:sp>
        <p:nvSpPr>
          <p:cNvPr id="110" name="Rectangle 238"/>
          <p:cNvSpPr>
            <a:spLocks/>
          </p:cNvSpPr>
          <p:nvPr/>
        </p:nvSpPr>
        <p:spPr bwMode="auto">
          <a:xfrm>
            <a:off x="4192857" y="1958700"/>
            <a:ext cx="743535" cy="516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>
            <a:lvl1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1pPr>
            <a:lvl2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2pPr>
            <a:lvl3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3pPr>
            <a:lvl4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4pPr>
            <a:lvl5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9pPr>
          </a:lstStyle>
          <a:p>
            <a:r>
              <a:rPr lang="en-US" altLang="en-US" sz="2400" dirty="0">
                <a:solidFill>
                  <a:srgbClr val="FFFFFF"/>
                </a:solidFill>
                <a:latin typeface="Roboto Condensed Light" charset="0"/>
                <a:ea typeface="Roboto Condensed Light" charset="0"/>
                <a:cs typeface="Roboto Condensed Light" charset="0"/>
                <a:sym typeface="Helvetica" charset="0"/>
              </a:rPr>
              <a:t>01</a:t>
            </a:r>
          </a:p>
        </p:txBody>
      </p:sp>
      <p:grpSp>
        <p:nvGrpSpPr>
          <p:cNvPr id="111" name="Group 245"/>
          <p:cNvGrpSpPr>
            <a:grpSpLocks/>
          </p:cNvGrpSpPr>
          <p:nvPr/>
        </p:nvGrpSpPr>
        <p:grpSpPr bwMode="auto">
          <a:xfrm>
            <a:off x="5303358" y="4561696"/>
            <a:ext cx="412352" cy="274902"/>
            <a:chOff x="0" y="0"/>
            <a:chExt cx="119" cy="80"/>
          </a:xfrm>
        </p:grpSpPr>
        <p:grpSp>
          <p:nvGrpSpPr>
            <p:cNvPr id="112" name="Group 241"/>
            <p:cNvGrpSpPr>
              <a:grpSpLocks/>
            </p:cNvGrpSpPr>
            <p:nvPr/>
          </p:nvGrpSpPr>
          <p:grpSpPr bwMode="auto">
            <a:xfrm>
              <a:off x="0" y="0"/>
              <a:ext cx="119" cy="80"/>
              <a:chOff x="0" y="0"/>
              <a:chExt cx="119" cy="80"/>
            </a:xfrm>
          </p:grpSpPr>
          <p:sp>
            <p:nvSpPr>
              <p:cNvPr id="116" name="AutoShape 239"/>
              <p:cNvSpPr>
                <a:spLocks/>
              </p:cNvSpPr>
              <p:nvPr/>
            </p:nvSpPr>
            <p:spPr bwMode="auto">
              <a:xfrm>
                <a:off x="0" y="16"/>
                <a:ext cx="119" cy="64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587">
                    <a:moveTo>
                      <a:pt x="10895" y="14687"/>
                    </a:moveTo>
                    <a:cubicBezTo>
                      <a:pt x="10857" y="14741"/>
                      <a:pt x="10805" y="14741"/>
                      <a:pt x="10767" y="14687"/>
                    </a:cubicBezTo>
                    <a:lnTo>
                      <a:pt x="170" y="113"/>
                    </a:lnTo>
                    <a:cubicBezTo>
                      <a:pt x="138" y="70"/>
                      <a:pt x="96" y="62"/>
                      <a:pt x="59" y="94"/>
                    </a:cubicBezTo>
                    <a:cubicBezTo>
                      <a:pt x="23" y="129"/>
                      <a:pt x="0" y="196"/>
                      <a:pt x="0" y="269"/>
                    </a:cubicBezTo>
                    <a:lnTo>
                      <a:pt x="0" y="20873"/>
                    </a:lnTo>
                    <a:cubicBezTo>
                      <a:pt x="0" y="21305"/>
                      <a:pt x="187" y="21587"/>
                      <a:pt x="420" y="21587"/>
                    </a:cubicBezTo>
                    <a:lnTo>
                      <a:pt x="21181" y="21587"/>
                    </a:lnTo>
                    <a:cubicBezTo>
                      <a:pt x="21413" y="21587"/>
                      <a:pt x="21600" y="21305"/>
                      <a:pt x="21600" y="20873"/>
                    </a:cubicBezTo>
                    <a:lnTo>
                      <a:pt x="21600" y="199"/>
                    </a:lnTo>
                    <a:cubicBezTo>
                      <a:pt x="21600" y="124"/>
                      <a:pt x="21577" y="54"/>
                      <a:pt x="21541" y="22"/>
                    </a:cubicBezTo>
                    <a:cubicBezTo>
                      <a:pt x="21504" y="-13"/>
                      <a:pt x="21461" y="-5"/>
                      <a:pt x="21429" y="41"/>
                    </a:cubicBezTo>
                    <a:lnTo>
                      <a:pt x="10895" y="14687"/>
                    </a:lnTo>
                    <a:close/>
                    <a:moveTo>
                      <a:pt x="10895" y="14687"/>
                    </a:move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32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17" name="AutoShape 240"/>
              <p:cNvSpPr>
                <a:spLocks/>
              </p:cNvSpPr>
              <p:nvPr/>
            </p:nvSpPr>
            <p:spPr bwMode="auto">
              <a:xfrm>
                <a:off x="0" y="0"/>
                <a:ext cx="119" cy="41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584">
                    <a:moveTo>
                      <a:pt x="21600" y="1533"/>
                    </a:moveTo>
                    <a:lnTo>
                      <a:pt x="21600" y="1096"/>
                    </a:lnTo>
                    <a:cubicBezTo>
                      <a:pt x="21600" y="437"/>
                      <a:pt x="21413" y="0"/>
                      <a:pt x="21181" y="0"/>
                    </a:cubicBezTo>
                    <a:lnTo>
                      <a:pt x="418" y="0"/>
                    </a:lnTo>
                    <a:cubicBezTo>
                      <a:pt x="186" y="0"/>
                      <a:pt x="0" y="437"/>
                      <a:pt x="0" y="1096"/>
                    </a:cubicBezTo>
                    <a:lnTo>
                      <a:pt x="0" y="1648"/>
                    </a:lnTo>
                    <a:lnTo>
                      <a:pt x="10772" y="21534"/>
                    </a:lnTo>
                    <a:cubicBezTo>
                      <a:pt x="10808" y="21600"/>
                      <a:pt x="10853" y="21600"/>
                      <a:pt x="10889" y="21534"/>
                    </a:cubicBezTo>
                    <a:lnTo>
                      <a:pt x="21600" y="1533"/>
                    </a:lnTo>
                    <a:close/>
                    <a:moveTo>
                      <a:pt x="21600" y="1533"/>
                    </a:move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32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</p:grpSp>
        <p:grpSp>
          <p:nvGrpSpPr>
            <p:cNvPr id="113" name="Group 244"/>
            <p:cNvGrpSpPr>
              <a:grpSpLocks/>
            </p:cNvGrpSpPr>
            <p:nvPr/>
          </p:nvGrpSpPr>
          <p:grpSpPr bwMode="auto">
            <a:xfrm>
              <a:off x="0" y="0"/>
              <a:ext cx="119" cy="80"/>
              <a:chOff x="0" y="0"/>
              <a:chExt cx="119" cy="80"/>
            </a:xfrm>
          </p:grpSpPr>
          <p:sp>
            <p:nvSpPr>
              <p:cNvPr id="114" name="AutoShape 242"/>
              <p:cNvSpPr>
                <a:spLocks/>
              </p:cNvSpPr>
              <p:nvPr/>
            </p:nvSpPr>
            <p:spPr bwMode="auto">
              <a:xfrm>
                <a:off x="0" y="16"/>
                <a:ext cx="119" cy="64"/>
              </a:xfrm>
              <a:custGeom>
                <a:avLst/>
                <a:gdLst/>
                <a:ahLst/>
                <a:cxnLst/>
                <a:rect l="0" t="0" r="r" b="b"/>
                <a:pathLst>
                  <a:path w="21579" h="21587">
                    <a:moveTo>
                      <a:pt x="11000" y="14580"/>
                    </a:moveTo>
                    <a:cubicBezTo>
                      <a:pt x="10962" y="14630"/>
                      <a:pt x="10910" y="14633"/>
                      <a:pt x="10872" y="14580"/>
                    </a:cubicBezTo>
                    <a:lnTo>
                      <a:pt x="295" y="112"/>
                    </a:lnTo>
                    <a:cubicBezTo>
                      <a:pt x="263" y="70"/>
                      <a:pt x="158" y="62"/>
                      <a:pt x="122" y="94"/>
                    </a:cubicBezTo>
                    <a:cubicBezTo>
                      <a:pt x="87" y="126"/>
                      <a:pt x="0" y="195"/>
                      <a:pt x="0" y="270"/>
                    </a:cubicBezTo>
                    <a:lnTo>
                      <a:pt x="0" y="20721"/>
                    </a:lnTo>
                    <a:cubicBezTo>
                      <a:pt x="0" y="21150"/>
                      <a:pt x="312" y="21587"/>
                      <a:pt x="544" y="21587"/>
                    </a:cubicBezTo>
                    <a:lnTo>
                      <a:pt x="21269" y="21587"/>
                    </a:lnTo>
                    <a:cubicBezTo>
                      <a:pt x="21500" y="21587"/>
                      <a:pt x="21561" y="21150"/>
                      <a:pt x="21561" y="20721"/>
                    </a:cubicBezTo>
                    <a:lnTo>
                      <a:pt x="21561" y="192"/>
                    </a:lnTo>
                    <a:cubicBezTo>
                      <a:pt x="21561" y="120"/>
                      <a:pt x="21600" y="51"/>
                      <a:pt x="21564" y="19"/>
                    </a:cubicBezTo>
                    <a:cubicBezTo>
                      <a:pt x="21528" y="-13"/>
                      <a:pt x="21516" y="-5"/>
                      <a:pt x="21484" y="40"/>
                    </a:cubicBezTo>
                    <a:lnTo>
                      <a:pt x="11000" y="14580"/>
                    </a:lnTo>
                    <a:close/>
                    <a:moveTo>
                      <a:pt x="11000" y="14580"/>
                    </a:move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32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115" name="AutoShape 243"/>
              <p:cNvSpPr>
                <a:spLocks/>
              </p:cNvSpPr>
              <p:nvPr/>
            </p:nvSpPr>
            <p:spPr bwMode="auto">
              <a:xfrm>
                <a:off x="0" y="0"/>
                <a:ext cx="119" cy="41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582">
                    <a:moveTo>
                      <a:pt x="21600" y="1315"/>
                    </a:moveTo>
                    <a:lnTo>
                      <a:pt x="21600" y="874"/>
                    </a:lnTo>
                    <a:cubicBezTo>
                      <a:pt x="21600" y="204"/>
                      <a:pt x="21535" y="0"/>
                      <a:pt x="21304" y="0"/>
                    </a:cubicBezTo>
                    <a:lnTo>
                      <a:pt x="542" y="0"/>
                    </a:lnTo>
                    <a:cubicBezTo>
                      <a:pt x="312" y="0"/>
                      <a:pt x="0" y="200"/>
                      <a:pt x="0" y="874"/>
                    </a:cubicBezTo>
                    <a:lnTo>
                      <a:pt x="0" y="1436"/>
                    </a:lnTo>
                    <a:lnTo>
                      <a:pt x="10836" y="21533"/>
                    </a:lnTo>
                    <a:cubicBezTo>
                      <a:pt x="10870" y="21600"/>
                      <a:pt x="10885" y="21596"/>
                      <a:pt x="10920" y="21533"/>
                    </a:cubicBezTo>
                    <a:lnTo>
                      <a:pt x="21600" y="1315"/>
                    </a:lnTo>
                    <a:close/>
                    <a:moveTo>
                      <a:pt x="21600" y="1315"/>
                    </a:move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3200" dirty="0"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</p:grpSp>
      </p:grpSp>
      <p:grpSp>
        <p:nvGrpSpPr>
          <p:cNvPr id="118" name="Group 248"/>
          <p:cNvGrpSpPr>
            <a:grpSpLocks/>
          </p:cNvGrpSpPr>
          <p:nvPr/>
        </p:nvGrpSpPr>
        <p:grpSpPr bwMode="auto">
          <a:xfrm>
            <a:off x="3901876" y="4759916"/>
            <a:ext cx="367682" cy="343627"/>
            <a:chOff x="0" y="0"/>
            <a:chExt cx="106" cy="100"/>
          </a:xfrm>
        </p:grpSpPr>
        <p:sp>
          <p:nvSpPr>
            <p:cNvPr id="119" name="AutoShape 246"/>
            <p:cNvSpPr>
              <a:spLocks/>
            </p:cNvSpPr>
            <p:nvPr/>
          </p:nvSpPr>
          <p:spPr bwMode="auto">
            <a:xfrm>
              <a:off x="0" y="0"/>
              <a:ext cx="105" cy="100"/>
            </a:xfrm>
            <a:custGeom>
              <a:avLst/>
              <a:gdLst/>
              <a:ahLst/>
              <a:cxnLst/>
              <a:rect l="0" t="0" r="r" b="b"/>
              <a:pathLst>
                <a:path w="21228" h="21270">
                  <a:moveTo>
                    <a:pt x="10109" y="442"/>
                  </a:moveTo>
                  <a:cubicBezTo>
                    <a:pt x="10387" y="-148"/>
                    <a:pt x="10840" y="-148"/>
                    <a:pt x="11117" y="442"/>
                  </a:cubicBezTo>
                  <a:lnTo>
                    <a:pt x="13560" y="5647"/>
                  </a:lnTo>
                  <a:cubicBezTo>
                    <a:pt x="13838" y="6237"/>
                    <a:pt x="14570" y="6797"/>
                    <a:pt x="15189" y="6891"/>
                  </a:cubicBezTo>
                  <a:lnTo>
                    <a:pt x="20654" y="7726"/>
                  </a:lnTo>
                  <a:cubicBezTo>
                    <a:pt x="21274" y="7821"/>
                    <a:pt x="21414" y="8273"/>
                    <a:pt x="20966" y="8733"/>
                  </a:cubicBezTo>
                  <a:lnTo>
                    <a:pt x="17010" y="12783"/>
                  </a:lnTo>
                  <a:cubicBezTo>
                    <a:pt x="16562" y="13243"/>
                    <a:pt x="16281" y="14148"/>
                    <a:pt x="16387" y="14796"/>
                  </a:cubicBezTo>
                  <a:lnTo>
                    <a:pt x="17323" y="20523"/>
                  </a:lnTo>
                  <a:cubicBezTo>
                    <a:pt x="17429" y="21171"/>
                    <a:pt x="17061" y="21452"/>
                    <a:pt x="16508" y="21145"/>
                  </a:cubicBezTo>
                  <a:lnTo>
                    <a:pt x="11622" y="18443"/>
                  </a:lnTo>
                  <a:cubicBezTo>
                    <a:pt x="11069" y="18136"/>
                    <a:pt x="10162" y="18136"/>
                    <a:pt x="9608" y="18443"/>
                  </a:cubicBezTo>
                  <a:lnTo>
                    <a:pt x="4718" y="21145"/>
                  </a:lnTo>
                  <a:cubicBezTo>
                    <a:pt x="4165" y="21452"/>
                    <a:pt x="3797" y="21171"/>
                    <a:pt x="3904" y="20523"/>
                  </a:cubicBezTo>
                  <a:lnTo>
                    <a:pt x="4837" y="14796"/>
                  </a:lnTo>
                  <a:cubicBezTo>
                    <a:pt x="4944" y="14148"/>
                    <a:pt x="4663" y="13241"/>
                    <a:pt x="4215" y="12781"/>
                  </a:cubicBezTo>
                  <a:lnTo>
                    <a:pt x="262" y="8731"/>
                  </a:lnTo>
                  <a:cubicBezTo>
                    <a:pt x="-186" y="8272"/>
                    <a:pt x="-46" y="7819"/>
                    <a:pt x="574" y="7724"/>
                  </a:cubicBezTo>
                  <a:lnTo>
                    <a:pt x="6036" y="6890"/>
                  </a:lnTo>
                  <a:cubicBezTo>
                    <a:pt x="6655" y="6795"/>
                    <a:pt x="7389" y="6235"/>
                    <a:pt x="7664" y="5645"/>
                  </a:cubicBezTo>
                  <a:lnTo>
                    <a:pt x="10109" y="442"/>
                  </a:lnTo>
                  <a:close/>
                  <a:moveTo>
                    <a:pt x="10109" y="442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sz="3200" dirty="0">
                <a:latin typeface="Roboto Condensed Light" charset="0"/>
                <a:ea typeface="Roboto Condensed Light" charset="0"/>
                <a:cs typeface="Roboto Condensed Light" charset="0"/>
              </a:endParaRPr>
            </a:p>
          </p:txBody>
        </p:sp>
        <p:sp>
          <p:nvSpPr>
            <p:cNvPr id="120" name="AutoShape 247"/>
            <p:cNvSpPr>
              <a:spLocks/>
            </p:cNvSpPr>
            <p:nvPr/>
          </p:nvSpPr>
          <p:spPr bwMode="auto">
            <a:xfrm>
              <a:off x="0" y="0"/>
              <a:ext cx="106" cy="100"/>
            </a:xfrm>
            <a:custGeom>
              <a:avLst/>
              <a:gdLst/>
              <a:ahLst/>
              <a:cxnLst/>
              <a:rect l="0" t="0" r="r" b="b"/>
              <a:pathLst>
                <a:path w="21276" h="21314">
                  <a:moveTo>
                    <a:pt x="10204" y="383"/>
                  </a:moveTo>
                  <a:cubicBezTo>
                    <a:pt x="10446" y="-127"/>
                    <a:pt x="10839" y="-127"/>
                    <a:pt x="11079" y="383"/>
                  </a:cubicBezTo>
                  <a:lnTo>
                    <a:pt x="13642" y="5839"/>
                  </a:lnTo>
                  <a:cubicBezTo>
                    <a:pt x="13881" y="6351"/>
                    <a:pt x="14517" y="6837"/>
                    <a:pt x="15054" y="6923"/>
                  </a:cubicBezTo>
                  <a:lnTo>
                    <a:pt x="20777" y="7800"/>
                  </a:lnTo>
                  <a:cubicBezTo>
                    <a:pt x="21316" y="7881"/>
                    <a:pt x="21438" y="8276"/>
                    <a:pt x="21048" y="8674"/>
                  </a:cubicBezTo>
                  <a:lnTo>
                    <a:pt x="16905" y="12923"/>
                  </a:lnTo>
                  <a:cubicBezTo>
                    <a:pt x="16517" y="13322"/>
                    <a:pt x="16271" y="14109"/>
                    <a:pt x="16364" y="14669"/>
                  </a:cubicBezTo>
                  <a:lnTo>
                    <a:pt x="17342" y="20664"/>
                  </a:lnTo>
                  <a:cubicBezTo>
                    <a:pt x="17435" y="21232"/>
                    <a:pt x="17115" y="21473"/>
                    <a:pt x="16632" y="21205"/>
                  </a:cubicBezTo>
                  <a:lnTo>
                    <a:pt x="11512" y="18375"/>
                  </a:lnTo>
                  <a:cubicBezTo>
                    <a:pt x="11034" y="18113"/>
                    <a:pt x="10246" y="18113"/>
                    <a:pt x="9764" y="18375"/>
                  </a:cubicBezTo>
                  <a:lnTo>
                    <a:pt x="4644" y="21205"/>
                  </a:lnTo>
                  <a:cubicBezTo>
                    <a:pt x="4162" y="21473"/>
                    <a:pt x="3844" y="21232"/>
                    <a:pt x="3934" y="20664"/>
                  </a:cubicBezTo>
                  <a:lnTo>
                    <a:pt x="4912" y="14669"/>
                  </a:lnTo>
                  <a:cubicBezTo>
                    <a:pt x="5005" y="14109"/>
                    <a:pt x="4759" y="13320"/>
                    <a:pt x="4371" y="12923"/>
                  </a:cubicBezTo>
                  <a:lnTo>
                    <a:pt x="228" y="8674"/>
                  </a:lnTo>
                  <a:cubicBezTo>
                    <a:pt x="-162" y="8276"/>
                    <a:pt x="-38" y="7881"/>
                    <a:pt x="499" y="7800"/>
                  </a:cubicBezTo>
                  <a:lnTo>
                    <a:pt x="6223" y="6923"/>
                  </a:lnTo>
                  <a:cubicBezTo>
                    <a:pt x="6761" y="6837"/>
                    <a:pt x="7396" y="6351"/>
                    <a:pt x="7639" y="5839"/>
                  </a:cubicBezTo>
                  <a:lnTo>
                    <a:pt x="10204" y="383"/>
                  </a:lnTo>
                  <a:close/>
                  <a:moveTo>
                    <a:pt x="10204" y="383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sz="3200" dirty="0">
                <a:latin typeface="Roboto Condensed Light" charset="0"/>
                <a:ea typeface="Roboto Condensed Light" charset="0"/>
                <a:cs typeface="Roboto Condensed Light" charset="0"/>
              </a:endParaRPr>
            </a:p>
          </p:txBody>
        </p:sp>
      </p:grpSp>
      <p:sp>
        <p:nvSpPr>
          <p:cNvPr id="121" name="AutoShape 249"/>
          <p:cNvSpPr>
            <a:spLocks/>
          </p:cNvSpPr>
          <p:nvPr/>
        </p:nvSpPr>
        <p:spPr bwMode="auto">
          <a:xfrm>
            <a:off x="3016361" y="3723193"/>
            <a:ext cx="319573" cy="364244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0799" y="0"/>
                </a:moveTo>
                <a:cubicBezTo>
                  <a:pt x="4837" y="0"/>
                  <a:pt x="0" y="3675"/>
                  <a:pt x="0" y="8204"/>
                </a:cubicBezTo>
                <a:cubicBezTo>
                  <a:pt x="0" y="12732"/>
                  <a:pt x="4839" y="16406"/>
                  <a:pt x="10799" y="16406"/>
                </a:cubicBezTo>
                <a:cubicBezTo>
                  <a:pt x="11545" y="16406"/>
                  <a:pt x="12303" y="16445"/>
                  <a:pt x="12977" y="16242"/>
                </a:cubicBezTo>
                <a:cubicBezTo>
                  <a:pt x="16813" y="15065"/>
                  <a:pt x="13917" y="21600"/>
                  <a:pt x="13917" y="21600"/>
                </a:cubicBezTo>
                <a:cubicBezTo>
                  <a:pt x="13917" y="21600"/>
                  <a:pt x="18464" y="17568"/>
                  <a:pt x="20469" y="13407"/>
                </a:cubicBezTo>
                <a:cubicBezTo>
                  <a:pt x="21271" y="11746"/>
                  <a:pt x="21600" y="9964"/>
                  <a:pt x="21600" y="8202"/>
                </a:cubicBezTo>
                <a:cubicBezTo>
                  <a:pt x="21600" y="3675"/>
                  <a:pt x="16767" y="0"/>
                  <a:pt x="10799" y="0"/>
                </a:cubicBezTo>
                <a:close/>
                <a:moveTo>
                  <a:pt x="6027" y="10335"/>
                </a:moveTo>
                <a:cubicBezTo>
                  <a:pt x="5129" y="10335"/>
                  <a:pt x="4400" y="9699"/>
                  <a:pt x="4400" y="8915"/>
                </a:cubicBezTo>
                <a:cubicBezTo>
                  <a:pt x="4400" y="8133"/>
                  <a:pt x="5129" y="7498"/>
                  <a:pt x="6027" y="7498"/>
                </a:cubicBezTo>
                <a:cubicBezTo>
                  <a:pt x="6922" y="7498"/>
                  <a:pt x="7653" y="8133"/>
                  <a:pt x="7653" y="8915"/>
                </a:cubicBezTo>
                <a:cubicBezTo>
                  <a:pt x="7653" y="9699"/>
                  <a:pt x="6922" y="10335"/>
                  <a:pt x="6027" y="10335"/>
                </a:cubicBezTo>
                <a:close/>
                <a:moveTo>
                  <a:pt x="10805" y="10335"/>
                </a:moveTo>
                <a:cubicBezTo>
                  <a:pt x="9907" y="10335"/>
                  <a:pt x="9180" y="9699"/>
                  <a:pt x="9180" y="8915"/>
                </a:cubicBezTo>
                <a:cubicBezTo>
                  <a:pt x="9180" y="8133"/>
                  <a:pt x="9907" y="7498"/>
                  <a:pt x="10805" y="7498"/>
                </a:cubicBezTo>
                <a:cubicBezTo>
                  <a:pt x="11706" y="7498"/>
                  <a:pt x="12435" y="8133"/>
                  <a:pt x="12435" y="8915"/>
                </a:cubicBezTo>
                <a:cubicBezTo>
                  <a:pt x="12435" y="9699"/>
                  <a:pt x="11706" y="10335"/>
                  <a:pt x="10805" y="10335"/>
                </a:cubicBezTo>
                <a:close/>
                <a:moveTo>
                  <a:pt x="15586" y="10335"/>
                </a:moveTo>
                <a:cubicBezTo>
                  <a:pt x="14683" y="10335"/>
                  <a:pt x="13961" y="9699"/>
                  <a:pt x="13961" y="8915"/>
                </a:cubicBezTo>
                <a:cubicBezTo>
                  <a:pt x="13961" y="8133"/>
                  <a:pt x="14683" y="7498"/>
                  <a:pt x="15586" y="7498"/>
                </a:cubicBezTo>
                <a:cubicBezTo>
                  <a:pt x="16480" y="7498"/>
                  <a:pt x="17213" y="8133"/>
                  <a:pt x="17213" y="8915"/>
                </a:cubicBezTo>
                <a:cubicBezTo>
                  <a:pt x="17213" y="9699"/>
                  <a:pt x="16482" y="10335"/>
                  <a:pt x="15586" y="10335"/>
                </a:cubicBezTo>
                <a:close/>
                <a:moveTo>
                  <a:pt x="15586" y="10335"/>
                </a:move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sz="3200" dirty="0">
              <a:latin typeface="Roboto Condensed Light" charset="0"/>
              <a:ea typeface="Roboto Condensed Light" charset="0"/>
              <a:cs typeface="Roboto Condensed Light" charset="0"/>
            </a:endParaRPr>
          </a:p>
        </p:txBody>
      </p:sp>
      <p:sp>
        <p:nvSpPr>
          <p:cNvPr id="122" name="AutoShape 250"/>
          <p:cNvSpPr>
            <a:spLocks/>
          </p:cNvSpPr>
          <p:nvPr/>
        </p:nvSpPr>
        <p:spPr bwMode="auto">
          <a:xfrm>
            <a:off x="3410068" y="2395300"/>
            <a:ext cx="377990" cy="329881"/>
          </a:xfrm>
          <a:custGeom>
            <a:avLst/>
            <a:gdLst/>
            <a:ahLst/>
            <a:cxnLst/>
            <a:rect l="0" t="0" r="r" b="b"/>
            <a:pathLst>
              <a:path w="21598" h="21600">
                <a:moveTo>
                  <a:pt x="18284" y="14039"/>
                </a:moveTo>
                <a:cubicBezTo>
                  <a:pt x="17286" y="14039"/>
                  <a:pt x="16390" y="14546"/>
                  <a:pt x="15781" y="15343"/>
                </a:cubicBezTo>
                <a:lnTo>
                  <a:pt x="10660" y="12272"/>
                </a:lnTo>
                <a:cubicBezTo>
                  <a:pt x="10870" y="11609"/>
                  <a:pt x="10990" y="10897"/>
                  <a:pt x="10990" y="10152"/>
                </a:cubicBezTo>
                <a:cubicBezTo>
                  <a:pt x="10990" y="9282"/>
                  <a:pt x="10834" y="8452"/>
                  <a:pt x="10552" y="7700"/>
                </a:cubicBezTo>
                <a:lnTo>
                  <a:pt x="14545" y="4966"/>
                </a:lnTo>
                <a:cubicBezTo>
                  <a:pt x="14971" y="5367"/>
                  <a:pt x="15509" y="5617"/>
                  <a:pt x="16103" y="5617"/>
                </a:cubicBezTo>
                <a:cubicBezTo>
                  <a:pt x="17466" y="5617"/>
                  <a:pt x="18567" y="4362"/>
                  <a:pt x="18567" y="2807"/>
                </a:cubicBezTo>
                <a:cubicBezTo>
                  <a:pt x="18567" y="1259"/>
                  <a:pt x="17466" y="0"/>
                  <a:pt x="16103" y="0"/>
                </a:cubicBezTo>
                <a:cubicBezTo>
                  <a:pt x="14744" y="0"/>
                  <a:pt x="13641" y="1259"/>
                  <a:pt x="13641" y="2807"/>
                </a:cubicBezTo>
                <a:cubicBezTo>
                  <a:pt x="13641" y="3051"/>
                  <a:pt x="13677" y="3283"/>
                  <a:pt x="13727" y="3509"/>
                </a:cubicBezTo>
                <a:lnTo>
                  <a:pt x="9768" y="6220"/>
                </a:lnTo>
                <a:cubicBezTo>
                  <a:pt x="8761" y="4799"/>
                  <a:pt x="7222" y="3889"/>
                  <a:pt x="5495" y="3889"/>
                </a:cubicBezTo>
                <a:cubicBezTo>
                  <a:pt x="2459" y="3889"/>
                  <a:pt x="0" y="6694"/>
                  <a:pt x="0" y="10152"/>
                </a:cubicBezTo>
                <a:cubicBezTo>
                  <a:pt x="0" y="13609"/>
                  <a:pt x="2459" y="16413"/>
                  <a:pt x="5495" y="16413"/>
                </a:cubicBezTo>
                <a:cubicBezTo>
                  <a:pt x="7333" y="16413"/>
                  <a:pt x="8955" y="15380"/>
                  <a:pt x="9953" y="13800"/>
                </a:cubicBezTo>
                <a:lnTo>
                  <a:pt x="15074" y="16871"/>
                </a:lnTo>
                <a:cubicBezTo>
                  <a:pt x="15005" y="17174"/>
                  <a:pt x="14965" y="17491"/>
                  <a:pt x="14965" y="17820"/>
                </a:cubicBezTo>
                <a:cubicBezTo>
                  <a:pt x="14965" y="19904"/>
                  <a:pt x="16454" y="21600"/>
                  <a:pt x="18282" y="21600"/>
                </a:cubicBezTo>
                <a:cubicBezTo>
                  <a:pt x="20112" y="21600"/>
                  <a:pt x="21598" y="19906"/>
                  <a:pt x="21598" y="17820"/>
                </a:cubicBezTo>
                <a:cubicBezTo>
                  <a:pt x="21600" y="15733"/>
                  <a:pt x="20114" y="14039"/>
                  <a:pt x="18284" y="14039"/>
                </a:cubicBezTo>
                <a:close/>
                <a:moveTo>
                  <a:pt x="18284" y="14039"/>
                </a:move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sz="3200" dirty="0">
              <a:latin typeface="Roboto Condensed Light" charset="0"/>
              <a:ea typeface="Roboto Condensed Light" charset="0"/>
              <a:cs typeface="Roboto Condensed Light" charset="0"/>
            </a:endParaRPr>
          </a:p>
        </p:txBody>
      </p:sp>
      <p:grpSp>
        <p:nvGrpSpPr>
          <p:cNvPr id="123" name="Group 257"/>
          <p:cNvGrpSpPr>
            <a:grpSpLocks/>
          </p:cNvGrpSpPr>
          <p:nvPr/>
        </p:nvGrpSpPr>
        <p:grpSpPr bwMode="auto">
          <a:xfrm>
            <a:off x="4764552" y="2076039"/>
            <a:ext cx="312700" cy="343627"/>
            <a:chOff x="0" y="0"/>
            <a:chExt cx="91" cy="100"/>
          </a:xfrm>
        </p:grpSpPr>
        <p:sp>
          <p:nvSpPr>
            <p:cNvPr id="124" name="AutoShape 255"/>
            <p:cNvSpPr>
              <a:spLocks/>
            </p:cNvSpPr>
            <p:nvPr/>
          </p:nvSpPr>
          <p:spPr bwMode="auto">
            <a:xfrm>
              <a:off x="16" y="0"/>
              <a:ext cx="51" cy="51"/>
            </a:xfrm>
            <a:custGeom>
              <a:avLst/>
              <a:gdLst/>
              <a:ahLst/>
              <a:cxnLst/>
              <a:rect l="0" t="0" r="r" b="b"/>
              <a:pathLst>
                <a:path w="21598" h="21598">
                  <a:moveTo>
                    <a:pt x="21598" y="10799"/>
                  </a:moveTo>
                  <a:cubicBezTo>
                    <a:pt x="21599" y="9385"/>
                    <a:pt x="21318" y="7972"/>
                    <a:pt x="20776" y="6666"/>
                  </a:cubicBezTo>
                  <a:cubicBezTo>
                    <a:pt x="20236" y="5360"/>
                    <a:pt x="19435" y="4162"/>
                    <a:pt x="18435" y="3163"/>
                  </a:cubicBezTo>
                  <a:cubicBezTo>
                    <a:pt x="17436" y="2163"/>
                    <a:pt x="16238" y="1362"/>
                    <a:pt x="14932" y="822"/>
                  </a:cubicBezTo>
                  <a:cubicBezTo>
                    <a:pt x="13626" y="280"/>
                    <a:pt x="12213" y="-1"/>
                    <a:pt x="10799" y="0"/>
                  </a:cubicBezTo>
                  <a:cubicBezTo>
                    <a:pt x="9385" y="-1"/>
                    <a:pt x="7972" y="280"/>
                    <a:pt x="6666" y="822"/>
                  </a:cubicBezTo>
                  <a:cubicBezTo>
                    <a:pt x="5360" y="1362"/>
                    <a:pt x="4162" y="2163"/>
                    <a:pt x="3163" y="3163"/>
                  </a:cubicBezTo>
                  <a:cubicBezTo>
                    <a:pt x="2163" y="4162"/>
                    <a:pt x="1362" y="5360"/>
                    <a:pt x="822" y="6666"/>
                  </a:cubicBezTo>
                  <a:cubicBezTo>
                    <a:pt x="280" y="7972"/>
                    <a:pt x="-1" y="9385"/>
                    <a:pt x="0" y="10799"/>
                  </a:cubicBezTo>
                  <a:cubicBezTo>
                    <a:pt x="-1" y="12213"/>
                    <a:pt x="280" y="13626"/>
                    <a:pt x="822" y="14932"/>
                  </a:cubicBezTo>
                  <a:cubicBezTo>
                    <a:pt x="1362" y="16238"/>
                    <a:pt x="2163" y="17436"/>
                    <a:pt x="3163" y="18435"/>
                  </a:cubicBezTo>
                  <a:cubicBezTo>
                    <a:pt x="4162" y="19435"/>
                    <a:pt x="5360" y="20236"/>
                    <a:pt x="6666" y="20776"/>
                  </a:cubicBezTo>
                  <a:cubicBezTo>
                    <a:pt x="7972" y="21318"/>
                    <a:pt x="9385" y="21599"/>
                    <a:pt x="10799" y="21598"/>
                  </a:cubicBezTo>
                  <a:cubicBezTo>
                    <a:pt x="12213" y="21599"/>
                    <a:pt x="13626" y="21318"/>
                    <a:pt x="14932" y="20776"/>
                  </a:cubicBezTo>
                  <a:cubicBezTo>
                    <a:pt x="16238" y="20236"/>
                    <a:pt x="17436" y="19435"/>
                    <a:pt x="18435" y="18435"/>
                  </a:cubicBezTo>
                  <a:cubicBezTo>
                    <a:pt x="19435" y="17436"/>
                    <a:pt x="20236" y="16238"/>
                    <a:pt x="20776" y="14932"/>
                  </a:cubicBezTo>
                  <a:cubicBezTo>
                    <a:pt x="21318" y="13626"/>
                    <a:pt x="21599" y="12213"/>
                    <a:pt x="21598" y="10799"/>
                  </a:cubicBezTo>
                  <a:close/>
                  <a:moveTo>
                    <a:pt x="21598" y="10799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sz="3200" dirty="0">
                <a:latin typeface="Roboto Condensed Light" charset="0"/>
                <a:ea typeface="Roboto Condensed Light" charset="0"/>
                <a:cs typeface="Roboto Condensed Light" charset="0"/>
              </a:endParaRPr>
            </a:p>
          </p:txBody>
        </p:sp>
        <p:sp>
          <p:nvSpPr>
            <p:cNvPr id="125" name="AutoShape 256"/>
            <p:cNvSpPr>
              <a:spLocks/>
            </p:cNvSpPr>
            <p:nvPr/>
          </p:nvSpPr>
          <p:spPr bwMode="auto">
            <a:xfrm>
              <a:off x="0" y="47"/>
              <a:ext cx="91" cy="53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6565" y="0"/>
                  </a:moveTo>
                  <a:lnTo>
                    <a:pt x="16451" y="0"/>
                  </a:lnTo>
                  <a:cubicBezTo>
                    <a:pt x="15093" y="2774"/>
                    <a:pt x="13065" y="4537"/>
                    <a:pt x="10801" y="4537"/>
                  </a:cubicBezTo>
                  <a:cubicBezTo>
                    <a:pt x="8536" y="4537"/>
                    <a:pt x="6509" y="2774"/>
                    <a:pt x="5151" y="0"/>
                  </a:cubicBezTo>
                  <a:lnTo>
                    <a:pt x="5035" y="0"/>
                  </a:lnTo>
                  <a:cubicBezTo>
                    <a:pt x="2266" y="0"/>
                    <a:pt x="0" y="3923"/>
                    <a:pt x="0" y="8717"/>
                  </a:cubicBezTo>
                  <a:lnTo>
                    <a:pt x="0" y="21600"/>
                  </a:lnTo>
                  <a:lnTo>
                    <a:pt x="3721" y="21600"/>
                  </a:lnTo>
                  <a:lnTo>
                    <a:pt x="3721" y="14426"/>
                  </a:lnTo>
                  <a:cubicBezTo>
                    <a:pt x="3721" y="13904"/>
                    <a:pt x="3968" y="13477"/>
                    <a:pt x="4269" y="13477"/>
                  </a:cubicBezTo>
                  <a:cubicBezTo>
                    <a:pt x="4571" y="13477"/>
                    <a:pt x="4817" y="13904"/>
                    <a:pt x="4817" y="14426"/>
                  </a:cubicBezTo>
                  <a:lnTo>
                    <a:pt x="4817" y="21600"/>
                  </a:lnTo>
                  <a:lnTo>
                    <a:pt x="16785" y="21600"/>
                  </a:lnTo>
                  <a:lnTo>
                    <a:pt x="16785" y="14426"/>
                  </a:lnTo>
                  <a:cubicBezTo>
                    <a:pt x="16785" y="13904"/>
                    <a:pt x="17031" y="13477"/>
                    <a:pt x="17333" y="13477"/>
                  </a:cubicBezTo>
                  <a:cubicBezTo>
                    <a:pt x="17634" y="13477"/>
                    <a:pt x="17879" y="13904"/>
                    <a:pt x="17879" y="14426"/>
                  </a:cubicBezTo>
                  <a:lnTo>
                    <a:pt x="17879" y="21600"/>
                  </a:lnTo>
                  <a:lnTo>
                    <a:pt x="21600" y="21600"/>
                  </a:lnTo>
                  <a:lnTo>
                    <a:pt x="21600" y="8717"/>
                  </a:lnTo>
                  <a:cubicBezTo>
                    <a:pt x="21600" y="3923"/>
                    <a:pt x="19334" y="0"/>
                    <a:pt x="16565" y="0"/>
                  </a:cubicBezTo>
                  <a:close/>
                  <a:moveTo>
                    <a:pt x="16565" y="0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sz="3200" dirty="0">
                <a:latin typeface="Roboto Condensed Light" charset="0"/>
                <a:ea typeface="Roboto Condensed Light" charset="0"/>
                <a:cs typeface="Roboto Condensed Light" charset="0"/>
              </a:endParaRPr>
            </a:p>
          </p:txBody>
        </p:sp>
      </p:grpSp>
      <p:sp>
        <p:nvSpPr>
          <p:cNvPr id="126" name="Rectangle 258"/>
          <p:cNvSpPr>
            <a:spLocks/>
          </p:cNvSpPr>
          <p:nvPr/>
        </p:nvSpPr>
        <p:spPr bwMode="auto">
          <a:xfrm>
            <a:off x="3635206" y="5015455"/>
            <a:ext cx="707392" cy="27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sz="3200" dirty="0">
              <a:latin typeface="Roboto Condensed Light" charset="0"/>
              <a:ea typeface="Roboto Condensed Light" charset="0"/>
              <a:cs typeface="Roboto Condensed Light" charset="0"/>
            </a:endParaRPr>
          </a:p>
        </p:txBody>
      </p:sp>
      <p:sp>
        <p:nvSpPr>
          <p:cNvPr id="127" name="Rectangle 262"/>
          <p:cNvSpPr>
            <a:spLocks/>
          </p:cNvSpPr>
          <p:nvPr/>
        </p:nvSpPr>
        <p:spPr bwMode="auto">
          <a:xfrm>
            <a:off x="5266853" y="4478457"/>
            <a:ext cx="707392" cy="27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sz="3200" dirty="0">
              <a:latin typeface="Roboto Condensed Light" charset="0"/>
              <a:ea typeface="Roboto Condensed Light" charset="0"/>
              <a:cs typeface="Roboto Condensed Light" charset="0"/>
            </a:endParaRPr>
          </a:p>
        </p:txBody>
      </p:sp>
      <p:sp>
        <p:nvSpPr>
          <p:cNvPr id="128" name="Rectangle 266"/>
          <p:cNvSpPr>
            <a:spLocks/>
          </p:cNvSpPr>
          <p:nvPr/>
        </p:nvSpPr>
        <p:spPr bwMode="auto">
          <a:xfrm>
            <a:off x="5494044" y="3092075"/>
            <a:ext cx="707392" cy="281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sz="3200" dirty="0">
              <a:latin typeface="Roboto Condensed Light" charset="0"/>
              <a:ea typeface="Roboto Condensed Light" charset="0"/>
              <a:cs typeface="Roboto Condensed Light" charset="0"/>
            </a:endParaRPr>
          </a:p>
        </p:txBody>
      </p:sp>
      <p:sp>
        <p:nvSpPr>
          <p:cNvPr id="129" name="Rectangle 270"/>
          <p:cNvSpPr>
            <a:spLocks/>
          </p:cNvSpPr>
          <p:nvPr/>
        </p:nvSpPr>
        <p:spPr bwMode="auto">
          <a:xfrm>
            <a:off x="4647240" y="2041315"/>
            <a:ext cx="707392" cy="27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sz="3200" dirty="0">
              <a:latin typeface="Roboto Condensed Light" charset="0"/>
              <a:ea typeface="Roboto Condensed Light" charset="0"/>
              <a:cs typeface="Roboto Condensed Light" charset="0"/>
            </a:endParaRPr>
          </a:p>
        </p:txBody>
      </p:sp>
      <p:sp>
        <p:nvSpPr>
          <p:cNvPr id="130" name="Rectangle 272"/>
          <p:cNvSpPr>
            <a:spLocks/>
          </p:cNvSpPr>
          <p:nvPr/>
        </p:nvSpPr>
        <p:spPr bwMode="auto">
          <a:xfrm>
            <a:off x="3036247" y="2640273"/>
            <a:ext cx="707392" cy="27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sz="3200" dirty="0">
              <a:latin typeface="Roboto Condensed Light" charset="0"/>
              <a:ea typeface="Roboto Condensed Light" charset="0"/>
              <a:cs typeface="Roboto Condensed Light" charset="0"/>
            </a:endParaRPr>
          </a:p>
        </p:txBody>
      </p:sp>
      <p:sp>
        <p:nvSpPr>
          <p:cNvPr id="131" name="Rectangle 276"/>
          <p:cNvSpPr>
            <a:spLocks/>
          </p:cNvSpPr>
          <p:nvPr/>
        </p:nvSpPr>
        <p:spPr bwMode="auto">
          <a:xfrm>
            <a:off x="2809056" y="3962113"/>
            <a:ext cx="707392" cy="27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sz="3200" dirty="0">
              <a:latin typeface="Roboto Condensed Light" charset="0"/>
              <a:ea typeface="Roboto Condensed Light" charset="0"/>
              <a:cs typeface="Roboto Condensed Light" charset="0"/>
            </a:endParaRPr>
          </a:p>
        </p:txBody>
      </p:sp>
      <p:sp>
        <p:nvSpPr>
          <p:cNvPr id="132" name="TextBox 84"/>
          <p:cNvSpPr txBox="1"/>
          <p:nvPr/>
        </p:nvSpPr>
        <p:spPr>
          <a:xfrm>
            <a:off x="3799464" y="3464845"/>
            <a:ext cx="1526096" cy="3542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单击编辑内容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133" name="组合 132"/>
          <p:cNvGrpSpPr/>
          <p:nvPr/>
        </p:nvGrpSpPr>
        <p:grpSpPr>
          <a:xfrm>
            <a:off x="5722801" y="3137916"/>
            <a:ext cx="413243" cy="311809"/>
            <a:chOff x="4282111" y="2320687"/>
            <a:chExt cx="362303" cy="273373"/>
          </a:xfrm>
        </p:grpSpPr>
        <p:sp>
          <p:nvSpPr>
            <p:cNvPr id="134" name="AutoShape 123"/>
            <p:cNvSpPr>
              <a:spLocks/>
            </p:cNvSpPr>
            <p:nvPr/>
          </p:nvSpPr>
          <p:spPr bwMode="auto">
            <a:xfrm>
              <a:off x="4282111" y="2320687"/>
              <a:ext cx="362303" cy="273373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0400" y="3484"/>
                  </a:moveTo>
                  <a:lnTo>
                    <a:pt x="15052" y="3484"/>
                  </a:lnTo>
                  <a:lnTo>
                    <a:pt x="14388" y="1347"/>
                  </a:lnTo>
                  <a:cubicBezTo>
                    <a:pt x="14165" y="662"/>
                    <a:pt x="13520" y="0"/>
                    <a:pt x="12955" y="0"/>
                  </a:cubicBezTo>
                  <a:lnTo>
                    <a:pt x="8846" y="0"/>
                  </a:lnTo>
                  <a:cubicBezTo>
                    <a:pt x="8281" y="0"/>
                    <a:pt x="7636" y="660"/>
                    <a:pt x="7413" y="1347"/>
                  </a:cubicBezTo>
                  <a:lnTo>
                    <a:pt x="6749" y="3484"/>
                  </a:lnTo>
                  <a:lnTo>
                    <a:pt x="1389" y="3484"/>
                  </a:lnTo>
                  <a:cubicBezTo>
                    <a:pt x="821" y="3484"/>
                    <a:pt x="0" y="3978"/>
                    <a:pt x="0" y="4727"/>
                  </a:cubicBezTo>
                  <a:lnTo>
                    <a:pt x="0" y="20124"/>
                  </a:lnTo>
                  <a:cubicBezTo>
                    <a:pt x="0" y="20875"/>
                    <a:pt x="822" y="21600"/>
                    <a:pt x="1389" y="21600"/>
                  </a:cubicBezTo>
                  <a:lnTo>
                    <a:pt x="20400" y="21600"/>
                  </a:lnTo>
                  <a:cubicBezTo>
                    <a:pt x="20966" y="21600"/>
                    <a:pt x="21600" y="20875"/>
                    <a:pt x="21600" y="20124"/>
                  </a:cubicBezTo>
                  <a:lnTo>
                    <a:pt x="21600" y="4727"/>
                  </a:lnTo>
                  <a:cubicBezTo>
                    <a:pt x="21600" y="3978"/>
                    <a:pt x="20966" y="3484"/>
                    <a:pt x="20400" y="3484"/>
                  </a:cubicBezTo>
                  <a:close/>
                  <a:moveTo>
                    <a:pt x="10937" y="18857"/>
                  </a:moveTo>
                  <a:cubicBezTo>
                    <a:pt x="8100" y="18857"/>
                    <a:pt x="5798" y="15812"/>
                    <a:pt x="5798" y="12058"/>
                  </a:cubicBezTo>
                  <a:cubicBezTo>
                    <a:pt x="5798" y="8302"/>
                    <a:pt x="8100" y="5261"/>
                    <a:pt x="10937" y="5261"/>
                  </a:cubicBezTo>
                  <a:cubicBezTo>
                    <a:pt x="13776" y="5261"/>
                    <a:pt x="16075" y="8302"/>
                    <a:pt x="16075" y="12058"/>
                  </a:cubicBezTo>
                  <a:cubicBezTo>
                    <a:pt x="16076" y="15812"/>
                    <a:pt x="13776" y="18857"/>
                    <a:pt x="10937" y="18857"/>
                  </a:cubicBezTo>
                  <a:close/>
                  <a:moveTo>
                    <a:pt x="10937" y="18857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sz="2000" dirty="0">
                <a:latin typeface="Roboto Condensed Light" charset="0"/>
                <a:ea typeface="Roboto Condensed Light" charset="0"/>
                <a:cs typeface="Roboto Condensed Light" charset="0"/>
              </a:endParaRPr>
            </a:p>
          </p:txBody>
        </p:sp>
        <p:sp>
          <p:nvSpPr>
            <p:cNvPr id="135" name="AutoShape 124"/>
            <p:cNvSpPr>
              <a:spLocks/>
            </p:cNvSpPr>
            <p:nvPr/>
          </p:nvSpPr>
          <p:spPr bwMode="auto">
            <a:xfrm>
              <a:off x="4392993" y="2398098"/>
              <a:ext cx="143834" cy="148194"/>
            </a:xfrm>
            <a:custGeom>
              <a:avLst/>
              <a:gdLst/>
              <a:ahLst/>
              <a:cxnLst/>
              <a:rect l="0" t="0" r="r" b="b"/>
              <a:pathLst>
                <a:path w="21598" h="21598">
                  <a:moveTo>
                    <a:pt x="21598" y="10799"/>
                  </a:moveTo>
                  <a:cubicBezTo>
                    <a:pt x="21599" y="9385"/>
                    <a:pt x="21318" y="7972"/>
                    <a:pt x="20776" y="6666"/>
                  </a:cubicBezTo>
                  <a:cubicBezTo>
                    <a:pt x="20236" y="5360"/>
                    <a:pt x="19435" y="4162"/>
                    <a:pt x="18435" y="3163"/>
                  </a:cubicBezTo>
                  <a:cubicBezTo>
                    <a:pt x="17436" y="2163"/>
                    <a:pt x="16238" y="1362"/>
                    <a:pt x="14932" y="822"/>
                  </a:cubicBezTo>
                  <a:cubicBezTo>
                    <a:pt x="13626" y="280"/>
                    <a:pt x="12213" y="-1"/>
                    <a:pt x="10799" y="0"/>
                  </a:cubicBezTo>
                  <a:cubicBezTo>
                    <a:pt x="9385" y="-1"/>
                    <a:pt x="7972" y="280"/>
                    <a:pt x="6666" y="822"/>
                  </a:cubicBezTo>
                  <a:cubicBezTo>
                    <a:pt x="5360" y="1362"/>
                    <a:pt x="4162" y="2163"/>
                    <a:pt x="3163" y="3163"/>
                  </a:cubicBezTo>
                  <a:cubicBezTo>
                    <a:pt x="2163" y="4162"/>
                    <a:pt x="1362" y="5360"/>
                    <a:pt x="822" y="6666"/>
                  </a:cubicBezTo>
                  <a:cubicBezTo>
                    <a:pt x="280" y="7972"/>
                    <a:pt x="-1" y="9385"/>
                    <a:pt x="0" y="10799"/>
                  </a:cubicBezTo>
                  <a:cubicBezTo>
                    <a:pt x="-1" y="12213"/>
                    <a:pt x="280" y="13626"/>
                    <a:pt x="822" y="14932"/>
                  </a:cubicBezTo>
                  <a:cubicBezTo>
                    <a:pt x="1362" y="16238"/>
                    <a:pt x="2163" y="17436"/>
                    <a:pt x="3163" y="18435"/>
                  </a:cubicBezTo>
                  <a:cubicBezTo>
                    <a:pt x="4162" y="19435"/>
                    <a:pt x="5360" y="20236"/>
                    <a:pt x="6666" y="20776"/>
                  </a:cubicBezTo>
                  <a:cubicBezTo>
                    <a:pt x="7972" y="21318"/>
                    <a:pt x="9385" y="21599"/>
                    <a:pt x="10799" y="21598"/>
                  </a:cubicBezTo>
                  <a:cubicBezTo>
                    <a:pt x="12213" y="21599"/>
                    <a:pt x="13626" y="21318"/>
                    <a:pt x="14932" y="20776"/>
                  </a:cubicBezTo>
                  <a:cubicBezTo>
                    <a:pt x="16238" y="20236"/>
                    <a:pt x="17436" y="19435"/>
                    <a:pt x="18435" y="18435"/>
                  </a:cubicBezTo>
                  <a:cubicBezTo>
                    <a:pt x="19435" y="17436"/>
                    <a:pt x="20236" y="16238"/>
                    <a:pt x="20776" y="14932"/>
                  </a:cubicBezTo>
                  <a:cubicBezTo>
                    <a:pt x="21318" y="13626"/>
                    <a:pt x="21599" y="12213"/>
                    <a:pt x="21598" y="10799"/>
                  </a:cubicBezTo>
                  <a:close/>
                  <a:moveTo>
                    <a:pt x="21598" y="10799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sz="2000" dirty="0">
                <a:latin typeface="Roboto Condensed Light" charset="0"/>
                <a:ea typeface="Roboto Condensed Light" charset="0"/>
                <a:cs typeface="Roboto Condensed Light" charset="0"/>
              </a:endParaRPr>
            </a:p>
          </p:txBody>
        </p:sp>
      </p:grpSp>
      <p:sp>
        <p:nvSpPr>
          <p:cNvPr id="136" name="Rectangle 24"/>
          <p:cNvSpPr>
            <a:spLocks noChangeArrowheads="1"/>
          </p:cNvSpPr>
          <p:nvPr/>
        </p:nvSpPr>
        <p:spPr bwMode="auto">
          <a:xfrm>
            <a:off x="7061728" y="2018082"/>
            <a:ext cx="2097118" cy="622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137" name="Rectangle 24"/>
          <p:cNvSpPr>
            <a:spLocks noChangeArrowheads="1"/>
          </p:cNvSpPr>
          <p:nvPr/>
        </p:nvSpPr>
        <p:spPr bwMode="auto">
          <a:xfrm>
            <a:off x="35496" y="1976170"/>
            <a:ext cx="2097118" cy="622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138" name="Rectangle 24"/>
          <p:cNvSpPr>
            <a:spLocks noChangeArrowheads="1"/>
          </p:cNvSpPr>
          <p:nvPr/>
        </p:nvSpPr>
        <p:spPr bwMode="auto">
          <a:xfrm>
            <a:off x="7061728" y="3292193"/>
            <a:ext cx="2097118" cy="622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139" name="Rectangle 24"/>
          <p:cNvSpPr>
            <a:spLocks noChangeArrowheads="1"/>
          </p:cNvSpPr>
          <p:nvPr/>
        </p:nvSpPr>
        <p:spPr bwMode="auto">
          <a:xfrm>
            <a:off x="35496" y="3250281"/>
            <a:ext cx="2097118" cy="622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140" name="Rectangle 24"/>
          <p:cNvSpPr>
            <a:spLocks noChangeArrowheads="1"/>
          </p:cNvSpPr>
          <p:nvPr/>
        </p:nvSpPr>
        <p:spPr bwMode="auto">
          <a:xfrm>
            <a:off x="7061728" y="4566304"/>
            <a:ext cx="2097118" cy="622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141" name="Rectangle 24"/>
          <p:cNvSpPr>
            <a:spLocks noChangeArrowheads="1"/>
          </p:cNvSpPr>
          <p:nvPr/>
        </p:nvSpPr>
        <p:spPr bwMode="auto">
          <a:xfrm>
            <a:off x="35496" y="4524392"/>
            <a:ext cx="2097118" cy="622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40460529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六边形 18"/>
          <p:cNvSpPr/>
          <p:nvPr/>
        </p:nvSpPr>
        <p:spPr>
          <a:xfrm>
            <a:off x="58469" y="2968457"/>
            <a:ext cx="1244957" cy="1073238"/>
          </a:xfrm>
          <a:prstGeom prst="hexagon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六边形 19"/>
          <p:cNvSpPr/>
          <p:nvPr/>
        </p:nvSpPr>
        <p:spPr>
          <a:xfrm>
            <a:off x="2161829" y="1804058"/>
            <a:ext cx="1244957" cy="1073238"/>
          </a:xfrm>
          <a:prstGeom prst="hexagon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六边形 20"/>
          <p:cNvSpPr/>
          <p:nvPr/>
        </p:nvSpPr>
        <p:spPr>
          <a:xfrm>
            <a:off x="1110149" y="2384105"/>
            <a:ext cx="1244957" cy="1073238"/>
          </a:xfrm>
          <a:prstGeom prst="hexagon">
            <a:avLst/>
          </a:prstGeom>
          <a:solidFill>
            <a:srgbClr val="3D7351"/>
          </a:solidFill>
          <a:ln w="38100" cap="flat" cmpd="sng" algn="ctr">
            <a:noFill/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沉稳</a:t>
            </a:r>
          </a:p>
        </p:txBody>
      </p:sp>
      <p:sp>
        <p:nvSpPr>
          <p:cNvPr id="22" name="六边形 21"/>
          <p:cNvSpPr/>
          <p:nvPr/>
        </p:nvSpPr>
        <p:spPr>
          <a:xfrm>
            <a:off x="1110149" y="3552808"/>
            <a:ext cx="1244957" cy="1073238"/>
          </a:xfrm>
          <a:prstGeom prst="hexagon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六边形 22"/>
          <p:cNvSpPr/>
          <p:nvPr/>
        </p:nvSpPr>
        <p:spPr>
          <a:xfrm>
            <a:off x="3213508" y="3552808"/>
            <a:ext cx="1244957" cy="1073238"/>
          </a:xfrm>
          <a:prstGeom prst="hexagon">
            <a:avLst/>
          </a:pr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六边形 23"/>
          <p:cNvSpPr/>
          <p:nvPr/>
        </p:nvSpPr>
        <p:spPr>
          <a:xfrm>
            <a:off x="2161829" y="2964153"/>
            <a:ext cx="1244957" cy="1073238"/>
          </a:xfrm>
          <a:prstGeom prst="hexagon">
            <a:avLst/>
          </a:prstGeom>
          <a:solidFill>
            <a:srgbClr val="3D7351"/>
          </a:solidFill>
          <a:ln w="38100" cap="flat" cmpd="sng" algn="ctr">
            <a:noFill/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专业</a:t>
            </a:r>
          </a:p>
        </p:txBody>
      </p:sp>
      <p:sp>
        <p:nvSpPr>
          <p:cNvPr id="25" name="六边形 24"/>
          <p:cNvSpPr/>
          <p:nvPr/>
        </p:nvSpPr>
        <p:spPr>
          <a:xfrm>
            <a:off x="3213508" y="2384105"/>
            <a:ext cx="1244957" cy="1073238"/>
          </a:xfrm>
          <a:prstGeom prst="hexagon">
            <a:avLst/>
          </a:prstGeom>
          <a:solidFill>
            <a:srgbClr val="3D7351"/>
          </a:solidFill>
          <a:ln w="38100" cap="flat" cmpd="sng" algn="ctr">
            <a:noFill/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效率</a:t>
            </a:r>
          </a:p>
        </p:txBody>
      </p:sp>
      <p:sp>
        <p:nvSpPr>
          <p:cNvPr id="26" name="六边形 25"/>
          <p:cNvSpPr/>
          <p:nvPr/>
        </p:nvSpPr>
        <p:spPr>
          <a:xfrm>
            <a:off x="4265189" y="2968457"/>
            <a:ext cx="1244957" cy="1073238"/>
          </a:xfrm>
          <a:prstGeom prst="hexagon">
            <a:avLst/>
          </a:prstGeom>
          <a:solidFill>
            <a:srgbClr val="3D7351"/>
          </a:solidFill>
          <a:ln w="38100" cap="flat" cmpd="sng" algn="ctr">
            <a:noFill/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业绩</a:t>
            </a:r>
          </a:p>
        </p:txBody>
      </p:sp>
      <p:grpSp>
        <p:nvGrpSpPr>
          <p:cNvPr id="27" name="组合 26"/>
          <p:cNvGrpSpPr/>
          <p:nvPr/>
        </p:nvGrpSpPr>
        <p:grpSpPr>
          <a:xfrm>
            <a:off x="5724430" y="1556792"/>
            <a:ext cx="3046249" cy="1227146"/>
            <a:chOff x="902970" y="1979935"/>
            <a:chExt cx="3910784" cy="1575414"/>
          </a:xfrm>
        </p:grpSpPr>
        <p:sp>
          <p:nvSpPr>
            <p:cNvPr id="28" name="文本框 5"/>
            <p:cNvSpPr txBox="1">
              <a:spLocks noChangeArrowheads="1"/>
            </p:cNvSpPr>
            <p:nvPr/>
          </p:nvSpPr>
          <p:spPr bwMode="auto">
            <a:xfrm>
              <a:off x="902970" y="1979935"/>
              <a:ext cx="1965847" cy="434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行业现状分析</a:t>
              </a:r>
              <a:r>
                <a:rPr kumimoji="0" lang="en-US" altLang="zh-CN" sz="16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1</a:t>
              </a:r>
              <a:endPara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9" name="文本框 6"/>
            <p:cNvSpPr txBox="1">
              <a:spLocks noChangeArrowheads="1"/>
            </p:cNvSpPr>
            <p:nvPr/>
          </p:nvSpPr>
          <p:spPr bwMode="auto">
            <a:xfrm>
              <a:off x="923881" y="2318489"/>
              <a:ext cx="3889873" cy="12368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Lorem ipsum dolor sit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amet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,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consectetur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adipiscing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elit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.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Donec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luctus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nibh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 sit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amet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sem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vulputate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venenatis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bibendum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orci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pulvinar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. Lorem ipsum dolor sit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amet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,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consectetur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adipiscing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elit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.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Donec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luctus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nibh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 sit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amet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sem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vulputate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venenatis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bibendum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orci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pulvinar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. </a:t>
              </a: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5724430" y="2835858"/>
            <a:ext cx="3046249" cy="1227146"/>
            <a:chOff x="902970" y="1979935"/>
            <a:chExt cx="3910784" cy="1575414"/>
          </a:xfrm>
        </p:grpSpPr>
        <p:sp>
          <p:nvSpPr>
            <p:cNvPr id="31" name="文本框 5"/>
            <p:cNvSpPr txBox="1">
              <a:spLocks noChangeArrowheads="1"/>
            </p:cNvSpPr>
            <p:nvPr/>
          </p:nvSpPr>
          <p:spPr bwMode="auto">
            <a:xfrm>
              <a:off x="902970" y="1979935"/>
              <a:ext cx="2125826" cy="434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行业现状分析</a:t>
              </a:r>
              <a:r>
                <a:rPr kumimoji="0" lang="en-US" altLang="zh-CN" sz="16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2</a:t>
              </a:r>
              <a:endPara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2" name="文本框 6"/>
            <p:cNvSpPr txBox="1">
              <a:spLocks noChangeArrowheads="1"/>
            </p:cNvSpPr>
            <p:nvPr/>
          </p:nvSpPr>
          <p:spPr bwMode="auto">
            <a:xfrm>
              <a:off x="923881" y="2318489"/>
              <a:ext cx="3889873" cy="12368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Lorem ipsum dolor sit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amet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,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consectetur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adipiscing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elit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.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Donec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luctus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nibh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 sit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amet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sem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vulputate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venenatis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bibendum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orci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pulvinar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. Lorem ipsum dolor sit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amet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,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consectetur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adipiscing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elit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.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Donec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luctus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nibh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 sit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amet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sem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vulputate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venenatis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bibendum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orci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pulvinar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. </a:t>
              </a: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5724430" y="4146070"/>
            <a:ext cx="3046249" cy="1227146"/>
            <a:chOff x="902970" y="1979935"/>
            <a:chExt cx="3910784" cy="1575414"/>
          </a:xfrm>
        </p:grpSpPr>
        <p:sp>
          <p:nvSpPr>
            <p:cNvPr id="34" name="文本框 5"/>
            <p:cNvSpPr txBox="1">
              <a:spLocks noChangeArrowheads="1"/>
            </p:cNvSpPr>
            <p:nvPr/>
          </p:nvSpPr>
          <p:spPr bwMode="auto">
            <a:xfrm>
              <a:off x="902970" y="1979935"/>
              <a:ext cx="2125826" cy="434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行业现状分析</a:t>
              </a:r>
              <a:r>
                <a:rPr kumimoji="0" lang="en-US" altLang="zh-CN" sz="16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3</a:t>
              </a:r>
              <a:endPara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5" name="文本框 6"/>
            <p:cNvSpPr txBox="1">
              <a:spLocks noChangeArrowheads="1"/>
            </p:cNvSpPr>
            <p:nvPr/>
          </p:nvSpPr>
          <p:spPr bwMode="auto">
            <a:xfrm>
              <a:off x="923881" y="2318489"/>
              <a:ext cx="3889873" cy="12368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Lorem ipsum dolor sit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amet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,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consectetur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adipiscing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elit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.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Donec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luctus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nibh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 sit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amet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sem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vulputate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venenatis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bibendum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orci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pulvinar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. Lorem ipsum dolor sit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amet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,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consectetur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adipiscing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elit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.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Donec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luctus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nibh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 sit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amet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sem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vulputate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venenatis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bibendum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orci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pulvinar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404421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lowchart: Decision 7"/>
          <p:cNvSpPr/>
          <p:nvPr/>
        </p:nvSpPr>
        <p:spPr>
          <a:xfrm flipV="1">
            <a:off x="5609744" y="2923358"/>
            <a:ext cx="1314047" cy="1310646"/>
          </a:xfrm>
          <a:prstGeom prst="flowChartDecision">
            <a:avLst/>
          </a:prstGeom>
          <a:solidFill>
            <a:srgbClr val="3D735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/>
              <a:ea typeface="+mn-ea"/>
              <a:cs typeface="+mn-cs"/>
            </a:endParaRPr>
          </a:p>
        </p:txBody>
      </p:sp>
      <p:sp>
        <p:nvSpPr>
          <p:cNvPr id="27" name="Flowchart: Decision 8"/>
          <p:cNvSpPr/>
          <p:nvPr/>
        </p:nvSpPr>
        <p:spPr>
          <a:xfrm flipV="1">
            <a:off x="5609744" y="2800521"/>
            <a:ext cx="1314047" cy="1310646"/>
          </a:xfrm>
          <a:prstGeom prst="flowChartDecision">
            <a:avLst/>
          </a:prstGeom>
          <a:solidFill>
            <a:srgbClr val="DCDEE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/>
              <a:ea typeface="+mn-ea"/>
              <a:cs typeface="+mn-cs"/>
            </a:endParaRPr>
          </a:p>
        </p:txBody>
      </p:sp>
      <p:sp>
        <p:nvSpPr>
          <p:cNvPr id="28" name="Flowchart: Decision 19"/>
          <p:cNvSpPr/>
          <p:nvPr/>
        </p:nvSpPr>
        <p:spPr>
          <a:xfrm flipV="1">
            <a:off x="2483436" y="2923358"/>
            <a:ext cx="1314047" cy="1310646"/>
          </a:xfrm>
          <a:prstGeom prst="flowChartDecision">
            <a:avLst/>
          </a:prstGeom>
          <a:solidFill>
            <a:srgbClr val="3D735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/>
              <a:ea typeface="+mn-ea"/>
              <a:cs typeface="+mn-cs"/>
            </a:endParaRPr>
          </a:p>
        </p:txBody>
      </p:sp>
      <p:sp>
        <p:nvSpPr>
          <p:cNvPr id="29" name="Flowchart: Decision 20"/>
          <p:cNvSpPr/>
          <p:nvPr/>
        </p:nvSpPr>
        <p:spPr>
          <a:xfrm flipV="1">
            <a:off x="2483436" y="2800521"/>
            <a:ext cx="1314047" cy="1310646"/>
          </a:xfrm>
          <a:prstGeom prst="flowChartDecision">
            <a:avLst/>
          </a:prstGeom>
          <a:solidFill>
            <a:srgbClr val="DCDEE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/>
              <a:ea typeface="+mn-ea"/>
              <a:cs typeface="+mn-cs"/>
            </a:endParaRPr>
          </a:p>
        </p:txBody>
      </p:sp>
      <p:sp>
        <p:nvSpPr>
          <p:cNvPr id="30" name="Flowchart: Decision 24"/>
          <p:cNvSpPr/>
          <p:nvPr/>
        </p:nvSpPr>
        <p:spPr>
          <a:xfrm>
            <a:off x="878067" y="2684008"/>
            <a:ext cx="1314047" cy="1310646"/>
          </a:xfrm>
          <a:prstGeom prst="flowChartDecision">
            <a:avLst/>
          </a:prstGeom>
          <a:solidFill>
            <a:srgbClr val="3D735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/>
              <a:ea typeface="+mn-ea"/>
              <a:cs typeface="+mn-cs"/>
            </a:endParaRPr>
          </a:p>
        </p:txBody>
      </p:sp>
      <p:sp>
        <p:nvSpPr>
          <p:cNvPr id="31" name="Flowchart: Decision 25"/>
          <p:cNvSpPr/>
          <p:nvPr/>
        </p:nvSpPr>
        <p:spPr>
          <a:xfrm>
            <a:off x="878067" y="2821890"/>
            <a:ext cx="1314047" cy="1310646"/>
          </a:xfrm>
          <a:prstGeom prst="flowChartDecision">
            <a:avLst/>
          </a:prstGeom>
          <a:solidFill>
            <a:srgbClr val="DCDEE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/>
              <a:ea typeface="+mn-ea"/>
              <a:cs typeface="+mn-cs"/>
            </a:endParaRPr>
          </a:p>
        </p:txBody>
      </p:sp>
      <p:sp>
        <p:nvSpPr>
          <p:cNvPr id="32" name="Flowchart: Decision 29"/>
          <p:cNvSpPr/>
          <p:nvPr/>
        </p:nvSpPr>
        <p:spPr>
          <a:xfrm>
            <a:off x="4063354" y="2684008"/>
            <a:ext cx="1314047" cy="1310646"/>
          </a:xfrm>
          <a:prstGeom prst="flowChartDecision">
            <a:avLst/>
          </a:prstGeom>
          <a:solidFill>
            <a:srgbClr val="3D735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/>
              <a:ea typeface="+mn-ea"/>
              <a:cs typeface="+mn-cs"/>
            </a:endParaRPr>
          </a:p>
        </p:txBody>
      </p:sp>
      <p:sp>
        <p:nvSpPr>
          <p:cNvPr id="33" name="Flowchart: Decision 30"/>
          <p:cNvSpPr/>
          <p:nvPr/>
        </p:nvSpPr>
        <p:spPr>
          <a:xfrm>
            <a:off x="4063354" y="2821890"/>
            <a:ext cx="1314047" cy="1310646"/>
          </a:xfrm>
          <a:prstGeom prst="flowChartDecision">
            <a:avLst/>
          </a:prstGeom>
          <a:solidFill>
            <a:srgbClr val="DCDEE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/>
              <a:ea typeface="+mn-ea"/>
              <a:cs typeface="+mn-cs"/>
            </a:endParaRPr>
          </a:p>
        </p:txBody>
      </p:sp>
      <p:sp>
        <p:nvSpPr>
          <p:cNvPr id="34" name="Flowchart: Decision 35"/>
          <p:cNvSpPr/>
          <p:nvPr/>
        </p:nvSpPr>
        <p:spPr>
          <a:xfrm>
            <a:off x="7129866" y="2684008"/>
            <a:ext cx="1314047" cy="1310646"/>
          </a:xfrm>
          <a:prstGeom prst="flowChartDecision">
            <a:avLst/>
          </a:prstGeom>
          <a:solidFill>
            <a:srgbClr val="3D735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/>
              <a:ea typeface="+mn-ea"/>
              <a:cs typeface="+mn-cs"/>
            </a:endParaRPr>
          </a:p>
        </p:txBody>
      </p:sp>
      <p:sp>
        <p:nvSpPr>
          <p:cNvPr id="35" name="Flowchart: Decision 36"/>
          <p:cNvSpPr/>
          <p:nvPr/>
        </p:nvSpPr>
        <p:spPr>
          <a:xfrm>
            <a:off x="7129866" y="2821890"/>
            <a:ext cx="1314047" cy="1310646"/>
          </a:xfrm>
          <a:prstGeom prst="flowChartDecision">
            <a:avLst/>
          </a:prstGeom>
          <a:solidFill>
            <a:srgbClr val="DCDEE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/>
              <a:ea typeface="+mn-ea"/>
              <a:cs typeface="+mn-cs"/>
            </a:endParaRPr>
          </a:p>
        </p:txBody>
      </p:sp>
      <p:sp>
        <p:nvSpPr>
          <p:cNvPr id="36" name="Shape 4487"/>
          <p:cNvSpPr/>
          <p:nvPr/>
        </p:nvSpPr>
        <p:spPr>
          <a:xfrm>
            <a:off x="1404946" y="3319142"/>
            <a:ext cx="260292" cy="3161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715" y="5337"/>
                </a:moveTo>
                <a:cubicBezTo>
                  <a:pt x="7715" y="3501"/>
                  <a:pt x="8945" y="2541"/>
                  <a:pt x="10801" y="2541"/>
                </a:cubicBezTo>
                <a:cubicBezTo>
                  <a:pt x="12655" y="2541"/>
                  <a:pt x="13887" y="3501"/>
                  <a:pt x="13887" y="5337"/>
                </a:cubicBezTo>
                <a:lnTo>
                  <a:pt x="13887" y="7624"/>
                </a:lnTo>
                <a:lnTo>
                  <a:pt x="7715" y="7624"/>
                </a:lnTo>
                <a:cubicBezTo>
                  <a:pt x="7715" y="7624"/>
                  <a:pt x="7715" y="5337"/>
                  <a:pt x="7715" y="5337"/>
                </a:cubicBezTo>
                <a:close/>
                <a:moveTo>
                  <a:pt x="19748" y="7624"/>
                </a:moveTo>
                <a:lnTo>
                  <a:pt x="16972" y="7624"/>
                </a:lnTo>
                <a:lnTo>
                  <a:pt x="16972" y="5844"/>
                </a:lnTo>
                <a:cubicBezTo>
                  <a:pt x="16972" y="2163"/>
                  <a:pt x="14912" y="0"/>
                  <a:pt x="10801" y="0"/>
                </a:cubicBezTo>
                <a:cubicBezTo>
                  <a:pt x="6688" y="0"/>
                  <a:pt x="4630" y="2163"/>
                  <a:pt x="4630" y="5844"/>
                </a:cubicBezTo>
                <a:lnTo>
                  <a:pt x="4630" y="7624"/>
                </a:lnTo>
                <a:lnTo>
                  <a:pt x="1544" y="7624"/>
                </a:lnTo>
                <a:cubicBezTo>
                  <a:pt x="691" y="7624"/>
                  <a:pt x="0" y="8447"/>
                  <a:pt x="0" y="9148"/>
                </a:cubicBezTo>
                <a:lnTo>
                  <a:pt x="0" y="19059"/>
                </a:lnTo>
                <a:cubicBezTo>
                  <a:pt x="0" y="19758"/>
                  <a:pt x="661" y="20505"/>
                  <a:pt x="1469" y="20719"/>
                </a:cubicBezTo>
                <a:lnTo>
                  <a:pt x="3314" y="21210"/>
                </a:lnTo>
                <a:cubicBezTo>
                  <a:pt x="4122" y="21424"/>
                  <a:pt x="5478" y="21600"/>
                  <a:pt x="6326" y="21600"/>
                </a:cubicBezTo>
                <a:lnTo>
                  <a:pt x="15274" y="21600"/>
                </a:lnTo>
                <a:cubicBezTo>
                  <a:pt x="16123" y="21600"/>
                  <a:pt x="17478" y="21424"/>
                  <a:pt x="18286" y="21210"/>
                </a:cubicBezTo>
                <a:lnTo>
                  <a:pt x="20132" y="20719"/>
                </a:lnTo>
                <a:cubicBezTo>
                  <a:pt x="20939" y="20505"/>
                  <a:pt x="21600" y="19758"/>
                  <a:pt x="21600" y="19059"/>
                </a:cubicBezTo>
                <a:lnTo>
                  <a:pt x="21600" y="9148"/>
                </a:lnTo>
                <a:cubicBezTo>
                  <a:pt x="21600" y="8447"/>
                  <a:pt x="20601" y="7624"/>
                  <a:pt x="19748" y="7624"/>
                </a:cubicBezTo>
                <a:close/>
              </a:path>
            </a:pathLst>
          </a:custGeom>
          <a:solidFill>
            <a:srgbClr val="3D735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algn="ctr"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Sinkin Sans 400 Regular"/>
                <a:ea typeface="Sinkin Sans 400 Regular"/>
                <a:cs typeface="Sinkin Sans 400 Regular"/>
                <a:sym typeface="Sinkin Sans 400 Regular"/>
              </a:defRPr>
            </a:pPr>
            <a:endParaRPr sz="30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Sinkin Sans 400 Regular"/>
              <a:ea typeface="Sinkin Sans 400 Regular"/>
              <a:cs typeface="Sinkin Sans 400 Regular"/>
              <a:sym typeface="Sinkin Sans 400 Regular"/>
            </a:endParaRPr>
          </a:p>
        </p:txBody>
      </p:sp>
      <p:grpSp>
        <p:nvGrpSpPr>
          <p:cNvPr id="37" name="Group 55"/>
          <p:cNvGrpSpPr/>
          <p:nvPr/>
        </p:nvGrpSpPr>
        <p:grpSpPr>
          <a:xfrm>
            <a:off x="3018803" y="3280578"/>
            <a:ext cx="243315" cy="350532"/>
            <a:chOff x="6362762" y="3944941"/>
            <a:chExt cx="177313" cy="255445"/>
          </a:xfrm>
          <a:solidFill>
            <a:srgbClr val="3D7351"/>
          </a:solidFill>
        </p:grpSpPr>
        <p:sp>
          <p:nvSpPr>
            <p:cNvPr id="38" name="Shape 4474"/>
            <p:cNvSpPr/>
            <p:nvPr/>
          </p:nvSpPr>
          <p:spPr>
            <a:xfrm>
              <a:off x="6415435" y="4163646"/>
              <a:ext cx="71302" cy="367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07" extrusionOk="0">
                  <a:moveTo>
                    <a:pt x="0" y="15280"/>
                  </a:moveTo>
                  <a:cubicBezTo>
                    <a:pt x="3026" y="19049"/>
                    <a:pt x="6533" y="21600"/>
                    <a:pt x="10798" y="21396"/>
                  </a:cubicBezTo>
                  <a:cubicBezTo>
                    <a:pt x="15067" y="21600"/>
                    <a:pt x="18574" y="19049"/>
                    <a:pt x="21600" y="15280"/>
                  </a:cubicBez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15280"/>
                    <a:pt x="0" y="15280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algn="ctr" defTabSz="4572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Sinkin Sans 400 Regular"/>
                  <a:ea typeface="Sinkin Sans 400 Regular"/>
                  <a:cs typeface="Sinkin Sans 400 Regular"/>
                  <a:sym typeface="Sinkin Sans 400 Regular"/>
                </a:defRPr>
              </a:pPr>
              <a:endPara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Sinkin Sans 400 Regular"/>
                <a:ea typeface="Sinkin Sans 400 Regular"/>
                <a:cs typeface="Sinkin Sans 400 Regular"/>
                <a:sym typeface="Sinkin Sans 400 Regular"/>
              </a:endParaRPr>
            </a:p>
          </p:txBody>
        </p:sp>
        <p:sp>
          <p:nvSpPr>
            <p:cNvPr id="39" name="Shape 4475"/>
            <p:cNvSpPr/>
            <p:nvPr/>
          </p:nvSpPr>
          <p:spPr>
            <a:xfrm>
              <a:off x="6362762" y="3944941"/>
              <a:ext cx="177313" cy="2014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32" h="21600" extrusionOk="0">
                  <a:moveTo>
                    <a:pt x="14290" y="21600"/>
                  </a:moveTo>
                  <a:cubicBezTo>
                    <a:pt x="14290" y="15680"/>
                    <a:pt x="21116" y="13789"/>
                    <a:pt x="20605" y="7894"/>
                  </a:cubicBezTo>
                  <a:cubicBezTo>
                    <a:pt x="20282" y="4174"/>
                    <a:pt x="17549" y="0"/>
                    <a:pt x="10315" y="0"/>
                  </a:cubicBezTo>
                  <a:cubicBezTo>
                    <a:pt x="3083" y="0"/>
                    <a:pt x="350" y="4174"/>
                    <a:pt x="27" y="7894"/>
                  </a:cubicBezTo>
                  <a:cubicBezTo>
                    <a:pt x="-484" y="13789"/>
                    <a:pt x="6342" y="15680"/>
                    <a:pt x="6342" y="21600"/>
                  </a:cubicBezTo>
                  <a:cubicBezTo>
                    <a:pt x="6342" y="21600"/>
                    <a:pt x="14290" y="21600"/>
                    <a:pt x="14290" y="21600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algn="ctr" defTabSz="4572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Sinkin Sans 400 Regular"/>
                  <a:ea typeface="Sinkin Sans 400 Regular"/>
                  <a:cs typeface="Sinkin Sans 400 Regular"/>
                  <a:sym typeface="Sinkin Sans 400 Regular"/>
                </a:defRPr>
              </a:pPr>
              <a:endPara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Sinkin Sans 400 Regular"/>
                <a:ea typeface="Sinkin Sans 400 Regular"/>
                <a:cs typeface="Sinkin Sans 400 Regular"/>
                <a:sym typeface="Sinkin Sans 400 Regular"/>
              </a:endParaRPr>
            </a:p>
          </p:txBody>
        </p:sp>
      </p:grpSp>
      <p:sp>
        <p:nvSpPr>
          <p:cNvPr id="40" name="Shape 4417"/>
          <p:cNvSpPr/>
          <p:nvPr/>
        </p:nvSpPr>
        <p:spPr>
          <a:xfrm>
            <a:off x="4559363" y="3316168"/>
            <a:ext cx="322030" cy="3220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5497"/>
                </a:moveTo>
                <a:cubicBezTo>
                  <a:pt x="8207" y="15497"/>
                  <a:pt x="6104" y="13394"/>
                  <a:pt x="6104" y="10801"/>
                </a:cubicBezTo>
                <a:cubicBezTo>
                  <a:pt x="6104" y="8206"/>
                  <a:pt x="8207" y="6103"/>
                  <a:pt x="10800" y="6103"/>
                </a:cubicBezTo>
                <a:cubicBezTo>
                  <a:pt x="13395" y="6103"/>
                  <a:pt x="15497" y="8206"/>
                  <a:pt x="15497" y="10801"/>
                </a:cubicBezTo>
                <a:cubicBezTo>
                  <a:pt x="15497" y="13394"/>
                  <a:pt x="13395" y="15497"/>
                  <a:pt x="10800" y="15497"/>
                </a:cubicBezTo>
                <a:close/>
                <a:moveTo>
                  <a:pt x="19522" y="10801"/>
                </a:moveTo>
                <a:cubicBezTo>
                  <a:pt x="19522" y="9454"/>
                  <a:pt x="20352" y="8390"/>
                  <a:pt x="21600" y="7659"/>
                </a:cubicBezTo>
                <a:cubicBezTo>
                  <a:pt x="21376" y="6908"/>
                  <a:pt x="21077" y="6187"/>
                  <a:pt x="20711" y="5509"/>
                </a:cubicBezTo>
                <a:cubicBezTo>
                  <a:pt x="19310" y="5876"/>
                  <a:pt x="18177" y="5328"/>
                  <a:pt x="17225" y="4375"/>
                </a:cubicBezTo>
                <a:cubicBezTo>
                  <a:pt x="16273" y="3423"/>
                  <a:pt x="15982" y="2288"/>
                  <a:pt x="16347" y="889"/>
                </a:cubicBezTo>
                <a:cubicBezTo>
                  <a:pt x="15671" y="522"/>
                  <a:pt x="14951" y="224"/>
                  <a:pt x="14198" y="0"/>
                </a:cubicBezTo>
                <a:cubicBezTo>
                  <a:pt x="13467" y="1248"/>
                  <a:pt x="12147" y="2078"/>
                  <a:pt x="10800" y="2078"/>
                </a:cubicBezTo>
                <a:cubicBezTo>
                  <a:pt x="9453" y="2078"/>
                  <a:pt x="8134" y="1248"/>
                  <a:pt x="7403" y="0"/>
                </a:cubicBezTo>
                <a:cubicBezTo>
                  <a:pt x="6651" y="224"/>
                  <a:pt x="5931" y="522"/>
                  <a:pt x="5253" y="889"/>
                </a:cubicBezTo>
                <a:cubicBezTo>
                  <a:pt x="5620" y="2288"/>
                  <a:pt x="5329" y="3422"/>
                  <a:pt x="4375" y="4375"/>
                </a:cubicBezTo>
                <a:cubicBezTo>
                  <a:pt x="3423" y="5328"/>
                  <a:pt x="2290" y="5876"/>
                  <a:pt x="890" y="5510"/>
                </a:cubicBezTo>
                <a:cubicBezTo>
                  <a:pt x="523" y="6187"/>
                  <a:pt x="224" y="6908"/>
                  <a:pt x="0" y="7659"/>
                </a:cubicBezTo>
                <a:cubicBezTo>
                  <a:pt x="1249" y="8390"/>
                  <a:pt x="2078" y="9454"/>
                  <a:pt x="2078" y="10801"/>
                </a:cubicBezTo>
                <a:cubicBezTo>
                  <a:pt x="2078" y="12146"/>
                  <a:pt x="1249" y="13467"/>
                  <a:pt x="0" y="14198"/>
                </a:cubicBezTo>
                <a:cubicBezTo>
                  <a:pt x="224" y="14950"/>
                  <a:pt x="523" y="15670"/>
                  <a:pt x="890" y="16348"/>
                </a:cubicBezTo>
                <a:cubicBezTo>
                  <a:pt x="2290" y="15981"/>
                  <a:pt x="3423" y="16272"/>
                  <a:pt x="4375" y="17226"/>
                </a:cubicBezTo>
                <a:cubicBezTo>
                  <a:pt x="5327" y="18178"/>
                  <a:pt x="5620" y="19312"/>
                  <a:pt x="5253" y="20711"/>
                </a:cubicBezTo>
                <a:cubicBezTo>
                  <a:pt x="5931" y="21078"/>
                  <a:pt x="6651" y="21377"/>
                  <a:pt x="7403" y="21600"/>
                </a:cubicBezTo>
                <a:cubicBezTo>
                  <a:pt x="8134" y="20352"/>
                  <a:pt x="9453" y="19524"/>
                  <a:pt x="10800" y="19524"/>
                </a:cubicBezTo>
                <a:cubicBezTo>
                  <a:pt x="12147" y="19524"/>
                  <a:pt x="13467" y="20352"/>
                  <a:pt x="14198" y="21600"/>
                </a:cubicBezTo>
                <a:cubicBezTo>
                  <a:pt x="14951" y="21376"/>
                  <a:pt x="15671" y="21078"/>
                  <a:pt x="16349" y="20711"/>
                </a:cubicBezTo>
                <a:cubicBezTo>
                  <a:pt x="15982" y="19312"/>
                  <a:pt x="16273" y="18178"/>
                  <a:pt x="17225" y="17226"/>
                </a:cubicBezTo>
                <a:cubicBezTo>
                  <a:pt x="18177" y="16272"/>
                  <a:pt x="19310" y="15724"/>
                  <a:pt x="20711" y="16091"/>
                </a:cubicBezTo>
                <a:cubicBezTo>
                  <a:pt x="21077" y="15413"/>
                  <a:pt x="21376" y="14693"/>
                  <a:pt x="21600" y="13941"/>
                </a:cubicBezTo>
                <a:cubicBezTo>
                  <a:pt x="20352" y="13210"/>
                  <a:pt x="19522" y="12146"/>
                  <a:pt x="19522" y="10801"/>
                </a:cubicBezTo>
                <a:close/>
              </a:path>
            </a:pathLst>
          </a:custGeom>
          <a:solidFill>
            <a:srgbClr val="3D735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algn="ctr"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Sinkin Sans 400 Regular"/>
                <a:ea typeface="Sinkin Sans 400 Regular"/>
                <a:cs typeface="Sinkin Sans 400 Regular"/>
                <a:sym typeface="Sinkin Sans 400 Regular"/>
              </a:defRPr>
            </a:pPr>
            <a:endParaRPr sz="30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Sinkin Sans 400 Regular"/>
              <a:ea typeface="Sinkin Sans 400 Regular"/>
              <a:cs typeface="Sinkin Sans 400 Regular"/>
              <a:sym typeface="Sinkin Sans 400 Regular"/>
            </a:endParaRPr>
          </a:p>
        </p:txBody>
      </p:sp>
      <p:sp>
        <p:nvSpPr>
          <p:cNvPr id="41" name="Shape 4440"/>
          <p:cNvSpPr/>
          <p:nvPr/>
        </p:nvSpPr>
        <p:spPr>
          <a:xfrm>
            <a:off x="6109232" y="3298269"/>
            <a:ext cx="315073" cy="3151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4321"/>
                </a:moveTo>
                <a:cubicBezTo>
                  <a:pt x="8855" y="14321"/>
                  <a:pt x="7279" y="12745"/>
                  <a:pt x="7279" y="10800"/>
                </a:cubicBezTo>
                <a:cubicBezTo>
                  <a:pt x="7279" y="8855"/>
                  <a:pt x="8855" y="7279"/>
                  <a:pt x="10800" y="7279"/>
                </a:cubicBezTo>
                <a:cubicBezTo>
                  <a:pt x="12745" y="7279"/>
                  <a:pt x="14321" y="8855"/>
                  <a:pt x="14321" y="10800"/>
                </a:cubicBezTo>
                <a:cubicBezTo>
                  <a:pt x="14321" y="12745"/>
                  <a:pt x="12745" y="14321"/>
                  <a:pt x="10800" y="14321"/>
                </a:cubicBezTo>
                <a:close/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close/>
              </a:path>
            </a:pathLst>
          </a:custGeom>
          <a:solidFill>
            <a:srgbClr val="3D735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algn="ctr"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Sinkin Sans 400 Regular"/>
                <a:ea typeface="Sinkin Sans 400 Regular"/>
                <a:cs typeface="Sinkin Sans 400 Regular"/>
                <a:sym typeface="Sinkin Sans 400 Regular"/>
              </a:defRPr>
            </a:pPr>
            <a:endParaRPr sz="30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Sinkin Sans 400 Regular"/>
              <a:ea typeface="Sinkin Sans 400 Regular"/>
              <a:cs typeface="Sinkin Sans 400 Regular"/>
              <a:sym typeface="Sinkin Sans 400 Regular"/>
            </a:endParaRPr>
          </a:p>
        </p:txBody>
      </p:sp>
      <p:grpSp>
        <p:nvGrpSpPr>
          <p:cNvPr id="42" name="Group 60"/>
          <p:cNvGrpSpPr/>
          <p:nvPr/>
        </p:nvGrpSpPr>
        <p:grpSpPr>
          <a:xfrm>
            <a:off x="7620689" y="3309962"/>
            <a:ext cx="332402" cy="334502"/>
            <a:chOff x="7559504" y="1489913"/>
            <a:chExt cx="273472" cy="275200"/>
          </a:xfrm>
          <a:solidFill>
            <a:srgbClr val="3D7351"/>
          </a:solidFill>
        </p:grpSpPr>
        <p:sp>
          <p:nvSpPr>
            <p:cNvPr id="43" name="Shape 4571"/>
            <p:cNvSpPr/>
            <p:nvPr/>
          </p:nvSpPr>
          <p:spPr>
            <a:xfrm>
              <a:off x="7559504" y="1546071"/>
              <a:ext cx="218980" cy="2190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593" h="17592" extrusionOk="0">
                  <a:moveTo>
                    <a:pt x="4249" y="463"/>
                  </a:moveTo>
                  <a:cubicBezTo>
                    <a:pt x="2881" y="1829"/>
                    <a:pt x="-3101" y="10356"/>
                    <a:pt x="2067" y="15524"/>
                  </a:cubicBezTo>
                  <a:cubicBezTo>
                    <a:pt x="7233" y="20692"/>
                    <a:pt x="15762" y="14711"/>
                    <a:pt x="17131" y="13342"/>
                  </a:cubicBezTo>
                  <a:cubicBezTo>
                    <a:pt x="18499" y="11977"/>
                    <a:pt x="16722" y="7983"/>
                    <a:pt x="13165" y="4424"/>
                  </a:cubicBezTo>
                  <a:cubicBezTo>
                    <a:pt x="9607" y="866"/>
                    <a:pt x="5618" y="-908"/>
                    <a:pt x="4249" y="463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algn="ctr" defTabSz="4572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Sinkin Sans 400 Regular"/>
                  <a:ea typeface="Sinkin Sans 400 Regular"/>
                  <a:cs typeface="Sinkin Sans 400 Regular"/>
                  <a:sym typeface="Sinkin Sans 400 Regular"/>
                </a:defRPr>
              </a:pPr>
              <a:endPara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Sinkin Sans 400 Regular"/>
                <a:ea typeface="Sinkin Sans 400 Regular"/>
                <a:cs typeface="Sinkin Sans 400 Regular"/>
                <a:sym typeface="Sinkin Sans 400 Regular"/>
              </a:endParaRPr>
            </a:p>
          </p:txBody>
        </p:sp>
        <p:sp>
          <p:nvSpPr>
            <p:cNvPr id="44" name="Shape 4572"/>
            <p:cNvSpPr/>
            <p:nvPr/>
          </p:nvSpPr>
          <p:spPr>
            <a:xfrm>
              <a:off x="7690505" y="1489913"/>
              <a:ext cx="142471" cy="1425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64" h="21278" extrusionOk="0">
                  <a:moveTo>
                    <a:pt x="20680" y="15454"/>
                  </a:moveTo>
                  <a:cubicBezTo>
                    <a:pt x="20077" y="14362"/>
                    <a:pt x="18716" y="13974"/>
                    <a:pt x="17641" y="14580"/>
                  </a:cubicBezTo>
                  <a:lnTo>
                    <a:pt x="13330" y="17031"/>
                  </a:lnTo>
                  <a:cubicBezTo>
                    <a:pt x="12254" y="17643"/>
                    <a:pt x="11870" y="19029"/>
                    <a:pt x="12472" y="20115"/>
                  </a:cubicBezTo>
                  <a:cubicBezTo>
                    <a:pt x="12883" y="20858"/>
                    <a:pt x="13642" y="21278"/>
                    <a:pt x="14424" y="21278"/>
                  </a:cubicBezTo>
                  <a:cubicBezTo>
                    <a:pt x="14793" y="21278"/>
                    <a:pt x="15167" y="21185"/>
                    <a:pt x="15514" y="20989"/>
                  </a:cubicBezTo>
                  <a:lnTo>
                    <a:pt x="19822" y="18538"/>
                  </a:lnTo>
                  <a:cubicBezTo>
                    <a:pt x="20897" y="17926"/>
                    <a:pt x="21282" y="16545"/>
                    <a:pt x="20680" y="15454"/>
                  </a:cubicBezTo>
                  <a:close/>
                  <a:moveTo>
                    <a:pt x="1142" y="8619"/>
                  </a:moveTo>
                  <a:cubicBezTo>
                    <a:pt x="1489" y="8816"/>
                    <a:pt x="1863" y="8909"/>
                    <a:pt x="2231" y="8909"/>
                  </a:cubicBezTo>
                  <a:cubicBezTo>
                    <a:pt x="3014" y="8909"/>
                    <a:pt x="3772" y="8494"/>
                    <a:pt x="4184" y="7751"/>
                  </a:cubicBezTo>
                  <a:lnTo>
                    <a:pt x="6596" y="3374"/>
                  </a:lnTo>
                  <a:cubicBezTo>
                    <a:pt x="7201" y="2282"/>
                    <a:pt x="6817" y="901"/>
                    <a:pt x="5741" y="289"/>
                  </a:cubicBezTo>
                  <a:cubicBezTo>
                    <a:pt x="4665" y="-322"/>
                    <a:pt x="3304" y="66"/>
                    <a:pt x="2699" y="1163"/>
                  </a:cubicBezTo>
                  <a:lnTo>
                    <a:pt x="287" y="5535"/>
                  </a:lnTo>
                  <a:cubicBezTo>
                    <a:pt x="-318" y="6627"/>
                    <a:pt x="67" y="8008"/>
                    <a:pt x="1142" y="8619"/>
                  </a:cubicBezTo>
                  <a:close/>
                  <a:moveTo>
                    <a:pt x="9183" y="14225"/>
                  </a:moveTo>
                  <a:cubicBezTo>
                    <a:pt x="9753" y="14225"/>
                    <a:pt x="10326" y="14007"/>
                    <a:pt x="10762" y="13559"/>
                  </a:cubicBezTo>
                  <a:lnTo>
                    <a:pt x="15016" y="9242"/>
                  </a:lnTo>
                  <a:cubicBezTo>
                    <a:pt x="15890" y="8357"/>
                    <a:pt x="15890" y="6922"/>
                    <a:pt x="15016" y="6037"/>
                  </a:cubicBezTo>
                  <a:cubicBezTo>
                    <a:pt x="14145" y="5153"/>
                    <a:pt x="12730" y="5153"/>
                    <a:pt x="11859" y="6037"/>
                  </a:cubicBezTo>
                  <a:lnTo>
                    <a:pt x="7605" y="10355"/>
                  </a:lnTo>
                  <a:cubicBezTo>
                    <a:pt x="6731" y="11239"/>
                    <a:pt x="6731" y="12675"/>
                    <a:pt x="7605" y="13559"/>
                  </a:cubicBezTo>
                  <a:cubicBezTo>
                    <a:pt x="8040" y="14007"/>
                    <a:pt x="8610" y="14225"/>
                    <a:pt x="9183" y="14225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algn="ctr" defTabSz="4572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Sinkin Sans 400 Regular"/>
                  <a:ea typeface="Sinkin Sans 400 Regular"/>
                  <a:cs typeface="Sinkin Sans 400 Regular"/>
                  <a:sym typeface="Sinkin Sans 400 Regular"/>
                </a:defRPr>
              </a:pPr>
              <a:endPara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Sinkin Sans 400 Regular"/>
                <a:ea typeface="Sinkin Sans 400 Regular"/>
                <a:cs typeface="Sinkin Sans 400 Regular"/>
                <a:sym typeface="Sinkin Sans 400 Regular"/>
              </a:endParaRPr>
            </a:p>
          </p:txBody>
        </p:sp>
      </p:grpSp>
      <p:sp>
        <p:nvSpPr>
          <p:cNvPr id="45" name="Rectangle 24"/>
          <p:cNvSpPr>
            <a:spLocks noChangeArrowheads="1"/>
          </p:cNvSpPr>
          <p:nvPr/>
        </p:nvSpPr>
        <p:spPr bwMode="auto">
          <a:xfrm>
            <a:off x="467544" y="4491907"/>
            <a:ext cx="2135093" cy="6339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46" name="Rectangle 24"/>
          <p:cNvSpPr>
            <a:spLocks noChangeArrowheads="1"/>
          </p:cNvSpPr>
          <p:nvPr/>
        </p:nvSpPr>
        <p:spPr bwMode="auto">
          <a:xfrm>
            <a:off x="3652831" y="4491907"/>
            <a:ext cx="2135093" cy="6339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47" name="Rectangle 24"/>
          <p:cNvSpPr>
            <a:spLocks noChangeArrowheads="1"/>
          </p:cNvSpPr>
          <p:nvPr/>
        </p:nvSpPr>
        <p:spPr bwMode="auto">
          <a:xfrm>
            <a:off x="6719343" y="4491907"/>
            <a:ext cx="2135093" cy="6339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48" name="Rectangle 24"/>
          <p:cNvSpPr>
            <a:spLocks noChangeArrowheads="1"/>
          </p:cNvSpPr>
          <p:nvPr/>
        </p:nvSpPr>
        <p:spPr bwMode="auto">
          <a:xfrm>
            <a:off x="5199221" y="1908642"/>
            <a:ext cx="2135093" cy="6339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49" name="Rectangle 24"/>
          <p:cNvSpPr>
            <a:spLocks noChangeArrowheads="1"/>
          </p:cNvSpPr>
          <p:nvPr/>
        </p:nvSpPr>
        <p:spPr bwMode="auto">
          <a:xfrm>
            <a:off x="2072458" y="1908642"/>
            <a:ext cx="2135093" cy="6339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7365890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Freeform 3"/>
          <p:cNvSpPr/>
          <p:nvPr/>
        </p:nvSpPr>
        <p:spPr>
          <a:xfrm>
            <a:off x="3062009" y="2557289"/>
            <a:ext cx="529415" cy="828658"/>
          </a:xfrm>
          <a:custGeom>
            <a:avLst/>
            <a:gdLst>
              <a:gd name="connsiteX0" fmla="*/ 357737 w 548331"/>
              <a:gd name="connsiteY0" fmla="*/ 0 h 858265"/>
              <a:gd name="connsiteX1" fmla="*/ 548331 w 548331"/>
              <a:gd name="connsiteY1" fmla="*/ 190594 h 858265"/>
              <a:gd name="connsiteX2" fmla="*/ 499314 w 548331"/>
              <a:gd name="connsiteY2" fmla="*/ 248749 h 858265"/>
              <a:gd name="connsiteX3" fmla="*/ 276391 w 548331"/>
              <a:gd name="connsiteY3" fmla="*/ 772587 h 858265"/>
              <a:gd name="connsiteX4" fmla="*/ 264963 w 548331"/>
              <a:gd name="connsiteY4" fmla="*/ 858265 h 858265"/>
              <a:gd name="connsiteX5" fmla="*/ 0 w 548331"/>
              <a:gd name="connsiteY5" fmla="*/ 858265 h 858265"/>
              <a:gd name="connsiteX6" fmla="*/ 515 w 548331"/>
              <a:gd name="connsiteY6" fmla="*/ 847392 h 858265"/>
              <a:gd name="connsiteX7" fmla="*/ 354383 w 548331"/>
              <a:gd name="connsiteY7" fmla="*/ 3669 h 8582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48331" h="858265">
                <a:moveTo>
                  <a:pt x="357737" y="0"/>
                </a:moveTo>
                <a:lnTo>
                  <a:pt x="548331" y="190594"/>
                </a:lnTo>
                <a:lnTo>
                  <a:pt x="499314" y="248749"/>
                </a:lnTo>
                <a:cubicBezTo>
                  <a:pt x="388652" y="401435"/>
                  <a:pt x="310879" y="579514"/>
                  <a:pt x="276391" y="772587"/>
                </a:cubicBezTo>
                <a:lnTo>
                  <a:pt x="264963" y="858265"/>
                </a:lnTo>
                <a:lnTo>
                  <a:pt x="0" y="858265"/>
                </a:lnTo>
                <a:lnTo>
                  <a:pt x="515" y="847392"/>
                </a:lnTo>
                <a:cubicBezTo>
                  <a:pt x="30947" y="527672"/>
                  <a:pt x="158938" y="236396"/>
                  <a:pt x="354383" y="3669"/>
                </a:cubicBezTo>
                <a:close/>
              </a:path>
            </a:pathLst>
          </a:custGeom>
          <a:solidFill>
            <a:srgbClr val="3D735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9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等线"/>
              <a:ea typeface="+mn-ea"/>
              <a:cs typeface="+mn-cs"/>
            </a:endParaRPr>
          </a:p>
        </p:txBody>
      </p:sp>
      <p:sp>
        <p:nvSpPr>
          <p:cNvPr id="32" name="Freeform 4"/>
          <p:cNvSpPr/>
          <p:nvPr/>
        </p:nvSpPr>
        <p:spPr>
          <a:xfrm rot="2700000">
            <a:off x="3796825" y="1864932"/>
            <a:ext cx="529415" cy="828658"/>
          </a:xfrm>
          <a:custGeom>
            <a:avLst/>
            <a:gdLst>
              <a:gd name="connsiteX0" fmla="*/ 357737 w 548331"/>
              <a:gd name="connsiteY0" fmla="*/ 0 h 858265"/>
              <a:gd name="connsiteX1" fmla="*/ 548331 w 548331"/>
              <a:gd name="connsiteY1" fmla="*/ 190594 h 858265"/>
              <a:gd name="connsiteX2" fmla="*/ 499314 w 548331"/>
              <a:gd name="connsiteY2" fmla="*/ 248749 h 858265"/>
              <a:gd name="connsiteX3" fmla="*/ 276391 w 548331"/>
              <a:gd name="connsiteY3" fmla="*/ 772587 h 858265"/>
              <a:gd name="connsiteX4" fmla="*/ 264963 w 548331"/>
              <a:gd name="connsiteY4" fmla="*/ 858265 h 858265"/>
              <a:gd name="connsiteX5" fmla="*/ 0 w 548331"/>
              <a:gd name="connsiteY5" fmla="*/ 858265 h 858265"/>
              <a:gd name="connsiteX6" fmla="*/ 515 w 548331"/>
              <a:gd name="connsiteY6" fmla="*/ 847392 h 858265"/>
              <a:gd name="connsiteX7" fmla="*/ 354383 w 548331"/>
              <a:gd name="connsiteY7" fmla="*/ 3669 h 8582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48331" h="858265">
                <a:moveTo>
                  <a:pt x="357737" y="0"/>
                </a:moveTo>
                <a:lnTo>
                  <a:pt x="548331" y="190594"/>
                </a:lnTo>
                <a:lnTo>
                  <a:pt x="499314" y="248749"/>
                </a:lnTo>
                <a:cubicBezTo>
                  <a:pt x="388652" y="401435"/>
                  <a:pt x="310879" y="579514"/>
                  <a:pt x="276391" y="772587"/>
                </a:cubicBezTo>
                <a:lnTo>
                  <a:pt x="264963" y="858265"/>
                </a:lnTo>
                <a:lnTo>
                  <a:pt x="0" y="858265"/>
                </a:lnTo>
                <a:lnTo>
                  <a:pt x="515" y="847392"/>
                </a:lnTo>
                <a:cubicBezTo>
                  <a:pt x="30947" y="527672"/>
                  <a:pt x="158938" y="236396"/>
                  <a:pt x="354383" y="3669"/>
                </a:cubicBezTo>
                <a:close/>
              </a:path>
            </a:pathLst>
          </a:custGeom>
          <a:solidFill>
            <a:srgbClr val="3D735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9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等线"/>
              <a:ea typeface="+mn-ea"/>
              <a:cs typeface="+mn-cs"/>
            </a:endParaRPr>
          </a:p>
        </p:txBody>
      </p:sp>
      <p:sp>
        <p:nvSpPr>
          <p:cNvPr id="33" name="Freeform 5"/>
          <p:cNvSpPr/>
          <p:nvPr/>
        </p:nvSpPr>
        <p:spPr>
          <a:xfrm flipH="1">
            <a:off x="5503656" y="2563421"/>
            <a:ext cx="529415" cy="828658"/>
          </a:xfrm>
          <a:custGeom>
            <a:avLst/>
            <a:gdLst>
              <a:gd name="connsiteX0" fmla="*/ 357737 w 548331"/>
              <a:gd name="connsiteY0" fmla="*/ 0 h 858265"/>
              <a:gd name="connsiteX1" fmla="*/ 548331 w 548331"/>
              <a:gd name="connsiteY1" fmla="*/ 190594 h 858265"/>
              <a:gd name="connsiteX2" fmla="*/ 499314 w 548331"/>
              <a:gd name="connsiteY2" fmla="*/ 248749 h 858265"/>
              <a:gd name="connsiteX3" fmla="*/ 276391 w 548331"/>
              <a:gd name="connsiteY3" fmla="*/ 772587 h 858265"/>
              <a:gd name="connsiteX4" fmla="*/ 264963 w 548331"/>
              <a:gd name="connsiteY4" fmla="*/ 858265 h 858265"/>
              <a:gd name="connsiteX5" fmla="*/ 0 w 548331"/>
              <a:gd name="connsiteY5" fmla="*/ 858265 h 858265"/>
              <a:gd name="connsiteX6" fmla="*/ 515 w 548331"/>
              <a:gd name="connsiteY6" fmla="*/ 847392 h 858265"/>
              <a:gd name="connsiteX7" fmla="*/ 354383 w 548331"/>
              <a:gd name="connsiteY7" fmla="*/ 3669 h 8582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48331" h="858265">
                <a:moveTo>
                  <a:pt x="357737" y="0"/>
                </a:moveTo>
                <a:lnTo>
                  <a:pt x="548331" y="190594"/>
                </a:lnTo>
                <a:lnTo>
                  <a:pt x="499314" y="248749"/>
                </a:lnTo>
                <a:cubicBezTo>
                  <a:pt x="388652" y="401435"/>
                  <a:pt x="310879" y="579514"/>
                  <a:pt x="276391" y="772587"/>
                </a:cubicBezTo>
                <a:lnTo>
                  <a:pt x="264963" y="858265"/>
                </a:lnTo>
                <a:lnTo>
                  <a:pt x="0" y="858265"/>
                </a:lnTo>
                <a:lnTo>
                  <a:pt x="515" y="847392"/>
                </a:lnTo>
                <a:cubicBezTo>
                  <a:pt x="30947" y="527672"/>
                  <a:pt x="158938" y="236396"/>
                  <a:pt x="354383" y="3669"/>
                </a:cubicBezTo>
                <a:close/>
              </a:path>
            </a:pathLst>
          </a:custGeom>
          <a:solidFill>
            <a:srgbClr val="3D735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9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等线"/>
              <a:ea typeface="+mn-ea"/>
              <a:cs typeface="+mn-cs"/>
            </a:endParaRPr>
          </a:p>
        </p:txBody>
      </p:sp>
      <p:sp>
        <p:nvSpPr>
          <p:cNvPr id="34" name="Freeform 6"/>
          <p:cNvSpPr/>
          <p:nvPr/>
        </p:nvSpPr>
        <p:spPr>
          <a:xfrm rot="18900000" flipH="1">
            <a:off x="4768841" y="1871063"/>
            <a:ext cx="529415" cy="828658"/>
          </a:xfrm>
          <a:custGeom>
            <a:avLst/>
            <a:gdLst>
              <a:gd name="connsiteX0" fmla="*/ 357737 w 548331"/>
              <a:gd name="connsiteY0" fmla="*/ 0 h 858265"/>
              <a:gd name="connsiteX1" fmla="*/ 548331 w 548331"/>
              <a:gd name="connsiteY1" fmla="*/ 190594 h 858265"/>
              <a:gd name="connsiteX2" fmla="*/ 499314 w 548331"/>
              <a:gd name="connsiteY2" fmla="*/ 248749 h 858265"/>
              <a:gd name="connsiteX3" fmla="*/ 276391 w 548331"/>
              <a:gd name="connsiteY3" fmla="*/ 772587 h 858265"/>
              <a:gd name="connsiteX4" fmla="*/ 264963 w 548331"/>
              <a:gd name="connsiteY4" fmla="*/ 858265 h 858265"/>
              <a:gd name="connsiteX5" fmla="*/ 0 w 548331"/>
              <a:gd name="connsiteY5" fmla="*/ 858265 h 858265"/>
              <a:gd name="connsiteX6" fmla="*/ 515 w 548331"/>
              <a:gd name="connsiteY6" fmla="*/ 847392 h 858265"/>
              <a:gd name="connsiteX7" fmla="*/ 354383 w 548331"/>
              <a:gd name="connsiteY7" fmla="*/ 3669 h 8582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48331" h="858265">
                <a:moveTo>
                  <a:pt x="357737" y="0"/>
                </a:moveTo>
                <a:lnTo>
                  <a:pt x="548331" y="190594"/>
                </a:lnTo>
                <a:lnTo>
                  <a:pt x="499314" y="248749"/>
                </a:lnTo>
                <a:cubicBezTo>
                  <a:pt x="388652" y="401435"/>
                  <a:pt x="310879" y="579514"/>
                  <a:pt x="276391" y="772587"/>
                </a:cubicBezTo>
                <a:lnTo>
                  <a:pt x="264963" y="858265"/>
                </a:lnTo>
                <a:lnTo>
                  <a:pt x="0" y="858265"/>
                </a:lnTo>
                <a:lnTo>
                  <a:pt x="515" y="847392"/>
                </a:lnTo>
                <a:cubicBezTo>
                  <a:pt x="30947" y="527672"/>
                  <a:pt x="158938" y="236396"/>
                  <a:pt x="354383" y="3669"/>
                </a:cubicBezTo>
                <a:close/>
              </a:path>
            </a:pathLst>
          </a:custGeom>
          <a:solidFill>
            <a:srgbClr val="3D735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9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等线"/>
              <a:ea typeface="+mn-ea"/>
              <a:cs typeface="+mn-cs"/>
            </a:endParaRPr>
          </a:p>
        </p:txBody>
      </p:sp>
      <p:sp>
        <p:nvSpPr>
          <p:cNvPr id="35" name="Freeform 7"/>
          <p:cNvSpPr/>
          <p:nvPr/>
        </p:nvSpPr>
        <p:spPr>
          <a:xfrm flipH="1" flipV="1">
            <a:off x="5497524" y="3655196"/>
            <a:ext cx="529415" cy="828658"/>
          </a:xfrm>
          <a:custGeom>
            <a:avLst/>
            <a:gdLst>
              <a:gd name="connsiteX0" fmla="*/ 357737 w 548331"/>
              <a:gd name="connsiteY0" fmla="*/ 0 h 858265"/>
              <a:gd name="connsiteX1" fmla="*/ 548331 w 548331"/>
              <a:gd name="connsiteY1" fmla="*/ 190594 h 858265"/>
              <a:gd name="connsiteX2" fmla="*/ 499314 w 548331"/>
              <a:gd name="connsiteY2" fmla="*/ 248749 h 858265"/>
              <a:gd name="connsiteX3" fmla="*/ 276391 w 548331"/>
              <a:gd name="connsiteY3" fmla="*/ 772587 h 858265"/>
              <a:gd name="connsiteX4" fmla="*/ 264963 w 548331"/>
              <a:gd name="connsiteY4" fmla="*/ 858265 h 858265"/>
              <a:gd name="connsiteX5" fmla="*/ 0 w 548331"/>
              <a:gd name="connsiteY5" fmla="*/ 858265 h 858265"/>
              <a:gd name="connsiteX6" fmla="*/ 515 w 548331"/>
              <a:gd name="connsiteY6" fmla="*/ 847392 h 858265"/>
              <a:gd name="connsiteX7" fmla="*/ 354383 w 548331"/>
              <a:gd name="connsiteY7" fmla="*/ 3669 h 8582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48331" h="858265">
                <a:moveTo>
                  <a:pt x="357737" y="0"/>
                </a:moveTo>
                <a:lnTo>
                  <a:pt x="548331" y="190594"/>
                </a:lnTo>
                <a:lnTo>
                  <a:pt x="499314" y="248749"/>
                </a:lnTo>
                <a:cubicBezTo>
                  <a:pt x="388652" y="401435"/>
                  <a:pt x="310879" y="579514"/>
                  <a:pt x="276391" y="772587"/>
                </a:cubicBezTo>
                <a:lnTo>
                  <a:pt x="264963" y="858265"/>
                </a:lnTo>
                <a:lnTo>
                  <a:pt x="0" y="858265"/>
                </a:lnTo>
                <a:lnTo>
                  <a:pt x="515" y="847392"/>
                </a:lnTo>
                <a:cubicBezTo>
                  <a:pt x="30947" y="527672"/>
                  <a:pt x="158938" y="236396"/>
                  <a:pt x="354383" y="3669"/>
                </a:cubicBezTo>
                <a:close/>
              </a:path>
            </a:pathLst>
          </a:custGeom>
          <a:solidFill>
            <a:srgbClr val="3D735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9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等线"/>
              <a:ea typeface="+mn-ea"/>
              <a:cs typeface="+mn-cs"/>
            </a:endParaRPr>
          </a:p>
        </p:txBody>
      </p:sp>
      <p:sp>
        <p:nvSpPr>
          <p:cNvPr id="36" name="Freeform 8"/>
          <p:cNvSpPr/>
          <p:nvPr/>
        </p:nvSpPr>
        <p:spPr>
          <a:xfrm rot="2700000" flipH="1" flipV="1">
            <a:off x="4746437" y="4359814"/>
            <a:ext cx="529415" cy="828658"/>
          </a:xfrm>
          <a:custGeom>
            <a:avLst/>
            <a:gdLst>
              <a:gd name="connsiteX0" fmla="*/ 357737 w 548331"/>
              <a:gd name="connsiteY0" fmla="*/ 0 h 858265"/>
              <a:gd name="connsiteX1" fmla="*/ 548331 w 548331"/>
              <a:gd name="connsiteY1" fmla="*/ 190594 h 858265"/>
              <a:gd name="connsiteX2" fmla="*/ 499314 w 548331"/>
              <a:gd name="connsiteY2" fmla="*/ 248749 h 858265"/>
              <a:gd name="connsiteX3" fmla="*/ 276391 w 548331"/>
              <a:gd name="connsiteY3" fmla="*/ 772587 h 858265"/>
              <a:gd name="connsiteX4" fmla="*/ 264963 w 548331"/>
              <a:gd name="connsiteY4" fmla="*/ 858265 h 858265"/>
              <a:gd name="connsiteX5" fmla="*/ 0 w 548331"/>
              <a:gd name="connsiteY5" fmla="*/ 858265 h 858265"/>
              <a:gd name="connsiteX6" fmla="*/ 515 w 548331"/>
              <a:gd name="connsiteY6" fmla="*/ 847392 h 858265"/>
              <a:gd name="connsiteX7" fmla="*/ 354383 w 548331"/>
              <a:gd name="connsiteY7" fmla="*/ 3669 h 8582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48331" h="858265">
                <a:moveTo>
                  <a:pt x="357737" y="0"/>
                </a:moveTo>
                <a:lnTo>
                  <a:pt x="548331" y="190594"/>
                </a:lnTo>
                <a:lnTo>
                  <a:pt x="499314" y="248749"/>
                </a:lnTo>
                <a:cubicBezTo>
                  <a:pt x="388652" y="401435"/>
                  <a:pt x="310879" y="579514"/>
                  <a:pt x="276391" y="772587"/>
                </a:cubicBezTo>
                <a:lnTo>
                  <a:pt x="264963" y="858265"/>
                </a:lnTo>
                <a:lnTo>
                  <a:pt x="0" y="858265"/>
                </a:lnTo>
                <a:lnTo>
                  <a:pt x="515" y="847392"/>
                </a:lnTo>
                <a:cubicBezTo>
                  <a:pt x="30947" y="527672"/>
                  <a:pt x="158938" y="236396"/>
                  <a:pt x="354383" y="3669"/>
                </a:cubicBezTo>
                <a:close/>
              </a:path>
            </a:pathLst>
          </a:custGeom>
          <a:solidFill>
            <a:srgbClr val="3D735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9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等线"/>
              <a:ea typeface="+mn-ea"/>
              <a:cs typeface="+mn-cs"/>
            </a:endParaRPr>
          </a:p>
        </p:txBody>
      </p:sp>
      <p:sp>
        <p:nvSpPr>
          <p:cNvPr id="37" name="Freeform 9"/>
          <p:cNvSpPr/>
          <p:nvPr/>
        </p:nvSpPr>
        <p:spPr>
          <a:xfrm flipV="1">
            <a:off x="3068140" y="3661327"/>
            <a:ext cx="529415" cy="828658"/>
          </a:xfrm>
          <a:custGeom>
            <a:avLst/>
            <a:gdLst>
              <a:gd name="connsiteX0" fmla="*/ 357737 w 548331"/>
              <a:gd name="connsiteY0" fmla="*/ 0 h 858265"/>
              <a:gd name="connsiteX1" fmla="*/ 548331 w 548331"/>
              <a:gd name="connsiteY1" fmla="*/ 190594 h 858265"/>
              <a:gd name="connsiteX2" fmla="*/ 499314 w 548331"/>
              <a:gd name="connsiteY2" fmla="*/ 248749 h 858265"/>
              <a:gd name="connsiteX3" fmla="*/ 276391 w 548331"/>
              <a:gd name="connsiteY3" fmla="*/ 772587 h 858265"/>
              <a:gd name="connsiteX4" fmla="*/ 264963 w 548331"/>
              <a:gd name="connsiteY4" fmla="*/ 858265 h 858265"/>
              <a:gd name="connsiteX5" fmla="*/ 0 w 548331"/>
              <a:gd name="connsiteY5" fmla="*/ 858265 h 858265"/>
              <a:gd name="connsiteX6" fmla="*/ 515 w 548331"/>
              <a:gd name="connsiteY6" fmla="*/ 847392 h 858265"/>
              <a:gd name="connsiteX7" fmla="*/ 354383 w 548331"/>
              <a:gd name="connsiteY7" fmla="*/ 3669 h 8582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48331" h="858265">
                <a:moveTo>
                  <a:pt x="357737" y="0"/>
                </a:moveTo>
                <a:lnTo>
                  <a:pt x="548331" y="190594"/>
                </a:lnTo>
                <a:lnTo>
                  <a:pt x="499314" y="248749"/>
                </a:lnTo>
                <a:cubicBezTo>
                  <a:pt x="388652" y="401435"/>
                  <a:pt x="310879" y="579514"/>
                  <a:pt x="276391" y="772587"/>
                </a:cubicBezTo>
                <a:lnTo>
                  <a:pt x="264963" y="858265"/>
                </a:lnTo>
                <a:lnTo>
                  <a:pt x="0" y="858265"/>
                </a:lnTo>
                <a:lnTo>
                  <a:pt x="515" y="847392"/>
                </a:lnTo>
                <a:cubicBezTo>
                  <a:pt x="30947" y="527672"/>
                  <a:pt x="158938" y="236396"/>
                  <a:pt x="354383" y="3669"/>
                </a:cubicBezTo>
                <a:close/>
              </a:path>
            </a:pathLst>
          </a:custGeom>
          <a:solidFill>
            <a:srgbClr val="3D735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9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等线"/>
              <a:ea typeface="+mn-ea"/>
              <a:cs typeface="+mn-cs"/>
            </a:endParaRPr>
          </a:p>
        </p:txBody>
      </p:sp>
      <p:sp>
        <p:nvSpPr>
          <p:cNvPr id="38" name="Freeform 10"/>
          <p:cNvSpPr/>
          <p:nvPr/>
        </p:nvSpPr>
        <p:spPr>
          <a:xfrm rot="18900000" flipV="1">
            <a:off x="3802955" y="4353684"/>
            <a:ext cx="529415" cy="828658"/>
          </a:xfrm>
          <a:custGeom>
            <a:avLst/>
            <a:gdLst>
              <a:gd name="connsiteX0" fmla="*/ 357737 w 548331"/>
              <a:gd name="connsiteY0" fmla="*/ 0 h 858265"/>
              <a:gd name="connsiteX1" fmla="*/ 548331 w 548331"/>
              <a:gd name="connsiteY1" fmla="*/ 190594 h 858265"/>
              <a:gd name="connsiteX2" fmla="*/ 499314 w 548331"/>
              <a:gd name="connsiteY2" fmla="*/ 248749 h 858265"/>
              <a:gd name="connsiteX3" fmla="*/ 276391 w 548331"/>
              <a:gd name="connsiteY3" fmla="*/ 772587 h 858265"/>
              <a:gd name="connsiteX4" fmla="*/ 264963 w 548331"/>
              <a:gd name="connsiteY4" fmla="*/ 858265 h 858265"/>
              <a:gd name="connsiteX5" fmla="*/ 0 w 548331"/>
              <a:gd name="connsiteY5" fmla="*/ 858265 h 858265"/>
              <a:gd name="connsiteX6" fmla="*/ 515 w 548331"/>
              <a:gd name="connsiteY6" fmla="*/ 847392 h 858265"/>
              <a:gd name="connsiteX7" fmla="*/ 354383 w 548331"/>
              <a:gd name="connsiteY7" fmla="*/ 3669 h 8582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48331" h="858265">
                <a:moveTo>
                  <a:pt x="357737" y="0"/>
                </a:moveTo>
                <a:lnTo>
                  <a:pt x="548331" y="190594"/>
                </a:lnTo>
                <a:lnTo>
                  <a:pt x="499314" y="248749"/>
                </a:lnTo>
                <a:cubicBezTo>
                  <a:pt x="388652" y="401435"/>
                  <a:pt x="310879" y="579514"/>
                  <a:pt x="276391" y="772587"/>
                </a:cubicBezTo>
                <a:lnTo>
                  <a:pt x="264963" y="858265"/>
                </a:lnTo>
                <a:lnTo>
                  <a:pt x="0" y="858265"/>
                </a:lnTo>
                <a:lnTo>
                  <a:pt x="515" y="847392"/>
                </a:lnTo>
                <a:cubicBezTo>
                  <a:pt x="30947" y="527672"/>
                  <a:pt x="158938" y="236396"/>
                  <a:pt x="354383" y="3669"/>
                </a:cubicBezTo>
                <a:close/>
              </a:path>
            </a:pathLst>
          </a:custGeom>
          <a:solidFill>
            <a:srgbClr val="3D735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9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等线"/>
              <a:ea typeface="+mn-ea"/>
              <a:cs typeface="+mn-cs"/>
            </a:endParaRPr>
          </a:p>
        </p:txBody>
      </p:sp>
      <p:cxnSp>
        <p:nvCxnSpPr>
          <p:cNvPr id="39" name="Straight Connector 11"/>
          <p:cNvCxnSpPr/>
          <p:nvPr/>
        </p:nvCxnSpPr>
        <p:spPr>
          <a:xfrm flipH="1">
            <a:off x="2705353" y="3661326"/>
            <a:ext cx="618000" cy="0"/>
          </a:xfrm>
          <a:prstGeom prst="line">
            <a:avLst/>
          </a:prstGeom>
          <a:noFill/>
          <a:ln w="19050" cap="flat" cmpd="sng" algn="ctr">
            <a:solidFill>
              <a:srgbClr val="3D7351"/>
            </a:solidFill>
            <a:prstDash val="solid"/>
            <a:miter lim="800000"/>
            <a:tailEnd type="oval"/>
          </a:ln>
          <a:effectLst/>
        </p:spPr>
      </p:cxnSp>
      <p:grpSp>
        <p:nvGrpSpPr>
          <p:cNvPr id="40" name="Group 13"/>
          <p:cNvGrpSpPr/>
          <p:nvPr/>
        </p:nvGrpSpPr>
        <p:grpSpPr>
          <a:xfrm>
            <a:off x="2703055" y="2204083"/>
            <a:ext cx="669024" cy="618000"/>
            <a:chOff x="4228147" y="2074893"/>
            <a:chExt cx="692928" cy="640080"/>
          </a:xfrm>
        </p:grpSpPr>
        <p:cxnSp>
          <p:nvCxnSpPr>
            <p:cNvPr id="41" name="Straight Connector 14"/>
            <p:cNvCxnSpPr/>
            <p:nvPr/>
          </p:nvCxnSpPr>
          <p:spPr>
            <a:xfrm rot="2700000" flipH="1">
              <a:off x="4601035" y="2394933"/>
              <a:ext cx="640080" cy="0"/>
            </a:xfrm>
            <a:prstGeom prst="line">
              <a:avLst/>
            </a:prstGeom>
            <a:noFill/>
            <a:ln w="19050" cap="sq" cmpd="sng" algn="ctr">
              <a:solidFill>
                <a:srgbClr val="3D735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42" name="Straight Connector 15"/>
            <p:cNvCxnSpPr/>
            <p:nvPr/>
          </p:nvCxnSpPr>
          <p:spPr>
            <a:xfrm flipH="1">
              <a:off x="4228147" y="2166249"/>
              <a:ext cx="466625" cy="0"/>
            </a:xfrm>
            <a:prstGeom prst="line">
              <a:avLst/>
            </a:prstGeom>
            <a:noFill/>
            <a:ln w="19050" cap="flat" cmpd="sng" algn="ctr">
              <a:solidFill>
                <a:srgbClr val="3D735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</p:grpSp>
      <p:grpSp>
        <p:nvGrpSpPr>
          <p:cNvPr id="43" name="Group 16"/>
          <p:cNvGrpSpPr/>
          <p:nvPr/>
        </p:nvGrpSpPr>
        <p:grpSpPr>
          <a:xfrm flipV="1">
            <a:off x="2705354" y="4393973"/>
            <a:ext cx="834570" cy="618000"/>
            <a:chOff x="4056686" y="2074893"/>
            <a:chExt cx="864389" cy="640080"/>
          </a:xfrm>
        </p:grpSpPr>
        <p:cxnSp>
          <p:nvCxnSpPr>
            <p:cNvPr id="44" name="Straight Connector 17"/>
            <p:cNvCxnSpPr/>
            <p:nvPr/>
          </p:nvCxnSpPr>
          <p:spPr>
            <a:xfrm rot="2700000" flipH="1">
              <a:off x="4601035" y="2394933"/>
              <a:ext cx="640080" cy="0"/>
            </a:xfrm>
            <a:prstGeom prst="line">
              <a:avLst/>
            </a:prstGeom>
            <a:noFill/>
            <a:ln w="19050" cap="sq" cmpd="sng" algn="ctr">
              <a:solidFill>
                <a:srgbClr val="3D735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45" name="Straight Connector 18"/>
            <p:cNvCxnSpPr/>
            <p:nvPr/>
          </p:nvCxnSpPr>
          <p:spPr>
            <a:xfrm flipH="1" flipV="1">
              <a:off x="4056686" y="2166249"/>
              <a:ext cx="638087" cy="0"/>
            </a:xfrm>
            <a:prstGeom prst="line">
              <a:avLst/>
            </a:prstGeom>
            <a:noFill/>
            <a:ln w="19050" cap="flat" cmpd="sng" algn="ctr">
              <a:solidFill>
                <a:srgbClr val="3D735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</p:grpSp>
      <p:grpSp>
        <p:nvGrpSpPr>
          <p:cNvPr id="46" name="Group 20"/>
          <p:cNvGrpSpPr/>
          <p:nvPr/>
        </p:nvGrpSpPr>
        <p:grpSpPr>
          <a:xfrm flipH="1">
            <a:off x="5559584" y="2036246"/>
            <a:ext cx="829599" cy="618000"/>
            <a:chOff x="4061835" y="2074893"/>
            <a:chExt cx="859240" cy="640080"/>
          </a:xfrm>
        </p:grpSpPr>
        <p:cxnSp>
          <p:nvCxnSpPr>
            <p:cNvPr id="47" name="Straight Connector 21"/>
            <p:cNvCxnSpPr/>
            <p:nvPr/>
          </p:nvCxnSpPr>
          <p:spPr>
            <a:xfrm rot="2700000" flipH="1">
              <a:off x="4601035" y="2394933"/>
              <a:ext cx="640080" cy="0"/>
            </a:xfrm>
            <a:prstGeom prst="line">
              <a:avLst/>
            </a:prstGeom>
            <a:noFill/>
            <a:ln w="19050" cap="sq" cmpd="sng" algn="ctr">
              <a:solidFill>
                <a:srgbClr val="3D735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48" name="Straight Connector 22"/>
            <p:cNvCxnSpPr/>
            <p:nvPr/>
          </p:nvCxnSpPr>
          <p:spPr>
            <a:xfrm flipH="1">
              <a:off x="4061835" y="2166249"/>
              <a:ext cx="632937" cy="0"/>
            </a:xfrm>
            <a:prstGeom prst="line">
              <a:avLst/>
            </a:prstGeom>
            <a:noFill/>
            <a:ln w="19050" cap="flat" cmpd="sng" algn="ctr">
              <a:solidFill>
                <a:srgbClr val="3D735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</p:grpSp>
      <p:cxnSp>
        <p:nvCxnSpPr>
          <p:cNvPr id="49" name="Straight Connector 23"/>
          <p:cNvCxnSpPr/>
          <p:nvPr/>
        </p:nvCxnSpPr>
        <p:spPr>
          <a:xfrm rot="5400000" flipV="1">
            <a:off x="6094197" y="3079295"/>
            <a:ext cx="0" cy="618000"/>
          </a:xfrm>
          <a:prstGeom prst="line">
            <a:avLst/>
          </a:prstGeom>
          <a:noFill/>
          <a:ln w="19050" cap="flat" cmpd="sng" algn="ctr">
            <a:solidFill>
              <a:srgbClr val="3D7351"/>
            </a:solidFill>
            <a:prstDash val="solid"/>
            <a:miter lim="800000"/>
            <a:tailEnd type="oval"/>
          </a:ln>
          <a:effectLst/>
        </p:spPr>
      </p:cxnSp>
      <p:grpSp>
        <p:nvGrpSpPr>
          <p:cNvPr id="50" name="Group 24"/>
          <p:cNvGrpSpPr/>
          <p:nvPr/>
        </p:nvGrpSpPr>
        <p:grpSpPr>
          <a:xfrm flipH="1" flipV="1">
            <a:off x="5726653" y="4209593"/>
            <a:ext cx="834197" cy="618000"/>
            <a:chOff x="4057073" y="2074893"/>
            <a:chExt cx="864002" cy="640080"/>
          </a:xfrm>
        </p:grpSpPr>
        <p:cxnSp>
          <p:nvCxnSpPr>
            <p:cNvPr id="51" name="Straight Connector 25"/>
            <p:cNvCxnSpPr/>
            <p:nvPr/>
          </p:nvCxnSpPr>
          <p:spPr>
            <a:xfrm rot="2700000" flipH="1">
              <a:off x="4601035" y="2394933"/>
              <a:ext cx="640080" cy="0"/>
            </a:xfrm>
            <a:prstGeom prst="line">
              <a:avLst/>
            </a:prstGeom>
            <a:noFill/>
            <a:ln w="19050" cap="sq" cmpd="sng" algn="ctr">
              <a:solidFill>
                <a:srgbClr val="3D735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52" name="Straight Connector 26"/>
            <p:cNvCxnSpPr/>
            <p:nvPr/>
          </p:nvCxnSpPr>
          <p:spPr>
            <a:xfrm flipH="1" flipV="1">
              <a:off x="4057073" y="2166249"/>
              <a:ext cx="637699" cy="0"/>
            </a:xfrm>
            <a:prstGeom prst="line">
              <a:avLst/>
            </a:prstGeom>
            <a:noFill/>
            <a:ln w="19050" cap="flat" cmpd="sng" algn="ctr">
              <a:solidFill>
                <a:srgbClr val="3D735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</p:grpSp>
      <p:sp>
        <p:nvSpPr>
          <p:cNvPr id="53" name="AutoShape 59"/>
          <p:cNvSpPr>
            <a:spLocks/>
          </p:cNvSpPr>
          <p:nvPr/>
        </p:nvSpPr>
        <p:spPr bwMode="auto">
          <a:xfrm>
            <a:off x="4022242" y="3093987"/>
            <a:ext cx="973001" cy="971339"/>
          </a:xfrm>
          <a:custGeom>
            <a:avLst/>
            <a:gdLst>
              <a:gd name="T0" fmla="+- 0 10794 23"/>
              <a:gd name="T1" fmla="*/ T0 w 21543"/>
              <a:gd name="T2" fmla="*/ 10800 h 21600"/>
              <a:gd name="T3" fmla="+- 0 10794 23"/>
              <a:gd name="T4" fmla="*/ T3 w 21543"/>
              <a:gd name="T5" fmla="*/ 10800 h 21600"/>
              <a:gd name="T6" fmla="+- 0 10794 23"/>
              <a:gd name="T7" fmla="*/ T6 w 21543"/>
              <a:gd name="T8" fmla="*/ 10800 h 21600"/>
              <a:gd name="T9" fmla="+- 0 10794 23"/>
              <a:gd name="T10" fmla="*/ T9 w 2154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43" h="21600">
                <a:moveTo>
                  <a:pt x="16976" y="19986"/>
                </a:moveTo>
                <a:lnTo>
                  <a:pt x="11226" y="17680"/>
                </a:lnTo>
                <a:cubicBezTo>
                  <a:pt x="11088" y="17626"/>
                  <a:pt x="10946" y="17608"/>
                  <a:pt x="10806" y="17600"/>
                </a:cubicBezTo>
                <a:lnTo>
                  <a:pt x="19660" y="3837"/>
                </a:lnTo>
                <a:cubicBezTo>
                  <a:pt x="19660" y="3837"/>
                  <a:pt x="16976" y="19986"/>
                  <a:pt x="16976" y="19986"/>
                </a:cubicBezTo>
                <a:close/>
                <a:moveTo>
                  <a:pt x="6859" y="16244"/>
                </a:moveTo>
                <a:cubicBezTo>
                  <a:pt x="6858" y="16242"/>
                  <a:pt x="6855" y="16240"/>
                  <a:pt x="6854" y="16238"/>
                </a:cubicBezTo>
                <a:lnTo>
                  <a:pt x="19606" y="2552"/>
                </a:lnTo>
                <a:lnTo>
                  <a:pt x="8735" y="19536"/>
                </a:lnTo>
                <a:cubicBezTo>
                  <a:pt x="8735" y="19536"/>
                  <a:pt x="6859" y="16244"/>
                  <a:pt x="6859" y="16244"/>
                </a:cubicBezTo>
                <a:close/>
                <a:moveTo>
                  <a:pt x="2111" y="14024"/>
                </a:moveTo>
                <a:lnTo>
                  <a:pt x="17712" y="3595"/>
                </a:lnTo>
                <a:lnTo>
                  <a:pt x="6369" y="15770"/>
                </a:lnTo>
                <a:cubicBezTo>
                  <a:pt x="6309" y="15734"/>
                  <a:pt x="6256" y="15687"/>
                  <a:pt x="6190" y="15660"/>
                </a:cubicBezTo>
                <a:cubicBezTo>
                  <a:pt x="6190" y="15660"/>
                  <a:pt x="2111" y="14024"/>
                  <a:pt x="2111" y="14024"/>
                </a:cubicBezTo>
                <a:close/>
                <a:moveTo>
                  <a:pt x="21234" y="108"/>
                </a:moveTo>
                <a:cubicBezTo>
                  <a:pt x="21123" y="35"/>
                  <a:pt x="20996" y="0"/>
                  <a:pt x="20868" y="0"/>
                </a:cubicBezTo>
                <a:cubicBezTo>
                  <a:pt x="20738" y="0"/>
                  <a:pt x="20608" y="36"/>
                  <a:pt x="20495" y="113"/>
                </a:cubicBezTo>
                <a:lnTo>
                  <a:pt x="299" y="13613"/>
                </a:lnTo>
                <a:cubicBezTo>
                  <a:pt x="91" y="13751"/>
                  <a:pt x="-23" y="13995"/>
                  <a:pt x="3" y="14244"/>
                </a:cubicBezTo>
                <a:cubicBezTo>
                  <a:pt x="28" y="14494"/>
                  <a:pt x="190" y="14708"/>
                  <a:pt x="422" y="14801"/>
                </a:cubicBezTo>
                <a:lnTo>
                  <a:pt x="5689" y="16914"/>
                </a:lnTo>
                <a:lnTo>
                  <a:pt x="8166" y="21259"/>
                </a:lnTo>
                <a:cubicBezTo>
                  <a:pt x="8284" y="21468"/>
                  <a:pt x="8505" y="21597"/>
                  <a:pt x="8743" y="21599"/>
                </a:cubicBezTo>
                <a:lnTo>
                  <a:pt x="8751" y="21599"/>
                </a:lnTo>
                <a:cubicBezTo>
                  <a:pt x="8987" y="21599"/>
                  <a:pt x="9206" y="21474"/>
                  <a:pt x="9328" y="21271"/>
                </a:cubicBezTo>
                <a:lnTo>
                  <a:pt x="10726" y="18934"/>
                </a:lnTo>
                <a:lnTo>
                  <a:pt x="17253" y="21551"/>
                </a:lnTo>
                <a:cubicBezTo>
                  <a:pt x="17332" y="21584"/>
                  <a:pt x="17418" y="21599"/>
                  <a:pt x="17502" y="21599"/>
                </a:cubicBezTo>
                <a:cubicBezTo>
                  <a:pt x="17617" y="21599"/>
                  <a:pt x="17731" y="21571"/>
                  <a:pt x="17832" y="21512"/>
                </a:cubicBezTo>
                <a:cubicBezTo>
                  <a:pt x="18010" y="21412"/>
                  <a:pt x="18133" y="21238"/>
                  <a:pt x="18167" y="21035"/>
                </a:cubicBezTo>
                <a:lnTo>
                  <a:pt x="21533" y="785"/>
                </a:lnTo>
                <a:cubicBezTo>
                  <a:pt x="21576" y="520"/>
                  <a:pt x="21459" y="254"/>
                  <a:pt x="21234" y="108"/>
                </a:cubicBezTo>
              </a:path>
            </a:pathLst>
          </a:custGeom>
          <a:solidFill>
            <a:srgbClr val="3D735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 anchor="ctr"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</a:endParaRPr>
          </a:p>
        </p:txBody>
      </p:sp>
      <p:sp>
        <p:nvSpPr>
          <p:cNvPr id="54" name="Rectangle 24"/>
          <p:cNvSpPr>
            <a:spLocks noChangeArrowheads="1"/>
          </p:cNvSpPr>
          <p:nvPr/>
        </p:nvSpPr>
        <p:spPr bwMode="auto">
          <a:xfrm>
            <a:off x="22847" y="1927626"/>
            <a:ext cx="2368452" cy="703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55" name="Rectangle 24"/>
          <p:cNvSpPr>
            <a:spLocks noChangeArrowheads="1"/>
          </p:cNvSpPr>
          <p:nvPr/>
        </p:nvSpPr>
        <p:spPr bwMode="auto">
          <a:xfrm>
            <a:off x="22847" y="3303561"/>
            <a:ext cx="2368452" cy="703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56" name="Rectangle 24"/>
          <p:cNvSpPr>
            <a:spLocks noChangeArrowheads="1"/>
          </p:cNvSpPr>
          <p:nvPr/>
        </p:nvSpPr>
        <p:spPr bwMode="auto">
          <a:xfrm>
            <a:off x="22847" y="4483854"/>
            <a:ext cx="2368452" cy="703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57" name="Rectangle 24"/>
          <p:cNvSpPr>
            <a:spLocks noChangeArrowheads="1"/>
          </p:cNvSpPr>
          <p:nvPr/>
        </p:nvSpPr>
        <p:spPr bwMode="auto">
          <a:xfrm>
            <a:off x="6740052" y="1772816"/>
            <a:ext cx="2368452" cy="703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58" name="Rectangle 24"/>
          <p:cNvSpPr>
            <a:spLocks noChangeArrowheads="1"/>
          </p:cNvSpPr>
          <p:nvPr/>
        </p:nvSpPr>
        <p:spPr bwMode="auto">
          <a:xfrm>
            <a:off x="6740052" y="3148751"/>
            <a:ext cx="2368452" cy="703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59" name="Rectangle 24"/>
          <p:cNvSpPr>
            <a:spLocks noChangeArrowheads="1"/>
          </p:cNvSpPr>
          <p:nvPr/>
        </p:nvSpPr>
        <p:spPr bwMode="auto">
          <a:xfrm>
            <a:off x="6740052" y="4329044"/>
            <a:ext cx="2368452" cy="703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4913428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1851343" y="2586490"/>
            <a:ext cx="5918837" cy="1685020"/>
            <a:chOff x="3136581" y="2620011"/>
            <a:chExt cx="5918837" cy="1685020"/>
          </a:xfrm>
        </p:grpSpPr>
        <p:grpSp>
          <p:nvGrpSpPr>
            <p:cNvPr id="11" name="组合 10"/>
            <p:cNvGrpSpPr/>
            <p:nvPr/>
          </p:nvGrpSpPr>
          <p:grpSpPr>
            <a:xfrm>
              <a:off x="4977744" y="2620011"/>
              <a:ext cx="2236510" cy="1199901"/>
              <a:chOff x="4991377" y="2848925"/>
              <a:chExt cx="2236510" cy="1199901"/>
            </a:xfrm>
          </p:grpSpPr>
          <p:sp>
            <p:nvSpPr>
              <p:cNvPr id="13" name="文本框 13"/>
              <p:cNvSpPr txBox="1">
                <a:spLocks noChangeArrowheads="1"/>
              </p:cNvSpPr>
              <p:nvPr/>
            </p:nvSpPr>
            <p:spPr bwMode="auto">
              <a:xfrm>
                <a:off x="4991377" y="3648716"/>
                <a:ext cx="2236510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595959"/>
                    </a:solidFill>
                    <a:effectLst/>
                    <a:uLnTx/>
                    <a:uFillTx/>
                    <a:latin typeface="华文细黑" panose="02010600040101010101" pitchFamily="2" charset="-122"/>
                    <a:ea typeface="华文细黑" panose="02010600040101010101" pitchFamily="2" charset="-122"/>
                  </a:rPr>
                  <a:t>点击添加标题内容</a:t>
                </a:r>
              </a:p>
            </p:txBody>
          </p:sp>
          <p:grpSp>
            <p:nvGrpSpPr>
              <p:cNvPr id="14" name="组合 13"/>
              <p:cNvGrpSpPr/>
              <p:nvPr/>
            </p:nvGrpSpPr>
            <p:grpSpPr>
              <a:xfrm>
                <a:off x="5766091" y="2848925"/>
                <a:ext cx="687082" cy="687082"/>
                <a:chOff x="5797609" y="2848925"/>
                <a:chExt cx="687082" cy="687082"/>
              </a:xfrm>
            </p:grpSpPr>
            <p:sp>
              <p:nvSpPr>
                <p:cNvPr id="15" name="椭圆 14"/>
                <p:cNvSpPr/>
                <p:nvPr/>
              </p:nvSpPr>
              <p:spPr>
                <a:xfrm>
                  <a:off x="5797609" y="2848925"/>
                  <a:ext cx="687082" cy="687082"/>
                </a:xfrm>
                <a:prstGeom prst="ellipse">
                  <a:avLst/>
                </a:prstGeom>
                <a:noFill/>
                <a:ln w="12700" cap="flat" cmpd="sng" algn="ctr">
                  <a:solidFill>
                    <a:srgbClr val="3D735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等线"/>
                    <a:cs typeface="+mn-cs"/>
                  </a:endParaRPr>
                </a:p>
              </p:txBody>
            </p:sp>
            <p:sp>
              <p:nvSpPr>
                <p:cNvPr id="16" name="文本框 18"/>
                <p:cNvSpPr txBox="1"/>
                <p:nvPr/>
              </p:nvSpPr>
              <p:spPr>
                <a:xfrm>
                  <a:off x="5838007" y="2961634"/>
                  <a:ext cx="606287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zh-CN" sz="24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708265"/>
                      </a:solidFill>
                      <a:effectLst/>
                      <a:uLnTx/>
                      <a:uFillTx/>
                      <a:latin typeface="华文细黑" panose="02010600040101010101" pitchFamily="2" charset="-122"/>
                      <a:ea typeface="华文细黑" panose="02010600040101010101" pitchFamily="2" charset="-122"/>
                    </a:rPr>
                    <a:t>04</a:t>
                  </a:r>
                  <a:endParaRPr kumimoji="0" lang="zh-CN" altLang="en-US" sz="2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708265"/>
                    </a:solidFill>
                    <a:effectLst/>
                    <a:uLnTx/>
                    <a:uFillTx/>
                    <a:latin typeface="华文细黑" panose="02010600040101010101" pitchFamily="2" charset="-122"/>
                    <a:ea typeface="华文细黑" panose="02010600040101010101" pitchFamily="2" charset="-122"/>
                  </a:endParaRPr>
                </a:p>
              </p:txBody>
            </p:sp>
          </p:grpSp>
        </p:grpSp>
        <p:sp>
          <p:nvSpPr>
            <p:cNvPr id="12" name="文本占位符 2"/>
            <p:cNvSpPr txBox="1">
              <a:spLocks/>
            </p:cNvSpPr>
            <p:nvPr/>
          </p:nvSpPr>
          <p:spPr>
            <a:xfrm>
              <a:off x="3136581" y="3932621"/>
              <a:ext cx="5918837" cy="372410"/>
            </a:xfrm>
            <a:prstGeom prst="rect">
              <a:avLst/>
            </a:prstGeom>
            <a:noFill/>
          </p:spPr>
          <p:txBody>
            <a:bodyPr vert="horz" wrap="square" lIns="91440" tIns="45720" rIns="91440" bIns="45720" rtlCol="0" anchor="ctr">
              <a:spAutoFit/>
            </a:bodyPr>
            <a:lstStyle>
              <a:lvl1pPr marL="228600" indent="-22860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lang="zh-CN" altLang="en-US" sz="1800" b="1" i="0" kern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ea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3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US" altLang="en-US" sz="7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  <a:cs typeface="+mn-ea"/>
                  <a:sym typeface="+mn-lt"/>
                </a:rPr>
                <a:t>CSASAADAstudio</a:t>
              </a:r>
              <a:r>
                <a:rPr kumimoji="0" lang="en-US" altLang="en-US" sz="7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  <a:cs typeface="+mn-ea"/>
                  <a:sym typeface="+mn-lt"/>
                </a:rPr>
                <a:t> sales template, a more beautiful template please magic </a:t>
              </a:r>
              <a:r>
                <a:rPr kumimoji="0" lang="en-US" altLang="en-US" sz="7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  <a:cs typeface="+mn-ea"/>
                  <a:sym typeface="+mn-lt"/>
                </a:rPr>
                <a:t>rainMagic</a:t>
              </a:r>
              <a:r>
                <a:rPr kumimoji="0" lang="en-US" altLang="en-US" sz="7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  <a:cs typeface="+mn-ea"/>
                  <a:sym typeface="+mn-lt"/>
                </a:rPr>
                <a:t> rain studio sales template, a </a:t>
              </a:r>
              <a:r>
                <a:rPr kumimoji="0" lang="en-US" altLang="en-US" sz="7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  <a:cs typeface="+mn-ea"/>
                  <a:sym typeface="+mn-lt"/>
                </a:rPr>
                <a:t>moreMagic</a:t>
              </a:r>
              <a:r>
                <a:rPr kumimoji="0" lang="en-US" altLang="en-US" sz="7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  <a:cs typeface="+mn-ea"/>
                  <a:sym typeface="+mn-lt"/>
                </a:rPr>
                <a:t> rain studio sales template, a more beautiful template please magic</a:t>
              </a:r>
            </a:p>
          </p:txBody>
        </p:sp>
      </p:grpSp>
      <p:sp>
        <p:nvSpPr>
          <p:cNvPr id="17" name="Rectangle 5"/>
          <p:cNvSpPr>
            <a:spLocks noChangeArrowheads="1"/>
          </p:cNvSpPr>
          <p:nvPr/>
        </p:nvSpPr>
        <p:spPr bwMode="auto">
          <a:xfrm>
            <a:off x="1187624" y="2048669"/>
            <a:ext cx="7246275" cy="2760663"/>
          </a:xfrm>
          <a:prstGeom prst="rect">
            <a:avLst/>
          </a:prstGeom>
          <a:noFill/>
          <a:ln w="38100" cap="flat">
            <a:solidFill>
              <a:srgbClr val="3D735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361271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31097" y="1918290"/>
            <a:ext cx="4441944" cy="4209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任意多边形 13"/>
          <p:cNvSpPr/>
          <p:nvPr/>
        </p:nvSpPr>
        <p:spPr>
          <a:xfrm rot="18987517">
            <a:off x="4231158" y="4750102"/>
            <a:ext cx="3900931" cy="249970"/>
          </a:xfrm>
          <a:custGeom>
            <a:avLst/>
            <a:gdLst>
              <a:gd name="connsiteX0" fmla="*/ 4920553 w 5276570"/>
              <a:gd name="connsiteY0" fmla="*/ 1 h 338338"/>
              <a:gd name="connsiteX1" fmla="*/ 5276570 w 5276570"/>
              <a:gd name="connsiteY1" fmla="*/ 338338 h 338338"/>
              <a:gd name="connsiteX2" fmla="*/ 356018 w 5276570"/>
              <a:gd name="connsiteY2" fmla="*/ 338337 h 338338"/>
              <a:gd name="connsiteX3" fmla="*/ 0 w 5276570"/>
              <a:gd name="connsiteY3" fmla="*/ 0 h 338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76570" h="338338">
                <a:moveTo>
                  <a:pt x="4920553" y="1"/>
                </a:moveTo>
                <a:lnTo>
                  <a:pt x="5276570" y="338338"/>
                </a:lnTo>
                <a:lnTo>
                  <a:pt x="356018" y="338337"/>
                </a:lnTo>
                <a:lnTo>
                  <a:pt x="0" y="0"/>
                </a:lnTo>
                <a:close/>
              </a:path>
            </a:pathLst>
          </a:custGeom>
          <a:solidFill>
            <a:srgbClr val="3D735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/>
              <a:ea typeface="华文细黑" panose="02010600040101010101" pitchFamily="2" charset="-122"/>
              <a:cs typeface="+mn-cs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467544" y="1628800"/>
            <a:ext cx="4937424" cy="557436"/>
            <a:chOff x="902970" y="1979935"/>
            <a:chExt cx="6678931" cy="754052"/>
          </a:xfrm>
        </p:grpSpPr>
        <p:sp>
          <p:nvSpPr>
            <p:cNvPr id="16" name="文本框 5"/>
            <p:cNvSpPr txBox="1">
              <a:spLocks noChangeArrowheads="1"/>
            </p:cNvSpPr>
            <p:nvPr/>
          </p:nvSpPr>
          <p:spPr bwMode="auto">
            <a:xfrm>
              <a:off x="902970" y="1979935"/>
              <a:ext cx="2532565" cy="4579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行业现状分析</a:t>
              </a:r>
              <a:r>
                <a:rPr kumimoji="0" lang="en-US" altLang="zh-CN" sz="16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1</a:t>
              </a:r>
              <a:endPara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17" name="文本框 6"/>
            <p:cNvSpPr txBox="1">
              <a:spLocks noChangeArrowheads="1"/>
            </p:cNvSpPr>
            <p:nvPr/>
          </p:nvSpPr>
          <p:spPr bwMode="auto">
            <a:xfrm>
              <a:off x="923881" y="2318489"/>
              <a:ext cx="6658020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Lorem ipsum dolor sit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amet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,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consectetur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adipiscing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elit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.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Donec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luctus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nibh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 sit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amet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sem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vulputate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venenatis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bibendum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orci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pulvinar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. 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等线"/>
                  <a:ea typeface="华文细黑" panose="02010600040101010101" pitchFamily="2" charset="-122"/>
                </a:rPr>
                <a:t>Lorem ipsum dolor sit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等线"/>
                  <a:ea typeface="华文细黑" panose="02010600040101010101" pitchFamily="2" charset="-122"/>
                </a:rPr>
                <a:t>amet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等线"/>
                  <a:ea typeface="华文细黑" panose="02010600040101010101" pitchFamily="2" charset="-122"/>
                </a:rPr>
                <a:t>,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等线"/>
                  <a:ea typeface="华文细黑" panose="02010600040101010101" pitchFamily="2" charset="-122"/>
                </a:rPr>
                <a:t>consectetur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等线"/>
                  <a:ea typeface="华文细黑" panose="02010600040101010101" pitchFamily="2" charset="-122"/>
                </a:rPr>
                <a:t>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等线"/>
                  <a:ea typeface="华文细黑" panose="02010600040101010101" pitchFamily="2" charset="-122"/>
                </a:rPr>
                <a:t>adipiscing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等线"/>
                  <a:ea typeface="华文细黑" panose="02010600040101010101" pitchFamily="2" charset="-122"/>
                </a:rPr>
                <a:t>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等线"/>
                  <a:ea typeface="华文细黑" panose="02010600040101010101" pitchFamily="2" charset="-122"/>
                </a:rPr>
                <a:t>elit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等线"/>
                  <a:ea typeface="华文细黑" panose="02010600040101010101" pitchFamily="2" charset="-122"/>
                </a:rPr>
                <a:t>.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等线"/>
                  <a:ea typeface="华文细黑" panose="02010600040101010101" pitchFamily="2" charset="-122"/>
                </a:rPr>
                <a:t>Donec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等线"/>
                  <a:ea typeface="华文细黑" panose="02010600040101010101" pitchFamily="2" charset="-122"/>
                </a:rPr>
                <a:t>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等线"/>
                  <a:ea typeface="华文细黑" panose="02010600040101010101" pitchFamily="2" charset="-122"/>
                </a:rPr>
                <a:t>luctus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等线"/>
                  <a:ea typeface="华文细黑" panose="02010600040101010101" pitchFamily="2" charset="-122"/>
                </a:rPr>
                <a:t>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等线"/>
                  <a:ea typeface="华文细黑" panose="02010600040101010101" pitchFamily="2" charset="-122"/>
                </a:rPr>
                <a:t>nibh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等线"/>
                  <a:ea typeface="华文细黑" panose="02010600040101010101" pitchFamily="2" charset="-122"/>
                </a:rPr>
                <a:t> sit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等线"/>
                  <a:ea typeface="华文细黑" panose="02010600040101010101" pitchFamily="2" charset="-122"/>
                </a:rPr>
                <a:t>amet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等线"/>
                  <a:ea typeface="华文细黑" panose="02010600040101010101" pitchFamily="2" charset="-122"/>
                </a:rPr>
                <a:t>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等线"/>
                  <a:ea typeface="华文细黑" panose="02010600040101010101" pitchFamily="2" charset="-122"/>
                </a:rPr>
                <a:t>sem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等线"/>
                  <a:ea typeface="华文细黑" panose="02010600040101010101" pitchFamily="2" charset="-122"/>
                </a:rPr>
                <a:t>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等线"/>
                  <a:ea typeface="华文细黑" panose="02010600040101010101" pitchFamily="2" charset="-122"/>
                </a:rPr>
                <a:t>vulputate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等线"/>
                  <a:ea typeface="华文细黑" panose="02010600040101010101" pitchFamily="2" charset="-122"/>
                </a:rPr>
                <a:t>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等线"/>
                  <a:ea typeface="华文细黑" panose="02010600040101010101" pitchFamily="2" charset="-122"/>
                </a:rPr>
                <a:t>venenatis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等线"/>
                  <a:ea typeface="华文细黑" panose="02010600040101010101" pitchFamily="2" charset="-122"/>
                </a:rPr>
                <a:t>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等线"/>
                  <a:ea typeface="华文细黑" panose="02010600040101010101" pitchFamily="2" charset="-122"/>
                </a:rPr>
                <a:t>bibendum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等线"/>
                  <a:ea typeface="华文细黑" panose="02010600040101010101" pitchFamily="2" charset="-122"/>
                </a:rPr>
                <a:t>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等线"/>
                  <a:ea typeface="华文细黑" panose="02010600040101010101" pitchFamily="2" charset="-122"/>
                </a:rPr>
                <a:t>orci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等线"/>
                  <a:ea typeface="华文细黑" panose="02010600040101010101" pitchFamily="2" charset="-122"/>
                </a:rPr>
                <a:t>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等线"/>
                  <a:ea typeface="华文细黑" panose="02010600040101010101" pitchFamily="2" charset="-122"/>
                </a:rPr>
                <a:t>pulvinar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等线"/>
                  <a:ea typeface="华文细黑" panose="02010600040101010101" pitchFamily="2" charset="-122"/>
                </a:rPr>
                <a:t>. 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67544" y="2598905"/>
            <a:ext cx="4937424" cy="557436"/>
            <a:chOff x="902970" y="1979935"/>
            <a:chExt cx="6678931" cy="754052"/>
          </a:xfrm>
        </p:grpSpPr>
        <p:sp>
          <p:nvSpPr>
            <p:cNvPr id="19" name="文本框 5"/>
            <p:cNvSpPr txBox="1">
              <a:spLocks noChangeArrowheads="1"/>
            </p:cNvSpPr>
            <p:nvPr/>
          </p:nvSpPr>
          <p:spPr bwMode="auto">
            <a:xfrm>
              <a:off x="902970" y="1979935"/>
              <a:ext cx="2532565" cy="4579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行业现状分析</a:t>
              </a:r>
              <a:r>
                <a:rPr kumimoji="0" lang="en-US" altLang="zh-CN" sz="16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2</a:t>
              </a:r>
              <a:endPara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20" name="文本框 6"/>
            <p:cNvSpPr txBox="1">
              <a:spLocks noChangeArrowheads="1"/>
            </p:cNvSpPr>
            <p:nvPr/>
          </p:nvSpPr>
          <p:spPr bwMode="auto">
            <a:xfrm>
              <a:off x="923881" y="2318489"/>
              <a:ext cx="6658020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Lorem ipsum dolor sit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amet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,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consectetur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adipiscing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elit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.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Donec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luctus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nibh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 sit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amet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sem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vulputate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venenatis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bibendum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orci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pulvinar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. 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等线"/>
                  <a:ea typeface="华文细黑" panose="02010600040101010101" pitchFamily="2" charset="-122"/>
                </a:rPr>
                <a:t>Lorem ipsum dolor sit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等线"/>
                  <a:ea typeface="华文细黑" panose="02010600040101010101" pitchFamily="2" charset="-122"/>
                </a:rPr>
                <a:t>amet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等线"/>
                  <a:ea typeface="华文细黑" panose="02010600040101010101" pitchFamily="2" charset="-122"/>
                </a:rPr>
                <a:t>,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等线"/>
                  <a:ea typeface="华文细黑" panose="02010600040101010101" pitchFamily="2" charset="-122"/>
                </a:rPr>
                <a:t>consectetur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等线"/>
                  <a:ea typeface="华文细黑" panose="02010600040101010101" pitchFamily="2" charset="-122"/>
                </a:rPr>
                <a:t>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等线"/>
                  <a:ea typeface="华文细黑" panose="02010600040101010101" pitchFamily="2" charset="-122"/>
                </a:rPr>
                <a:t>adipiscing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等线"/>
                  <a:ea typeface="华文细黑" panose="02010600040101010101" pitchFamily="2" charset="-122"/>
                </a:rPr>
                <a:t>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等线"/>
                  <a:ea typeface="华文细黑" panose="02010600040101010101" pitchFamily="2" charset="-122"/>
                </a:rPr>
                <a:t>elit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等线"/>
                  <a:ea typeface="华文细黑" panose="02010600040101010101" pitchFamily="2" charset="-122"/>
                </a:rPr>
                <a:t>.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等线"/>
                  <a:ea typeface="华文细黑" panose="02010600040101010101" pitchFamily="2" charset="-122"/>
                </a:rPr>
                <a:t>Donec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等线"/>
                  <a:ea typeface="华文细黑" panose="02010600040101010101" pitchFamily="2" charset="-122"/>
                </a:rPr>
                <a:t>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等线"/>
                  <a:ea typeface="华文细黑" panose="02010600040101010101" pitchFamily="2" charset="-122"/>
                </a:rPr>
                <a:t>luctus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等线"/>
                  <a:ea typeface="华文细黑" panose="02010600040101010101" pitchFamily="2" charset="-122"/>
                </a:rPr>
                <a:t>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等线"/>
                  <a:ea typeface="华文细黑" panose="02010600040101010101" pitchFamily="2" charset="-122"/>
                </a:rPr>
                <a:t>nibh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等线"/>
                  <a:ea typeface="华文细黑" panose="02010600040101010101" pitchFamily="2" charset="-122"/>
                </a:rPr>
                <a:t> sit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等线"/>
                  <a:ea typeface="华文细黑" panose="02010600040101010101" pitchFamily="2" charset="-122"/>
                </a:rPr>
                <a:t>amet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等线"/>
                  <a:ea typeface="华文细黑" panose="02010600040101010101" pitchFamily="2" charset="-122"/>
                </a:rPr>
                <a:t>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等线"/>
                  <a:ea typeface="华文细黑" panose="02010600040101010101" pitchFamily="2" charset="-122"/>
                </a:rPr>
                <a:t>sem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等线"/>
                  <a:ea typeface="华文细黑" panose="02010600040101010101" pitchFamily="2" charset="-122"/>
                </a:rPr>
                <a:t>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等线"/>
                  <a:ea typeface="华文细黑" panose="02010600040101010101" pitchFamily="2" charset="-122"/>
                </a:rPr>
                <a:t>vulputate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等线"/>
                  <a:ea typeface="华文细黑" panose="02010600040101010101" pitchFamily="2" charset="-122"/>
                </a:rPr>
                <a:t>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等线"/>
                  <a:ea typeface="华文细黑" panose="02010600040101010101" pitchFamily="2" charset="-122"/>
                </a:rPr>
                <a:t>venenatis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等线"/>
                  <a:ea typeface="华文细黑" panose="02010600040101010101" pitchFamily="2" charset="-122"/>
                </a:rPr>
                <a:t>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等线"/>
                  <a:ea typeface="华文细黑" panose="02010600040101010101" pitchFamily="2" charset="-122"/>
                </a:rPr>
                <a:t>bibendum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等线"/>
                  <a:ea typeface="华文细黑" panose="02010600040101010101" pitchFamily="2" charset="-122"/>
                </a:rPr>
                <a:t>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等线"/>
                  <a:ea typeface="华文细黑" panose="02010600040101010101" pitchFamily="2" charset="-122"/>
                </a:rPr>
                <a:t>orci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等线"/>
                  <a:ea typeface="华文细黑" panose="02010600040101010101" pitchFamily="2" charset="-122"/>
                </a:rPr>
                <a:t>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等线"/>
                  <a:ea typeface="华文细黑" panose="02010600040101010101" pitchFamily="2" charset="-122"/>
                </a:rPr>
                <a:t>pulvinar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等线"/>
                  <a:ea typeface="华文细黑" panose="02010600040101010101" pitchFamily="2" charset="-122"/>
                </a:rPr>
                <a:t>. 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467544" y="3569011"/>
            <a:ext cx="4937424" cy="557436"/>
            <a:chOff x="902970" y="1979935"/>
            <a:chExt cx="6678931" cy="754052"/>
          </a:xfrm>
        </p:grpSpPr>
        <p:sp>
          <p:nvSpPr>
            <p:cNvPr id="22" name="文本框 5"/>
            <p:cNvSpPr txBox="1">
              <a:spLocks noChangeArrowheads="1"/>
            </p:cNvSpPr>
            <p:nvPr/>
          </p:nvSpPr>
          <p:spPr bwMode="auto">
            <a:xfrm>
              <a:off x="902970" y="1979935"/>
              <a:ext cx="2142940" cy="4579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行业现状分析</a:t>
              </a:r>
              <a:r>
                <a:rPr kumimoji="0" lang="en-US" altLang="zh-CN" sz="16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3</a:t>
              </a:r>
              <a:endPara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23" name="文本框 6"/>
            <p:cNvSpPr txBox="1">
              <a:spLocks noChangeArrowheads="1"/>
            </p:cNvSpPr>
            <p:nvPr/>
          </p:nvSpPr>
          <p:spPr bwMode="auto">
            <a:xfrm>
              <a:off x="923881" y="2318489"/>
              <a:ext cx="6658020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Lorem ipsum dolor sit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amet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,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consectetur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adipiscing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elit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.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Donec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luctus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nibh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 sit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amet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sem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vulputate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venenatis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bibendum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orci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pulvinar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. 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等线"/>
                  <a:ea typeface="华文细黑" panose="02010600040101010101" pitchFamily="2" charset="-122"/>
                </a:rPr>
                <a:t>Lorem ipsum dolor sit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等线"/>
                  <a:ea typeface="华文细黑" panose="02010600040101010101" pitchFamily="2" charset="-122"/>
                </a:rPr>
                <a:t>amet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等线"/>
                  <a:ea typeface="华文细黑" panose="02010600040101010101" pitchFamily="2" charset="-122"/>
                </a:rPr>
                <a:t>,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等线"/>
                  <a:ea typeface="华文细黑" panose="02010600040101010101" pitchFamily="2" charset="-122"/>
                </a:rPr>
                <a:t>consectetur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等线"/>
                  <a:ea typeface="华文细黑" panose="02010600040101010101" pitchFamily="2" charset="-122"/>
                </a:rPr>
                <a:t>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等线"/>
                  <a:ea typeface="华文细黑" panose="02010600040101010101" pitchFamily="2" charset="-122"/>
                </a:rPr>
                <a:t>adipiscing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等线"/>
                  <a:ea typeface="华文细黑" panose="02010600040101010101" pitchFamily="2" charset="-122"/>
                </a:rPr>
                <a:t>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等线"/>
                  <a:ea typeface="华文细黑" panose="02010600040101010101" pitchFamily="2" charset="-122"/>
                </a:rPr>
                <a:t>elit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等线"/>
                  <a:ea typeface="华文细黑" panose="02010600040101010101" pitchFamily="2" charset="-122"/>
                </a:rPr>
                <a:t>.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等线"/>
                  <a:ea typeface="华文细黑" panose="02010600040101010101" pitchFamily="2" charset="-122"/>
                </a:rPr>
                <a:t>Donec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等线"/>
                  <a:ea typeface="华文细黑" panose="02010600040101010101" pitchFamily="2" charset="-122"/>
                </a:rPr>
                <a:t>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等线"/>
                  <a:ea typeface="华文细黑" panose="02010600040101010101" pitchFamily="2" charset="-122"/>
                </a:rPr>
                <a:t>luctus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等线"/>
                  <a:ea typeface="华文细黑" panose="02010600040101010101" pitchFamily="2" charset="-122"/>
                </a:rPr>
                <a:t>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等线"/>
                  <a:ea typeface="华文细黑" panose="02010600040101010101" pitchFamily="2" charset="-122"/>
                </a:rPr>
                <a:t>nibh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等线"/>
                  <a:ea typeface="华文细黑" panose="02010600040101010101" pitchFamily="2" charset="-122"/>
                </a:rPr>
                <a:t> sit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等线"/>
                  <a:ea typeface="华文细黑" panose="02010600040101010101" pitchFamily="2" charset="-122"/>
                </a:rPr>
                <a:t>amet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等线"/>
                  <a:ea typeface="华文细黑" panose="02010600040101010101" pitchFamily="2" charset="-122"/>
                </a:rPr>
                <a:t>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等线"/>
                  <a:ea typeface="华文细黑" panose="02010600040101010101" pitchFamily="2" charset="-122"/>
                </a:rPr>
                <a:t>sem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等线"/>
                  <a:ea typeface="华文细黑" panose="02010600040101010101" pitchFamily="2" charset="-122"/>
                </a:rPr>
                <a:t>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等线"/>
                  <a:ea typeface="华文细黑" panose="02010600040101010101" pitchFamily="2" charset="-122"/>
                </a:rPr>
                <a:t>vulputate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等线"/>
                  <a:ea typeface="华文细黑" panose="02010600040101010101" pitchFamily="2" charset="-122"/>
                </a:rPr>
                <a:t>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等线"/>
                  <a:ea typeface="华文细黑" panose="02010600040101010101" pitchFamily="2" charset="-122"/>
                </a:rPr>
                <a:t>venenatis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等线"/>
                  <a:ea typeface="华文细黑" panose="02010600040101010101" pitchFamily="2" charset="-122"/>
                </a:rPr>
                <a:t>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等线"/>
                  <a:ea typeface="华文细黑" panose="02010600040101010101" pitchFamily="2" charset="-122"/>
                </a:rPr>
                <a:t>bibendum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等线"/>
                  <a:ea typeface="华文细黑" panose="02010600040101010101" pitchFamily="2" charset="-122"/>
                </a:rPr>
                <a:t>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等线"/>
                  <a:ea typeface="华文细黑" panose="02010600040101010101" pitchFamily="2" charset="-122"/>
                </a:rPr>
                <a:t>orci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等线"/>
                  <a:ea typeface="华文细黑" panose="02010600040101010101" pitchFamily="2" charset="-122"/>
                </a:rPr>
                <a:t> </a:t>
              </a:r>
              <a:r>
                <a:rPr kumimoji="0" lang="en-US" altLang="zh-CN" sz="7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等线"/>
                  <a:ea typeface="华文细黑" panose="02010600040101010101" pitchFamily="2" charset="-122"/>
                </a:rPr>
                <a:t>pulvinar</a:t>
              </a: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等线"/>
                  <a:ea typeface="华文细黑" panose="02010600040101010101" pitchFamily="2" charset="-122"/>
                </a:rPr>
                <a:t>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331806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任意多边形 2"/>
          <p:cNvSpPr/>
          <p:nvPr/>
        </p:nvSpPr>
        <p:spPr>
          <a:xfrm>
            <a:off x="445505" y="2132856"/>
            <a:ext cx="1318392" cy="1318392"/>
          </a:xfrm>
          <a:custGeom>
            <a:avLst/>
            <a:gdLst>
              <a:gd name="connsiteX0" fmla="*/ 0 w 1725099"/>
              <a:gd name="connsiteY0" fmla="*/ 862550 h 1725099"/>
              <a:gd name="connsiteX1" fmla="*/ 862550 w 1725099"/>
              <a:gd name="connsiteY1" fmla="*/ 0 h 1725099"/>
              <a:gd name="connsiteX2" fmla="*/ 1725100 w 1725099"/>
              <a:gd name="connsiteY2" fmla="*/ 862550 h 1725099"/>
              <a:gd name="connsiteX3" fmla="*/ 862550 w 1725099"/>
              <a:gd name="connsiteY3" fmla="*/ 1725100 h 1725099"/>
              <a:gd name="connsiteX4" fmla="*/ 0 w 1725099"/>
              <a:gd name="connsiteY4" fmla="*/ 862550 h 1725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5099" h="1725099">
                <a:moveTo>
                  <a:pt x="0" y="862550"/>
                </a:moveTo>
                <a:cubicBezTo>
                  <a:pt x="0" y="386177"/>
                  <a:pt x="386177" y="0"/>
                  <a:pt x="862550" y="0"/>
                </a:cubicBezTo>
                <a:cubicBezTo>
                  <a:pt x="1338923" y="0"/>
                  <a:pt x="1725100" y="386177"/>
                  <a:pt x="1725100" y="862550"/>
                </a:cubicBezTo>
                <a:cubicBezTo>
                  <a:pt x="1725100" y="1338923"/>
                  <a:pt x="1338923" y="1725100"/>
                  <a:pt x="862550" y="1725100"/>
                </a:cubicBezTo>
                <a:cubicBezTo>
                  <a:pt x="386177" y="1725100"/>
                  <a:pt x="0" y="1338923"/>
                  <a:pt x="0" y="862550"/>
                </a:cubicBezTo>
                <a:close/>
              </a:path>
            </a:pathLst>
          </a:custGeom>
          <a:solidFill>
            <a:srgbClr val="3D7351"/>
          </a:solidFill>
          <a:ln w="254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335185" tIns="335185" rIns="335185" bIns="335185" numCol="1" spcCol="1270" anchor="ctr" anchorCtr="0">
            <a:noAutofit/>
          </a:bodyPr>
          <a:lstStyle/>
          <a:p>
            <a:pPr marL="0" marR="0" lvl="0" indent="0" algn="ctr" defTabSz="288925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US" sz="6500" b="0" i="0" u="none" strike="noStrike" kern="120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8" name="任意多边形 3"/>
          <p:cNvSpPr/>
          <p:nvPr/>
        </p:nvSpPr>
        <p:spPr>
          <a:xfrm>
            <a:off x="1870951" y="2409718"/>
            <a:ext cx="764667" cy="764667"/>
          </a:xfrm>
          <a:custGeom>
            <a:avLst/>
            <a:gdLst>
              <a:gd name="connsiteX0" fmla="*/ 132624 w 1000557"/>
              <a:gd name="connsiteY0" fmla="*/ 382613 h 1000557"/>
              <a:gd name="connsiteX1" fmla="*/ 382613 w 1000557"/>
              <a:gd name="connsiteY1" fmla="*/ 382613 h 1000557"/>
              <a:gd name="connsiteX2" fmla="*/ 382613 w 1000557"/>
              <a:gd name="connsiteY2" fmla="*/ 132624 h 1000557"/>
              <a:gd name="connsiteX3" fmla="*/ 617944 w 1000557"/>
              <a:gd name="connsiteY3" fmla="*/ 132624 h 1000557"/>
              <a:gd name="connsiteX4" fmla="*/ 617944 w 1000557"/>
              <a:gd name="connsiteY4" fmla="*/ 382613 h 1000557"/>
              <a:gd name="connsiteX5" fmla="*/ 867933 w 1000557"/>
              <a:gd name="connsiteY5" fmla="*/ 382613 h 1000557"/>
              <a:gd name="connsiteX6" fmla="*/ 867933 w 1000557"/>
              <a:gd name="connsiteY6" fmla="*/ 617944 h 1000557"/>
              <a:gd name="connsiteX7" fmla="*/ 617944 w 1000557"/>
              <a:gd name="connsiteY7" fmla="*/ 617944 h 1000557"/>
              <a:gd name="connsiteX8" fmla="*/ 617944 w 1000557"/>
              <a:gd name="connsiteY8" fmla="*/ 867933 h 1000557"/>
              <a:gd name="connsiteX9" fmla="*/ 382613 w 1000557"/>
              <a:gd name="connsiteY9" fmla="*/ 867933 h 1000557"/>
              <a:gd name="connsiteX10" fmla="*/ 382613 w 1000557"/>
              <a:gd name="connsiteY10" fmla="*/ 617944 h 1000557"/>
              <a:gd name="connsiteX11" fmla="*/ 132624 w 1000557"/>
              <a:gd name="connsiteY11" fmla="*/ 617944 h 1000557"/>
              <a:gd name="connsiteX12" fmla="*/ 132624 w 1000557"/>
              <a:gd name="connsiteY12" fmla="*/ 382613 h 1000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000557" h="1000557">
                <a:moveTo>
                  <a:pt x="132624" y="382613"/>
                </a:moveTo>
                <a:lnTo>
                  <a:pt x="382613" y="382613"/>
                </a:lnTo>
                <a:lnTo>
                  <a:pt x="382613" y="132624"/>
                </a:lnTo>
                <a:lnTo>
                  <a:pt x="617944" y="132624"/>
                </a:lnTo>
                <a:lnTo>
                  <a:pt x="617944" y="382613"/>
                </a:lnTo>
                <a:lnTo>
                  <a:pt x="867933" y="382613"/>
                </a:lnTo>
                <a:lnTo>
                  <a:pt x="867933" y="617944"/>
                </a:lnTo>
                <a:lnTo>
                  <a:pt x="617944" y="617944"/>
                </a:lnTo>
                <a:lnTo>
                  <a:pt x="617944" y="867933"/>
                </a:lnTo>
                <a:lnTo>
                  <a:pt x="382613" y="867933"/>
                </a:lnTo>
                <a:lnTo>
                  <a:pt x="382613" y="617944"/>
                </a:lnTo>
                <a:lnTo>
                  <a:pt x="132624" y="617944"/>
                </a:lnTo>
                <a:lnTo>
                  <a:pt x="132624" y="382613"/>
                </a:lnTo>
                <a:close/>
              </a:path>
            </a:pathLst>
          </a:custGeom>
          <a:solidFill>
            <a:sysClr val="window" lastClr="FFFFFF">
              <a:lumMod val="85000"/>
            </a:sysClr>
          </a:solidFill>
          <a:ln>
            <a:noFill/>
          </a:ln>
          <a:effectLst/>
        </p:spPr>
        <p:txBody>
          <a:bodyPr spcFirstLastPara="0" vert="horz" wrap="square" lIns="132624" tIns="382613" rIns="132624" bIns="382613" numCol="1" spcCol="1270" anchor="ctr" anchorCtr="0">
            <a:noAutofit/>
          </a:bodyPr>
          <a:lstStyle/>
          <a:p>
            <a:pPr marL="0" marR="0" lvl="0" indent="0" algn="ctr" defTabSz="7112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9" name="任意多边形 4"/>
          <p:cNvSpPr/>
          <p:nvPr/>
        </p:nvSpPr>
        <p:spPr>
          <a:xfrm>
            <a:off x="2742672" y="2132856"/>
            <a:ext cx="1318392" cy="1318392"/>
          </a:xfrm>
          <a:custGeom>
            <a:avLst/>
            <a:gdLst>
              <a:gd name="connsiteX0" fmla="*/ 0 w 1725099"/>
              <a:gd name="connsiteY0" fmla="*/ 862550 h 1725099"/>
              <a:gd name="connsiteX1" fmla="*/ 862550 w 1725099"/>
              <a:gd name="connsiteY1" fmla="*/ 0 h 1725099"/>
              <a:gd name="connsiteX2" fmla="*/ 1725100 w 1725099"/>
              <a:gd name="connsiteY2" fmla="*/ 862550 h 1725099"/>
              <a:gd name="connsiteX3" fmla="*/ 862550 w 1725099"/>
              <a:gd name="connsiteY3" fmla="*/ 1725100 h 1725099"/>
              <a:gd name="connsiteX4" fmla="*/ 0 w 1725099"/>
              <a:gd name="connsiteY4" fmla="*/ 862550 h 1725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5099" h="1725099">
                <a:moveTo>
                  <a:pt x="0" y="862550"/>
                </a:moveTo>
                <a:cubicBezTo>
                  <a:pt x="0" y="386177"/>
                  <a:pt x="386177" y="0"/>
                  <a:pt x="862550" y="0"/>
                </a:cubicBezTo>
                <a:cubicBezTo>
                  <a:pt x="1338923" y="0"/>
                  <a:pt x="1725100" y="386177"/>
                  <a:pt x="1725100" y="862550"/>
                </a:cubicBezTo>
                <a:cubicBezTo>
                  <a:pt x="1725100" y="1338923"/>
                  <a:pt x="1338923" y="1725100"/>
                  <a:pt x="862550" y="1725100"/>
                </a:cubicBezTo>
                <a:cubicBezTo>
                  <a:pt x="386177" y="1725100"/>
                  <a:pt x="0" y="1338923"/>
                  <a:pt x="0" y="862550"/>
                </a:cubicBezTo>
                <a:close/>
              </a:path>
            </a:pathLst>
          </a:custGeom>
          <a:solidFill>
            <a:srgbClr val="3D7351"/>
          </a:solidFill>
          <a:ln w="254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335185" tIns="335185" rIns="335185" bIns="335185" numCol="1" spcCol="1270" anchor="ctr" anchorCtr="0">
            <a:noAutofit/>
          </a:bodyPr>
          <a:lstStyle/>
          <a:p>
            <a:pPr marL="0" marR="0" lvl="0" indent="0" algn="ctr" defTabSz="288925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US" sz="6500" b="0" i="0" u="none" strike="noStrike" kern="120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0" name="任意多边形 5"/>
          <p:cNvSpPr/>
          <p:nvPr/>
        </p:nvSpPr>
        <p:spPr>
          <a:xfrm>
            <a:off x="4168117" y="2409718"/>
            <a:ext cx="764667" cy="764667"/>
          </a:xfrm>
          <a:custGeom>
            <a:avLst/>
            <a:gdLst>
              <a:gd name="connsiteX0" fmla="*/ 132624 w 1000557"/>
              <a:gd name="connsiteY0" fmla="*/ 382613 h 1000557"/>
              <a:gd name="connsiteX1" fmla="*/ 382613 w 1000557"/>
              <a:gd name="connsiteY1" fmla="*/ 382613 h 1000557"/>
              <a:gd name="connsiteX2" fmla="*/ 382613 w 1000557"/>
              <a:gd name="connsiteY2" fmla="*/ 132624 h 1000557"/>
              <a:gd name="connsiteX3" fmla="*/ 617944 w 1000557"/>
              <a:gd name="connsiteY3" fmla="*/ 132624 h 1000557"/>
              <a:gd name="connsiteX4" fmla="*/ 617944 w 1000557"/>
              <a:gd name="connsiteY4" fmla="*/ 382613 h 1000557"/>
              <a:gd name="connsiteX5" fmla="*/ 867933 w 1000557"/>
              <a:gd name="connsiteY5" fmla="*/ 382613 h 1000557"/>
              <a:gd name="connsiteX6" fmla="*/ 867933 w 1000557"/>
              <a:gd name="connsiteY6" fmla="*/ 617944 h 1000557"/>
              <a:gd name="connsiteX7" fmla="*/ 617944 w 1000557"/>
              <a:gd name="connsiteY7" fmla="*/ 617944 h 1000557"/>
              <a:gd name="connsiteX8" fmla="*/ 617944 w 1000557"/>
              <a:gd name="connsiteY8" fmla="*/ 867933 h 1000557"/>
              <a:gd name="connsiteX9" fmla="*/ 382613 w 1000557"/>
              <a:gd name="connsiteY9" fmla="*/ 867933 h 1000557"/>
              <a:gd name="connsiteX10" fmla="*/ 382613 w 1000557"/>
              <a:gd name="connsiteY10" fmla="*/ 617944 h 1000557"/>
              <a:gd name="connsiteX11" fmla="*/ 132624 w 1000557"/>
              <a:gd name="connsiteY11" fmla="*/ 617944 h 1000557"/>
              <a:gd name="connsiteX12" fmla="*/ 132624 w 1000557"/>
              <a:gd name="connsiteY12" fmla="*/ 382613 h 1000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000557" h="1000557">
                <a:moveTo>
                  <a:pt x="132624" y="382613"/>
                </a:moveTo>
                <a:lnTo>
                  <a:pt x="382613" y="382613"/>
                </a:lnTo>
                <a:lnTo>
                  <a:pt x="382613" y="132624"/>
                </a:lnTo>
                <a:lnTo>
                  <a:pt x="617944" y="132624"/>
                </a:lnTo>
                <a:lnTo>
                  <a:pt x="617944" y="382613"/>
                </a:lnTo>
                <a:lnTo>
                  <a:pt x="867933" y="382613"/>
                </a:lnTo>
                <a:lnTo>
                  <a:pt x="867933" y="617944"/>
                </a:lnTo>
                <a:lnTo>
                  <a:pt x="617944" y="617944"/>
                </a:lnTo>
                <a:lnTo>
                  <a:pt x="617944" y="867933"/>
                </a:lnTo>
                <a:lnTo>
                  <a:pt x="382613" y="867933"/>
                </a:lnTo>
                <a:lnTo>
                  <a:pt x="382613" y="617944"/>
                </a:lnTo>
                <a:lnTo>
                  <a:pt x="132624" y="617944"/>
                </a:lnTo>
                <a:lnTo>
                  <a:pt x="132624" y="382613"/>
                </a:lnTo>
                <a:close/>
              </a:path>
            </a:pathLst>
          </a:custGeom>
          <a:solidFill>
            <a:sysClr val="window" lastClr="FFFFFF">
              <a:lumMod val="85000"/>
            </a:sysClr>
          </a:solidFill>
          <a:ln>
            <a:noFill/>
          </a:ln>
          <a:effectLst/>
        </p:spPr>
        <p:txBody>
          <a:bodyPr spcFirstLastPara="0" vert="horz" wrap="square" lIns="132624" tIns="382613" rIns="132624" bIns="382613" numCol="1" spcCol="1270" anchor="ctr" anchorCtr="0">
            <a:noAutofit/>
          </a:bodyPr>
          <a:lstStyle/>
          <a:p>
            <a:pPr marL="0" marR="0" lvl="0" indent="0" algn="ctr" defTabSz="7112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1" name="任意多边形 6"/>
          <p:cNvSpPr/>
          <p:nvPr/>
        </p:nvSpPr>
        <p:spPr>
          <a:xfrm>
            <a:off x="5039837" y="2132856"/>
            <a:ext cx="1318392" cy="1318392"/>
          </a:xfrm>
          <a:custGeom>
            <a:avLst/>
            <a:gdLst>
              <a:gd name="connsiteX0" fmla="*/ 0 w 1725099"/>
              <a:gd name="connsiteY0" fmla="*/ 862550 h 1725099"/>
              <a:gd name="connsiteX1" fmla="*/ 862550 w 1725099"/>
              <a:gd name="connsiteY1" fmla="*/ 0 h 1725099"/>
              <a:gd name="connsiteX2" fmla="*/ 1725100 w 1725099"/>
              <a:gd name="connsiteY2" fmla="*/ 862550 h 1725099"/>
              <a:gd name="connsiteX3" fmla="*/ 862550 w 1725099"/>
              <a:gd name="connsiteY3" fmla="*/ 1725100 h 1725099"/>
              <a:gd name="connsiteX4" fmla="*/ 0 w 1725099"/>
              <a:gd name="connsiteY4" fmla="*/ 862550 h 1725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5099" h="1725099">
                <a:moveTo>
                  <a:pt x="0" y="862550"/>
                </a:moveTo>
                <a:cubicBezTo>
                  <a:pt x="0" y="386177"/>
                  <a:pt x="386177" y="0"/>
                  <a:pt x="862550" y="0"/>
                </a:cubicBezTo>
                <a:cubicBezTo>
                  <a:pt x="1338923" y="0"/>
                  <a:pt x="1725100" y="386177"/>
                  <a:pt x="1725100" y="862550"/>
                </a:cubicBezTo>
                <a:cubicBezTo>
                  <a:pt x="1725100" y="1338923"/>
                  <a:pt x="1338923" y="1725100"/>
                  <a:pt x="862550" y="1725100"/>
                </a:cubicBezTo>
                <a:cubicBezTo>
                  <a:pt x="386177" y="1725100"/>
                  <a:pt x="0" y="1338923"/>
                  <a:pt x="0" y="862550"/>
                </a:cubicBezTo>
                <a:close/>
              </a:path>
            </a:pathLst>
          </a:custGeom>
          <a:solidFill>
            <a:srgbClr val="3D7351"/>
          </a:solidFill>
          <a:ln w="254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335185" tIns="335185" rIns="335185" bIns="335185" numCol="1" spcCol="1270" anchor="ctr" anchorCtr="0">
            <a:noAutofit/>
          </a:bodyPr>
          <a:lstStyle/>
          <a:p>
            <a:pPr marL="0" marR="0" lvl="0" indent="0" algn="ctr" defTabSz="288925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US" sz="6500" b="0" i="0" u="none" strike="noStrike" kern="120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2" name="任意多边形 7"/>
          <p:cNvSpPr/>
          <p:nvPr/>
        </p:nvSpPr>
        <p:spPr>
          <a:xfrm>
            <a:off x="6465282" y="2409718"/>
            <a:ext cx="764667" cy="764667"/>
          </a:xfrm>
          <a:custGeom>
            <a:avLst/>
            <a:gdLst>
              <a:gd name="connsiteX0" fmla="*/ 132624 w 1000557"/>
              <a:gd name="connsiteY0" fmla="*/ 206115 h 1000557"/>
              <a:gd name="connsiteX1" fmla="*/ 867933 w 1000557"/>
              <a:gd name="connsiteY1" fmla="*/ 206115 h 1000557"/>
              <a:gd name="connsiteX2" fmla="*/ 867933 w 1000557"/>
              <a:gd name="connsiteY2" fmla="*/ 441446 h 1000557"/>
              <a:gd name="connsiteX3" fmla="*/ 132624 w 1000557"/>
              <a:gd name="connsiteY3" fmla="*/ 441446 h 1000557"/>
              <a:gd name="connsiteX4" fmla="*/ 132624 w 1000557"/>
              <a:gd name="connsiteY4" fmla="*/ 206115 h 1000557"/>
              <a:gd name="connsiteX5" fmla="*/ 132624 w 1000557"/>
              <a:gd name="connsiteY5" fmla="*/ 559111 h 1000557"/>
              <a:gd name="connsiteX6" fmla="*/ 867933 w 1000557"/>
              <a:gd name="connsiteY6" fmla="*/ 559111 h 1000557"/>
              <a:gd name="connsiteX7" fmla="*/ 867933 w 1000557"/>
              <a:gd name="connsiteY7" fmla="*/ 794442 h 1000557"/>
              <a:gd name="connsiteX8" fmla="*/ 132624 w 1000557"/>
              <a:gd name="connsiteY8" fmla="*/ 794442 h 1000557"/>
              <a:gd name="connsiteX9" fmla="*/ 132624 w 1000557"/>
              <a:gd name="connsiteY9" fmla="*/ 559111 h 1000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00557" h="1000557">
                <a:moveTo>
                  <a:pt x="132624" y="206115"/>
                </a:moveTo>
                <a:lnTo>
                  <a:pt x="867933" y="206115"/>
                </a:lnTo>
                <a:lnTo>
                  <a:pt x="867933" y="441446"/>
                </a:lnTo>
                <a:lnTo>
                  <a:pt x="132624" y="441446"/>
                </a:lnTo>
                <a:lnTo>
                  <a:pt x="132624" y="206115"/>
                </a:lnTo>
                <a:close/>
                <a:moveTo>
                  <a:pt x="132624" y="559111"/>
                </a:moveTo>
                <a:lnTo>
                  <a:pt x="867933" y="559111"/>
                </a:lnTo>
                <a:lnTo>
                  <a:pt x="867933" y="794442"/>
                </a:lnTo>
                <a:lnTo>
                  <a:pt x="132624" y="794442"/>
                </a:lnTo>
                <a:lnTo>
                  <a:pt x="132624" y="559111"/>
                </a:lnTo>
                <a:close/>
              </a:path>
            </a:pathLst>
          </a:custGeom>
          <a:solidFill>
            <a:sysClr val="window" lastClr="FFFFFF">
              <a:lumMod val="85000"/>
            </a:sysClr>
          </a:solidFill>
          <a:ln>
            <a:noFill/>
          </a:ln>
          <a:effectLst/>
        </p:spPr>
        <p:txBody>
          <a:bodyPr spcFirstLastPara="0" vert="horz" wrap="square" lIns="132624" tIns="206115" rIns="132624" bIns="206115" numCol="1" spcCol="1270" anchor="ctr" anchorCtr="0">
            <a:noAutofit/>
          </a:bodyPr>
          <a:lstStyle/>
          <a:p>
            <a:pPr marL="0" marR="0" lvl="0" indent="0" algn="ctr" defTabSz="18669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US" sz="4200" b="0" i="0" u="none" strike="noStrike" kern="120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3" name="任意多边形 8"/>
          <p:cNvSpPr/>
          <p:nvPr/>
        </p:nvSpPr>
        <p:spPr>
          <a:xfrm>
            <a:off x="7337003" y="2132856"/>
            <a:ext cx="1318392" cy="1318392"/>
          </a:xfrm>
          <a:custGeom>
            <a:avLst/>
            <a:gdLst>
              <a:gd name="connsiteX0" fmla="*/ 0 w 1725099"/>
              <a:gd name="connsiteY0" fmla="*/ 862550 h 1725099"/>
              <a:gd name="connsiteX1" fmla="*/ 862550 w 1725099"/>
              <a:gd name="connsiteY1" fmla="*/ 0 h 1725099"/>
              <a:gd name="connsiteX2" fmla="*/ 1725100 w 1725099"/>
              <a:gd name="connsiteY2" fmla="*/ 862550 h 1725099"/>
              <a:gd name="connsiteX3" fmla="*/ 862550 w 1725099"/>
              <a:gd name="connsiteY3" fmla="*/ 1725100 h 1725099"/>
              <a:gd name="connsiteX4" fmla="*/ 0 w 1725099"/>
              <a:gd name="connsiteY4" fmla="*/ 862550 h 1725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5099" h="1725099">
                <a:moveTo>
                  <a:pt x="0" y="862550"/>
                </a:moveTo>
                <a:cubicBezTo>
                  <a:pt x="0" y="386177"/>
                  <a:pt x="386177" y="0"/>
                  <a:pt x="862550" y="0"/>
                </a:cubicBezTo>
                <a:cubicBezTo>
                  <a:pt x="1338923" y="0"/>
                  <a:pt x="1725100" y="386177"/>
                  <a:pt x="1725100" y="862550"/>
                </a:cubicBezTo>
                <a:cubicBezTo>
                  <a:pt x="1725100" y="1338923"/>
                  <a:pt x="1338923" y="1725100"/>
                  <a:pt x="862550" y="1725100"/>
                </a:cubicBezTo>
                <a:cubicBezTo>
                  <a:pt x="386177" y="1725100"/>
                  <a:pt x="0" y="1338923"/>
                  <a:pt x="0" y="862550"/>
                </a:cubicBezTo>
                <a:close/>
              </a:path>
            </a:pathLst>
          </a:custGeom>
          <a:solidFill>
            <a:srgbClr val="3D7351"/>
          </a:solidFill>
          <a:ln w="254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335185" tIns="335185" rIns="335185" bIns="335185" numCol="1" spcCol="1270" anchor="ctr" anchorCtr="0">
            <a:noAutofit/>
          </a:bodyPr>
          <a:lstStyle/>
          <a:p>
            <a:pPr marL="0" marR="0" lvl="0" indent="0" algn="ctr" defTabSz="288925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US" sz="6500" b="0" i="0" u="none" strike="noStrike" kern="120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pic>
        <p:nvPicPr>
          <p:cNvPr id="24" name="Picture 18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5971" y="2587193"/>
            <a:ext cx="411694" cy="411694"/>
          </a:xfrm>
          <a:prstGeom prst="rect">
            <a:avLst/>
          </a:prstGeom>
        </p:spPr>
      </p:pic>
      <p:pic>
        <p:nvPicPr>
          <p:cNvPr id="25" name="Picture 19"/>
          <p:cNvPicPr>
            <a:picLocks noChangeAspect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5516893" y="2596073"/>
            <a:ext cx="387476" cy="378294"/>
          </a:xfrm>
          <a:prstGeom prst="rect">
            <a:avLst/>
          </a:prstGeom>
        </p:spPr>
      </p:pic>
      <p:pic>
        <p:nvPicPr>
          <p:cNvPr id="26" name="Picture 20"/>
          <p:cNvPicPr>
            <a:picLocks noChangeAspect="1"/>
          </p:cNvPicPr>
          <p:nvPr/>
        </p:nvPicPr>
        <p:blipFill>
          <a:blip r:embed="rId6" cstate="screen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4256" y="2535939"/>
            <a:ext cx="469853" cy="469853"/>
          </a:xfrm>
          <a:prstGeom prst="rect">
            <a:avLst/>
          </a:prstGeom>
        </p:spPr>
      </p:pic>
      <p:pic>
        <p:nvPicPr>
          <p:cNvPr id="27" name="Picture 2"/>
          <p:cNvPicPr>
            <a:picLocks noChangeAspect="1"/>
          </p:cNvPicPr>
          <p:nvPr/>
        </p:nvPicPr>
        <p:blipFill>
          <a:blip r:embed="rId8" cstate="screen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21636" y="2596074"/>
            <a:ext cx="409719" cy="409719"/>
          </a:xfrm>
          <a:prstGeom prst="rect">
            <a:avLst/>
          </a:prstGeom>
        </p:spPr>
      </p:pic>
      <p:sp>
        <p:nvSpPr>
          <p:cNvPr id="28" name="Rectangle 24"/>
          <p:cNvSpPr>
            <a:spLocks noChangeArrowheads="1"/>
          </p:cNvSpPr>
          <p:nvPr/>
        </p:nvSpPr>
        <p:spPr bwMode="auto">
          <a:xfrm>
            <a:off x="323528" y="3778109"/>
            <a:ext cx="1516579" cy="692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29" name="Rectangle 24"/>
          <p:cNvSpPr>
            <a:spLocks noChangeArrowheads="1"/>
          </p:cNvSpPr>
          <p:nvPr/>
        </p:nvSpPr>
        <p:spPr bwMode="auto">
          <a:xfrm>
            <a:off x="2668206" y="3778109"/>
            <a:ext cx="1516579" cy="692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30" name="Rectangle 24"/>
          <p:cNvSpPr>
            <a:spLocks noChangeArrowheads="1"/>
          </p:cNvSpPr>
          <p:nvPr/>
        </p:nvSpPr>
        <p:spPr bwMode="auto">
          <a:xfrm>
            <a:off x="4956508" y="3778109"/>
            <a:ext cx="1516579" cy="692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31" name="Rectangle 24"/>
          <p:cNvSpPr>
            <a:spLocks noChangeArrowheads="1"/>
          </p:cNvSpPr>
          <p:nvPr/>
        </p:nvSpPr>
        <p:spPr bwMode="auto">
          <a:xfrm>
            <a:off x="7244811" y="3778109"/>
            <a:ext cx="1516579" cy="692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2868662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1707327" y="2586490"/>
            <a:ext cx="5918837" cy="1685020"/>
            <a:chOff x="3136581" y="2620011"/>
            <a:chExt cx="5918837" cy="1685020"/>
          </a:xfrm>
        </p:grpSpPr>
        <p:grpSp>
          <p:nvGrpSpPr>
            <p:cNvPr id="11" name="组合 10"/>
            <p:cNvGrpSpPr/>
            <p:nvPr/>
          </p:nvGrpSpPr>
          <p:grpSpPr>
            <a:xfrm>
              <a:off x="4977744" y="2620011"/>
              <a:ext cx="2236510" cy="1199901"/>
              <a:chOff x="4991377" y="2848925"/>
              <a:chExt cx="2236510" cy="1199901"/>
            </a:xfrm>
          </p:grpSpPr>
          <p:sp>
            <p:nvSpPr>
              <p:cNvPr id="13" name="文本框 13"/>
              <p:cNvSpPr txBox="1">
                <a:spLocks noChangeArrowheads="1"/>
              </p:cNvSpPr>
              <p:nvPr/>
            </p:nvSpPr>
            <p:spPr bwMode="auto">
              <a:xfrm>
                <a:off x="4991377" y="3648716"/>
                <a:ext cx="2236510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595959"/>
                    </a:solidFill>
                    <a:effectLst/>
                    <a:uLnTx/>
                    <a:uFillTx/>
                    <a:latin typeface="华文细黑" panose="02010600040101010101" pitchFamily="2" charset="-122"/>
                    <a:ea typeface="华文细黑" panose="02010600040101010101" pitchFamily="2" charset="-122"/>
                  </a:rPr>
                  <a:t>点击添加标题内容</a:t>
                </a:r>
              </a:p>
            </p:txBody>
          </p:sp>
          <p:grpSp>
            <p:nvGrpSpPr>
              <p:cNvPr id="14" name="组合 13"/>
              <p:cNvGrpSpPr/>
              <p:nvPr/>
            </p:nvGrpSpPr>
            <p:grpSpPr>
              <a:xfrm>
                <a:off x="5766091" y="2848925"/>
                <a:ext cx="687082" cy="687082"/>
                <a:chOff x="5797609" y="2848925"/>
                <a:chExt cx="687082" cy="687082"/>
              </a:xfrm>
            </p:grpSpPr>
            <p:sp>
              <p:nvSpPr>
                <p:cNvPr id="15" name="椭圆 14"/>
                <p:cNvSpPr/>
                <p:nvPr/>
              </p:nvSpPr>
              <p:spPr>
                <a:xfrm>
                  <a:off x="5797609" y="2848925"/>
                  <a:ext cx="687082" cy="687082"/>
                </a:xfrm>
                <a:prstGeom prst="ellipse">
                  <a:avLst/>
                </a:prstGeom>
                <a:noFill/>
                <a:ln w="12700" cap="flat" cmpd="sng" algn="ctr">
                  <a:solidFill>
                    <a:srgbClr val="3D735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等线"/>
                    <a:cs typeface="+mn-cs"/>
                  </a:endParaRPr>
                </a:p>
              </p:txBody>
            </p:sp>
            <p:sp>
              <p:nvSpPr>
                <p:cNvPr id="16" name="文本框 18"/>
                <p:cNvSpPr txBox="1"/>
                <p:nvPr/>
              </p:nvSpPr>
              <p:spPr>
                <a:xfrm>
                  <a:off x="5838007" y="2961634"/>
                  <a:ext cx="606287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zh-CN" sz="24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708265"/>
                      </a:solidFill>
                      <a:effectLst/>
                      <a:uLnTx/>
                      <a:uFillTx/>
                      <a:latin typeface="华文细黑" panose="02010600040101010101" pitchFamily="2" charset="-122"/>
                      <a:ea typeface="华文细黑" panose="02010600040101010101" pitchFamily="2" charset="-122"/>
                    </a:rPr>
                    <a:t>01</a:t>
                  </a:r>
                  <a:endParaRPr kumimoji="0" lang="zh-CN" altLang="en-US" sz="2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708265"/>
                    </a:solidFill>
                    <a:effectLst/>
                    <a:uLnTx/>
                    <a:uFillTx/>
                    <a:latin typeface="华文细黑" panose="02010600040101010101" pitchFamily="2" charset="-122"/>
                    <a:ea typeface="华文细黑" panose="02010600040101010101" pitchFamily="2" charset="-122"/>
                  </a:endParaRPr>
                </a:p>
              </p:txBody>
            </p:sp>
          </p:grpSp>
        </p:grpSp>
        <p:sp>
          <p:nvSpPr>
            <p:cNvPr id="12" name="文本占位符 2"/>
            <p:cNvSpPr txBox="1">
              <a:spLocks/>
            </p:cNvSpPr>
            <p:nvPr/>
          </p:nvSpPr>
          <p:spPr>
            <a:xfrm>
              <a:off x="3136581" y="3932621"/>
              <a:ext cx="5918837" cy="372410"/>
            </a:xfrm>
            <a:prstGeom prst="rect">
              <a:avLst/>
            </a:prstGeom>
            <a:noFill/>
          </p:spPr>
          <p:txBody>
            <a:bodyPr vert="horz" wrap="square" lIns="91440" tIns="45720" rIns="91440" bIns="45720" rtlCol="0" anchor="ctr">
              <a:spAutoFit/>
            </a:bodyPr>
            <a:lstStyle>
              <a:lvl1pPr marL="228600" indent="-22860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lang="zh-CN" altLang="en-US" sz="1800" b="1" i="0" kern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ea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3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US" altLang="en-US" sz="7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  <a:cs typeface="+mn-ea"/>
                  <a:sym typeface="+mn-lt"/>
                </a:rPr>
                <a:t>CSASAADAstudio</a:t>
              </a:r>
              <a:r>
                <a:rPr kumimoji="0" lang="en-US" altLang="en-US" sz="7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  <a:cs typeface="+mn-ea"/>
                  <a:sym typeface="+mn-lt"/>
                </a:rPr>
                <a:t> sales template, a more beautiful template please magic </a:t>
              </a:r>
              <a:r>
                <a:rPr kumimoji="0" lang="en-US" altLang="en-US" sz="7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  <a:cs typeface="+mn-ea"/>
                  <a:sym typeface="+mn-lt"/>
                </a:rPr>
                <a:t>rainMagic</a:t>
              </a:r>
              <a:r>
                <a:rPr kumimoji="0" lang="en-US" altLang="en-US" sz="7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  <a:cs typeface="+mn-ea"/>
                  <a:sym typeface="+mn-lt"/>
                </a:rPr>
                <a:t> rain studio sales template, a </a:t>
              </a:r>
              <a:r>
                <a:rPr kumimoji="0" lang="en-US" altLang="en-US" sz="7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  <a:cs typeface="+mn-ea"/>
                  <a:sym typeface="+mn-lt"/>
                </a:rPr>
                <a:t>moreMagic</a:t>
              </a:r>
              <a:r>
                <a:rPr kumimoji="0" lang="en-US" altLang="en-US" sz="7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  <a:cs typeface="+mn-ea"/>
                  <a:sym typeface="+mn-lt"/>
                </a:rPr>
                <a:t> rain studio sales template, a more beautiful template please magic</a:t>
              </a:r>
            </a:p>
          </p:txBody>
        </p:sp>
      </p:grpSp>
      <p:sp>
        <p:nvSpPr>
          <p:cNvPr id="17" name="Rectangle 5"/>
          <p:cNvSpPr>
            <a:spLocks noChangeArrowheads="1"/>
          </p:cNvSpPr>
          <p:nvPr/>
        </p:nvSpPr>
        <p:spPr bwMode="auto">
          <a:xfrm>
            <a:off x="1043608" y="2048669"/>
            <a:ext cx="7246275" cy="2760663"/>
          </a:xfrm>
          <a:prstGeom prst="rect">
            <a:avLst/>
          </a:prstGeom>
          <a:noFill/>
          <a:ln w="38100" cap="flat">
            <a:solidFill>
              <a:srgbClr val="3D735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7868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Line 4"/>
          <p:cNvSpPr>
            <a:spLocks noChangeShapeType="1"/>
          </p:cNvSpPr>
          <p:nvPr/>
        </p:nvSpPr>
        <p:spPr bwMode="auto">
          <a:xfrm rot="10800000" flipH="1">
            <a:off x="5408650" y="2005914"/>
            <a:ext cx="2277947" cy="1638608"/>
          </a:xfrm>
          <a:prstGeom prst="line">
            <a:avLst/>
          </a:prstGeom>
          <a:noFill/>
          <a:ln w="3175" cmpd="sng">
            <a:solidFill>
              <a:sysClr val="window" lastClr="FFFFFF">
                <a:lumMod val="85000"/>
              </a:sys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9" name="Line 5"/>
          <p:cNvSpPr>
            <a:spLocks noChangeShapeType="1"/>
          </p:cNvSpPr>
          <p:nvPr/>
        </p:nvSpPr>
        <p:spPr bwMode="auto">
          <a:xfrm rot="10800000" flipH="1">
            <a:off x="5401872" y="3004122"/>
            <a:ext cx="2628349" cy="637010"/>
          </a:xfrm>
          <a:prstGeom prst="line">
            <a:avLst/>
          </a:prstGeom>
          <a:noFill/>
          <a:ln w="3175" cmpd="sng">
            <a:solidFill>
              <a:sysClr val="window" lastClr="FFFFFF">
                <a:lumMod val="85000"/>
              </a:sys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0" name="Line 6"/>
          <p:cNvSpPr>
            <a:spLocks noChangeShapeType="1"/>
          </p:cNvSpPr>
          <p:nvPr/>
        </p:nvSpPr>
        <p:spPr bwMode="auto">
          <a:xfrm>
            <a:off x="5399838" y="3682470"/>
            <a:ext cx="2631060" cy="345612"/>
          </a:xfrm>
          <a:prstGeom prst="line">
            <a:avLst/>
          </a:prstGeom>
          <a:noFill/>
          <a:ln w="3175" cmpd="sng">
            <a:solidFill>
              <a:sysClr val="window" lastClr="FFFFFF">
                <a:lumMod val="85000"/>
              </a:sys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1" name="Line 7"/>
          <p:cNvSpPr>
            <a:spLocks noChangeShapeType="1"/>
          </p:cNvSpPr>
          <p:nvPr/>
        </p:nvSpPr>
        <p:spPr bwMode="auto">
          <a:xfrm>
            <a:off x="5407294" y="3679082"/>
            <a:ext cx="2275237" cy="1366184"/>
          </a:xfrm>
          <a:prstGeom prst="line">
            <a:avLst/>
          </a:prstGeom>
          <a:noFill/>
          <a:ln w="3175" cmpd="sng">
            <a:solidFill>
              <a:sysClr val="window" lastClr="FFFFFF">
                <a:lumMod val="85000"/>
              </a:sys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2" name="Oval 8"/>
          <p:cNvSpPr>
            <a:spLocks/>
          </p:cNvSpPr>
          <p:nvPr/>
        </p:nvSpPr>
        <p:spPr bwMode="auto">
          <a:xfrm>
            <a:off x="4649560" y="2914669"/>
            <a:ext cx="1489714" cy="1489520"/>
          </a:xfrm>
          <a:prstGeom prst="ellipse">
            <a:avLst/>
          </a:prstGeom>
          <a:solidFill>
            <a:srgbClr val="3D7351"/>
          </a:solidFill>
          <a:ln w="25400" cap="flat">
            <a:noFill/>
            <a:prstDash val="solid"/>
            <a:miter lim="800000"/>
            <a:headEnd type="none" w="med" len="med"/>
            <a:tailEnd type="none" w="med" len="med"/>
          </a:ln>
          <a:effectLst>
            <a:outerShdw blurRad="12700" dist="114299" dir="5400000" algn="ctr" rotWithShape="0">
              <a:srgbClr val="E7E6E6">
                <a:alpha val="9000"/>
              </a:srgbClr>
            </a:outerShdw>
          </a:effectLst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1A1A1A"/>
              </a:solidFill>
              <a:effectLst/>
              <a:uLnTx/>
              <a:uFillTx/>
              <a:latin typeface="Lato Light"/>
              <a:ea typeface="Lato Light"/>
              <a:cs typeface="Lato Light"/>
              <a:sym typeface="Source Sans Pro Semibold" charset="0"/>
            </a:endParaRPr>
          </a:p>
        </p:txBody>
      </p:sp>
      <p:sp>
        <p:nvSpPr>
          <p:cNvPr id="33" name="Oval 9"/>
          <p:cNvSpPr>
            <a:spLocks/>
          </p:cNvSpPr>
          <p:nvPr/>
        </p:nvSpPr>
        <p:spPr bwMode="auto">
          <a:xfrm>
            <a:off x="7193866" y="1484784"/>
            <a:ext cx="996306" cy="995498"/>
          </a:xfrm>
          <a:prstGeom prst="ellipse">
            <a:avLst/>
          </a:prstGeom>
          <a:solidFill>
            <a:srgbClr val="3D7351"/>
          </a:solidFill>
          <a:ln w="25400" cap="flat">
            <a:noFill/>
            <a:prstDash val="solid"/>
            <a:miter lim="800000"/>
            <a:headEnd type="none" w="med" len="med"/>
            <a:tailEnd type="none" w="med" len="med"/>
          </a:ln>
          <a:effectLst>
            <a:outerShdw blurRad="12700" dist="114299" dir="5400000" algn="ctr" rotWithShape="0">
              <a:srgbClr val="E7E6E6">
                <a:alpha val="9000"/>
              </a:srgbClr>
            </a:outerShdw>
          </a:effectLst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to Light"/>
              <a:ea typeface="Lato Light"/>
              <a:cs typeface="Lato Light"/>
              <a:sym typeface="Source Sans Pro Semibold" charset="0"/>
            </a:endParaRPr>
          </a:p>
        </p:txBody>
      </p:sp>
      <p:sp>
        <p:nvSpPr>
          <p:cNvPr id="34" name="Oval 10"/>
          <p:cNvSpPr>
            <a:spLocks/>
          </p:cNvSpPr>
          <p:nvPr/>
        </p:nvSpPr>
        <p:spPr bwMode="auto">
          <a:xfrm>
            <a:off x="7536134" y="2485704"/>
            <a:ext cx="996306" cy="996176"/>
          </a:xfrm>
          <a:prstGeom prst="ellipse">
            <a:avLst/>
          </a:prstGeom>
          <a:solidFill>
            <a:srgbClr val="3D7351"/>
          </a:solidFill>
          <a:ln w="25400" cap="flat">
            <a:noFill/>
            <a:prstDash val="solid"/>
            <a:miter lim="800000"/>
            <a:headEnd type="none" w="med" len="med"/>
            <a:tailEnd type="none" w="med" len="med"/>
          </a:ln>
          <a:effectLst>
            <a:outerShdw blurRad="12700" dist="114299" dir="5400000" algn="ctr" rotWithShape="0">
              <a:srgbClr val="E7E6E6">
                <a:alpha val="9000"/>
              </a:srgbClr>
            </a:outerShdw>
          </a:effectLst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to Light"/>
              <a:ea typeface="Lato Light"/>
              <a:cs typeface="Lato Light"/>
              <a:sym typeface="Source Sans Pro Semibold" charset="0"/>
            </a:endParaRPr>
          </a:p>
        </p:txBody>
      </p:sp>
      <p:sp>
        <p:nvSpPr>
          <p:cNvPr id="35" name="Oval 11"/>
          <p:cNvSpPr>
            <a:spLocks/>
          </p:cNvSpPr>
          <p:nvPr/>
        </p:nvSpPr>
        <p:spPr bwMode="auto">
          <a:xfrm>
            <a:off x="7536134" y="3551003"/>
            <a:ext cx="996306" cy="996176"/>
          </a:xfrm>
          <a:prstGeom prst="ellipse">
            <a:avLst/>
          </a:prstGeom>
          <a:solidFill>
            <a:srgbClr val="3D7351"/>
          </a:solidFill>
          <a:ln w="25400" cap="flat">
            <a:noFill/>
            <a:prstDash val="solid"/>
            <a:miter lim="800000"/>
            <a:headEnd type="none" w="med" len="med"/>
            <a:tailEnd type="none" w="med" len="med"/>
          </a:ln>
          <a:effectLst>
            <a:outerShdw blurRad="12700" dist="114299" dir="5400000" algn="ctr" rotWithShape="0">
              <a:srgbClr val="E7E6E6">
                <a:alpha val="9000"/>
              </a:srgbClr>
            </a:outerShdw>
          </a:effectLst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to Light"/>
              <a:ea typeface="Lato Light"/>
              <a:cs typeface="Lato Light"/>
              <a:sym typeface="Source Sans Pro Semibold" charset="0"/>
            </a:endParaRPr>
          </a:p>
        </p:txBody>
      </p:sp>
      <p:sp>
        <p:nvSpPr>
          <p:cNvPr id="36" name="Oval 12"/>
          <p:cNvSpPr>
            <a:spLocks/>
          </p:cNvSpPr>
          <p:nvPr/>
        </p:nvSpPr>
        <p:spPr bwMode="auto">
          <a:xfrm>
            <a:off x="7195222" y="4565475"/>
            <a:ext cx="995628" cy="996176"/>
          </a:xfrm>
          <a:prstGeom prst="ellipse">
            <a:avLst/>
          </a:prstGeom>
          <a:solidFill>
            <a:srgbClr val="3D7351"/>
          </a:solidFill>
          <a:ln w="25400" cap="flat">
            <a:noFill/>
            <a:prstDash val="solid"/>
            <a:miter lim="800000"/>
            <a:headEnd type="none" w="med" len="med"/>
            <a:tailEnd type="none" w="med" len="med"/>
          </a:ln>
          <a:effectLst>
            <a:outerShdw blurRad="12700" dist="114299" dir="5400000" algn="ctr" rotWithShape="0">
              <a:srgbClr val="E7E6E6">
                <a:alpha val="9000"/>
              </a:srgbClr>
            </a:outerShdw>
          </a:effectLst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to Light"/>
              <a:ea typeface="Lato Light"/>
              <a:cs typeface="Lato Light"/>
              <a:sym typeface="Source Sans Pro Semibold" charset="0"/>
            </a:endParaRPr>
          </a:p>
        </p:txBody>
      </p:sp>
      <p:sp>
        <p:nvSpPr>
          <p:cNvPr id="37" name="AutoShape 18"/>
          <p:cNvSpPr>
            <a:spLocks/>
          </p:cNvSpPr>
          <p:nvPr/>
        </p:nvSpPr>
        <p:spPr bwMode="auto">
          <a:xfrm>
            <a:off x="5110275" y="3324828"/>
            <a:ext cx="603221" cy="60096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11152"/>
                </a:moveTo>
                <a:lnTo>
                  <a:pt x="0" y="5936"/>
                </a:lnTo>
                <a:cubicBezTo>
                  <a:pt x="0" y="5498"/>
                  <a:pt x="132" y="5116"/>
                  <a:pt x="396" y="4796"/>
                </a:cubicBezTo>
                <a:cubicBezTo>
                  <a:pt x="663" y="4479"/>
                  <a:pt x="979" y="4317"/>
                  <a:pt x="1346" y="4317"/>
                </a:cubicBezTo>
                <a:lnTo>
                  <a:pt x="6316" y="4317"/>
                </a:lnTo>
                <a:lnTo>
                  <a:pt x="6316" y="1072"/>
                </a:lnTo>
                <a:cubicBezTo>
                  <a:pt x="6316" y="781"/>
                  <a:pt x="6399" y="528"/>
                  <a:pt x="6568" y="320"/>
                </a:cubicBezTo>
                <a:cubicBezTo>
                  <a:pt x="6737" y="108"/>
                  <a:pt x="6945" y="0"/>
                  <a:pt x="7195" y="0"/>
                </a:cubicBezTo>
                <a:lnTo>
                  <a:pt x="14402" y="0"/>
                </a:lnTo>
                <a:cubicBezTo>
                  <a:pt x="14661" y="0"/>
                  <a:pt x="14877" y="108"/>
                  <a:pt x="15053" y="320"/>
                </a:cubicBezTo>
                <a:cubicBezTo>
                  <a:pt x="15227" y="528"/>
                  <a:pt x="15318" y="781"/>
                  <a:pt x="15318" y="1072"/>
                </a:cubicBezTo>
                <a:lnTo>
                  <a:pt x="15318" y="4317"/>
                </a:lnTo>
                <a:lnTo>
                  <a:pt x="20263" y="4317"/>
                </a:lnTo>
                <a:cubicBezTo>
                  <a:pt x="20630" y="4317"/>
                  <a:pt x="20943" y="4479"/>
                  <a:pt x="21205" y="4796"/>
                </a:cubicBezTo>
                <a:cubicBezTo>
                  <a:pt x="21467" y="5116"/>
                  <a:pt x="21599" y="5498"/>
                  <a:pt x="21599" y="5936"/>
                </a:cubicBezTo>
                <a:lnTo>
                  <a:pt x="21599" y="11152"/>
                </a:lnTo>
                <a:lnTo>
                  <a:pt x="0" y="11152"/>
                </a:lnTo>
                <a:close/>
                <a:moveTo>
                  <a:pt x="21599" y="12782"/>
                </a:moveTo>
                <a:lnTo>
                  <a:pt x="21599" y="19981"/>
                </a:lnTo>
                <a:cubicBezTo>
                  <a:pt x="21599" y="20425"/>
                  <a:pt x="21467" y="20801"/>
                  <a:pt x="21205" y="21121"/>
                </a:cubicBezTo>
                <a:cubicBezTo>
                  <a:pt x="20943" y="21438"/>
                  <a:pt x="20630" y="21599"/>
                  <a:pt x="20263" y="21599"/>
                </a:cubicBezTo>
                <a:lnTo>
                  <a:pt x="1346" y="21599"/>
                </a:lnTo>
                <a:cubicBezTo>
                  <a:pt x="979" y="21599"/>
                  <a:pt x="663" y="21438"/>
                  <a:pt x="396" y="21121"/>
                </a:cubicBezTo>
                <a:cubicBezTo>
                  <a:pt x="132" y="20801"/>
                  <a:pt x="0" y="20425"/>
                  <a:pt x="0" y="19981"/>
                </a:cubicBezTo>
                <a:lnTo>
                  <a:pt x="0" y="12782"/>
                </a:lnTo>
                <a:lnTo>
                  <a:pt x="8355" y="12782"/>
                </a:lnTo>
                <a:cubicBezTo>
                  <a:pt x="8340" y="12841"/>
                  <a:pt x="8333" y="12929"/>
                  <a:pt x="8333" y="13052"/>
                </a:cubicBezTo>
                <a:lnTo>
                  <a:pt x="8333" y="15199"/>
                </a:lnTo>
                <a:cubicBezTo>
                  <a:pt x="8333" y="15713"/>
                  <a:pt x="8482" y="16160"/>
                  <a:pt x="8783" y="16542"/>
                </a:cubicBezTo>
                <a:cubicBezTo>
                  <a:pt x="9085" y="16921"/>
                  <a:pt x="9462" y="17112"/>
                  <a:pt x="9914" y="17112"/>
                </a:cubicBezTo>
                <a:lnTo>
                  <a:pt x="11707" y="17112"/>
                </a:lnTo>
                <a:cubicBezTo>
                  <a:pt x="12137" y="17112"/>
                  <a:pt x="12507" y="16924"/>
                  <a:pt x="12816" y="16548"/>
                </a:cubicBezTo>
                <a:cubicBezTo>
                  <a:pt x="13124" y="16175"/>
                  <a:pt x="13278" y="15725"/>
                  <a:pt x="13278" y="15199"/>
                </a:cubicBezTo>
                <a:lnTo>
                  <a:pt x="13278" y="13052"/>
                </a:lnTo>
                <a:cubicBezTo>
                  <a:pt x="13278" y="12938"/>
                  <a:pt x="13266" y="12847"/>
                  <a:pt x="13242" y="12782"/>
                </a:cubicBezTo>
                <a:lnTo>
                  <a:pt x="21599" y="12782"/>
                </a:lnTo>
                <a:close/>
                <a:moveTo>
                  <a:pt x="8108" y="4320"/>
                </a:moveTo>
                <a:lnTo>
                  <a:pt x="13511" y="4320"/>
                </a:lnTo>
                <a:lnTo>
                  <a:pt x="13511" y="2170"/>
                </a:lnTo>
                <a:lnTo>
                  <a:pt x="8108" y="2170"/>
                </a:lnTo>
                <a:lnTo>
                  <a:pt x="8108" y="4320"/>
                </a:lnTo>
                <a:close/>
                <a:moveTo>
                  <a:pt x="11707" y="12782"/>
                </a:moveTo>
                <a:cubicBezTo>
                  <a:pt x="11849" y="12782"/>
                  <a:pt x="11922" y="12873"/>
                  <a:pt x="11929" y="13052"/>
                </a:cubicBezTo>
                <a:lnTo>
                  <a:pt x="11929" y="15199"/>
                </a:lnTo>
                <a:cubicBezTo>
                  <a:pt x="11929" y="15367"/>
                  <a:pt x="11856" y="15455"/>
                  <a:pt x="11707" y="15467"/>
                </a:cubicBezTo>
                <a:lnTo>
                  <a:pt x="9914" y="15467"/>
                </a:lnTo>
                <a:cubicBezTo>
                  <a:pt x="9758" y="15467"/>
                  <a:pt x="9675" y="15379"/>
                  <a:pt x="9667" y="15199"/>
                </a:cubicBezTo>
                <a:lnTo>
                  <a:pt x="9667" y="13052"/>
                </a:lnTo>
                <a:cubicBezTo>
                  <a:pt x="9667" y="12882"/>
                  <a:pt x="9750" y="12794"/>
                  <a:pt x="9914" y="12782"/>
                </a:cubicBezTo>
                <a:lnTo>
                  <a:pt x="11707" y="12782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/>
        </p:spPr>
        <p:txBody>
          <a:bodyPr lIns="50789" tIns="50789" rIns="50789" bIns="50789" anchor="ctr"/>
          <a:lstStyle/>
          <a:p>
            <a:pPr marL="0" marR="0" lvl="0" indent="0" defTabSz="45709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9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38" name="AutoShape 49"/>
          <p:cNvSpPr>
            <a:spLocks/>
          </p:cNvSpPr>
          <p:nvPr/>
        </p:nvSpPr>
        <p:spPr bwMode="auto">
          <a:xfrm>
            <a:off x="7483955" y="1777679"/>
            <a:ext cx="373056" cy="3746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3143" y="21047"/>
                </a:moveTo>
                <a:cubicBezTo>
                  <a:pt x="3143" y="21200"/>
                  <a:pt x="3101" y="21329"/>
                  <a:pt x="3025" y="21435"/>
                </a:cubicBezTo>
                <a:cubicBezTo>
                  <a:pt x="2947" y="21544"/>
                  <a:pt x="2841" y="21599"/>
                  <a:pt x="2707" y="21599"/>
                </a:cubicBezTo>
                <a:lnTo>
                  <a:pt x="457" y="21599"/>
                </a:lnTo>
                <a:cubicBezTo>
                  <a:pt x="154" y="21599"/>
                  <a:pt x="0" y="21414"/>
                  <a:pt x="0" y="21047"/>
                </a:cubicBezTo>
                <a:lnTo>
                  <a:pt x="0" y="17393"/>
                </a:lnTo>
                <a:cubicBezTo>
                  <a:pt x="0" y="17244"/>
                  <a:pt x="46" y="17114"/>
                  <a:pt x="134" y="17006"/>
                </a:cubicBezTo>
                <a:cubicBezTo>
                  <a:pt x="225" y="16900"/>
                  <a:pt x="332" y="16844"/>
                  <a:pt x="457" y="16844"/>
                </a:cubicBezTo>
                <a:lnTo>
                  <a:pt x="2707" y="16844"/>
                </a:lnTo>
                <a:cubicBezTo>
                  <a:pt x="2834" y="16844"/>
                  <a:pt x="2937" y="16900"/>
                  <a:pt x="3018" y="17006"/>
                </a:cubicBezTo>
                <a:cubicBezTo>
                  <a:pt x="3101" y="17114"/>
                  <a:pt x="3143" y="17244"/>
                  <a:pt x="3143" y="17393"/>
                </a:cubicBezTo>
                <a:lnTo>
                  <a:pt x="3143" y="21047"/>
                </a:lnTo>
                <a:close/>
                <a:moveTo>
                  <a:pt x="7757" y="21047"/>
                </a:moveTo>
                <a:cubicBezTo>
                  <a:pt x="7757" y="21200"/>
                  <a:pt x="7715" y="21329"/>
                  <a:pt x="7634" y="21435"/>
                </a:cubicBezTo>
                <a:cubicBezTo>
                  <a:pt x="7551" y="21544"/>
                  <a:pt x="7448" y="21599"/>
                  <a:pt x="7324" y="21599"/>
                </a:cubicBezTo>
                <a:lnTo>
                  <a:pt x="5062" y="21599"/>
                </a:lnTo>
                <a:cubicBezTo>
                  <a:pt x="4934" y="21599"/>
                  <a:pt x="4829" y="21544"/>
                  <a:pt x="4739" y="21435"/>
                </a:cubicBezTo>
                <a:cubicBezTo>
                  <a:pt x="4648" y="21329"/>
                  <a:pt x="4604" y="21200"/>
                  <a:pt x="4604" y="21047"/>
                </a:cubicBezTo>
                <a:lnTo>
                  <a:pt x="4604" y="14947"/>
                </a:lnTo>
                <a:cubicBezTo>
                  <a:pt x="4604" y="14797"/>
                  <a:pt x="4648" y="14668"/>
                  <a:pt x="4739" y="14559"/>
                </a:cubicBezTo>
                <a:cubicBezTo>
                  <a:pt x="4829" y="14453"/>
                  <a:pt x="4934" y="14398"/>
                  <a:pt x="5062" y="14398"/>
                </a:cubicBezTo>
                <a:lnTo>
                  <a:pt x="7324" y="14398"/>
                </a:lnTo>
                <a:cubicBezTo>
                  <a:pt x="7448" y="14398"/>
                  <a:pt x="7551" y="14453"/>
                  <a:pt x="7634" y="14559"/>
                </a:cubicBezTo>
                <a:cubicBezTo>
                  <a:pt x="7715" y="14668"/>
                  <a:pt x="7757" y="14797"/>
                  <a:pt x="7757" y="14947"/>
                </a:cubicBezTo>
                <a:lnTo>
                  <a:pt x="7757" y="21047"/>
                </a:lnTo>
                <a:close/>
                <a:moveTo>
                  <a:pt x="12388" y="21047"/>
                </a:moveTo>
                <a:cubicBezTo>
                  <a:pt x="12388" y="21200"/>
                  <a:pt x="12342" y="21329"/>
                  <a:pt x="12251" y="21435"/>
                </a:cubicBezTo>
                <a:cubicBezTo>
                  <a:pt x="12165" y="21544"/>
                  <a:pt x="12055" y="21599"/>
                  <a:pt x="11928" y="21599"/>
                </a:cubicBezTo>
                <a:lnTo>
                  <a:pt x="9666" y="21599"/>
                </a:lnTo>
                <a:cubicBezTo>
                  <a:pt x="9541" y="21599"/>
                  <a:pt x="9434" y="21544"/>
                  <a:pt x="9343" y="21435"/>
                </a:cubicBezTo>
                <a:cubicBezTo>
                  <a:pt x="9255" y="21329"/>
                  <a:pt x="9208" y="21200"/>
                  <a:pt x="9208" y="21047"/>
                </a:cubicBezTo>
                <a:lnTo>
                  <a:pt x="9208" y="11546"/>
                </a:lnTo>
                <a:cubicBezTo>
                  <a:pt x="9208" y="11393"/>
                  <a:pt x="9255" y="11264"/>
                  <a:pt x="9343" y="11158"/>
                </a:cubicBezTo>
                <a:cubicBezTo>
                  <a:pt x="9434" y="11049"/>
                  <a:pt x="9541" y="10996"/>
                  <a:pt x="9666" y="10996"/>
                </a:cubicBezTo>
                <a:lnTo>
                  <a:pt x="11928" y="10996"/>
                </a:lnTo>
                <a:cubicBezTo>
                  <a:pt x="12055" y="10996"/>
                  <a:pt x="12165" y="11049"/>
                  <a:pt x="12251" y="11158"/>
                </a:cubicBezTo>
                <a:cubicBezTo>
                  <a:pt x="12342" y="11264"/>
                  <a:pt x="12388" y="11393"/>
                  <a:pt x="12388" y="11546"/>
                </a:cubicBezTo>
                <a:lnTo>
                  <a:pt x="12388" y="21047"/>
                </a:lnTo>
                <a:close/>
                <a:moveTo>
                  <a:pt x="16993" y="21047"/>
                </a:moveTo>
                <a:cubicBezTo>
                  <a:pt x="16993" y="21200"/>
                  <a:pt x="16946" y="21329"/>
                  <a:pt x="16856" y="21435"/>
                </a:cubicBezTo>
                <a:cubicBezTo>
                  <a:pt x="16767" y="21544"/>
                  <a:pt x="16660" y="21599"/>
                  <a:pt x="16535" y="21599"/>
                </a:cubicBezTo>
                <a:lnTo>
                  <a:pt x="14285" y="21599"/>
                </a:lnTo>
                <a:cubicBezTo>
                  <a:pt x="14158" y="21599"/>
                  <a:pt x="14055" y="21544"/>
                  <a:pt x="13974" y="21435"/>
                </a:cubicBezTo>
                <a:cubicBezTo>
                  <a:pt x="13894" y="21329"/>
                  <a:pt x="13850" y="21200"/>
                  <a:pt x="13850" y="21047"/>
                </a:cubicBezTo>
                <a:lnTo>
                  <a:pt x="13850" y="7058"/>
                </a:lnTo>
                <a:cubicBezTo>
                  <a:pt x="13850" y="6908"/>
                  <a:pt x="13891" y="6781"/>
                  <a:pt x="13967" y="6670"/>
                </a:cubicBezTo>
                <a:cubicBezTo>
                  <a:pt x="14045" y="6564"/>
                  <a:pt x="14151" y="6511"/>
                  <a:pt x="14285" y="6511"/>
                </a:cubicBezTo>
                <a:lnTo>
                  <a:pt x="16535" y="6511"/>
                </a:lnTo>
                <a:cubicBezTo>
                  <a:pt x="16660" y="6511"/>
                  <a:pt x="16767" y="6561"/>
                  <a:pt x="16855" y="6664"/>
                </a:cubicBezTo>
                <a:cubicBezTo>
                  <a:pt x="16946" y="6767"/>
                  <a:pt x="16993" y="6899"/>
                  <a:pt x="16993" y="7058"/>
                </a:cubicBezTo>
                <a:lnTo>
                  <a:pt x="16993" y="21047"/>
                </a:lnTo>
                <a:close/>
                <a:moveTo>
                  <a:pt x="21599" y="21047"/>
                </a:moveTo>
                <a:cubicBezTo>
                  <a:pt x="21599" y="21414"/>
                  <a:pt x="21448" y="21599"/>
                  <a:pt x="21139" y="21599"/>
                </a:cubicBezTo>
                <a:lnTo>
                  <a:pt x="18914" y="21599"/>
                </a:lnTo>
                <a:cubicBezTo>
                  <a:pt x="18611" y="21599"/>
                  <a:pt x="18456" y="21414"/>
                  <a:pt x="18456" y="21047"/>
                </a:cubicBezTo>
                <a:lnTo>
                  <a:pt x="18456" y="549"/>
                </a:lnTo>
                <a:cubicBezTo>
                  <a:pt x="18456" y="182"/>
                  <a:pt x="18608" y="0"/>
                  <a:pt x="18914" y="0"/>
                </a:cubicBezTo>
                <a:lnTo>
                  <a:pt x="21139" y="0"/>
                </a:lnTo>
                <a:cubicBezTo>
                  <a:pt x="21445" y="0"/>
                  <a:pt x="21599" y="182"/>
                  <a:pt x="21599" y="549"/>
                </a:cubicBezTo>
                <a:lnTo>
                  <a:pt x="21599" y="21047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/>
        </p:spPr>
        <p:txBody>
          <a:bodyPr lIns="50789" tIns="50789" rIns="50789" bIns="50789" anchor="ctr"/>
          <a:lstStyle/>
          <a:p>
            <a:pPr marL="0" marR="0" lvl="0" indent="0" defTabSz="45709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9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39" name="AutoShape 32"/>
          <p:cNvSpPr>
            <a:spLocks/>
          </p:cNvSpPr>
          <p:nvPr/>
        </p:nvSpPr>
        <p:spPr bwMode="auto">
          <a:xfrm>
            <a:off x="7825717" y="2779073"/>
            <a:ext cx="410362" cy="41211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151" y="7569"/>
                </a:moveTo>
                <a:cubicBezTo>
                  <a:pt x="21273" y="7569"/>
                  <a:pt x="21379" y="7618"/>
                  <a:pt x="21468" y="7727"/>
                </a:cubicBezTo>
                <a:cubicBezTo>
                  <a:pt x="21554" y="7834"/>
                  <a:pt x="21599" y="7958"/>
                  <a:pt x="21599" y="8105"/>
                </a:cubicBezTo>
                <a:lnTo>
                  <a:pt x="21599" y="13494"/>
                </a:lnTo>
                <a:cubicBezTo>
                  <a:pt x="21599" y="13641"/>
                  <a:pt x="21556" y="13768"/>
                  <a:pt x="21472" y="13872"/>
                </a:cubicBezTo>
                <a:cubicBezTo>
                  <a:pt x="21388" y="13978"/>
                  <a:pt x="21280" y="14033"/>
                  <a:pt x="21151" y="14033"/>
                </a:cubicBezTo>
                <a:lnTo>
                  <a:pt x="19807" y="14033"/>
                </a:lnTo>
                <a:lnTo>
                  <a:pt x="19807" y="19984"/>
                </a:lnTo>
                <a:cubicBezTo>
                  <a:pt x="19807" y="20419"/>
                  <a:pt x="19675" y="20796"/>
                  <a:pt x="19411" y="21116"/>
                </a:cubicBezTo>
                <a:cubicBezTo>
                  <a:pt x="19144" y="21438"/>
                  <a:pt x="18825" y="21599"/>
                  <a:pt x="18451" y="21599"/>
                </a:cubicBezTo>
                <a:lnTo>
                  <a:pt x="3146" y="21599"/>
                </a:lnTo>
                <a:cubicBezTo>
                  <a:pt x="2772" y="21599"/>
                  <a:pt x="2455" y="21438"/>
                  <a:pt x="2198" y="21116"/>
                </a:cubicBezTo>
                <a:cubicBezTo>
                  <a:pt x="1941" y="20796"/>
                  <a:pt x="1814" y="20419"/>
                  <a:pt x="1814" y="19984"/>
                </a:cubicBezTo>
                <a:lnTo>
                  <a:pt x="1814" y="14033"/>
                </a:lnTo>
                <a:lnTo>
                  <a:pt x="446" y="14033"/>
                </a:lnTo>
                <a:cubicBezTo>
                  <a:pt x="324" y="14033"/>
                  <a:pt x="218" y="13981"/>
                  <a:pt x="132" y="13880"/>
                </a:cubicBezTo>
                <a:cubicBezTo>
                  <a:pt x="43" y="13780"/>
                  <a:pt x="0" y="13650"/>
                  <a:pt x="0" y="13494"/>
                </a:cubicBezTo>
                <a:lnTo>
                  <a:pt x="0" y="8105"/>
                </a:lnTo>
                <a:cubicBezTo>
                  <a:pt x="0" y="7958"/>
                  <a:pt x="43" y="7834"/>
                  <a:pt x="132" y="7727"/>
                </a:cubicBezTo>
                <a:cubicBezTo>
                  <a:pt x="218" y="7618"/>
                  <a:pt x="324" y="7569"/>
                  <a:pt x="446" y="7569"/>
                </a:cubicBezTo>
                <a:lnTo>
                  <a:pt x="6638" y="7569"/>
                </a:lnTo>
                <a:cubicBezTo>
                  <a:pt x="6203" y="7569"/>
                  <a:pt x="5791" y="7468"/>
                  <a:pt x="5404" y="7270"/>
                </a:cubicBezTo>
                <a:cubicBezTo>
                  <a:pt x="5018" y="7074"/>
                  <a:pt x="4682" y="6803"/>
                  <a:pt x="4399" y="6466"/>
                </a:cubicBezTo>
                <a:cubicBezTo>
                  <a:pt x="4116" y="6126"/>
                  <a:pt x="3892" y="5723"/>
                  <a:pt x="3727" y="5266"/>
                </a:cubicBezTo>
                <a:cubicBezTo>
                  <a:pt x="3561" y="4808"/>
                  <a:pt x="3480" y="4316"/>
                  <a:pt x="3480" y="3789"/>
                </a:cubicBezTo>
                <a:cubicBezTo>
                  <a:pt x="3480" y="3267"/>
                  <a:pt x="3561" y="2775"/>
                  <a:pt x="3727" y="2312"/>
                </a:cubicBezTo>
                <a:cubicBezTo>
                  <a:pt x="3892" y="1845"/>
                  <a:pt x="4116" y="1445"/>
                  <a:pt x="4399" y="1102"/>
                </a:cubicBezTo>
                <a:cubicBezTo>
                  <a:pt x="4682" y="765"/>
                  <a:pt x="5016" y="495"/>
                  <a:pt x="5399" y="296"/>
                </a:cubicBezTo>
                <a:cubicBezTo>
                  <a:pt x="5781" y="100"/>
                  <a:pt x="6194" y="0"/>
                  <a:pt x="6638" y="0"/>
                </a:cubicBezTo>
                <a:cubicBezTo>
                  <a:pt x="7106" y="0"/>
                  <a:pt x="7550" y="112"/>
                  <a:pt x="7967" y="336"/>
                </a:cubicBezTo>
                <a:cubicBezTo>
                  <a:pt x="8385" y="561"/>
                  <a:pt x="8723" y="883"/>
                  <a:pt x="8985" y="1295"/>
                </a:cubicBezTo>
                <a:lnTo>
                  <a:pt x="10799" y="4094"/>
                </a:lnTo>
                <a:lnTo>
                  <a:pt x="12614" y="1295"/>
                </a:lnTo>
                <a:cubicBezTo>
                  <a:pt x="12883" y="883"/>
                  <a:pt x="13224" y="561"/>
                  <a:pt x="13636" y="336"/>
                </a:cubicBezTo>
                <a:cubicBezTo>
                  <a:pt x="14049" y="112"/>
                  <a:pt x="14493" y="0"/>
                  <a:pt x="14971" y="0"/>
                </a:cubicBezTo>
                <a:cubicBezTo>
                  <a:pt x="15405" y="0"/>
                  <a:pt x="15815" y="100"/>
                  <a:pt x="16199" y="296"/>
                </a:cubicBezTo>
                <a:cubicBezTo>
                  <a:pt x="16581" y="495"/>
                  <a:pt x="16915" y="765"/>
                  <a:pt x="17198" y="1102"/>
                </a:cubicBezTo>
                <a:cubicBezTo>
                  <a:pt x="17481" y="1445"/>
                  <a:pt x="17704" y="1845"/>
                  <a:pt x="17870" y="2303"/>
                </a:cubicBezTo>
                <a:cubicBezTo>
                  <a:pt x="18036" y="2761"/>
                  <a:pt x="18117" y="3259"/>
                  <a:pt x="18117" y="3789"/>
                </a:cubicBezTo>
                <a:cubicBezTo>
                  <a:pt x="18117" y="4315"/>
                  <a:pt x="18036" y="4808"/>
                  <a:pt x="17870" y="5266"/>
                </a:cubicBezTo>
                <a:cubicBezTo>
                  <a:pt x="17704" y="5723"/>
                  <a:pt x="17481" y="6126"/>
                  <a:pt x="17198" y="6466"/>
                </a:cubicBezTo>
                <a:cubicBezTo>
                  <a:pt x="16915" y="6803"/>
                  <a:pt x="16581" y="7074"/>
                  <a:pt x="16199" y="7269"/>
                </a:cubicBezTo>
                <a:cubicBezTo>
                  <a:pt x="15815" y="7468"/>
                  <a:pt x="15405" y="7569"/>
                  <a:pt x="14971" y="7569"/>
                </a:cubicBezTo>
                <a:lnTo>
                  <a:pt x="21151" y="7569"/>
                </a:lnTo>
                <a:close/>
                <a:moveTo>
                  <a:pt x="5294" y="3789"/>
                </a:moveTo>
                <a:cubicBezTo>
                  <a:pt x="5294" y="4243"/>
                  <a:pt x="5424" y="4621"/>
                  <a:pt x="5680" y="4929"/>
                </a:cubicBezTo>
                <a:cubicBezTo>
                  <a:pt x="5937" y="5234"/>
                  <a:pt x="6256" y="5389"/>
                  <a:pt x="6638" y="5389"/>
                </a:cubicBezTo>
                <a:lnTo>
                  <a:pt x="9362" y="5389"/>
                </a:lnTo>
                <a:lnTo>
                  <a:pt x="7629" y="2689"/>
                </a:lnTo>
                <a:cubicBezTo>
                  <a:pt x="7550" y="2597"/>
                  <a:pt x="7430" y="2484"/>
                  <a:pt x="7260" y="2349"/>
                </a:cubicBezTo>
                <a:cubicBezTo>
                  <a:pt x="7092" y="2217"/>
                  <a:pt x="6885" y="2150"/>
                  <a:pt x="6638" y="2150"/>
                </a:cubicBezTo>
                <a:cubicBezTo>
                  <a:pt x="6264" y="2150"/>
                  <a:pt x="5947" y="2312"/>
                  <a:pt x="5685" y="2634"/>
                </a:cubicBezTo>
                <a:cubicBezTo>
                  <a:pt x="5426" y="2954"/>
                  <a:pt x="5294" y="3342"/>
                  <a:pt x="5294" y="3789"/>
                </a:cubicBezTo>
                <a:moveTo>
                  <a:pt x="13063" y="7569"/>
                </a:moveTo>
                <a:lnTo>
                  <a:pt x="8534" y="7569"/>
                </a:lnTo>
                <a:lnTo>
                  <a:pt x="8534" y="18553"/>
                </a:lnTo>
                <a:cubicBezTo>
                  <a:pt x="8534" y="18856"/>
                  <a:pt x="8628" y="19118"/>
                  <a:pt x="8810" y="19334"/>
                </a:cubicBezTo>
                <a:cubicBezTo>
                  <a:pt x="8995" y="19547"/>
                  <a:pt x="9208" y="19656"/>
                  <a:pt x="9456" y="19656"/>
                </a:cubicBezTo>
                <a:lnTo>
                  <a:pt x="12144" y="19656"/>
                </a:lnTo>
                <a:cubicBezTo>
                  <a:pt x="12396" y="19656"/>
                  <a:pt x="12612" y="19547"/>
                  <a:pt x="12792" y="19334"/>
                </a:cubicBezTo>
                <a:cubicBezTo>
                  <a:pt x="12972" y="19118"/>
                  <a:pt x="13063" y="18856"/>
                  <a:pt x="13063" y="18553"/>
                </a:cubicBezTo>
                <a:lnTo>
                  <a:pt x="13063" y="7569"/>
                </a:lnTo>
                <a:close/>
                <a:moveTo>
                  <a:pt x="12235" y="5389"/>
                </a:moveTo>
                <a:lnTo>
                  <a:pt x="14971" y="5389"/>
                </a:lnTo>
                <a:cubicBezTo>
                  <a:pt x="15345" y="5389"/>
                  <a:pt x="15660" y="5234"/>
                  <a:pt x="15916" y="4929"/>
                </a:cubicBezTo>
                <a:cubicBezTo>
                  <a:pt x="16173" y="4621"/>
                  <a:pt x="16303" y="4243"/>
                  <a:pt x="16303" y="3789"/>
                </a:cubicBezTo>
                <a:cubicBezTo>
                  <a:pt x="16303" y="3339"/>
                  <a:pt x="16173" y="2954"/>
                  <a:pt x="15916" y="2634"/>
                </a:cubicBezTo>
                <a:cubicBezTo>
                  <a:pt x="15660" y="2312"/>
                  <a:pt x="15345" y="2150"/>
                  <a:pt x="14971" y="2150"/>
                </a:cubicBezTo>
                <a:cubicBezTo>
                  <a:pt x="14716" y="2150"/>
                  <a:pt x="14507" y="2217"/>
                  <a:pt x="14342" y="2349"/>
                </a:cubicBezTo>
                <a:cubicBezTo>
                  <a:pt x="14179" y="2484"/>
                  <a:pt x="14059" y="2597"/>
                  <a:pt x="13982" y="2689"/>
                </a:cubicBezTo>
                <a:lnTo>
                  <a:pt x="12235" y="5389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/>
        </p:spPr>
        <p:txBody>
          <a:bodyPr lIns="50789" tIns="50789" rIns="50789" bIns="50789" anchor="ctr"/>
          <a:lstStyle/>
          <a:p>
            <a:pPr marL="0" marR="0" lvl="0" indent="0" defTabSz="45709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9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40" name="AutoShape 37"/>
          <p:cNvSpPr>
            <a:spLocks/>
          </p:cNvSpPr>
          <p:nvPr/>
        </p:nvSpPr>
        <p:spPr bwMode="auto">
          <a:xfrm>
            <a:off x="7843693" y="3845129"/>
            <a:ext cx="373056" cy="41046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412" y="0"/>
                </a:moveTo>
                <a:cubicBezTo>
                  <a:pt x="20751" y="0"/>
                  <a:pt x="21033" y="104"/>
                  <a:pt x="21260" y="316"/>
                </a:cubicBezTo>
                <a:cubicBezTo>
                  <a:pt x="21487" y="530"/>
                  <a:pt x="21599" y="790"/>
                  <a:pt x="21599" y="1109"/>
                </a:cubicBezTo>
                <a:lnTo>
                  <a:pt x="21599" y="15003"/>
                </a:lnTo>
                <a:cubicBezTo>
                  <a:pt x="21599" y="15537"/>
                  <a:pt x="21466" y="16008"/>
                  <a:pt x="21203" y="16415"/>
                </a:cubicBezTo>
                <a:cubicBezTo>
                  <a:pt x="20936" y="16827"/>
                  <a:pt x="20582" y="17169"/>
                  <a:pt x="20143" y="17446"/>
                </a:cubicBezTo>
                <a:cubicBezTo>
                  <a:pt x="19700" y="17719"/>
                  <a:pt x="19219" y="17931"/>
                  <a:pt x="18701" y="18078"/>
                </a:cubicBezTo>
                <a:cubicBezTo>
                  <a:pt x="18177" y="18228"/>
                  <a:pt x="17668" y="18301"/>
                  <a:pt x="17174" y="18301"/>
                </a:cubicBezTo>
                <a:cubicBezTo>
                  <a:pt x="16686" y="18301"/>
                  <a:pt x="16172" y="18228"/>
                  <a:pt x="15644" y="18078"/>
                </a:cubicBezTo>
                <a:cubicBezTo>
                  <a:pt x="15117" y="17931"/>
                  <a:pt x="14642" y="17719"/>
                  <a:pt x="14215" y="17446"/>
                </a:cubicBezTo>
                <a:cubicBezTo>
                  <a:pt x="13788" y="17169"/>
                  <a:pt x="13445" y="16830"/>
                  <a:pt x="13179" y="16423"/>
                </a:cubicBezTo>
                <a:cubicBezTo>
                  <a:pt x="12912" y="16019"/>
                  <a:pt x="12779" y="15545"/>
                  <a:pt x="12779" y="15003"/>
                </a:cubicBezTo>
                <a:cubicBezTo>
                  <a:pt x="12779" y="14492"/>
                  <a:pt x="12912" y="14029"/>
                  <a:pt x="13179" y="13611"/>
                </a:cubicBezTo>
                <a:cubicBezTo>
                  <a:pt x="13445" y="13198"/>
                  <a:pt x="13788" y="12851"/>
                  <a:pt x="14215" y="12572"/>
                </a:cubicBezTo>
                <a:cubicBezTo>
                  <a:pt x="14642" y="12295"/>
                  <a:pt x="15117" y="12080"/>
                  <a:pt x="15644" y="11936"/>
                </a:cubicBezTo>
                <a:cubicBezTo>
                  <a:pt x="16172" y="11792"/>
                  <a:pt x="16686" y="11719"/>
                  <a:pt x="17174" y="11719"/>
                </a:cubicBezTo>
                <a:cubicBezTo>
                  <a:pt x="17441" y="11719"/>
                  <a:pt x="17692" y="11736"/>
                  <a:pt x="17940" y="11775"/>
                </a:cubicBezTo>
                <a:cubicBezTo>
                  <a:pt x="18183" y="11812"/>
                  <a:pt x="18422" y="11854"/>
                  <a:pt x="18652" y="11908"/>
                </a:cubicBezTo>
                <a:lnTo>
                  <a:pt x="18652" y="4648"/>
                </a:lnTo>
                <a:lnTo>
                  <a:pt x="8823" y="7285"/>
                </a:lnTo>
                <a:lnTo>
                  <a:pt x="8823" y="18301"/>
                </a:lnTo>
                <a:cubicBezTo>
                  <a:pt x="8823" y="18835"/>
                  <a:pt x="8690" y="19307"/>
                  <a:pt x="8423" y="19716"/>
                </a:cubicBezTo>
                <a:cubicBezTo>
                  <a:pt x="8157" y="20125"/>
                  <a:pt x="7811" y="20467"/>
                  <a:pt x="7384" y="20744"/>
                </a:cubicBezTo>
                <a:cubicBezTo>
                  <a:pt x="6960" y="21018"/>
                  <a:pt x="6485" y="21230"/>
                  <a:pt x="5955" y="21376"/>
                </a:cubicBezTo>
                <a:cubicBezTo>
                  <a:pt x="5428" y="21526"/>
                  <a:pt x="4919" y="21599"/>
                  <a:pt x="4425" y="21599"/>
                </a:cubicBezTo>
                <a:cubicBezTo>
                  <a:pt x="3913" y="21599"/>
                  <a:pt x="3398" y="21526"/>
                  <a:pt x="2880" y="21376"/>
                </a:cubicBezTo>
                <a:cubicBezTo>
                  <a:pt x="2362" y="21230"/>
                  <a:pt x="1887" y="21018"/>
                  <a:pt x="1450" y="20744"/>
                </a:cubicBezTo>
                <a:cubicBezTo>
                  <a:pt x="1014" y="20467"/>
                  <a:pt x="666" y="20125"/>
                  <a:pt x="399" y="19716"/>
                </a:cubicBezTo>
                <a:cubicBezTo>
                  <a:pt x="133" y="19307"/>
                  <a:pt x="0" y="18835"/>
                  <a:pt x="0" y="18301"/>
                </a:cubicBezTo>
                <a:cubicBezTo>
                  <a:pt x="0" y="17790"/>
                  <a:pt x="133" y="17327"/>
                  <a:pt x="399" y="16909"/>
                </a:cubicBezTo>
                <a:cubicBezTo>
                  <a:pt x="666" y="16497"/>
                  <a:pt x="1014" y="16149"/>
                  <a:pt x="1450" y="15870"/>
                </a:cubicBezTo>
                <a:cubicBezTo>
                  <a:pt x="1887" y="15590"/>
                  <a:pt x="2362" y="15376"/>
                  <a:pt x="2880" y="15229"/>
                </a:cubicBezTo>
                <a:cubicBezTo>
                  <a:pt x="3398" y="15079"/>
                  <a:pt x="3913" y="15003"/>
                  <a:pt x="4425" y="15003"/>
                </a:cubicBezTo>
                <a:cubicBezTo>
                  <a:pt x="4667" y="15003"/>
                  <a:pt x="4913" y="15023"/>
                  <a:pt x="5158" y="15059"/>
                </a:cubicBezTo>
                <a:cubicBezTo>
                  <a:pt x="5403" y="15096"/>
                  <a:pt x="5649" y="15144"/>
                  <a:pt x="5888" y="15209"/>
                </a:cubicBezTo>
                <a:lnTo>
                  <a:pt x="5888" y="4676"/>
                </a:lnTo>
                <a:cubicBezTo>
                  <a:pt x="5888" y="4433"/>
                  <a:pt x="5967" y="4216"/>
                  <a:pt x="6121" y="4029"/>
                </a:cubicBezTo>
                <a:cubicBezTo>
                  <a:pt x="6276" y="3837"/>
                  <a:pt x="6482" y="3707"/>
                  <a:pt x="6745" y="3634"/>
                </a:cubicBezTo>
                <a:cubicBezTo>
                  <a:pt x="6966" y="3583"/>
                  <a:pt x="7445" y="3453"/>
                  <a:pt x="8187" y="3241"/>
                </a:cubicBezTo>
                <a:cubicBezTo>
                  <a:pt x="8926" y="3035"/>
                  <a:pt x="9786" y="2798"/>
                  <a:pt x="10771" y="2533"/>
                </a:cubicBezTo>
                <a:cubicBezTo>
                  <a:pt x="11755" y="2267"/>
                  <a:pt x="12791" y="1985"/>
                  <a:pt x="13888" y="1688"/>
                </a:cubicBezTo>
                <a:cubicBezTo>
                  <a:pt x="14984" y="1392"/>
                  <a:pt x="16005" y="1118"/>
                  <a:pt x="16947" y="872"/>
                </a:cubicBezTo>
                <a:cubicBezTo>
                  <a:pt x="17892" y="624"/>
                  <a:pt x="18683" y="415"/>
                  <a:pt x="19328" y="248"/>
                </a:cubicBezTo>
                <a:cubicBezTo>
                  <a:pt x="19976" y="81"/>
                  <a:pt x="20336" y="0"/>
                  <a:pt x="20412" y="0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/>
        </p:spPr>
        <p:txBody>
          <a:bodyPr lIns="50789" tIns="50789" rIns="50789" bIns="50789" anchor="ctr"/>
          <a:lstStyle/>
          <a:p>
            <a:pPr marL="0" marR="0" lvl="0" indent="0" defTabSz="45709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9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41" name="AutoShape 12"/>
          <p:cNvSpPr>
            <a:spLocks/>
          </p:cNvSpPr>
          <p:nvPr/>
        </p:nvSpPr>
        <p:spPr bwMode="auto">
          <a:xfrm>
            <a:off x="7524087" y="4882783"/>
            <a:ext cx="339142" cy="373154"/>
          </a:xfrm>
          <a:custGeom>
            <a:avLst/>
            <a:gdLst>
              <a:gd name="T0" fmla="+- 0 10802 114"/>
              <a:gd name="T1" fmla="*/ T0 w 21376"/>
              <a:gd name="T2" fmla="*/ 10800 h 21600"/>
              <a:gd name="T3" fmla="+- 0 10802 114"/>
              <a:gd name="T4" fmla="*/ T3 w 21376"/>
              <a:gd name="T5" fmla="*/ 10800 h 21600"/>
              <a:gd name="T6" fmla="+- 0 10802 114"/>
              <a:gd name="T7" fmla="*/ T6 w 21376"/>
              <a:gd name="T8" fmla="*/ 10800 h 21600"/>
              <a:gd name="T9" fmla="+- 0 10802 114"/>
              <a:gd name="T10" fmla="*/ T9 w 21376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376" h="21600">
                <a:moveTo>
                  <a:pt x="21036" y="18604"/>
                </a:moveTo>
                <a:cubicBezTo>
                  <a:pt x="21454" y="19261"/>
                  <a:pt x="21486" y="19922"/>
                  <a:pt x="21134" y="20586"/>
                </a:cubicBezTo>
                <a:cubicBezTo>
                  <a:pt x="20969" y="20915"/>
                  <a:pt x="20731" y="21168"/>
                  <a:pt x="20427" y="21338"/>
                </a:cubicBezTo>
                <a:cubicBezTo>
                  <a:pt x="20122" y="21514"/>
                  <a:pt x="19797" y="21599"/>
                  <a:pt x="19455" y="21599"/>
                </a:cubicBezTo>
                <a:lnTo>
                  <a:pt x="1928" y="21599"/>
                </a:lnTo>
                <a:cubicBezTo>
                  <a:pt x="1585" y="21599"/>
                  <a:pt x="1263" y="21514"/>
                  <a:pt x="965" y="21338"/>
                </a:cubicBezTo>
                <a:cubicBezTo>
                  <a:pt x="663" y="21168"/>
                  <a:pt x="425" y="20915"/>
                  <a:pt x="248" y="20586"/>
                </a:cubicBezTo>
                <a:cubicBezTo>
                  <a:pt x="-114" y="19914"/>
                  <a:pt x="-80" y="19250"/>
                  <a:pt x="344" y="18604"/>
                </a:cubicBezTo>
                <a:lnTo>
                  <a:pt x="7509" y="7313"/>
                </a:lnTo>
                <a:lnTo>
                  <a:pt x="7509" y="2167"/>
                </a:lnTo>
                <a:lnTo>
                  <a:pt x="6427" y="2167"/>
                </a:lnTo>
                <a:cubicBezTo>
                  <a:pt x="6122" y="2167"/>
                  <a:pt x="5870" y="2061"/>
                  <a:pt x="5670" y="1850"/>
                </a:cubicBezTo>
                <a:cubicBezTo>
                  <a:pt x="5473" y="1638"/>
                  <a:pt x="5371" y="1380"/>
                  <a:pt x="5371" y="1072"/>
                </a:cubicBezTo>
                <a:cubicBezTo>
                  <a:pt x="5371" y="778"/>
                  <a:pt x="5473" y="528"/>
                  <a:pt x="5670" y="320"/>
                </a:cubicBezTo>
                <a:cubicBezTo>
                  <a:pt x="5870" y="108"/>
                  <a:pt x="6122" y="0"/>
                  <a:pt x="6427" y="0"/>
                </a:cubicBezTo>
                <a:lnTo>
                  <a:pt x="14953" y="0"/>
                </a:lnTo>
                <a:cubicBezTo>
                  <a:pt x="15260" y="0"/>
                  <a:pt x="15515" y="108"/>
                  <a:pt x="15724" y="320"/>
                </a:cubicBezTo>
                <a:cubicBezTo>
                  <a:pt x="15933" y="528"/>
                  <a:pt x="16038" y="778"/>
                  <a:pt x="16038" y="1072"/>
                </a:cubicBezTo>
                <a:cubicBezTo>
                  <a:pt x="16038" y="1380"/>
                  <a:pt x="15933" y="1638"/>
                  <a:pt x="15724" y="1850"/>
                </a:cubicBezTo>
                <a:cubicBezTo>
                  <a:pt x="15515" y="2061"/>
                  <a:pt x="15260" y="2167"/>
                  <a:pt x="14953" y="2167"/>
                </a:cubicBezTo>
                <a:lnTo>
                  <a:pt x="13900" y="2167"/>
                </a:lnTo>
                <a:lnTo>
                  <a:pt x="13900" y="7339"/>
                </a:lnTo>
                <a:lnTo>
                  <a:pt x="21036" y="18604"/>
                </a:lnTo>
                <a:close/>
                <a:moveTo>
                  <a:pt x="5261" y="14865"/>
                </a:moveTo>
                <a:lnTo>
                  <a:pt x="16122" y="14865"/>
                </a:lnTo>
                <a:lnTo>
                  <a:pt x="11773" y="7974"/>
                </a:lnTo>
                <a:lnTo>
                  <a:pt x="11773" y="2167"/>
                </a:lnTo>
                <a:lnTo>
                  <a:pt x="9635" y="2167"/>
                </a:lnTo>
                <a:lnTo>
                  <a:pt x="9635" y="7947"/>
                </a:lnTo>
                <a:lnTo>
                  <a:pt x="5261" y="14865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/>
        </p:spPr>
        <p:txBody>
          <a:bodyPr lIns="50789" tIns="50789" rIns="50789" bIns="50789" anchor="ctr"/>
          <a:lstStyle/>
          <a:p>
            <a:pPr marL="0" marR="0" lvl="0" indent="0" defTabSz="45709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9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42" name="Oval 55"/>
          <p:cNvSpPr/>
          <p:nvPr/>
        </p:nvSpPr>
        <p:spPr>
          <a:xfrm>
            <a:off x="539552" y="1798458"/>
            <a:ext cx="651669" cy="651838"/>
          </a:xfrm>
          <a:prstGeom prst="ellipse">
            <a:avLst/>
          </a:prstGeom>
          <a:solidFill>
            <a:srgbClr val="3D735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45" tIns="45723" rIns="91445" bIns="45723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9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Lato Light"/>
              <a:ea typeface="+mn-ea"/>
              <a:cs typeface="Lato Light"/>
            </a:endParaRPr>
          </a:p>
        </p:txBody>
      </p:sp>
      <p:sp>
        <p:nvSpPr>
          <p:cNvPr id="43" name="Oval 62"/>
          <p:cNvSpPr/>
          <p:nvPr/>
        </p:nvSpPr>
        <p:spPr>
          <a:xfrm>
            <a:off x="539552" y="2697364"/>
            <a:ext cx="651669" cy="651838"/>
          </a:xfrm>
          <a:prstGeom prst="ellipse">
            <a:avLst/>
          </a:prstGeom>
          <a:solidFill>
            <a:srgbClr val="3D735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45" tIns="45723" rIns="91445" bIns="45723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9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Lato Light"/>
              <a:ea typeface="+mn-ea"/>
              <a:cs typeface="Lato Light"/>
            </a:endParaRPr>
          </a:p>
        </p:txBody>
      </p:sp>
      <p:sp>
        <p:nvSpPr>
          <p:cNvPr id="44" name="Oval 67"/>
          <p:cNvSpPr/>
          <p:nvPr/>
        </p:nvSpPr>
        <p:spPr>
          <a:xfrm>
            <a:off x="539552" y="3520527"/>
            <a:ext cx="651669" cy="651838"/>
          </a:xfrm>
          <a:prstGeom prst="ellipse">
            <a:avLst/>
          </a:prstGeom>
          <a:solidFill>
            <a:srgbClr val="3D735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45" tIns="45723" rIns="91445" bIns="45723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9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Lato Light"/>
              <a:ea typeface="+mn-ea"/>
              <a:cs typeface="Lato Light"/>
            </a:endParaRPr>
          </a:p>
        </p:txBody>
      </p:sp>
      <p:sp>
        <p:nvSpPr>
          <p:cNvPr id="45" name="Oval 72"/>
          <p:cNvSpPr/>
          <p:nvPr/>
        </p:nvSpPr>
        <p:spPr>
          <a:xfrm>
            <a:off x="539552" y="4419432"/>
            <a:ext cx="651669" cy="651838"/>
          </a:xfrm>
          <a:prstGeom prst="ellipse">
            <a:avLst/>
          </a:prstGeom>
          <a:solidFill>
            <a:srgbClr val="3D735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45" tIns="45723" rIns="91445" bIns="45723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9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Lato Light"/>
              <a:ea typeface="+mn-ea"/>
              <a:cs typeface="Lato Light"/>
            </a:endParaRPr>
          </a:p>
        </p:txBody>
      </p:sp>
      <p:sp>
        <p:nvSpPr>
          <p:cNvPr id="46" name="AutoShape 49"/>
          <p:cNvSpPr>
            <a:spLocks/>
          </p:cNvSpPr>
          <p:nvPr/>
        </p:nvSpPr>
        <p:spPr bwMode="auto">
          <a:xfrm>
            <a:off x="701690" y="1952867"/>
            <a:ext cx="280283" cy="28148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3143" y="21047"/>
                </a:moveTo>
                <a:cubicBezTo>
                  <a:pt x="3143" y="21200"/>
                  <a:pt x="3101" y="21329"/>
                  <a:pt x="3025" y="21435"/>
                </a:cubicBezTo>
                <a:cubicBezTo>
                  <a:pt x="2947" y="21544"/>
                  <a:pt x="2841" y="21599"/>
                  <a:pt x="2707" y="21599"/>
                </a:cubicBezTo>
                <a:lnTo>
                  <a:pt x="457" y="21599"/>
                </a:lnTo>
                <a:cubicBezTo>
                  <a:pt x="154" y="21599"/>
                  <a:pt x="0" y="21414"/>
                  <a:pt x="0" y="21047"/>
                </a:cubicBezTo>
                <a:lnTo>
                  <a:pt x="0" y="17393"/>
                </a:lnTo>
                <a:cubicBezTo>
                  <a:pt x="0" y="17244"/>
                  <a:pt x="46" y="17114"/>
                  <a:pt x="134" y="17006"/>
                </a:cubicBezTo>
                <a:cubicBezTo>
                  <a:pt x="225" y="16900"/>
                  <a:pt x="332" y="16844"/>
                  <a:pt x="457" y="16844"/>
                </a:cubicBezTo>
                <a:lnTo>
                  <a:pt x="2707" y="16844"/>
                </a:lnTo>
                <a:cubicBezTo>
                  <a:pt x="2834" y="16844"/>
                  <a:pt x="2937" y="16900"/>
                  <a:pt x="3018" y="17006"/>
                </a:cubicBezTo>
                <a:cubicBezTo>
                  <a:pt x="3101" y="17114"/>
                  <a:pt x="3143" y="17244"/>
                  <a:pt x="3143" y="17393"/>
                </a:cubicBezTo>
                <a:lnTo>
                  <a:pt x="3143" y="21047"/>
                </a:lnTo>
                <a:close/>
                <a:moveTo>
                  <a:pt x="7757" y="21047"/>
                </a:moveTo>
                <a:cubicBezTo>
                  <a:pt x="7757" y="21200"/>
                  <a:pt x="7715" y="21329"/>
                  <a:pt x="7634" y="21435"/>
                </a:cubicBezTo>
                <a:cubicBezTo>
                  <a:pt x="7551" y="21544"/>
                  <a:pt x="7448" y="21599"/>
                  <a:pt x="7324" y="21599"/>
                </a:cubicBezTo>
                <a:lnTo>
                  <a:pt x="5062" y="21599"/>
                </a:lnTo>
                <a:cubicBezTo>
                  <a:pt x="4934" y="21599"/>
                  <a:pt x="4829" y="21544"/>
                  <a:pt x="4739" y="21435"/>
                </a:cubicBezTo>
                <a:cubicBezTo>
                  <a:pt x="4648" y="21329"/>
                  <a:pt x="4604" y="21200"/>
                  <a:pt x="4604" y="21047"/>
                </a:cubicBezTo>
                <a:lnTo>
                  <a:pt x="4604" y="14947"/>
                </a:lnTo>
                <a:cubicBezTo>
                  <a:pt x="4604" y="14797"/>
                  <a:pt x="4648" y="14668"/>
                  <a:pt x="4739" y="14559"/>
                </a:cubicBezTo>
                <a:cubicBezTo>
                  <a:pt x="4829" y="14453"/>
                  <a:pt x="4934" y="14398"/>
                  <a:pt x="5062" y="14398"/>
                </a:cubicBezTo>
                <a:lnTo>
                  <a:pt x="7324" y="14398"/>
                </a:lnTo>
                <a:cubicBezTo>
                  <a:pt x="7448" y="14398"/>
                  <a:pt x="7551" y="14453"/>
                  <a:pt x="7634" y="14559"/>
                </a:cubicBezTo>
                <a:cubicBezTo>
                  <a:pt x="7715" y="14668"/>
                  <a:pt x="7757" y="14797"/>
                  <a:pt x="7757" y="14947"/>
                </a:cubicBezTo>
                <a:lnTo>
                  <a:pt x="7757" y="21047"/>
                </a:lnTo>
                <a:close/>
                <a:moveTo>
                  <a:pt x="12388" y="21047"/>
                </a:moveTo>
                <a:cubicBezTo>
                  <a:pt x="12388" y="21200"/>
                  <a:pt x="12342" y="21329"/>
                  <a:pt x="12251" y="21435"/>
                </a:cubicBezTo>
                <a:cubicBezTo>
                  <a:pt x="12165" y="21544"/>
                  <a:pt x="12055" y="21599"/>
                  <a:pt x="11928" y="21599"/>
                </a:cubicBezTo>
                <a:lnTo>
                  <a:pt x="9666" y="21599"/>
                </a:lnTo>
                <a:cubicBezTo>
                  <a:pt x="9541" y="21599"/>
                  <a:pt x="9434" y="21544"/>
                  <a:pt x="9343" y="21435"/>
                </a:cubicBezTo>
                <a:cubicBezTo>
                  <a:pt x="9255" y="21329"/>
                  <a:pt x="9208" y="21200"/>
                  <a:pt x="9208" y="21047"/>
                </a:cubicBezTo>
                <a:lnTo>
                  <a:pt x="9208" y="11546"/>
                </a:lnTo>
                <a:cubicBezTo>
                  <a:pt x="9208" y="11393"/>
                  <a:pt x="9255" y="11264"/>
                  <a:pt x="9343" y="11158"/>
                </a:cubicBezTo>
                <a:cubicBezTo>
                  <a:pt x="9434" y="11049"/>
                  <a:pt x="9541" y="10996"/>
                  <a:pt x="9666" y="10996"/>
                </a:cubicBezTo>
                <a:lnTo>
                  <a:pt x="11928" y="10996"/>
                </a:lnTo>
                <a:cubicBezTo>
                  <a:pt x="12055" y="10996"/>
                  <a:pt x="12165" y="11049"/>
                  <a:pt x="12251" y="11158"/>
                </a:cubicBezTo>
                <a:cubicBezTo>
                  <a:pt x="12342" y="11264"/>
                  <a:pt x="12388" y="11393"/>
                  <a:pt x="12388" y="11546"/>
                </a:cubicBezTo>
                <a:lnTo>
                  <a:pt x="12388" y="21047"/>
                </a:lnTo>
                <a:close/>
                <a:moveTo>
                  <a:pt x="16993" y="21047"/>
                </a:moveTo>
                <a:cubicBezTo>
                  <a:pt x="16993" y="21200"/>
                  <a:pt x="16946" y="21329"/>
                  <a:pt x="16856" y="21435"/>
                </a:cubicBezTo>
                <a:cubicBezTo>
                  <a:pt x="16767" y="21544"/>
                  <a:pt x="16660" y="21599"/>
                  <a:pt x="16535" y="21599"/>
                </a:cubicBezTo>
                <a:lnTo>
                  <a:pt x="14285" y="21599"/>
                </a:lnTo>
                <a:cubicBezTo>
                  <a:pt x="14158" y="21599"/>
                  <a:pt x="14055" y="21544"/>
                  <a:pt x="13974" y="21435"/>
                </a:cubicBezTo>
                <a:cubicBezTo>
                  <a:pt x="13894" y="21329"/>
                  <a:pt x="13850" y="21200"/>
                  <a:pt x="13850" y="21047"/>
                </a:cubicBezTo>
                <a:lnTo>
                  <a:pt x="13850" y="7058"/>
                </a:lnTo>
                <a:cubicBezTo>
                  <a:pt x="13850" y="6908"/>
                  <a:pt x="13891" y="6781"/>
                  <a:pt x="13967" y="6670"/>
                </a:cubicBezTo>
                <a:cubicBezTo>
                  <a:pt x="14045" y="6564"/>
                  <a:pt x="14151" y="6511"/>
                  <a:pt x="14285" y="6511"/>
                </a:cubicBezTo>
                <a:lnTo>
                  <a:pt x="16535" y="6511"/>
                </a:lnTo>
                <a:cubicBezTo>
                  <a:pt x="16660" y="6511"/>
                  <a:pt x="16767" y="6561"/>
                  <a:pt x="16855" y="6664"/>
                </a:cubicBezTo>
                <a:cubicBezTo>
                  <a:pt x="16946" y="6767"/>
                  <a:pt x="16993" y="6899"/>
                  <a:pt x="16993" y="7058"/>
                </a:cubicBezTo>
                <a:lnTo>
                  <a:pt x="16993" y="21047"/>
                </a:lnTo>
                <a:close/>
                <a:moveTo>
                  <a:pt x="21599" y="21047"/>
                </a:moveTo>
                <a:cubicBezTo>
                  <a:pt x="21599" y="21414"/>
                  <a:pt x="21448" y="21599"/>
                  <a:pt x="21139" y="21599"/>
                </a:cubicBezTo>
                <a:lnTo>
                  <a:pt x="18914" y="21599"/>
                </a:lnTo>
                <a:cubicBezTo>
                  <a:pt x="18611" y="21599"/>
                  <a:pt x="18456" y="21414"/>
                  <a:pt x="18456" y="21047"/>
                </a:cubicBezTo>
                <a:lnTo>
                  <a:pt x="18456" y="549"/>
                </a:lnTo>
                <a:cubicBezTo>
                  <a:pt x="18456" y="182"/>
                  <a:pt x="18608" y="0"/>
                  <a:pt x="18914" y="0"/>
                </a:cubicBezTo>
                <a:lnTo>
                  <a:pt x="21139" y="0"/>
                </a:lnTo>
                <a:cubicBezTo>
                  <a:pt x="21445" y="0"/>
                  <a:pt x="21599" y="182"/>
                  <a:pt x="21599" y="549"/>
                </a:cubicBezTo>
                <a:lnTo>
                  <a:pt x="21599" y="21047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/>
        </p:spPr>
        <p:txBody>
          <a:bodyPr lIns="50789" tIns="50789" rIns="50789" bIns="50789" anchor="ctr"/>
          <a:lstStyle/>
          <a:p>
            <a:pPr marL="0" marR="0" lvl="0" indent="0" defTabSz="45709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9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47" name="AutoShape 32"/>
          <p:cNvSpPr>
            <a:spLocks/>
          </p:cNvSpPr>
          <p:nvPr/>
        </p:nvSpPr>
        <p:spPr bwMode="auto">
          <a:xfrm>
            <a:off x="714371" y="2862173"/>
            <a:ext cx="308311" cy="30962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151" y="7569"/>
                </a:moveTo>
                <a:cubicBezTo>
                  <a:pt x="21273" y="7569"/>
                  <a:pt x="21379" y="7618"/>
                  <a:pt x="21468" y="7727"/>
                </a:cubicBezTo>
                <a:cubicBezTo>
                  <a:pt x="21554" y="7834"/>
                  <a:pt x="21599" y="7958"/>
                  <a:pt x="21599" y="8105"/>
                </a:cubicBezTo>
                <a:lnTo>
                  <a:pt x="21599" y="13494"/>
                </a:lnTo>
                <a:cubicBezTo>
                  <a:pt x="21599" y="13641"/>
                  <a:pt x="21556" y="13768"/>
                  <a:pt x="21472" y="13872"/>
                </a:cubicBezTo>
                <a:cubicBezTo>
                  <a:pt x="21388" y="13978"/>
                  <a:pt x="21280" y="14033"/>
                  <a:pt x="21151" y="14033"/>
                </a:cubicBezTo>
                <a:lnTo>
                  <a:pt x="19807" y="14033"/>
                </a:lnTo>
                <a:lnTo>
                  <a:pt x="19807" y="19984"/>
                </a:lnTo>
                <a:cubicBezTo>
                  <a:pt x="19807" y="20419"/>
                  <a:pt x="19675" y="20796"/>
                  <a:pt x="19411" y="21116"/>
                </a:cubicBezTo>
                <a:cubicBezTo>
                  <a:pt x="19144" y="21438"/>
                  <a:pt x="18825" y="21599"/>
                  <a:pt x="18451" y="21599"/>
                </a:cubicBezTo>
                <a:lnTo>
                  <a:pt x="3146" y="21599"/>
                </a:lnTo>
                <a:cubicBezTo>
                  <a:pt x="2772" y="21599"/>
                  <a:pt x="2455" y="21438"/>
                  <a:pt x="2198" y="21116"/>
                </a:cubicBezTo>
                <a:cubicBezTo>
                  <a:pt x="1941" y="20796"/>
                  <a:pt x="1814" y="20419"/>
                  <a:pt x="1814" y="19984"/>
                </a:cubicBezTo>
                <a:lnTo>
                  <a:pt x="1814" y="14033"/>
                </a:lnTo>
                <a:lnTo>
                  <a:pt x="446" y="14033"/>
                </a:lnTo>
                <a:cubicBezTo>
                  <a:pt x="324" y="14033"/>
                  <a:pt x="218" y="13981"/>
                  <a:pt x="132" y="13880"/>
                </a:cubicBezTo>
                <a:cubicBezTo>
                  <a:pt x="43" y="13780"/>
                  <a:pt x="0" y="13650"/>
                  <a:pt x="0" y="13494"/>
                </a:cubicBezTo>
                <a:lnTo>
                  <a:pt x="0" y="8105"/>
                </a:lnTo>
                <a:cubicBezTo>
                  <a:pt x="0" y="7958"/>
                  <a:pt x="43" y="7834"/>
                  <a:pt x="132" y="7727"/>
                </a:cubicBezTo>
                <a:cubicBezTo>
                  <a:pt x="218" y="7618"/>
                  <a:pt x="324" y="7569"/>
                  <a:pt x="446" y="7569"/>
                </a:cubicBezTo>
                <a:lnTo>
                  <a:pt x="6638" y="7569"/>
                </a:lnTo>
                <a:cubicBezTo>
                  <a:pt x="6203" y="7569"/>
                  <a:pt x="5791" y="7468"/>
                  <a:pt x="5404" y="7270"/>
                </a:cubicBezTo>
                <a:cubicBezTo>
                  <a:pt x="5018" y="7074"/>
                  <a:pt x="4682" y="6803"/>
                  <a:pt x="4399" y="6466"/>
                </a:cubicBezTo>
                <a:cubicBezTo>
                  <a:pt x="4116" y="6126"/>
                  <a:pt x="3892" y="5723"/>
                  <a:pt x="3727" y="5266"/>
                </a:cubicBezTo>
                <a:cubicBezTo>
                  <a:pt x="3561" y="4808"/>
                  <a:pt x="3480" y="4316"/>
                  <a:pt x="3480" y="3789"/>
                </a:cubicBezTo>
                <a:cubicBezTo>
                  <a:pt x="3480" y="3267"/>
                  <a:pt x="3561" y="2775"/>
                  <a:pt x="3727" y="2312"/>
                </a:cubicBezTo>
                <a:cubicBezTo>
                  <a:pt x="3892" y="1845"/>
                  <a:pt x="4116" y="1445"/>
                  <a:pt x="4399" y="1102"/>
                </a:cubicBezTo>
                <a:cubicBezTo>
                  <a:pt x="4682" y="765"/>
                  <a:pt x="5016" y="495"/>
                  <a:pt x="5399" y="296"/>
                </a:cubicBezTo>
                <a:cubicBezTo>
                  <a:pt x="5781" y="100"/>
                  <a:pt x="6194" y="0"/>
                  <a:pt x="6638" y="0"/>
                </a:cubicBezTo>
                <a:cubicBezTo>
                  <a:pt x="7106" y="0"/>
                  <a:pt x="7550" y="112"/>
                  <a:pt x="7967" y="336"/>
                </a:cubicBezTo>
                <a:cubicBezTo>
                  <a:pt x="8385" y="561"/>
                  <a:pt x="8723" y="883"/>
                  <a:pt x="8985" y="1295"/>
                </a:cubicBezTo>
                <a:lnTo>
                  <a:pt x="10799" y="4094"/>
                </a:lnTo>
                <a:lnTo>
                  <a:pt x="12614" y="1295"/>
                </a:lnTo>
                <a:cubicBezTo>
                  <a:pt x="12883" y="883"/>
                  <a:pt x="13224" y="561"/>
                  <a:pt x="13636" y="336"/>
                </a:cubicBezTo>
                <a:cubicBezTo>
                  <a:pt x="14049" y="112"/>
                  <a:pt x="14493" y="0"/>
                  <a:pt x="14971" y="0"/>
                </a:cubicBezTo>
                <a:cubicBezTo>
                  <a:pt x="15405" y="0"/>
                  <a:pt x="15815" y="100"/>
                  <a:pt x="16199" y="296"/>
                </a:cubicBezTo>
                <a:cubicBezTo>
                  <a:pt x="16581" y="495"/>
                  <a:pt x="16915" y="765"/>
                  <a:pt x="17198" y="1102"/>
                </a:cubicBezTo>
                <a:cubicBezTo>
                  <a:pt x="17481" y="1445"/>
                  <a:pt x="17704" y="1845"/>
                  <a:pt x="17870" y="2303"/>
                </a:cubicBezTo>
                <a:cubicBezTo>
                  <a:pt x="18036" y="2761"/>
                  <a:pt x="18117" y="3259"/>
                  <a:pt x="18117" y="3789"/>
                </a:cubicBezTo>
                <a:cubicBezTo>
                  <a:pt x="18117" y="4315"/>
                  <a:pt x="18036" y="4808"/>
                  <a:pt x="17870" y="5266"/>
                </a:cubicBezTo>
                <a:cubicBezTo>
                  <a:pt x="17704" y="5723"/>
                  <a:pt x="17481" y="6126"/>
                  <a:pt x="17198" y="6466"/>
                </a:cubicBezTo>
                <a:cubicBezTo>
                  <a:pt x="16915" y="6803"/>
                  <a:pt x="16581" y="7074"/>
                  <a:pt x="16199" y="7269"/>
                </a:cubicBezTo>
                <a:cubicBezTo>
                  <a:pt x="15815" y="7468"/>
                  <a:pt x="15405" y="7569"/>
                  <a:pt x="14971" y="7569"/>
                </a:cubicBezTo>
                <a:lnTo>
                  <a:pt x="21151" y="7569"/>
                </a:lnTo>
                <a:close/>
                <a:moveTo>
                  <a:pt x="5294" y="3789"/>
                </a:moveTo>
                <a:cubicBezTo>
                  <a:pt x="5294" y="4243"/>
                  <a:pt x="5424" y="4621"/>
                  <a:pt x="5680" y="4929"/>
                </a:cubicBezTo>
                <a:cubicBezTo>
                  <a:pt x="5937" y="5234"/>
                  <a:pt x="6256" y="5389"/>
                  <a:pt x="6638" y="5389"/>
                </a:cubicBezTo>
                <a:lnTo>
                  <a:pt x="9362" y="5389"/>
                </a:lnTo>
                <a:lnTo>
                  <a:pt x="7629" y="2689"/>
                </a:lnTo>
                <a:cubicBezTo>
                  <a:pt x="7550" y="2597"/>
                  <a:pt x="7430" y="2484"/>
                  <a:pt x="7260" y="2349"/>
                </a:cubicBezTo>
                <a:cubicBezTo>
                  <a:pt x="7092" y="2217"/>
                  <a:pt x="6885" y="2150"/>
                  <a:pt x="6638" y="2150"/>
                </a:cubicBezTo>
                <a:cubicBezTo>
                  <a:pt x="6264" y="2150"/>
                  <a:pt x="5947" y="2312"/>
                  <a:pt x="5685" y="2634"/>
                </a:cubicBezTo>
                <a:cubicBezTo>
                  <a:pt x="5426" y="2954"/>
                  <a:pt x="5294" y="3342"/>
                  <a:pt x="5294" y="3789"/>
                </a:cubicBezTo>
                <a:moveTo>
                  <a:pt x="13063" y="7569"/>
                </a:moveTo>
                <a:lnTo>
                  <a:pt x="8534" y="7569"/>
                </a:lnTo>
                <a:lnTo>
                  <a:pt x="8534" y="18553"/>
                </a:lnTo>
                <a:cubicBezTo>
                  <a:pt x="8534" y="18856"/>
                  <a:pt x="8628" y="19118"/>
                  <a:pt x="8810" y="19334"/>
                </a:cubicBezTo>
                <a:cubicBezTo>
                  <a:pt x="8995" y="19547"/>
                  <a:pt x="9208" y="19656"/>
                  <a:pt x="9456" y="19656"/>
                </a:cubicBezTo>
                <a:lnTo>
                  <a:pt x="12144" y="19656"/>
                </a:lnTo>
                <a:cubicBezTo>
                  <a:pt x="12396" y="19656"/>
                  <a:pt x="12612" y="19547"/>
                  <a:pt x="12792" y="19334"/>
                </a:cubicBezTo>
                <a:cubicBezTo>
                  <a:pt x="12972" y="19118"/>
                  <a:pt x="13063" y="18856"/>
                  <a:pt x="13063" y="18553"/>
                </a:cubicBezTo>
                <a:lnTo>
                  <a:pt x="13063" y="7569"/>
                </a:lnTo>
                <a:close/>
                <a:moveTo>
                  <a:pt x="12235" y="5389"/>
                </a:moveTo>
                <a:lnTo>
                  <a:pt x="14971" y="5389"/>
                </a:lnTo>
                <a:cubicBezTo>
                  <a:pt x="15345" y="5389"/>
                  <a:pt x="15660" y="5234"/>
                  <a:pt x="15916" y="4929"/>
                </a:cubicBezTo>
                <a:cubicBezTo>
                  <a:pt x="16173" y="4621"/>
                  <a:pt x="16303" y="4243"/>
                  <a:pt x="16303" y="3789"/>
                </a:cubicBezTo>
                <a:cubicBezTo>
                  <a:pt x="16303" y="3339"/>
                  <a:pt x="16173" y="2954"/>
                  <a:pt x="15916" y="2634"/>
                </a:cubicBezTo>
                <a:cubicBezTo>
                  <a:pt x="15660" y="2312"/>
                  <a:pt x="15345" y="2150"/>
                  <a:pt x="14971" y="2150"/>
                </a:cubicBezTo>
                <a:cubicBezTo>
                  <a:pt x="14716" y="2150"/>
                  <a:pt x="14507" y="2217"/>
                  <a:pt x="14342" y="2349"/>
                </a:cubicBezTo>
                <a:cubicBezTo>
                  <a:pt x="14179" y="2484"/>
                  <a:pt x="14059" y="2597"/>
                  <a:pt x="13982" y="2689"/>
                </a:cubicBezTo>
                <a:lnTo>
                  <a:pt x="12235" y="5389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/>
        </p:spPr>
        <p:txBody>
          <a:bodyPr lIns="50789" tIns="50789" rIns="50789" bIns="50789" anchor="ctr"/>
          <a:lstStyle/>
          <a:p>
            <a:pPr marL="0" marR="0" lvl="0" indent="0" defTabSz="45709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9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48" name="AutoShape 37"/>
          <p:cNvSpPr>
            <a:spLocks/>
          </p:cNvSpPr>
          <p:nvPr/>
        </p:nvSpPr>
        <p:spPr bwMode="auto">
          <a:xfrm>
            <a:off x="708409" y="3693281"/>
            <a:ext cx="280283" cy="30839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412" y="0"/>
                </a:moveTo>
                <a:cubicBezTo>
                  <a:pt x="20751" y="0"/>
                  <a:pt x="21033" y="104"/>
                  <a:pt x="21260" y="316"/>
                </a:cubicBezTo>
                <a:cubicBezTo>
                  <a:pt x="21487" y="530"/>
                  <a:pt x="21599" y="790"/>
                  <a:pt x="21599" y="1109"/>
                </a:cubicBezTo>
                <a:lnTo>
                  <a:pt x="21599" y="15003"/>
                </a:lnTo>
                <a:cubicBezTo>
                  <a:pt x="21599" y="15537"/>
                  <a:pt x="21466" y="16008"/>
                  <a:pt x="21203" y="16415"/>
                </a:cubicBezTo>
                <a:cubicBezTo>
                  <a:pt x="20936" y="16827"/>
                  <a:pt x="20582" y="17169"/>
                  <a:pt x="20143" y="17446"/>
                </a:cubicBezTo>
                <a:cubicBezTo>
                  <a:pt x="19700" y="17719"/>
                  <a:pt x="19219" y="17931"/>
                  <a:pt x="18701" y="18078"/>
                </a:cubicBezTo>
                <a:cubicBezTo>
                  <a:pt x="18177" y="18228"/>
                  <a:pt x="17668" y="18301"/>
                  <a:pt x="17174" y="18301"/>
                </a:cubicBezTo>
                <a:cubicBezTo>
                  <a:pt x="16686" y="18301"/>
                  <a:pt x="16172" y="18228"/>
                  <a:pt x="15644" y="18078"/>
                </a:cubicBezTo>
                <a:cubicBezTo>
                  <a:pt x="15117" y="17931"/>
                  <a:pt x="14642" y="17719"/>
                  <a:pt x="14215" y="17446"/>
                </a:cubicBezTo>
                <a:cubicBezTo>
                  <a:pt x="13788" y="17169"/>
                  <a:pt x="13445" y="16830"/>
                  <a:pt x="13179" y="16423"/>
                </a:cubicBezTo>
                <a:cubicBezTo>
                  <a:pt x="12912" y="16019"/>
                  <a:pt x="12779" y="15545"/>
                  <a:pt x="12779" y="15003"/>
                </a:cubicBezTo>
                <a:cubicBezTo>
                  <a:pt x="12779" y="14492"/>
                  <a:pt x="12912" y="14029"/>
                  <a:pt x="13179" y="13611"/>
                </a:cubicBezTo>
                <a:cubicBezTo>
                  <a:pt x="13445" y="13198"/>
                  <a:pt x="13788" y="12851"/>
                  <a:pt x="14215" y="12572"/>
                </a:cubicBezTo>
                <a:cubicBezTo>
                  <a:pt x="14642" y="12295"/>
                  <a:pt x="15117" y="12080"/>
                  <a:pt x="15644" y="11936"/>
                </a:cubicBezTo>
                <a:cubicBezTo>
                  <a:pt x="16172" y="11792"/>
                  <a:pt x="16686" y="11719"/>
                  <a:pt x="17174" y="11719"/>
                </a:cubicBezTo>
                <a:cubicBezTo>
                  <a:pt x="17441" y="11719"/>
                  <a:pt x="17692" y="11736"/>
                  <a:pt x="17940" y="11775"/>
                </a:cubicBezTo>
                <a:cubicBezTo>
                  <a:pt x="18183" y="11812"/>
                  <a:pt x="18422" y="11854"/>
                  <a:pt x="18652" y="11908"/>
                </a:cubicBezTo>
                <a:lnTo>
                  <a:pt x="18652" y="4648"/>
                </a:lnTo>
                <a:lnTo>
                  <a:pt x="8823" y="7285"/>
                </a:lnTo>
                <a:lnTo>
                  <a:pt x="8823" y="18301"/>
                </a:lnTo>
                <a:cubicBezTo>
                  <a:pt x="8823" y="18835"/>
                  <a:pt x="8690" y="19307"/>
                  <a:pt x="8423" y="19716"/>
                </a:cubicBezTo>
                <a:cubicBezTo>
                  <a:pt x="8157" y="20125"/>
                  <a:pt x="7811" y="20467"/>
                  <a:pt x="7384" y="20744"/>
                </a:cubicBezTo>
                <a:cubicBezTo>
                  <a:pt x="6960" y="21018"/>
                  <a:pt x="6485" y="21230"/>
                  <a:pt x="5955" y="21376"/>
                </a:cubicBezTo>
                <a:cubicBezTo>
                  <a:pt x="5428" y="21526"/>
                  <a:pt x="4919" y="21599"/>
                  <a:pt x="4425" y="21599"/>
                </a:cubicBezTo>
                <a:cubicBezTo>
                  <a:pt x="3913" y="21599"/>
                  <a:pt x="3398" y="21526"/>
                  <a:pt x="2880" y="21376"/>
                </a:cubicBezTo>
                <a:cubicBezTo>
                  <a:pt x="2362" y="21230"/>
                  <a:pt x="1887" y="21018"/>
                  <a:pt x="1450" y="20744"/>
                </a:cubicBezTo>
                <a:cubicBezTo>
                  <a:pt x="1014" y="20467"/>
                  <a:pt x="666" y="20125"/>
                  <a:pt x="399" y="19716"/>
                </a:cubicBezTo>
                <a:cubicBezTo>
                  <a:pt x="133" y="19307"/>
                  <a:pt x="0" y="18835"/>
                  <a:pt x="0" y="18301"/>
                </a:cubicBezTo>
                <a:cubicBezTo>
                  <a:pt x="0" y="17790"/>
                  <a:pt x="133" y="17327"/>
                  <a:pt x="399" y="16909"/>
                </a:cubicBezTo>
                <a:cubicBezTo>
                  <a:pt x="666" y="16497"/>
                  <a:pt x="1014" y="16149"/>
                  <a:pt x="1450" y="15870"/>
                </a:cubicBezTo>
                <a:cubicBezTo>
                  <a:pt x="1887" y="15590"/>
                  <a:pt x="2362" y="15376"/>
                  <a:pt x="2880" y="15229"/>
                </a:cubicBezTo>
                <a:cubicBezTo>
                  <a:pt x="3398" y="15079"/>
                  <a:pt x="3913" y="15003"/>
                  <a:pt x="4425" y="15003"/>
                </a:cubicBezTo>
                <a:cubicBezTo>
                  <a:pt x="4667" y="15003"/>
                  <a:pt x="4913" y="15023"/>
                  <a:pt x="5158" y="15059"/>
                </a:cubicBezTo>
                <a:cubicBezTo>
                  <a:pt x="5403" y="15096"/>
                  <a:pt x="5649" y="15144"/>
                  <a:pt x="5888" y="15209"/>
                </a:cubicBezTo>
                <a:lnTo>
                  <a:pt x="5888" y="4676"/>
                </a:lnTo>
                <a:cubicBezTo>
                  <a:pt x="5888" y="4433"/>
                  <a:pt x="5967" y="4216"/>
                  <a:pt x="6121" y="4029"/>
                </a:cubicBezTo>
                <a:cubicBezTo>
                  <a:pt x="6276" y="3837"/>
                  <a:pt x="6482" y="3707"/>
                  <a:pt x="6745" y="3634"/>
                </a:cubicBezTo>
                <a:cubicBezTo>
                  <a:pt x="6966" y="3583"/>
                  <a:pt x="7445" y="3453"/>
                  <a:pt x="8187" y="3241"/>
                </a:cubicBezTo>
                <a:cubicBezTo>
                  <a:pt x="8926" y="3035"/>
                  <a:pt x="9786" y="2798"/>
                  <a:pt x="10771" y="2533"/>
                </a:cubicBezTo>
                <a:cubicBezTo>
                  <a:pt x="11755" y="2267"/>
                  <a:pt x="12791" y="1985"/>
                  <a:pt x="13888" y="1688"/>
                </a:cubicBezTo>
                <a:cubicBezTo>
                  <a:pt x="14984" y="1392"/>
                  <a:pt x="16005" y="1118"/>
                  <a:pt x="16947" y="872"/>
                </a:cubicBezTo>
                <a:cubicBezTo>
                  <a:pt x="17892" y="624"/>
                  <a:pt x="18683" y="415"/>
                  <a:pt x="19328" y="248"/>
                </a:cubicBezTo>
                <a:cubicBezTo>
                  <a:pt x="19976" y="81"/>
                  <a:pt x="20336" y="0"/>
                  <a:pt x="20412" y="0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/>
        </p:spPr>
        <p:txBody>
          <a:bodyPr lIns="50789" tIns="50789" rIns="50789" bIns="50789" anchor="ctr"/>
          <a:lstStyle/>
          <a:p>
            <a:pPr marL="0" marR="0" lvl="0" indent="0" defTabSz="45709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9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49" name="AutoShape 12"/>
          <p:cNvSpPr>
            <a:spLocks/>
          </p:cNvSpPr>
          <p:nvPr/>
        </p:nvSpPr>
        <p:spPr bwMode="auto">
          <a:xfrm>
            <a:off x="742220" y="4592980"/>
            <a:ext cx="231638" cy="280355"/>
          </a:xfrm>
          <a:custGeom>
            <a:avLst/>
            <a:gdLst>
              <a:gd name="T0" fmla="+- 0 10802 114"/>
              <a:gd name="T1" fmla="*/ T0 w 21376"/>
              <a:gd name="T2" fmla="*/ 10800 h 21600"/>
              <a:gd name="T3" fmla="+- 0 10802 114"/>
              <a:gd name="T4" fmla="*/ T3 w 21376"/>
              <a:gd name="T5" fmla="*/ 10800 h 21600"/>
              <a:gd name="T6" fmla="+- 0 10802 114"/>
              <a:gd name="T7" fmla="*/ T6 w 21376"/>
              <a:gd name="T8" fmla="*/ 10800 h 21600"/>
              <a:gd name="T9" fmla="+- 0 10802 114"/>
              <a:gd name="T10" fmla="*/ T9 w 21376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376" h="21600">
                <a:moveTo>
                  <a:pt x="21036" y="18604"/>
                </a:moveTo>
                <a:cubicBezTo>
                  <a:pt x="21454" y="19261"/>
                  <a:pt x="21486" y="19922"/>
                  <a:pt x="21134" y="20586"/>
                </a:cubicBezTo>
                <a:cubicBezTo>
                  <a:pt x="20969" y="20915"/>
                  <a:pt x="20731" y="21168"/>
                  <a:pt x="20427" y="21338"/>
                </a:cubicBezTo>
                <a:cubicBezTo>
                  <a:pt x="20122" y="21514"/>
                  <a:pt x="19797" y="21599"/>
                  <a:pt x="19455" y="21599"/>
                </a:cubicBezTo>
                <a:lnTo>
                  <a:pt x="1928" y="21599"/>
                </a:lnTo>
                <a:cubicBezTo>
                  <a:pt x="1585" y="21599"/>
                  <a:pt x="1263" y="21514"/>
                  <a:pt x="965" y="21338"/>
                </a:cubicBezTo>
                <a:cubicBezTo>
                  <a:pt x="663" y="21168"/>
                  <a:pt x="425" y="20915"/>
                  <a:pt x="248" y="20586"/>
                </a:cubicBezTo>
                <a:cubicBezTo>
                  <a:pt x="-114" y="19914"/>
                  <a:pt x="-80" y="19250"/>
                  <a:pt x="344" y="18604"/>
                </a:cubicBezTo>
                <a:lnTo>
                  <a:pt x="7509" y="7313"/>
                </a:lnTo>
                <a:lnTo>
                  <a:pt x="7509" y="2167"/>
                </a:lnTo>
                <a:lnTo>
                  <a:pt x="6427" y="2167"/>
                </a:lnTo>
                <a:cubicBezTo>
                  <a:pt x="6122" y="2167"/>
                  <a:pt x="5870" y="2061"/>
                  <a:pt x="5670" y="1850"/>
                </a:cubicBezTo>
                <a:cubicBezTo>
                  <a:pt x="5473" y="1638"/>
                  <a:pt x="5371" y="1380"/>
                  <a:pt x="5371" y="1072"/>
                </a:cubicBezTo>
                <a:cubicBezTo>
                  <a:pt x="5371" y="778"/>
                  <a:pt x="5473" y="528"/>
                  <a:pt x="5670" y="320"/>
                </a:cubicBezTo>
                <a:cubicBezTo>
                  <a:pt x="5870" y="108"/>
                  <a:pt x="6122" y="0"/>
                  <a:pt x="6427" y="0"/>
                </a:cubicBezTo>
                <a:lnTo>
                  <a:pt x="14953" y="0"/>
                </a:lnTo>
                <a:cubicBezTo>
                  <a:pt x="15260" y="0"/>
                  <a:pt x="15515" y="108"/>
                  <a:pt x="15724" y="320"/>
                </a:cubicBezTo>
                <a:cubicBezTo>
                  <a:pt x="15933" y="528"/>
                  <a:pt x="16038" y="778"/>
                  <a:pt x="16038" y="1072"/>
                </a:cubicBezTo>
                <a:cubicBezTo>
                  <a:pt x="16038" y="1380"/>
                  <a:pt x="15933" y="1638"/>
                  <a:pt x="15724" y="1850"/>
                </a:cubicBezTo>
                <a:cubicBezTo>
                  <a:pt x="15515" y="2061"/>
                  <a:pt x="15260" y="2167"/>
                  <a:pt x="14953" y="2167"/>
                </a:cubicBezTo>
                <a:lnTo>
                  <a:pt x="13900" y="2167"/>
                </a:lnTo>
                <a:lnTo>
                  <a:pt x="13900" y="7339"/>
                </a:lnTo>
                <a:lnTo>
                  <a:pt x="21036" y="18604"/>
                </a:lnTo>
                <a:close/>
                <a:moveTo>
                  <a:pt x="5261" y="14865"/>
                </a:moveTo>
                <a:lnTo>
                  <a:pt x="16122" y="14865"/>
                </a:lnTo>
                <a:lnTo>
                  <a:pt x="11773" y="7974"/>
                </a:lnTo>
                <a:lnTo>
                  <a:pt x="11773" y="2167"/>
                </a:lnTo>
                <a:lnTo>
                  <a:pt x="9635" y="2167"/>
                </a:lnTo>
                <a:lnTo>
                  <a:pt x="9635" y="7947"/>
                </a:lnTo>
                <a:lnTo>
                  <a:pt x="5261" y="14865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/>
        </p:spPr>
        <p:txBody>
          <a:bodyPr lIns="50789" tIns="50789" rIns="50789" bIns="50789" anchor="ctr"/>
          <a:lstStyle/>
          <a:p>
            <a:pPr marL="0" marR="0" lvl="0" indent="0" defTabSz="45709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9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50" name="Rectangle 24"/>
          <p:cNvSpPr>
            <a:spLocks noChangeArrowheads="1"/>
          </p:cNvSpPr>
          <p:nvPr/>
        </p:nvSpPr>
        <p:spPr bwMode="auto">
          <a:xfrm>
            <a:off x="1377258" y="1824166"/>
            <a:ext cx="2998512" cy="600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51" name="Rectangle 24"/>
          <p:cNvSpPr>
            <a:spLocks noChangeArrowheads="1"/>
          </p:cNvSpPr>
          <p:nvPr/>
        </p:nvSpPr>
        <p:spPr bwMode="auto">
          <a:xfrm>
            <a:off x="1377258" y="2716775"/>
            <a:ext cx="2998512" cy="600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52" name="Rectangle 24"/>
          <p:cNvSpPr>
            <a:spLocks noChangeArrowheads="1"/>
          </p:cNvSpPr>
          <p:nvPr/>
        </p:nvSpPr>
        <p:spPr bwMode="auto">
          <a:xfrm>
            <a:off x="1377258" y="3555065"/>
            <a:ext cx="2998512" cy="600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53" name="Rectangle 24"/>
          <p:cNvSpPr>
            <a:spLocks noChangeArrowheads="1"/>
          </p:cNvSpPr>
          <p:nvPr/>
        </p:nvSpPr>
        <p:spPr bwMode="auto">
          <a:xfrm>
            <a:off x="1377258" y="4444844"/>
            <a:ext cx="2998512" cy="600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3046576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稻壳儿小白白(http://dwz.cn/Wu2UP)"/>
          <p:cNvCxnSpPr/>
          <p:nvPr/>
        </p:nvCxnSpPr>
        <p:spPr>
          <a:xfrm>
            <a:off x="2593396" y="3433103"/>
            <a:ext cx="1619879" cy="0"/>
          </a:xfrm>
          <a:prstGeom prst="line">
            <a:avLst/>
          </a:prstGeom>
          <a:ln w="9525">
            <a:solidFill>
              <a:srgbClr val="3D735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稻壳儿小白白(http://dwz.cn/Wu2UP)"/>
          <p:cNvCxnSpPr/>
          <p:nvPr/>
        </p:nvCxnSpPr>
        <p:spPr>
          <a:xfrm flipV="1">
            <a:off x="4213275" y="2126775"/>
            <a:ext cx="0" cy="2606425"/>
          </a:xfrm>
          <a:prstGeom prst="line">
            <a:avLst/>
          </a:prstGeom>
          <a:ln w="9525">
            <a:solidFill>
              <a:srgbClr val="3D735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稻壳儿小白白(http://dwz.cn/Wu2UP)"/>
          <p:cNvSpPr>
            <a:spLocks noChangeArrowheads="1"/>
          </p:cNvSpPr>
          <p:nvPr/>
        </p:nvSpPr>
        <p:spPr bwMode="auto">
          <a:xfrm>
            <a:off x="1290002" y="3216416"/>
            <a:ext cx="434192" cy="433373"/>
          </a:xfrm>
          <a:prstGeom prst="ellipse">
            <a:avLst/>
          </a:prstGeom>
          <a:solidFill>
            <a:srgbClr val="3D7351"/>
          </a:solidFill>
          <a:ln>
            <a:noFill/>
          </a:ln>
        </p:spPr>
        <p:txBody>
          <a:bodyPr/>
          <a:lstStyle/>
          <a:p>
            <a:pPr>
              <a:defRPr/>
            </a:pP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" name="稻壳儿小白白(http://dwz.cn/Wu2UP)"/>
          <p:cNvGrpSpPr>
            <a:grpSpLocks/>
          </p:cNvGrpSpPr>
          <p:nvPr/>
        </p:nvGrpSpPr>
        <p:grpSpPr bwMode="auto">
          <a:xfrm>
            <a:off x="1507917" y="1627111"/>
            <a:ext cx="1576197" cy="1807220"/>
            <a:chOff x="3879850" y="2675943"/>
            <a:chExt cx="3054350" cy="3502025"/>
          </a:xfrm>
          <a:solidFill>
            <a:srgbClr val="3D7351"/>
          </a:solidFill>
        </p:grpSpPr>
        <p:sp>
          <p:nvSpPr>
            <p:cNvPr id="6" name="稻壳儿小白白(http://dwz.cn/Wu2UP)"/>
            <p:cNvSpPr>
              <a:spLocks/>
            </p:cNvSpPr>
            <p:nvPr/>
          </p:nvSpPr>
          <p:spPr bwMode="auto">
            <a:xfrm>
              <a:off x="5710238" y="3528431"/>
              <a:ext cx="1223962" cy="644525"/>
            </a:xfrm>
            <a:custGeom>
              <a:avLst/>
              <a:gdLst>
                <a:gd name="T0" fmla="*/ 344 w 771"/>
                <a:gd name="T1" fmla="*/ 0 h 406"/>
                <a:gd name="T2" fmla="*/ 771 w 771"/>
                <a:gd name="T3" fmla="*/ 40 h 406"/>
                <a:gd name="T4" fmla="*/ 274 w 771"/>
                <a:gd name="T5" fmla="*/ 379 h 406"/>
                <a:gd name="T6" fmla="*/ 0 w 771"/>
                <a:gd name="T7" fmla="*/ 406 h 406"/>
                <a:gd name="T8" fmla="*/ 344 w 771"/>
                <a:gd name="T9" fmla="*/ 0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1" h="406">
                  <a:moveTo>
                    <a:pt x="344" y="0"/>
                  </a:moveTo>
                  <a:lnTo>
                    <a:pt x="771" y="40"/>
                  </a:lnTo>
                  <a:lnTo>
                    <a:pt x="274" y="379"/>
                  </a:lnTo>
                  <a:lnTo>
                    <a:pt x="0" y="406"/>
                  </a:lnTo>
                  <a:lnTo>
                    <a:pt x="34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en-US" sz="12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" name="稻壳儿小白白(http://dwz.cn/Wu2UP)"/>
            <p:cNvSpPr>
              <a:spLocks/>
            </p:cNvSpPr>
            <p:nvPr/>
          </p:nvSpPr>
          <p:spPr bwMode="auto">
            <a:xfrm>
              <a:off x="5414963" y="2675943"/>
              <a:ext cx="568325" cy="1322388"/>
            </a:xfrm>
            <a:custGeom>
              <a:avLst/>
              <a:gdLst>
                <a:gd name="T0" fmla="*/ 358 w 358"/>
                <a:gd name="T1" fmla="*/ 400 h 833"/>
                <a:gd name="T2" fmla="*/ 226 w 358"/>
                <a:gd name="T3" fmla="*/ 0 h 833"/>
                <a:gd name="T4" fmla="*/ 0 w 358"/>
                <a:gd name="T5" fmla="*/ 556 h 833"/>
                <a:gd name="T6" fmla="*/ 35 w 358"/>
                <a:gd name="T7" fmla="*/ 833 h 833"/>
                <a:gd name="T8" fmla="*/ 358 w 358"/>
                <a:gd name="T9" fmla="*/ 400 h 8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8" h="833">
                  <a:moveTo>
                    <a:pt x="358" y="400"/>
                  </a:moveTo>
                  <a:lnTo>
                    <a:pt x="226" y="0"/>
                  </a:lnTo>
                  <a:lnTo>
                    <a:pt x="0" y="556"/>
                  </a:lnTo>
                  <a:lnTo>
                    <a:pt x="35" y="833"/>
                  </a:lnTo>
                  <a:lnTo>
                    <a:pt x="358" y="40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en-US" sz="12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稻壳儿小白白(http://dwz.cn/Wu2UP)"/>
            <p:cNvSpPr>
              <a:spLocks/>
            </p:cNvSpPr>
            <p:nvPr/>
          </p:nvSpPr>
          <p:spPr bwMode="auto">
            <a:xfrm>
              <a:off x="3879850" y="3149018"/>
              <a:ext cx="2503488" cy="3028950"/>
            </a:xfrm>
            <a:custGeom>
              <a:avLst/>
              <a:gdLst>
                <a:gd name="T0" fmla="*/ 0 w 1577"/>
                <a:gd name="T1" fmla="*/ 1908 h 1908"/>
                <a:gd name="T2" fmla="*/ 239 w 1577"/>
                <a:gd name="T3" fmla="*/ 1443 h 1908"/>
                <a:gd name="T4" fmla="*/ 264 w 1577"/>
                <a:gd name="T5" fmla="*/ 1523 h 1908"/>
                <a:gd name="T6" fmla="*/ 1387 w 1577"/>
                <a:gd name="T7" fmla="*/ 0 h 1908"/>
                <a:gd name="T8" fmla="*/ 1577 w 1577"/>
                <a:gd name="T9" fmla="*/ 161 h 1908"/>
                <a:gd name="T10" fmla="*/ 341 w 1577"/>
                <a:gd name="T11" fmla="*/ 1588 h 1908"/>
                <a:gd name="T12" fmla="*/ 422 w 1577"/>
                <a:gd name="T13" fmla="*/ 1601 h 1908"/>
                <a:gd name="T14" fmla="*/ 0 w 1577"/>
                <a:gd name="T15" fmla="*/ 1908 h 1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77" h="1908">
                  <a:moveTo>
                    <a:pt x="0" y="1908"/>
                  </a:moveTo>
                  <a:lnTo>
                    <a:pt x="239" y="1443"/>
                  </a:lnTo>
                  <a:lnTo>
                    <a:pt x="264" y="1523"/>
                  </a:lnTo>
                  <a:lnTo>
                    <a:pt x="1387" y="0"/>
                  </a:lnTo>
                  <a:lnTo>
                    <a:pt x="1577" y="161"/>
                  </a:lnTo>
                  <a:lnTo>
                    <a:pt x="341" y="1588"/>
                  </a:lnTo>
                  <a:lnTo>
                    <a:pt x="422" y="1601"/>
                  </a:lnTo>
                  <a:lnTo>
                    <a:pt x="0" y="190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en-US" sz="12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9" name="稻壳儿小白白(http://dwz.cn/Wu2UP)"/>
          <p:cNvSpPr>
            <a:spLocks/>
          </p:cNvSpPr>
          <p:nvPr/>
        </p:nvSpPr>
        <p:spPr bwMode="auto">
          <a:xfrm>
            <a:off x="957395" y="2883809"/>
            <a:ext cx="1101044" cy="1100225"/>
          </a:xfrm>
          <a:custGeom>
            <a:avLst/>
            <a:gdLst>
              <a:gd name="T0" fmla="*/ 250 w 500"/>
              <a:gd name="T1" fmla="*/ 500 h 500"/>
              <a:gd name="T2" fmla="*/ 0 w 500"/>
              <a:gd name="T3" fmla="*/ 250 h 500"/>
              <a:gd name="T4" fmla="*/ 250 w 500"/>
              <a:gd name="T5" fmla="*/ 0 h 500"/>
              <a:gd name="T6" fmla="*/ 348 w 500"/>
              <a:gd name="T7" fmla="*/ 20 h 500"/>
              <a:gd name="T8" fmla="*/ 311 w 500"/>
              <a:gd name="T9" fmla="*/ 75 h 500"/>
              <a:gd name="T10" fmla="*/ 250 w 500"/>
              <a:gd name="T11" fmla="*/ 64 h 500"/>
              <a:gd name="T12" fmla="*/ 64 w 500"/>
              <a:gd name="T13" fmla="*/ 250 h 500"/>
              <a:gd name="T14" fmla="*/ 250 w 500"/>
              <a:gd name="T15" fmla="*/ 435 h 500"/>
              <a:gd name="T16" fmla="*/ 435 w 500"/>
              <a:gd name="T17" fmla="*/ 250 h 500"/>
              <a:gd name="T18" fmla="*/ 414 w 500"/>
              <a:gd name="T19" fmla="*/ 164 h 500"/>
              <a:gd name="T20" fmla="*/ 460 w 500"/>
              <a:gd name="T21" fmla="*/ 114 h 500"/>
              <a:gd name="T22" fmla="*/ 500 w 500"/>
              <a:gd name="T23" fmla="*/ 250 h 500"/>
              <a:gd name="T24" fmla="*/ 250 w 500"/>
              <a:gd name="T25" fmla="*/ 500 h 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00" h="500">
                <a:moveTo>
                  <a:pt x="250" y="500"/>
                </a:moveTo>
                <a:cubicBezTo>
                  <a:pt x="112" y="500"/>
                  <a:pt x="0" y="388"/>
                  <a:pt x="0" y="250"/>
                </a:cubicBezTo>
                <a:cubicBezTo>
                  <a:pt x="0" y="112"/>
                  <a:pt x="112" y="0"/>
                  <a:pt x="250" y="0"/>
                </a:cubicBezTo>
                <a:cubicBezTo>
                  <a:pt x="285" y="0"/>
                  <a:pt x="318" y="7"/>
                  <a:pt x="348" y="20"/>
                </a:cubicBezTo>
                <a:cubicBezTo>
                  <a:pt x="311" y="75"/>
                  <a:pt x="311" y="75"/>
                  <a:pt x="311" y="75"/>
                </a:cubicBezTo>
                <a:cubicBezTo>
                  <a:pt x="291" y="68"/>
                  <a:pt x="271" y="64"/>
                  <a:pt x="250" y="64"/>
                </a:cubicBezTo>
                <a:cubicBezTo>
                  <a:pt x="147" y="64"/>
                  <a:pt x="64" y="147"/>
                  <a:pt x="64" y="250"/>
                </a:cubicBezTo>
                <a:cubicBezTo>
                  <a:pt x="64" y="352"/>
                  <a:pt x="147" y="435"/>
                  <a:pt x="250" y="435"/>
                </a:cubicBezTo>
                <a:cubicBezTo>
                  <a:pt x="352" y="435"/>
                  <a:pt x="435" y="352"/>
                  <a:pt x="435" y="250"/>
                </a:cubicBezTo>
                <a:cubicBezTo>
                  <a:pt x="435" y="219"/>
                  <a:pt x="427" y="189"/>
                  <a:pt x="414" y="164"/>
                </a:cubicBezTo>
                <a:cubicBezTo>
                  <a:pt x="460" y="114"/>
                  <a:pt x="460" y="114"/>
                  <a:pt x="460" y="114"/>
                </a:cubicBezTo>
                <a:cubicBezTo>
                  <a:pt x="485" y="153"/>
                  <a:pt x="500" y="200"/>
                  <a:pt x="500" y="250"/>
                </a:cubicBezTo>
                <a:cubicBezTo>
                  <a:pt x="500" y="388"/>
                  <a:pt x="388" y="500"/>
                  <a:pt x="250" y="500"/>
                </a:cubicBezTo>
                <a:close/>
              </a:path>
            </a:pathLst>
          </a:custGeom>
          <a:solidFill>
            <a:srgbClr val="3D7351"/>
          </a:solidFill>
          <a:ln>
            <a:noFill/>
          </a:ln>
        </p:spPr>
        <p:txBody>
          <a:bodyPr/>
          <a:lstStyle/>
          <a:p>
            <a:pPr>
              <a:defRPr/>
            </a:pP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稻壳儿小白白(http://dwz.cn/Wu2UP)"/>
          <p:cNvSpPr>
            <a:spLocks/>
          </p:cNvSpPr>
          <p:nvPr/>
        </p:nvSpPr>
        <p:spPr bwMode="auto">
          <a:xfrm>
            <a:off x="664930" y="2591344"/>
            <a:ext cx="1684335" cy="1683517"/>
          </a:xfrm>
          <a:custGeom>
            <a:avLst/>
            <a:gdLst>
              <a:gd name="T0" fmla="*/ 383 w 765"/>
              <a:gd name="T1" fmla="*/ 765 h 765"/>
              <a:gd name="T2" fmla="*/ 0 w 765"/>
              <a:gd name="T3" fmla="*/ 383 h 765"/>
              <a:gd name="T4" fmla="*/ 383 w 765"/>
              <a:gd name="T5" fmla="*/ 0 h 765"/>
              <a:gd name="T6" fmla="*/ 562 w 765"/>
              <a:gd name="T7" fmla="*/ 45 h 765"/>
              <a:gd name="T8" fmla="*/ 529 w 765"/>
              <a:gd name="T9" fmla="*/ 93 h 765"/>
              <a:gd name="T10" fmla="*/ 383 w 765"/>
              <a:gd name="T11" fmla="*/ 58 h 765"/>
              <a:gd name="T12" fmla="*/ 153 w 765"/>
              <a:gd name="T13" fmla="*/ 153 h 765"/>
              <a:gd name="T14" fmla="*/ 58 w 765"/>
              <a:gd name="T15" fmla="*/ 383 h 765"/>
              <a:gd name="T16" fmla="*/ 153 w 765"/>
              <a:gd name="T17" fmla="*/ 612 h 765"/>
              <a:gd name="T18" fmla="*/ 383 w 765"/>
              <a:gd name="T19" fmla="*/ 707 h 765"/>
              <a:gd name="T20" fmla="*/ 612 w 765"/>
              <a:gd name="T21" fmla="*/ 612 h 765"/>
              <a:gd name="T22" fmla="*/ 707 w 765"/>
              <a:gd name="T23" fmla="*/ 383 h 765"/>
              <a:gd name="T24" fmla="*/ 640 w 765"/>
              <a:gd name="T25" fmla="*/ 186 h 765"/>
              <a:gd name="T26" fmla="*/ 680 w 765"/>
              <a:gd name="T27" fmla="*/ 143 h 765"/>
              <a:gd name="T28" fmla="*/ 765 w 765"/>
              <a:gd name="T29" fmla="*/ 383 h 765"/>
              <a:gd name="T30" fmla="*/ 383 w 765"/>
              <a:gd name="T31" fmla="*/ 765 h 7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765" h="765">
                <a:moveTo>
                  <a:pt x="383" y="765"/>
                </a:moveTo>
                <a:cubicBezTo>
                  <a:pt x="171" y="765"/>
                  <a:pt x="0" y="594"/>
                  <a:pt x="0" y="383"/>
                </a:cubicBezTo>
                <a:cubicBezTo>
                  <a:pt x="0" y="171"/>
                  <a:pt x="171" y="0"/>
                  <a:pt x="383" y="0"/>
                </a:cubicBezTo>
                <a:cubicBezTo>
                  <a:pt x="447" y="0"/>
                  <a:pt x="508" y="16"/>
                  <a:pt x="562" y="45"/>
                </a:cubicBezTo>
                <a:cubicBezTo>
                  <a:pt x="529" y="93"/>
                  <a:pt x="529" y="93"/>
                  <a:pt x="529" y="93"/>
                </a:cubicBezTo>
                <a:cubicBezTo>
                  <a:pt x="485" y="71"/>
                  <a:pt x="435" y="58"/>
                  <a:pt x="383" y="58"/>
                </a:cubicBezTo>
                <a:cubicBezTo>
                  <a:pt x="293" y="59"/>
                  <a:pt x="212" y="95"/>
                  <a:pt x="153" y="153"/>
                </a:cubicBezTo>
                <a:cubicBezTo>
                  <a:pt x="95" y="212"/>
                  <a:pt x="59" y="293"/>
                  <a:pt x="58" y="383"/>
                </a:cubicBezTo>
                <a:cubicBezTo>
                  <a:pt x="59" y="472"/>
                  <a:pt x="95" y="553"/>
                  <a:pt x="153" y="612"/>
                </a:cubicBezTo>
                <a:cubicBezTo>
                  <a:pt x="212" y="671"/>
                  <a:pt x="293" y="707"/>
                  <a:pt x="383" y="707"/>
                </a:cubicBezTo>
                <a:cubicBezTo>
                  <a:pt x="472" y="707"/>
                  <a:pt x="553" y="671"/>
                  <a:pt x="612" y="612"/>
                </a:cubicBezTo>
                <a:cubicBezTo>
                  <a:pt x="671" y="553"/>
                  <a:pt x="707" y="472"/>
                  <a:pt x="707" y="383"/>
                </a:cubicBezTo>
                <a:cubicBezTo>
                  <a:pt x="707" y="309"/>
                  <a:pt x="682" y="240"/>
                  <a:pt x="640" y="186"/>
                </a:cubicBezTo>
                <a:cubicBezTo>
                  <a:pt x="680" y="143"/>
                  <a:pt x="680" y="143"/>
                  <a:pt x="680" y="143"/>
                </a:cubicBezTo>
                <a:cubicBezTo>
                  <a:pt x="733" y="208"/>
                  <a:pt x="765" y="292"/>
                  <a:pt x="765" y="383"/>
                </a:cubicBezTo>
                <a:cubicBezTo>
                  <a:pt x="765" y="594"/>
                  <a:pt x="594" y="765"/>
                  <a:pt x="383" y="765"/>
                </a:cubicBezTo>
                <a:close/>
              </a:path>
            </a:pathLst>
          </a:custGeom>
          <a:solidFill>
            <a:srgbClr val="3D7351"/>
          </a:solidFill>
          <a:ln>
            <a:noFill/>
          </a:ln>
        </p:spPr>
        <p:txBody>
          <a:bodyPr/>
          <a:lstStyle/>
          <a:p>
            <a:pPr>
              <a:defRPr/>
            </a:pP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稻壳儿小白白(http://dwz.cn/Wu2UP)"/>
          <p:cNvSpPr>
            <a:spLocks/>
          </p:cNvSpPr>
          <p:nvPr/>
        </p:nvSpPr>
        <p:spPr bwMode="auto">
          <a:xfrm>
            <a:off x="365911" y="2291506"/>
            <a:ext cx="2284831" cy="2282374"/>
          </a:xfrm>
          <a:custGeom>
            <a:avLst/>
            <a:gdLst>
              <a:gd name="T0" fmla="*/ 519 w 1038"/>
              <a:gd name="T1" fmla="*/ 0 h 1037"/>
              <a:gd name="T2" fmla="*/ 775 w 1038"/>
              <a:gd name="T3" fmla="*/ 68 h 1037"/>
              <a:gd name="T4" fmla="*/ 740 w 1038"/>
              <a:gd name="T5" fmla="*/ 119 h 1037"/>
              <a:gd name="T6" fmla="*/ 519 w 1038"/>
              <a:gd name="T7" fmla="*/ 62 h 1037"/>
              <a:gd name="T8" fmla="*/ 196 w 1038"/>
              <a:gd name="T9" fmla="*/ 196 h 1037"/>
              <a:gd name="T10" fmla="*/ 62 w 1038"/>
              <a:gd name="T11" fmla="*/ 519 h 1037"/>
              <a:gd name="T12" fmla="*/ 196 w 1038"/>
              <a:gd name="T13" fmla="*/ 842 h 1037"/>
              <a:gd name="T14" fmla="*/ 519 w 1038"/>
              <a:gd name="T15" fmla="*/ 976 h 1037"/>
              <a:gd name="T16" fmla="*/ 842 w 1038"/>
              <a:gd name="T17" fmla="*/ 842 h 1037"/>
              <a:gd name="T18" fmla="*/ 976 w 1038"/>
              <a:gd name="T19" fmla="*/ 519 h 1037"/>
              <a:gd name="T20" fmla="*/ 867 w 1038"/>
              <a:gd name="T21" fmla="*/ 224 h 1037"/>
              <a:gd name="T22" fmla="*/ 910 w 1038"/>
              <a:gd name="T23" fmla="*/ 178 h 1037"/>
              <a:gd name="T24" fmla="*/ 1038 w 1038"/>
              <a:gd name="T25" fmla="*/ 519 h 1037"/>
              <a:gd name="T26" fmla="*/ 519 w 1038"/>
              <a:gd name="T27" fmla="*/ 1037 h 1037"/>
              <a:gd name="T28" fmla="*/ 0 w 1038"/>
              <a:gd name="T29" fmla="*/ 519 h 1037"/>
              <a:gd name="T30" fmla="*/ 519 w 1038"/>
              <a:gd name="T31" fmla="*/ 0 h 10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38" h="1037">
                <a:moveTo>
                  <a:pt x="519" y="0"/>
                </a:moveTo>
                <a:cubicBezTo>
                  <a:pt x="612" y="0"/>
                  <a:pt x="700" y="25"/>
                  <a:pt x="775" y="68"/>
                </a:cubicBezTo>
                <a:cubicBezTo>
                  <a:pt x="740" y="119"/>
                  <a:pt x="740" y="119"/>
                  <a:pt x="740" y="119"/>
                </a:cubicBezTo>
                <a:cubicBezTo>
                  <a:pt x="675" y="83"/>
                  <a:pt x="599" y="62"/>
                  <a:pt x="519" y="62"/>
                </a:cubicBezTo>
                <a:cubicBezTo>
                  <a:pt x="392" y="62"/>
                  <a:pt x="278" y="113"/>
                  <a:pt x="196" y="196"/>
                </a:cubicBezTo>
                <a:cubicBezTo>
                  <a:pt x="113" y="278"/>
                  <a:pt x="62" y="392"/>
                  <a:pt x="62" y="519"/>
                </a:cubicBezTo>
                <a:cubicBezTo>
                  <a:pt x="62" y="645"/>
                  <a:pt x="113" y="759"/>
                  <a:pt x="196" y="842"/>
                </a:cubicBezTo>
                <a:cubicBezTo>
                  <a:pt x="278" y="925"/>
                  <a:pt x="392" y="976"/>
                  <a:pt x="519" y="976"/>
                </a:cubicBezTo>
                <a:cubicBezTo>
                  <a:pt x="645" y="976"/>
                  <a:pt x="759" y="925"/>
                  <a:pt x="842" y="842"/>
                </a:cubicBezTo>
                <a:cubicBezTo>
                  <a:pt x="925" y="759"/>
                  <a:pt x="976" y="645"/>
                  <a:pt x="976" y="519"/>
                </a:cubicBezTo>
                <a:cubicBezTo>
                  <a:pt x="976" y="406"/>
                  <a:pt x="935" y="303"/>
                  <a:pt x="867" y="224"/>
                </a:cubicBezTo>
                <a:cubicBezTo>
                  <a:pt x="910" y="178"/>
                  <a:pt x="910" y="178"/>
                  <a:pt x="910" y="178"/>
                </a:cubicBezTo>
                <a:cubicBezTo>
                  <a:pt x="989" y="269"/>
                  <a:pt x="1037" y="388"/>
                  <a:pt x="1038" y="519"/>
                </a:cubicBezTo>
                <a:cubicBezTo>
                  <a:pt x="1037" y="805"/>
                  <a:pt x="805" y="1037"/>
                  <a:pt x="519" y="1037"/>
                </a:cubicBezTo>
                <a:cubicBezTo>
                  <a:pt x="232" y="1037"/>
                  <a:pt x="0" y="805"/>
                  <a:pt x="0" y="519"/>
                </a:cubicBezTo>
                <a:cubicBezTo>
                  <a:pt x="0" y="232"/>
                  <a:pt x="232" y="0"/>
                  <a:pt x="519" y="0"/>
                </a:cubicBezTo>
                <a:close/>
              </a:path>
            </a:pathLst>
          </a:custGeom>
          <a:solidFill>
            <a:srgbClr val="3D7351"/>
          </a:solidFill>
          <a:ln>
            <a:noFill/>
          </a:ln>
        </p:spPr>
        <p:txBody>
          <a:bodyPr/>
          <a:lstStyle/>
          <a:p>
            <a:pPr>
              <a:defRPr/>
            </a:pP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2" name="稻壳儿小白白(http://dwz.cn/Wu2UP)"/>
          <p:cNvCxnSpPr/>
          <p:nvPr/>
        </p:nvCxnSpPr>
        <p:spPr bwMode="auto">
          <a:xfrm>
            <a:off x="4213275" y="2122539"/>
            <a:ext cx="329330" cy="0"/>
          </a:xfrm>
          <a:prstGeom prst="straightConnector1">
            <a:avLst/>
          </a:prstGeom>
          <a:ln w="9525">
            <a:solidFill>
              <a:srgbClr val="3D735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椭圆 12"/>
          <p:cNvSpPr/>
          <p:nvPr/>
        </p:nvSpPr>
        <p:spPr>
          <a:xfrm>
            <a:off x="4756718" y="1869866"/>
            <a:ext cx="460641" cy="460641"/>
          </a:xfrm>
          <a:prstGeom prst="ellipse">
            <a:avLst/>
          </a:prstGeom>
          <a:solidFill>
            <a:srgbClr val="3D73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>
                <a:latin typeface="华文细黑" panose="02010600040101010101" pitchFamily="2" charset="-122"/>
                <a:ea typeface="华文细黑" panose="02010600040101010101" pitchFamily="2" charset="-122"/>
              </a:rPr>
              <a:t>1</a:t>
            </a:r>
            <a:endParaRPr lang="zh-CN" altLang="en-US" sz="2000" b="1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cxnSp>
        <p:nvCxnSpPr>
          <p:cNvPr id="14" name="稻壳儿小白白(http://dwz.cn/Wu2UP)"/>
          <p:cNvCxnSpPr/>
          <p:nvPr/>
        </p:nvCxnSpPr>
        <p:spPr bwMode="auto">
          <a:xfrm>
            <a:off x="4213275" y="2775204"/>
            <a:ext cx="329330" cy="0"/>
          </a:xfrm>
          <a:prstGeom prst="straightConnector1">
            <a:avLst/>
          </a:prstGeom>
          <a:ln w="9525">
            <a:solidFill>
              <a:srgbClr val="3D735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椭圆 14"/>
          <p:cNvSpPr/>
          <p:nvPr/>
        </p:nvSpPr>
        <p:spPr>
          <a:xfrm>
            <a:off x="4756718" y="2522531"/>
            <a:ext cx="460641" cy="460641"/>
          </a:xfrm>
          <a:prstGeom prst="ellipse">
            <a:avLst/>
          </a:prstGeom>
          <a:solidFill>
            <a:srgbClr val="3D73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>
                <a:latin typeface="华文细黑" panose="02010600040101010101" pitchFamily="2" charset="-122"/>
                <a:ea typeface="华文细黑" panose="02010600040101010101" pitchFamily="2" charset="-122"/>
              </a:rPr>
              <a:t>2</a:t>
            </a:r>
            <a:endParaRPr lang="zh-CN" altLang="en-US" sz="2000" b="1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cxnSp>
        <p:nvCxnSpPr>
          <p:cNvPr id="16" name="稻壳儿小白白(http://dwz.cn/Wu2UP)"/>
          <p:cNvCxnSpPr/>
          <p:nvPr/>
        </p:nvCxnSpPr>
        <p:spPr bwMode="auto">
          <a:xfrm>
            <a:off x="4213275" y="3427870"/>
            <a:ext cx="329330" cy="0"/>
          </a:xfrm>
          <a:prstGeom prst="straightConnector1">
            <a:avLst/>
          </a:prstGeom>
          <a:ln w="9525">
            <a:solidFill>
              <a:srgbClr val="3D735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椭圆 16"/>
          <p:cNvSpPr/>
          <p:nvPr/>
        </p:nvSpPr>
        <p:spPr>
          <a:xfrm>
            <a:off x="4756718" y="3175196"/>
            <a:ext cx="460641" cy="460641"/>
          </a:xfrm>
          <a:prstGeom prst="ellipse">
            <a:avLst/>
          </a:prstGeom>
          <a:solidFill>
            <a:srgbClr val="3D73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>
                <a:latin typeface="华文细黑" panose="02010600040101010101" pitchFamily="2" charset="-122"/>
                <a:ea typeface="华文细黑" panose="02010600040101010101" pitchFamily="2" charset="-122"/>
              </a:rPr>
              <a:t>3</a:t>
            </a:r>
            <a:endParaRPr lang="zh-CN" altLang="en-US" sz="2000" b="1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cxnSp>
        <p:nvCxnSpPr>
          <p:cNvPr id="18" name="稻壳儿小白白(http://dwz.cn/Wu2UP)"/>
          <p:cNvCxnSpPr/>
          <p:nvPr/>
        </p:nvCxnSpPr>
        <p:spPr bwMode="auto">
          <a:xfrm>
            <a:off x="4213275" y="4080535"/>
            <a:ext cx="329330" cy="0"/>
          </a:xfrm>
          <a:prstGeom prst="straightConnector1">
            <a:avLst/>
          </a:prstGeom>
          <a:ln w="9525">
            <a:solidFill>
              <a:srgbClr val="3D735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椭圆 18"/>
          <p:cNvSpPr/>
          <p:nvPr/>
        </p:nvSpPr>
        <p:spPr>
          <a:xfrm>
            <a:off x="4756718" y="3827861"/>
            <a:ext cx="460641" cy="460641"/>
          </a:xfrm>
          <a:prstGeom prst="ellipse">
            <a:avLst/>
          </a:prstGeom>
          <a:solidFill>
            <a:srgbClr val="3D73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>
                <a:latin typeface="华文细黑" panose="02010600040101010101" pitchFamily="2" charset="-122"/>
                <a:ea typeface="华文细黑" panose="02010600040101010101" pitchFamily="2" charset="-122"/>
              </a:rPr>
              <a:t>4</a:t>
            </a:r>
            <a:endParaRPr lang="zh-CN" altLang="en-US" sz="2000" b="1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cxnSp>
        <p:nvCxnSpPr>
          <p:cNvPr id="20" name="稻壳儿小白白(http://dwz.cn/Wu2UP)"/>
          <p:cNvCxnSpPr/>
          <p:nvPr/>
        </p:nvCxnSpPr>
        <p:spPr bwMode="auto">
          <a:xfrm>
            <a:off x="4213275" y="4733200"/>
            <a:ext cx="329330" cy="0"/>
          </a:xfrm>
          <a:prstGeom prst="straightConnector1">
            <a:avLst/>
          </a:prstGeom>
          <a:ln w="9525">
            <a:solidFill>
              <a:srgbClr val="3D735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椭圆 20"/>
          <p:cNvSpPr/>
          <p:nvPr/>
        </p:nvSpPr>
        <p:spPr>
          <a:xfrm>
            <a:off x="4756718" y="4480527"/>
            <a:ext cx="460641" cy="460641"/>
          </a:xfrm>
          <a:prstGeom prst="ellipse">
            <a:avLst/>
          </a:prstGeom>
          <a:solidFill>
            <a:srgbClr val="3D73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>
                <a:latin typeface="华文细黑" panose="02010600040101010101" pitchFamily="2" charset="-122"/>
                <a:ea typeface="华文细黑" panose="02010600040101010101" pitchFamily="2" charset="-122"/>
              </a:rPr>
              <a:t>5</a:t>
            </a:r>
            <a:endParaRPr lang="zh-CN" altLang="en-US" sz="2000" b="1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2" name="Rectangle 24"/>
          <p:cNvSpPr>
            <a:spLocks noChangeArrowheads="1"/>
          </p:cNvSpPr>
          <p:nvPr/>
        </p:nvSpPr>
        <p:spPr bwMode="auto">
          <a:xfrm>
            <a:off x="5342437" y="1889509"/>
            <a:ext cx="3475308" cy="387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</a:pPr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TOPIC HEADER HERE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20000"/>
              </a:lnSpc>
              <a:spcBef>
                <a:spcPts val="300"/>
              </a:spcBef>
            </a:pP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</a:rPr>
              <a:t> that has been specifically designed.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3" name="Rectangle 24"/>
          <p:cNvSpPr>
            <a:spLocks noChangeArrowheads="1"/>
          </p:cNvSpPr>
          <p:nvPr/>
        </p:nvSpPr>
        <p:spPr bwMode="auto">
          <a:xfrm>
            <a:off x="5342437" y="2559279"/>
            <a:ext cx="3475308" cy="387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</a:pPr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TOPIC HEADER HERE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20000"/>
              </a:lnSpc>
              <a:spcBef>
                <a:spcPts val="300"/>
              </a:spcBef>
            </a:pP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</a:rPr>
              <a:t> that has been specifically designed.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4" name="Rectangle 24"/>
          <p:cNvSpPr>
            <a:spLocks noChangeArrowheads="1"/>
          </p:cNvSpPr>
          <p:nvPr/>
        </p:nvSpPr>
        <p:spPr bwMode="auto">
          <a:xfrm>
            <a:off x="5342437" y="3239530"/>
            <a:ext cx="3475308" cy="387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</a:pPr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TOPIC HEADER HERE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20000"/>
              </a:lnSpc>
              <a:spcBef>
                <a:spcPts val="300"/>
              </a:spcBef>
            </a:pP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</a:rPr>
              <a:t> that has been specifically designed.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5" name="Rectangle 24"/>
          <p:cNvSpPr>
            <a:spLocks noChangeArrowheads="1"/>
          </p:cNvSpPr>
          <p:nvPr/>
        </p:nvSpPr>
        <p:spPr bwMode="auto">
          <a:xfrm>
            <a:off x="5342437" y="3864610"/>
            <a:ext cx="3475308" cy="387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</a:pPr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TOPIC HEADER HERE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20000"/>
              </a:lnSpc>
              <a:spcBef>
                <a:spcPts val="300"/>
              </a:spcBef>
            </a:pP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</a:rPr>
              <a:t> that has been specifically designed.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6" name="Rectangle 24"/>
          <p:cNvSpPr>
            <a:spLocks noChangeArrowheads="1"/>
          </p:cNvSpPr>
          <p:nvPr/>
        </p:nvSpPr>
        <p:spPr bwMode="auto">
          <a:xfrm>
            <a:off x="5342437" y="4517275"/>
            <a:ext cx="3475308" cy="387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</a:pPr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TOPIC HEADER HERE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20000"/>
              </a:lnSpc>
              <a:spcBef>
                <a:spcPts val="300"/>
              </a:spcBef>
            </a:pP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</a:rPr>
              <a:t> that has been specifically designed.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203810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Freeform 5"/>
          <p:cNvSpPr>
            <a:spLocks noEditPoints="1"/>
          </p:cNvSpPr>
          <p:nvPr/>
        </p:nvSpPr>
        <p:spPr bwMode="auto">
          <a:xfrm>
            <a:off x="419380" y="2465858"/>
            <a:ext cx="2887839" cy="1057207"/>
          </a:xfrm>
          <a:custGeom>
            <a:avLst/>
            <a:gdLst>
              <a:gd name="T0" fmla="*/ 983 w 1203"/>
              <a:gd name="T1" fmla="*/ 0 h 440"/>
              <a:gd name="T2" fmla="*/ 784 w 1203"/>
              <a:gd name="T3" fmla="*/ 125 h 440"/>
              <a:gd name="T4" fmla="*/ 784 w 1203"/>
              <a:gd name="T5" fmla="*/ 125 h 440"/>
              <a:gd name="T6" fmla="*/ 740 w 1203"/>
              <a:gd name="T7" fmla="*/ 125 h 440"/>
              <a:gd name="T8" fmla="*/ 740 w 1203"/>
              <a:gd name="T9" fmla="*/ 144 h 440"/>
              <a:gd name="T10" fmla="*/ 699 w 1203"/>
              <a:gd name="T11" fmla="*/ 144 h 440"/>
              <a:gd name="T12" fmla="*/ 699 w 1203"/>
              <a:gd name="T13" fmla="*/ 158 h 440"/>
              <a:gd name="T14" fmla="*/ 334 w 1203"/>
              <a:gd name="T15" fmla="*/ 158 h 440"/>
              <a:gd name="T16" fmla="*/ 309 w 1203"/>
              <a:gd name="T17" fmla="*/ 182 h 440"/>
              <a:gd name="T18" fmla="*/ 282 w 1203"/>
              <a:gd name="T19" fmla="*/ 160 h 440"/>
              <a:gd name="T20" fmla="*/ 56 w 1203"/>
              <a:gd name="T21" fmla="*/ 160 h 440"/>
              <a:gd name="T22" fmla="*/ 31 w 1203"/>
              <a:gd name="T23" fmla="*/ 185 h 440"/>
              <a:gd name="T24" fmla="*/ 698 w 1203"/>
              <a:gd name="T25" fmla="*/ 185 h 440"/>
              <a:gd name="T26" fmla="*/ 698 w 1203"/>
              <a:gd name="T27" fmla="*/ 198 h 440"/>
              <a:gd name="T28" fmla="*/ 18 w 1203"/>
              <a:gd name="T29" fmla="*/ 198 h 440"/>
              <a:gd name="T30" fmla="*/ 0 w 1203"/>
              <a:gd name="T31" fmla="*/ 217 h 440"/>
              <a:gd name="T32" fmla="*/ 0 w 1203"/>
              <a:gd name="T33" fmla="*/ 232 h 440"/>
              <a:gd name="T34" fmla="*/ 40 w 1203"/>
              <a:gd name="T35" fmla="*/ 272 h 440"/>
              <a:gd name="T36" fmla="*/ 86 w 1203"/>
              <a:gd name="T37" fmla="*/ 272 h 440"/>
              <a:gd name="T38" fmla="*/ 110 w 1203"/>
              <a:gd name="T39" fmla="*/ 247 h 440"/>
              <a:gd name="T40" fmla="*/ 142 w 1203"/>
              <a:gd name="T41" fmla="*/ 278 h 440"/>
              <a:gd name="T42" fmla="*/ 173 w 1203"/>
              <a:gd name="T43" fmla="*/ 278 h 440"/>
              <a:gd name="T44" fmla="*/ 188 w 1203"/>
              <a:gd name="T45" fmla="*/ 262 h 440"/>
              <a:gd name="T46" fmla="*/ 205 w 1203"/>
              <a:gd name="T47" fmla="*/ 278 h 440"/>
              <a:gd name="T48" fmla="*/ 247 w 1203"/>
              <a:gd name="T49" fmla="*/ 278 h 440"/>
              <a:gd name="T50" fmla="*/ 275 w 1203"/>
              <a:gd name="T51" fmla="*/ 244 h 440"/>
              <a:gd name="T52" fmla="*/ 300 w 1203"/>
              <a:gd name="T53" fmla="*/ 244 h 440"/>
              <a:gd name="T54" fmla="*/ 326 w 1203"/>
              <a:gd name="T55" fmla="*/ 282 h 440"/>
              <a:gd name="T56" fmla="*/ 699 w 1203"/>
              <a:gd name="T57" fmla="*/ 282 h 440"/>
              <a:gd name="T58" fmla="*/ 699 w 1203"/>
              <a:gd name="T59" fmla="*/ 295 h 440"/>
              <a:gd name="T60" fmla="*/ 740 w 1203"/>
              <a:gd name="T61" fmla="*/ 295 h 440"/>
              <a:gd name="T62" fmla="*/ 740 w 1203"/>
              <a:gd name="T63" fmla="*/ 314 h 440"/>
              <a:gd name="T64" fmla="*/ 784 w 1203"/>
              <a:gd name="T65" fmla="*/ 314 h 440"/>
              <a:gd name="T66" fmla="*/ 784 w 1203"/>
              <a:gd name="T67" fmla="*/ 314 h 440"/>
              <a:gd name="T68" fmla="*/ 983 w 1203"/>
              <a:gd name="T69" fmla="*/ 440 h 440"/>
              <a:gd name="T70" fmla="*/ 1203 w 1203"/>
              <a:gd name="T71" fmla="*/ 220 h 440"/>
              <a:gd name="T72" fmla="*/ 983 w 1203"/>
              <a:gd name="T73" fmla="*/ 0 h 440"/>
              <a:gd name="T74" fmla="*/ 1104 w 1203"/>
              <a:gd name="T75" fmla="*/ 269 h 440"/>
              <a:gd name="T76" fmla="*/ 1055 w 1203"/>
              <a:gd name="T77" fmla="*/ 220 h 440"/>
              <a:gd name="T78" fmla="*/ 1104 w 1203"/>
              <a:gd name="T79" fmla="*/ 171 h 440"/>
              <a:gd name="T80" fmla="*/ 1154 w 1203"/>
              <a:gd name="T81" fmla="*/ 220 h 440"/>
              <a:gd name="T82" fmla="*/ 1104 w 1203"/>
              <a:gd name="T83" fmla="*/ 269 h 4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03" h="440">
                <a:moveTo>
                  <a:pt x="983" y="0"/>
                </a:moveTo>
                <a:cubicBezTo>
                  <a:pt x="895" y="0"/>
                  <a:pt x="819" y="51"/>
                  <a:pt x="784" y="125"/>
                </a:cubicBezTo>
                <a:cubicBezTo>
                  <a:pt x="784" y="125"/>
                  <a:pt x="784" y="125"/>
                  <a:pt x="784" y="125"/>
                </a:cubicBezTo>
                <a:cubicBezTo>
                  <a:pt x="740" y="125"/>
                  <a:pt x="740" y="125"/>
                  <a:pt x="740" y="125"/>
                </a:cubicBezTo>
                <a:cubicBezTo>
                  <a:pt x="740" y="144"/>
                  <a:pt x="740" y="144"/>
                  <a:pt x="740" y="144"/>
                </a:cubicBezTo>
                <a:cubicBezTo>
                  <a:pt x="699" y="144"/>
                  <a:pt x="699" y="144"/>
                  <a:pt x="699" y="144"/>
                </a:cubicBezTo>
                <a:cubicBezTo>
                  <a:pt x="699" y="158"/>
                  <a:pt x="699" y="158"/>
                  <a:pt x="699" y="158"/>
                </a:cubicBezTo>
                <a:cubicBezTo>
                  <a:pt x="334" y="158"/>
                  <a:pt x="334" y="158"/>
                  <a:pt x="334" y="158"/>
                </a:cubicBezTo>
                <a:cubicBezTo>
                  <a:pt x="309" y="182"/>
                  <a:pt x="309" y="182"/>
                  <a:pt x="309" y="182"/>
                </a:cubicBezTo>
                <a:cubicBezTo>
                  <a:pt x="282" y="160"/>
                  <a:pt x="282" y="160"/>
                  <a:pt x="282" y="160"/>
                </a:cubicBezTo>
                <a:cubicBezTo>
                  <a:pt x="56" y="160"/>
                  <a:pt x="56" y="160"/>
                  <a:pt x="56" y="160"/>
                </a:cubicBezTo>
                <a:cubicBezTo>
                  <a:pt x="31" y="185"/>
                  <a:pt x="31" y="185"/>
                  <a:pt x="31" y="185"/>
                </a:cubicBezTo>
                <a:cubicBezTo>
                  <a:pt x="698" y="185"/>
                  <a:pt x="698" y="185"/>
                  <a:pt x="698" y="185"/>
                </a:cubicBezTo>
                <a:cubicBezTo>
                  <a:pt x="698" y="198"/>
                  <a:pt x="698" y="198"/>
                  <a:pt x="698" y="198"/>
                </a:cubicBezTo>
                <a:cubicBezTo>
                  <a:pt x="18" y="198"/>
                  <a:pt x="18" y="198"/>
                  <a:pt x="18" y="198"/>
                </a:cubicBezTo>
                <a:cubicBezTo>
                  <a:pt x="0" y="217"/>
                  <a:pt x="0" y="217"/>
                  <a:pt x="0" y="217"/>
                </a:cubicBezTo>
                <a:cubicBezTo>
                  <a:pt x="0" y="232"/>
                  <a:pt x="0" y="232"/>
                  <a:pt x="0" y="232"/>
                </a:cubicBezTo>
                <a:cubicBezTo>
                  <a:pt x="40" y="272"/>
                  <a:pt x="40" y="272"/>
                  <a:pt x="40" y="272"/>
                </a:cubicBezTo>
                <a:cubicBezTo>
                  <a:pt x="86" y="272"/>
                  <a:pt x="86" y="272"/>
                  <a:pt x="86" y="272"/>
                </a:cubicBezTo>
                <a:cubicBezTo>
                  <a:pt x="110" y="247"/>
                  <a:pt x="110" y="247"/>
                  <a:pt x="110" y="247"/>
                </a:cubicBezTo>
                <a:cubicBezTo>
                  <a:pt x="142" y="278"/>
                  <a:pt x="142" y="278"/>
                  <a:pt x="142" y="278"/>
                </a:cubicBezTo>
                <a:cubicBezTo>
                  <a:pt x="173" y="278"/>
                  <a:pt x="173" y="278"/>
                  <a:pt x="173" y="278"/>
                </a:cubicBezTo>
                <a:cubicBezTo>
                  <a:pt x="188" y="262"/>
                  <a:pt x="188" y="262"/>
                  <a:pt x="188" y="262"/>
                </a:cubicBezTo>
                <a:cubicBezTo>
                  <a:pt x="205" y="278"/>
                  <a:pt x="205" y="278"/>
                  <a:pt x="205" y="278"/>
                </a:cubicBezTo>
                <a:cubicBezTo>
                  <a:pt x="247" y="278"/>
                  <a:pt x="247" y="278"/>
                  <a:pt x="247" y="278"/>
                </a:cubicBezTo>
                <a:cubicBezTo>
                  <a:pt x="275" y="244"/>
                  <a:pt x="275" y="244"/>
                  <a:pt x="275" y="244"/>
                </a:cubicBezTo>
                <a:cubicBezTo>
                  <a:pt x="300" y="244"/>
                  <a:pt x="300" y="244"/>
                  <a:pt x="300" y="244"/>
                </a:cubicBezTo>
                <a:cubicBezTo>
                  <a:pt x="326" y="282"/>
                  <a:pt x="326" y="282"/>
                  <a:pt x="326" y="282"/>
                </a:cubicBezTo>
                <a:cubicBezTo>
                  <a:pt x="699" y="282"/>
                  <a:pt x="699" y="282"/>
                  <a:pt x="699" y="282"/>
                </a:cubicBezTo>
                <a:cubicBezTo>
                  <a:pt x="699" y="295"/>
                  <a:pt x="699" y="295"/>
                  <a:pt x="699" y="295"/>
                </a:cubicBezTo>
                <a:cubicBezTo>
                  <a:pt x="740" y="295"/>
                  <a:pt x="740" y="295"/>
                  <a:pt x="740" y="295"/>
                </a:cubicBezTo>
                <a:cubicBezTo>
                  <a:pt x="740" y="314"/>
                  <a:pt x="740" y="314"/>
                  <a:pt x="740" y="314"/>
                </a:cubicBezTo>
                <a:cubicBezTo>
                  <a:pt x="784" y="314"/>
                  <a:pt x="784" y="314"/>
                  <a:pt x="784" y="314"/>
                </a:cubicBezTo>
                <a:cubicBezTo>
                  <a:pt x="784" y="314"/>
                  <a:pt x="784" y="314"/>
                  <a:pt x="784" y="314"/>
                </a:cubicBezTo>
                <a:cubicBezTo>
                  <a:pt x="819" y="389"/>
                  <a:pt x="895" y="440"/>
                  <a:pt x="983" y="440"/>
                </a:cubicBezTo>
                <a:cubicBezTo>
                  <a:pt x="1104" y="440"/>
                  <a:pt x="1203" y="341"/>
                  <a:pt x="1203" y="220"/>
                </a:cubicBezTo>
                <a:cubicBezTo>
                  <a:pt x="1203" y="98"/>
                  <a:pt x="1104" y="0"/>
                  <a:pt x="983" y="0"/>
                </a:cubicBezTo>
                <a:close/>
                <a:moveTo>
                  <a:pt x="1104" y="269"/>
                </a:moveTo>
                <a:cubicBezTo>
                  <a:pt x="1077" y="269"/>
                  <a:pt x="1055" y="247"/>
                  <a:pt x="1055" y="220"/>
                </a:cubicBezTo>
                <a:cubicBezTo>
                  <a:pt x="1055" y="193"/>
                  <a:pt x="1077" y="171"/>
                  <a:pt x="1104" y="171"/>
                </a:cubicBezTo>
                <a:cubicBezTo>
                  <a:pt x="1131" y="171"/>
                  <a:pt x="1154" y="193"/>
                  <a:pt x="1154" y="220"/>
                </a:cubicBezTo>
                <a:cubicBezTo>
                  <a:pt x="1154" y="247"/>
                  <a:pt x="1131" y="269"/>
                  <a:pt x="1104" y="269"/>
                </a:cubicBezTo>
                <a:close/>
              </a:path>
            </a:pathLst>
          </a:custGeom>
          <a:solidFill>
            <a:srgbClr val="3D735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6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Freeform 6"/>
          <p:cNvSpPr>
            <a:spLocks/>
          </p:cNvSpPr>
          <p:nvPr/>
        </p:nvSpPr>
        <p:spPr bwMode="auto">
          <a:xfrm>
            <a:off x="4111428" y="2566865"/>
            <a:ext cx="9620" cy="11543"/>
          </a:xfrm>
          <a:custGeom>
            <a:avLst/>
            <a:gdLst>
              <a:gd name="T0" fmla="*/ 0 w 4"/>
              <a:gd name="T1" fmla="*/ 5 h 5"/>
              <a:gd name="T2" fmla="*/ 1 w 4"/>
              <a:gd name="T3" fmla="*/ 5 h 5"/>
              <a:gd name="T4" fmla="*/ 4 w 4"/>
              <a:gd name="T5" fmla="*/ 0 h 5"/>
              <a:gd name="T6" fmla="*/ 3 w 4"/>
              <a:gd name="T7" fmla="*/ 2 h 5"/>
              <a:gd name="T8" fmla="*/ 0 w 4"/>
              <a:gd name="T9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5">
                <a:moveTo>
                  <a:pt x="0" y="5"/>
                </a:moveTo>
                <a:cubicBezTo>
                  <a:pt x="0" y="5"/>
                  <a:pt x="0" y="5"/>
                  <a:pt x="1" y="5"/>
                </a:cubicBezTo>
                <a:cubicBezTo>
                  <a:pt x="3" y="4"/>
                  <a:pt x="4" y="2"/>
                  <a:pt x="4" y="0"/>
                </a:cubicBezTo>
                <a:cubicBezTo>
                  <a:pt x="3" y="1"/>
                  <a:pt x="3" y="1"/>
                  <a:pt x="3" y="2"/>
                </a:cubicBezTo>
                <a:cubicBezTo>
                  <a:pt x="2" y="4"/>
                  <a:pt x="1" y="5"/>
                  <a:pt x="0" y="5"/>
                </a:cubicBezTo>
                <a:close/>
              </a:path>
            </a:pathLst>
          </a:custGeom>
          <a:solidFill>
            <a:srgbClr val="EC1C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6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Freeform 7"/>
          <p:cNvSpPr>
            <a:spLocks/>
          </p:cNvSpPr>
          <p:nvPr/>
        </p:nvSpPr>
        <p:spPr bwMode="auto">
          <a:xfrm>
            <a:off x="4244180" y="3093064"/>
            <a:ext cx="1924" cy="0"/>
          </a:xfrm>
          <a:custGeom>
            <a:avLst/>
            <a:gdLst>
              <a:gd name="T0" fmla="*/ 1 w 1"/>
              <a:gd name="T1" fmla="*/ 0 w 1"/>
              <a:gd name="T2" fmla="*/ 1 w 1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">
                <a:moveTo>
                  <a:pt x="1" y="0"/>
                </a:moveTo>
                <a:cubicBezTo>
                  <a:pt x="1" y="0"/>
                  <a:pt x="0" y="0"/>
                  <a:pt x="0" y="0"/>
                </a:cubicBezTo>
                <a:cubicBezTo>
                  <a:pt x="0" y="0"/>
                  <a:pt x="1" y="0"/>
                  <a:pt x="1" y="0"/>
                </a:cubicBezTo>
                <a:close/>
              </a:path>
            </a:pathLst>
          </a:custGeom>
          <a:solidFill>
            <a:srgbClr val="BD1E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6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Freeform 8"/>
          <p:cNvSpPr>
            <a:spLocks/>
          </p:cNvSpPr>
          <p:nvPr/>
        </p:nvSpPr>
        <p:spPr bwMode="auto">
          <a:xfrm>
            <a:off x="4246104" y="3085368"/>
            <a:ext cx="12505" cy="7696"/>
          </a:xfrm>
          <a:custGeom>
            <a:avLst/>
            <a:gdLst>
              <a:gd name="T0" fmla="*/ 0 w 5"/>
              <a:gd name="T1" fmla="*/ 3 h 3"/>
              <a:gd name="T2" fmla="*/ 1 w 5"/>
              <a:gd name="T3" fmla="*/ 3 h 3"/>
              <a:gd name="T4" fmla="*/ 5 w 5"/>
              <a:gd name="T5" fmla="*/ 0 h 3"/>
              <a:gd name="T6" fmla="*/ 4 w 5"/>
              <a:gd name="T7" fmla="*/ 1 h 3"/>
              <a:gd name="T8" fmla="*/ 0 w 5"/>
              <a:gd name="T9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3">
                <a:moveTo>
                  <a:pt x="0" y="3"/>
                </a:moveTo>
                <a:cubicBezTo>
                  <a:pt x="0" y="3"/>
                  <a:pt x="0" y="3"/>
                  <a:pt x="1" y="3"/>
                </a:cubicBezTo>
                <a:cubicBezTo>
                  <a:pt x="3" y="3"/>
                  <a:pt x="5" y="2"/>
                  <a:pt x="5" y="0"/>
                </a:cubicBezTo>
                <a:cubicBezTo>
                  <a:pt x="5" y="0"/>
                  <a:pt x="4" y="1"/>
                  <a:pt x="4" y="1"/>
                </a:cubicBezTo>
                <a:cubicBezTo>
                  <a:pt x="3" y="3"/>
                  <a:pt x="1" y="3"/>
                  <a:pt x="0" y="3"/>
                </a:cubicBezTo>
                <a:close/>
              </a:path>
            </a:pathLst>
          </a:custGeom>
          <a:solidFill>
            <a:srgbClr val="BD1E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6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Freeform 9"/>
          <p:cNvSpPr>
            <a:spLocks/>
          </p:cNvSpPr>
          <p:nvPr/>
        </p:nvSpPr>
        <p:spPr bwMode="auto">
          <a:xfrm>
            <a:off x="4090265" y="3527875"/>
            <a:ext cx="2885" cy="0"/>
          </a:xfrm>
          <a:custGeom>
            <a:avLst/>
            <a:gdLst>
              <a:gd name="T0" fmla="*/ 1 w 1"/>
              <a:gd name="T1" fmla="*/ 0 w 1"/>
              <a:gd name="T2" fmla="*/ 1 w 1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">
                <a:moveTo>
                  <a:pt x="1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1" y="0"/>
                </a:cubicBezTo>
                <a:close/>
              </a:path>
            </a:pathLst>
          </a:custGeom>
          <a:solidFill>
            <a:srgbClr val="A012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6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Freeform 10"/>
          <p:cNvSpPr>
            <a:spLocks/>
          </p:cNvSpPr>
          <p:nvPr/>
        </p:nvSpPr>
        <p:spPr bwMode="auto">
          <a:xfrm>
            <a:off x="4093150" y="3525951"/>
            <a:ext cx="13467" cy="4810"/>
          </a:xfrm>
          <a:custGeom>
            <a:avLst/>
            <a:gdLst>
              <a:gd name="T0" fmla="*/ 0 w 6"/>
              <a:gd name="T1" fmla="*/ 1 h 2"/>
              <a:gd name="T2" fmla="*/ 0 w 6"/>
              <a:gd name="T3" fmla="*/ 1 h 2"/>
              <a:gd name="T4" fmla="*/ 6 w 6"/>
              <a:gd name="T5" fmla="*/ 0 h 2"/>
              <a:gd name="T6" fmla="*/ 4 w 6"/>
              <a:gd name="T7" fmla="*/ 1 h 2"/>
              <a:gd name="T8" fmla="*/ 0 w 6"/>
              <a:gd name="T9" fmla="*/ 1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" h="2"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2" y="2"/>
                  <a:pt x="4" y="1"/>
                  <a:pt x="6" y="0"/>
                </a:cubicBezTo>
                <a:cubicBezTo>
                  <a:pt x="5" y="0"/>
                  <a:pt x="5" y="0"/>
                  <a:pt x="4" y="1"/>
                </a:cubicBezTo>
                <a:cubicBezTo>
                  <a:pt x="2" y="1"/>
                  <a:pt x="1" y="1"/>
                  <a:pt x="0" y="1"/>
                </a:cubicBezTo>
                <a:close/>
              </a:path>
            </a:pathLst>
          </a:custGeom>
          <a:solidFill>
            <a:srgbClr val="A012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6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Freeform 11"/>
          <p:cNvSpPr>
            <a:spLocks/>
          </p:cNvSpPr>
          <p:nvPr/>
        </p:nvSpPr>
        <p:spPr bwMode="auto">
          <a:xfrm>
            <a:off x="3302409" y="3054585"/>
            <a:ext cx="4810" cy="0"/>
          </a:xfrm>
          <a:custGeom>
            <a:avLst/>
            <a:gdLst>
              <a:gd name="T0" fmla="*/ 0 w 2"/>
              <a:gd name="T1" fmla="*/ 2 w 2"/>
              <a:gd name="T2" fmla="*/ 0 w 2"/>
              <a:gd name="T3" fmla="*/ 0 w 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2">
                <a:moveTo>
                  <a:pt x="0" y="0"/>
                </a:moveTo>
                <a:cubicBezTo>
                  <a:pt x="1" y="0"/>
                  <a:pt x="1" y="0"/>
                  <a:pt x="2" y="0"/>
                </a:cubicBezTo>
                <a:cubicBezTo>
                  <a:pt x="1" y="0"/>
                  <a:pt x="1" y="0"/>
                  <a:pt x="0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A012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6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Freeform 12"/>
          <p:cNvSpPr>
            <a:spLocks/>
          </p:cNvSpPr>
          <p:nvPr/>
        </p:nvSpPr>
        <p:spPr bwMode="auto">
          <a:xfrm>
            <a:off x="3127330" y="2889125"/>
            <a:ext cx="0" cy="4810"/>
          </a:xfrm>
          <a:custGeom>
            <a:avLst/>
            <a:gdLst>
              <a:gd name="T0" fmla="*/ 2 h 2"/>
              <a:gd name="T1" fmla="*/ 2 h 2"/>
            </a:gdLst>
            <a:ahLst/>
            <a:cxnLst>
              <a:cxn ang="0">
                <a:pos x="0" y="T0"/>
              </a:cxn>
              <a:cxn ang="0">
                <a:pos x="0" y="T1"/>
              </a:cxn>
            </a:cxnLst>
            <a:rect l="0" t="0" r="r" b="b"/>
            <a:pathLst>
              <a:path h="2">
                <a:moveTo>
                  <a:pt x="0" y="2"/>
                </a:moveTo>
                <a:cubicBezTo>
                  <a:pt x="0" y="0"/>
                  <a:pt x="0" y="2"/>
                  <a:pt x="0" y="2"/>
                </a:cubicBezTo>
                <a:close/>
              </a:path>
            </a:pathLst>
          </a:custGeom>
          <a:solidFill>
            <a:srgbClr val="EC1C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6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Freeform 13"/>
          <p:cNvSpPr>
            <a:spLocks/>
          </p:cNvSpPr>
          <p:nvPr/>
        </p:nvSpPr>
        <p:spPr bwMode="auto">
          <a:xfrm>
            <a:off x="3161000" y="2934338"/>
            <a:ext cx="12505" cy="4810"/>
          </a:xfrm>
          <a:custGeom>
            <a:avLst/>
            <a:gdLst>
              <a:gd name="T0" fmla="*/ 5 w 5"/>
              <a:gd name="T1" fmla="*/ 1 h 2"/>
              <a:gd name="T2" fmla="*/ 5 w 5"/>
              <a:gd name="T3" fmla="*/ 0 h 2"/>
              <a:gd name="T4" fmla="*/ 0 w 5"/>
              <a:gd name="T5" fmla="*/ 2 h 2"/>
              <a:gd name="T6" fmla="*/ 5 w 5"/>
              <a:gd name="T7" fmla="*/ 1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" h="2">
                <a:moveTo>
                  <a:pt x="5" y="1"/>
                </a:moveTo>
                <a:cubicBezTo>
                  <a:pt x="5" y="1"/>
                  <a:pt x="5" y="0"/>
                  <a:pt x="5" y="0"/>
                </a:cubicBezTo>
                <a:cubicBezTo>
                  <a:pt x="3" y="1"/>
                  <a:pt x="1" y="1"/>
                  <a:pt x="0" y="2"/>
                </a:cubicBezTo>
                <a:cubicBezTo>
                  <a:pt x="2" y="2"/>
                  <a:pt x="4" y="2"/>
                  <a:pt x="5" y="1"/>
                </a:cubicBezTo>
                <a:close/>
              </a:path>
            </a:pathLst>
          </a:custGeom>
          <a:solidFill>
            <a:srgbClr val="BD1E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6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Freeform 14"/>
          <p:cNvSpPr>
            <a:spLocks/>
          </p:cNvSpPr>
          <p:nvPr/>
        </p:nvSpPr>
        <p:spPr bwMode="auto">
          <a:xfrm>
            <a:off x="3161000" y="3059394"/>
            <a:ext cx="2885" cy="1924"/>
          </a:xfrm>
          <a:custGeom>
            <a:avLst/>
            <a:gdLst>
              <a:gd name="T0" fmla="*/ 1 w 1"/>
              <a:gd name="T1" fmla="*/ 1 h 1"/>
              <a:gd name="T2" fmla="*/ 1 w 1"/>
              <a:gd name="T3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" h="1">
                <a:moveTo>
                  <a:pt x="1" y="1"/>
                </a:moveTo>
                <a:cubicBezTo>
                  <a:pt x="1" y="0"/>
                  <a:pt x="0" y="1"/>
                  <a:pt x="1" y="1"/>
                </a:cubicBezTo>
                <a:close/>
              </a:path>
            </a:pathLst>
          </a:custGeom>
          <a:solidFill>
            <a:srgbClr val="A012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6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Freeform 15"/>
          <p:cNvSpPr>
            <a:spLocks/>
          </p:cNvSpPr>
          <p:nvPr/>
        </p:nvSpPr>
        <p:spPr bwMode="auto">
          <a:xfrm>
            <a:off x="3173505" y="2932414"/>
            <a:ext cx="18277" cy="3848"/>
          </a:xfrm>
          <a:custGeom>
            <a:avLst/>
            <a:gdLst>
              <a:gd name="T0" fmla="*/ 3 w 8"/>
              <a:gd name="T1" fmla="*/ 1 h 2"/>
              <a:gd name="T2" fmla="*/ 8 w 8"/>
              <a:gd name="T3" fmla="*/ 0 h 2"/>
              <a:gd name="T4" fmla="*/ 0 w 8"/>
              <a:gd name="T5" fmla="*/ 1 h 2"/>
              <a:gd name="T6" fmla="*/ 0 w 8"/>
              <a:gd name="T7" fmla="*/ 2 h 2"/>
              <a:gd name="T8" fmla="*/ 3 w 8"/>
              <a:gd name="T9" fmla="*/ 1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" h="2">
                <a:moveTo>
                  <a:pt x="3" y="1"/>
                </a:moveTo>
                <a:cubicBezTo>
                  <a:pt x="5" y="1"/>
                  <a:pt x="6" y="0"/>
                  <a:pt x="8" y="0"/>
                </a:cubicBezTo>
                <a:cubicBezTo>
                  <a:pt x="5" y="0"/>
                  <a:pt x="2" y="1"/>
                  <a:pt x="0" y="1"/>
                </a:cubicBezTo>
                <a:cubicBezTo>
                  <a:pt x="0" y="1"/>
                  <a:pt x="0" y="2"/>
                  <a:pt x="0" y="2"/>
                </a:cubicBezTo>
                <a:cubicBezTo>
                  <a:pt x="1" y="2"/>
                  <a:pt x="3" y="2"/>
                  <a:pt x="3" y="1"/>
                </a:cubicBez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6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Freeform 16"/>
          <p:cNvSpPr>
            <a:spLocks noEditPoints="1"/>
          </p:cNvSpPr>
          <p:nvPr/>
        </p:nvSpPr>
        <p:spPr bwMode="auto">
          <a:xfrm>
            <a:off x="3626594" y="3574049"/>
            <a:ext cx="1136088" cy="1136088"/>
          </a:xfrm>
          <a:custGeom>
            <a:avLst/>
            <a:gdLst>
              <a:gd name="T0" fmla="*/ 107 w 473"/>
              <a:gd name="T1" fmla="*/ 7 h 473"/>
              <a:gd name="T2" fmla="*/ 7 w 473"/>
              <a:gd name="T3" fmla="*/ 107 h 473"/>
              <a:gd name="T4" fmla="*/ 7 w 473"/>
              <a:gd name="T5" fmla="*/ 135 h 473"/>
              <a:gd name="T6" fmla="*/ 338 w 473"/>
              <a:gd name="T7" fmla="*/ 465 h 473"/>
              <a:gd name="T8" fmla="*/ 366 w 473"/>
              <a:gd name="T9" fmla="*/ 465 h 473"/>
              <a:gd name="T10" fmla="*/ 466 w 473"/>
              <a:gd name="T11" fmla="*/ 366 h 473"/>
              <a:gd name="T12" fmla="*/ 466 w 473"/>
              <a:gd name="T13" fmla="*/ 338 h 473"/>
              <a:gd name="T14" fmla="*/ 135 w 473"/>
              <a:gd name="T15" fmla="*/ 7 h 473"/>
              <a:gd name="T16" fmla="*/ 107 w 473"/>
              <a:gd name="T17" fmla="*/ 7 h 473"/>
              <a:gd name="T18" fmla="*/ 117 w 473"/>
              <a:gd name="T19" fmla="*/ 117 h 473"/>
              <a:gd name="T20" fmla="*/ 75 w 473"/>
              <a:gd name="T21" fmla="*/ 117 h 473"/>
              <a:gd name="T22" fmla="*/ 75 w 473"/>
              <a:gd name="T23" fmla="*/ 75 h 473"/>
              <a:gd name="T24" fmla="*/ 117 w 473"/>
              <a:gd name="T25" fmla="*/ 75 h 473"/>
              <a:gd name="T26" fmla="*/ 117 w 473"/>
              <a:gd name="T27" fmla="*/ 117 h 4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73" h="473">
                <a:moveTo>
                  <a:pt x="107" y="7"/>
                </a:moveTo>
                <a:cubicBezTo>
                  <a:pt x="7" y="107"/>
                  <a:pt x="7" y="107"/>
                  <a:pt x="7" y="107"/>
                </a:cubicBezTo>
                <a:cubicBezTo>
                  <a:pt x="0" y="115"/>
                  <a:pt x="0" y="127"/>
                  <a:pt x="7" y="135"/>
                </a:cubicBezTo>
                <a:cubicBezTo>
                  <a:pt x="338" y="465"/>
                  <a:pt x="338" y="465"/>
                  <a:pt x="338" y="465"/>
                </a:cubicBezTo>
                <a:cubicBezTo>
                  <a:pt x="346" y="473"/>
                  <a:pt x="358" y="473"/>
                  <a:pt x="366" y="465"/>
                </a:cubicBezTo>
                <a:cubicBezTo>
                  <a:pt x="466" y="366"/>
                  <a:pt x="466" y="366"/>
                  <a:pt x="466" y="366"/>
                </a:cubicBezTo>
                <a:cubicBezTo>
                  <a:pt x="473" y="358"/>
                  <a:pt x="473" y="346"/>
                  <a:pt x="466" y="338"/>
                </a:cubicBezTo>
                <a:cubicBezTo>
                  <a:pt x="135" y="7"/>
                  <a:pt x="135" y="7"/>
                  <a:pt x="135" y="7"/>
                </a:cubicBezTo>
                <a:cubicBezTo>
                  <a:pt x="127" y="0"/>
                  <a:pt x="115" y="0"/>
                  <a:pt x="107" y="7"/>
                </a:cubicBezTo>
                <a:close/>
                <a:moveTo>
                  <a:pt x="117" y="117"/>
                </a:moveTo>
                <a:cubicBezTo>
                  <a:pt x="106" y="129"/>
                  <a:pt x="87" y="129"/>
                  <a:pt x="75" y="117"/>
                </a:cubicBezTo>
                <a:cubicBezTo>
                  <a:pt x="64" y="106"/>
                  <a:pt x="64" y="87"/>
                  <a:pt x="75" y="75"/>
                </a:cubicBezTo>
                <a:cubicBezTo>
                  <a:pt x="87" y="63"/>
                  <a:pt x="106" y="63"/>
                  <a:pt x="117" y="75"/>
                </a:cubicBezTo>
                <a:cubicBezTo>
                  <a:pt x="129" y="87"/>
                  <a:pt x="129" y="106"/>
                  <a:pt x="117" y="117"/>
                </a:cubicBezTo>
                <a:close/>
              </a:path>
            </a:pathLst>
          </a:custGeom>
          <a:solidFill>
            <a:srgbClr val="3D735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6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Line 17"/>
          <p:cNvSpPr>
            <a:spLocks noChangeShapeType="1"/>
          </p:cNvSpPr>
          <p:nvPr/>
        </p:nvSpPr>
        <p:spPr bwMode="auto">
          <a:xfrm>
            <a:off x="3717981" y="3756824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6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Line 18"/>
          <p:cNvSpPr>
            <a:spLocks noChangeShapeType="1"/>
          </p:cNvSpPr>
          <p:nvPr/>
        </p:nvSpPr>
        <p:spPr bwMode="auto">
          <a:xfrm>
            <a:off x="3717981" y="3756824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6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2" name="Group 30"/>
          <p:cNvGrpSpPr/>
          <p:nvPr/>
        </p:nvGrpSpPr>
        <p:grpSpPr>
          <a:xfrm>
            <a:off x="3031133" y="3049774"/>
            <a:ext cx="864812" cy="792664"/>
            <a:chOff x="6530975" y="3590925"/>
            <a:chExt cx="1427162" cy="1308100"/>
          </a:xfrm>
          <a:solidFill>
            <a:srgbClr val="3D7351"/>
          </a:solidFill>
        </p:grpSpPr>
        <p:sp>
          <p:nvSpPr>
            <p:cNvPr id="53" name="Freeform 19"/>
            <p:cNvSpPr>
              <a:spLocks/>
            </p:cNvSpPr>
            <p:nvPr/>
          </p:nvSpPr>
          <p:spPr bwMode="auto">
            <a:xfrm>
              <a:off x="6816725" y="3948113"/>
              <a:ext cx="908050" cy="809625"/>
            </a:xfrm>
            <a:custGeom>
              <a:avLst/>
              <a:gdLst>
                <a:gd name="T0" fmla="*/ 229 w 229"/>
                <a:gd name="T1" fmla="*/ 190 h 204"/>
                <a:gd name="T2" fmla="*/ 46 w 229"/>
                <a:gd name="T3" fmla="*/ 30 h 204"/>
                <a:gd name="T4" fmla="*/ 11 w 229"/>
                <a:gd name="T5" fmla="*/ 0 h 204"/>
                <a:gd name="T6" fmla="*/ 12 w 229"/>
                <a:gd name="T7" fmla="*/ 0 h 204"/>
                <a:gd name="T8" fmla="*/ 0 w 229"/>
                <a:gd name="T9" fmla="*/ 17 h 204"/>
                <a:gd name="T10" fmla="*/ 112 w 229"/>
                <a:gd name="T11" fmla="*/ 114 h 204"/>
                <a:gd name="T12" fmla="*/ 214 w 229"/>
                <a:gd name="T13" fmla="*/ 204 h 204"/>
                <a:gd name="T14" fmla="*/ 228 w 229"/>
                <a:gd name="T15" fmla="*/ 190 h 204"/>
                <a:gd name="T16" fmla="*/ 229 w 229"/>
                <a:gd name="T17" fmla="*/ 19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9" h="204">
                  <a:moveTo>
                    <a:pt x="229" y="190"/>
                  </a:moveTo>
                  <a:cubicBezTo>
                    <a:pt x="168" y="137"/>
                    <a:pt x="107" y="84"/>
                    <a:pt x="46" y="30"/>
                  </a:cubicBezTo>
                  <a:cubicBezTo>
                    <a:pt x="35" y="20"/>
                    <a:pt x="23" y="10"/>
                    <a:pt x="11" y="0"/>
                  </a:cubicBezTo>
                  <a:cubicBezTo>
                    <a:pt x="11" y="0"/>
                    <a:pt x="12" y="0"/>
                    <a:pt x="12" y="0"/>
                  </a:cubicBezTo>
                  <a:cubicBezTo>
                    <a:pt x="8" y="6"/>
                    <a:pt x="4" y="11"/>
                    <a:pt x="0" y="17"/>
                  </a:cubicBezTo>
                  <a:cubicBezTo>
                    <a:pt x="37" y="50"/>
                    <a:pt x="75" y="82"/>
                    <a:pt x="112" y="114"/>
                  </a:cubicBezTo>
                  <a:cubicBezTo>
                    <a:pt x="146" y="144"/>
                    <a:pt x="180" y="174"/>
                    <a:pt x="214" y="204"/>
                  </a:cubicBezTo>
                  <a:cubicBezTo>
                    <a:pt x="228" y="190"/>
                    <a:pt x="228" y="190"/>
                    <a:pt x="228" y="190"/>
                  </a:cubicBezTo>
                  <a:cubicBezTo>
                    <a:pt x="229" y="190"/>
                    <a:pt x="229" y="190"/>
                    <a:pt x="229" y="1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" name="Freeform 20"/>
            <p:cNvSpPr>
              <a:spLocks/>
            </p:cNvSpPr>
            <p:nvPr/>
          </p:nvSpPr>
          <p:spPr bwMode="auto">
            <a:xfrm>
              <a:off x="6530975" y="3590925"/>
              <a:ext cx="1427162" cy="1308100"/>
            </a:xfrm>
            <a:custGeom>
              <a:avLst/>
              <a:gdLst>
                <a:gd name="T0" fmla="*/ 320 w 360"/>
                <a:gd name="T1" fmla="*/ 251 h 330"/>
                <a:gd name="T2" fmla="*/ 180 w 360"/>
                <a:gd name="T3" fmla="*/ 126 h 330"/>
                <a:gd name="T4" fmla="*/ 44 w 360"/>
                <a:gd name="T5" fmla="*/ 14 h 330"/>
                <a:gd name="T6" fmla="*/ 8 w 360"/>
                <a:gd name="T7" fmla="*/ 11 h 330"/>
                <a:gd name="T8" fmla="*/ 0 w 360"/>
                <a:gd name="T9" fmla="*/ 23 h 330"/>
                <a:gd name="T10" fmla="*/ 16 w 360"/>
                <a:gd name="T11" fmla="*/ 26 h 330"/>
                <a:gd name="T12" fmla="*/ 18 w 360"/>
                <a:gd name="T13" fmla="*/ 26 h 330"/>
                <a:gd name="T14" fmla="*/ 16 w 360"/>
                <a:gd name="T15" fmla="*/ 23 h 330"/>
                <a:gd name="T16" fmla="*/ 18 w 360"/>
                <a:gd name="T17" fmla="*/ 22 h 330"/>
                <a:gd name="T18" fmla="*/ 18 w 360"/>
                <a:gd name="T19" fmla="*/ 22 h 330"/>
                <a:gd name="T20" fmla="*/ 33 w 360"/>
                <a:gd name="T21" fmla="*/ 31 h 330"/>
                <a:gd name="T22" fmla="*/ 91 w 360"/>
                <a:gd name="T23" fmla="*/ 76 h 330"/>
                <a:gd name="T24" fmla="*/ 254 w 360"/>
                <a:gd name="T25" fmla="*/ 218 h 330"/>
                <a:gd name="T26" fmla="*/ 314 w 360"/>
                <a:gd name="T27" fmla="*/ 272 h 330"/>
                <a:gd name="T28" fmla="*/ 341 w 360"/>
                <a:gd name="T29" fmla="*/ 301 h 330"/>
                <a:gd name="T30" fmla="*/ 335 w 360"/>
                <a:gd name="T31" fmla="*/ 310 h 330"/>
                <a:gd name="T32" fmla="*/ 320 w 360"/>
                <a:gd name="T33" fmla="*/ 297 h 330"/>
                <a:gd name="T34" fmla="*/ 315 w 360"/>
                <a:gd name="T35" fmla="*/ 319 h 330"/>
                <a:gd name="T36" fmla="*/ 324 w 360"/>
                <a:gd name="T37" fmla="*/ 327 h 330"/>
                <a:gd name="T38" fmla="*/ 325 w 360"/>
                <a:gd name="T39" fmla="*/ 328 h 330"/>
                <a:gd name="T40" fmla="*/ 325 w 360"/>
                <a:gd name="T41" fmla="*/ 328 h 330"/>
                <a:gd name="T42" fmla="*/ 331 w 360"/>
                <a:gd name="T43" fmla="*/ 328 h 330"/>
                <a:gd name="T44" fmla="*/ 359 w 360"/>
                <a:gd name="T45" fmla="*/ 303 h 330"/>
                <a:gd name="T46" fmla="*/ 320 w 360"/>
                <a:gd name="T47" fmla="*/ 251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60" h="330">
                  <a:moveTo>
                    <a:pt x="320" y="251"/>
                  </a:moveTo>
                  <a:cubicBezTo>
                    <a:pt x="274" y="209"/>
                    <a:pt x="227" y="167"/>
                    <a:pt x="180" y="126"/>
                  </a:cubicBezTo>
                  <a:cubicBezTo>
                    <a:pt x="136" y="88"/>
                    <a:pt x="92" y="48"/>
                    <a:pt x="44" y="14"/>
                  </a:cubicBezTo>
                  <a:cubicBezTo>
                    <a:pt x="31" y="5"/>
                    <a:pt x="23" y="0"/>
                    <a:pt x="8" y="11"/>
                  </a:cubicBezTo>
                  <a:cubicBezTo>
                    <a:pt x="3" y="15"/>
                    <a:pt x="1" y="19"/>
                    <a:pt x="0" y="23"/>
                  </a:cubicBezTo>
                  <a:cubicBezTo>
                    <a:pt x="5" y="25"/>
                    <a:pt x="11" y="26"/>
                    <a:pt x="16" y="26"/>
                  </a:cubicBezTo>
                  <a:cubicBezTo>
                    <a:pt x="17" y="26"/>
                    <a:pt x="17" y="26"/>
                    <a:pt x="18" y="26"/>
                  </a:cubicBezTo>
                  <a:cubicBezTo>
                    <a:pt x="17" y="23"/>
                    <a:pt x="18" y="22"/>
                    <a:pt x="16" y="23"/>
                  </a:cubicBezTo>
                  <a:cubicBezTo>
                    <a:pt x="17" y="23"/>
                    <a:pt x="18" y="22"/>
                    <a:pt x="18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23" y="23"/>
                    <a:pt x="29" y="28"/>
                    <a:pt x="33" y="31"/>
                  </a:cubicBezTo>
                  <a:cubicBezTo>
                    <a:pt x="53" y="45"/>
                    <a:pt x="72" y="61"/>
                    <a:pt x="91" y="76"/>
                  </a:cubicBezTo>
                  <a:cubicBezTo>
                    <a:pt x="146" y="122"/>
                    <a:pt x="200" y="170"/>
                    <a:pt x="254" y="218"/>
                  </a:cubicBezTo>
                  <a:cubicBezTo>
                    <a:pt x="274" y="236"/>
                    <a:pt x="294" y="254"/>
                    <a:pt x="314" y="272"/>
                  </a:cubicBezTo>
                  <a:cubicBezTo>
                    <a:pt x="324" y="281"/>
                    <a:pt x="334" y="290"/>
                    <a:pt x="341" y="301"/>
                  </a:cubicBezTo>
                  <a:cubicBezTo>
                    <a:pt x="346" y="308"/>
                    <a:pt x="342" y="310"/>
                    <a:pt x="335" y="310"/>
                  </a:cubicBezTo>
                  <a:cubicBezTo>
                    <a:pt x="327" y="303"/>
                    <a:pt x="317" y="294"/>
                    <a:pt x="320" y="297"/>
                  </a:cubicBezTo>
                  <a:cubicBezTo>
                    <a:pt x="315" y="304"/>
                    <a:pt x="314" y="311"/>
                    <a:pt x="315" y="319"/>
                  </a:cubicBezTo>
                  <a:cubicBezTo>
                    <a:pt x="312" y="316"/>
                    <a:pt x="318" y="322"/>
                    <a:pt x="324" y="327"/>
                  </a:cubicBezTo>
                  <a:cubicBezTo>
                    <a:pt x="324" y="327"/>
                    <a:pt x="325" y="327"/>
                    <a:pt x="325" y="328"/>
                  </a:cubicBezTo>
                  <a:cubicBezTo>
                    <a:pt x="325" y="328"/>
                    <a:pt x="325" y="328"/>
                    <a:pt x="325" y="328"/>
                  </a:cubicBezTo>
                  <a:cubicBezTo>
                    <a:pt x="327" y="330"/>
                    <a:pt x="329" y="329"/>
                    <a:pt x="331" y="328"/>
                  </a:cubicBezTo>
                  <a:cubicBezTo>
                    <a:pt x="345" y="327"/>
                    <a:pt x="359" y="318"/>
                    <a:pt x="359" y="303"/>
                  </a:cubicBezTo>
                  <a:cubicBezTo>
                    <a:pt x="360" y="281"/>
                    <a:pt x="335" y="264"/>
                    <a:pt x="320" y="2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5" name="Freeform 21"/>
          <p:cNvSpPr>
            <a:spLocks noEditPoints="1"/>
          </p:cNvSpPr>
          <p:nvPr/>
        </p:nvSpPr>
        <p:spPr bwMode="auto">
          <a:xfrm>
            <a:off x="3982524" y="3242169"/>
            <a:ext cx="1264993" cy="632015"/>
          </a:xfrm>
          <a:custGeom>
            <a:avLst/>
            <a:gdLst>
              <a:gd name="T0" fmla="*/ 26 w 527"/>
              <a:gd name="T1" fmla="*/ 18 h 263"/>
              <a:gd name="T2" fmla="*/ 1 w 527"/>
              <a:gd name="T3" fmla="*/ 157 h 263"/>
              <a:gd name="T4" fmla="*/ 17 w 527"/>
              <a:gd name="T5" fmla="*/ 180 h 263"/>
              <a:gd name="T6" fmla="*/ 478 w 527"/>
              <a:gd name="T7" fmla="*/ 261 h 263"/>
              <a:gd name="T8" fmla="*/ 500 w 527"/>
              <a:gd name="T9" fmla="*/ 245 h 263"/>
              <a:gd name="T10" fmla="*/ 525 w 527"/>
              <a:gd name="T11" fmla="*/ 106 h 263"/>
              <a:gd name="T12" fmla="*/ 509 w 527"/>
              <a:gd name="T13" fmla="*/ 84 h 263"/>
              <a:gd name="T14" fmla="*/ 49 w 527"/>
              <a:gd name="T15" fmla="*/ 2 h 263"/>
              <a:gd name="T16" fmla="*/ 26 w 527"/>
              <a:gd name="T17" fmla="*/ 18 h 263"/>
              <a:gd name="T18" fmla="*/ 97 w 527"/>
              <a:gd name="T19" fmla="*/ 102 h 263"/>
              <a:gd name="T20" fmla="*/ 63 w 527"/>
              <a:gd name="T21" fmla="*/ 126 h 263"/>
              <a:gd name="T22" fmla="*/ 39 w 527"/>
              <a:gd name="T23" fmla="*/ 92 h 263"/>
              <a:gd name="T24" fmla="*/ 73 w 527"/>
              <a:gd name="T25" fmla="*/ 68 h 263"/>
              <a:gd name="T26" fmla="*/ 97 w 527"/>
              <a:gd name="T27" fmla="*/ 102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27" h="263">
                <a:moveTo>
                  <a:pt x="26" y="18"/>
                </a:moveTo>
                <a:cubicBezTo>
                  <a:pt x="1" y="157"/>
                  <a:pt x="1" y="157"/>
                  <a:pt x="1" y="157"/>
                </a:cubicBezTo>
                <a:cubicBezTo>
                  <a:pt x="0" y="168"/>
                  <a:pt x="7" y="178"/>
                  <a:pt x="17" y="180"/>
                </a:cubicBezTo>
                <a:cubicBezTo>
                  <a:pt x="478" y="261"/>
                  <a:pt x="478" y="261"/>
                  <a:pt x="478" y="261"/>
                </a:cubicBezTo>
                <a:cubicBezTo>
                  <a:pt x="488" y="263"/>
                  <a:pt x="498" y="256"/>
                  <a:pt x="500" y="245"/>
                </a:cubicBezTo>
                <a:cubicBezTo>
                  <a:pt x="525" y="106"/>
                  <a:pt x="525" y="106"/>
                  <a:pt x="525" y="106"/>
                </a:cubicBezTo>
                <a:cubicBezTo>
                  <a:pt x="527" y="96"/>
                  <a:pt x="520" y="86"/>
                  <a:pt x="509" y="84"/>
                </a:cubicBezTo>
                <a:cubicBezTo>
                  <a:pt x="49" y="2"/>
                  <a:pt x="49" y="2"/>
                  <a:pt x="49" y="2"/>
                </a:cubicBezTo>
                <a:cubicBezTo>
                  <a:pt x="38" y="0"/>
                  <a:pt x="28" y="7"/>
                  <a:pt x="26" y="18"/>
                </a:cubicBezTo>
                <a:close/>
                <a:moveTo>
                  <a:pt x="97" y="102"/>
                </a:moveTo>
                <a:cubicBezTo>
                  <a:pt x="94" y="119"/>
                  <a:pt x="79" y="129"/>
                  <a:pt x="63" y="126"/>
                </a:cubicBezTo>
                <a:cubicBezTo>
                  <a:pt x="47" y="124"/>
                  <a:pt x="36" y="108"/>
                  <a:pt x="39" y="92"/>
                </a:cubicBezTo>
                <a:cubicBezTo>
                  <a:pt x="41" y="76"/>
                  <a:pt x="57" y="65"/>
                  <a:pt x="73" y="68"/>
                </a:cubicBezTo>
                <a:cubicBezTo>
                  <a:pt x="89" y="71"/>
                  <a:pt x="100" y="86"/>
                  <a:pt x="97" y="102"/>
                </a:cubicBezTo>
                <a:close/>
              </a:path>
            </a:pathLst>
          </a:custGeom>
          <a:solidFill>
            <a:srgbClr val="3D735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6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Freeform 22"/>
          <p:cNvSpPr>
            <a:spLocks noEditPoints="1"/>
          </p:cNvSpPr>
          <p:nvPr/>
        </p:nvSpPr>
        <p:spPr bwMode="auto">
          <a:xfrm>
            <a:off x="4135477" y="2821787"/>
            <a:ext cx="1224590" cy="460784"/>
          </a:xfrm>
          <a:custGeom>
            <a:avLst/>
            <a:gdLst>
              <a:gd name="T0" fmla="*/ 4 w 510"/>
              <a:gd name="T1" fmla="*/ 19 h 192"/>
              <a:gd name="T2" fmla="*/ 0 w 510"/>
              <a:gd name="T3" fmla="*/ 160 h 192"/>
              <a:gd name="T4" fmla="*/ 19 w 510"/>
              <a:gd name="T5" fmla="*/ 180 h 192"/>
              <a:gd name="T6" fmla="*/ 487 w 510"/>
              <a:gd name="T7" fmla="*/ 192 h 192"/>
              <a:gd name="T8" fmla="*/ 507 w 510"/>
              <a:gd name="T9" fmla="*/ 173 h 192"/>
              <a:gd name="T10" fmla="*/ 510 w 510"/>
              <a:gd name="T11" fmla="*/ 32 h 192"/>
              <a:gd name="T12" fmla="*/ 491 w 510"/>
              <a:gd name="T13" fmla="*/ 12 h 192"/>
              <a:gd name="T14" fmla="*/ 24 w 510"/>
              <a:gd name="T15" fmla="*/ 0 h 192"/>
              <a:gd name="T16" fmla="*/ 4 w 510"/>
              <a:gd name="T17" fmla="*/ 19 h 192"/>
              <a:gd name="T18" fmla="*/ 87 w 510"/>
              <a:gd name="T19" fmla="*/ 92 h 192"/>
              <a:gd name="T20" fmla="*/ 56 w 510"/>
              <a:gd name="T21" fmla="*/ 121 h 192"/>
              <a:gd name="T22" fmla="*/ 27 w 510"/>
              <a:gd name="T23" fmla="*/ 90 h 192"/>
              <a:gd name="T24" fmla="*/ 58 w 510"/>
              <a:gd name="T25" fmla="*/ 61 h 192"/>
              <a:gd name="T26" fmla="*/ 87 w 510"/>
              <a:gd name="T27" fmla="*/ 92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10" h="192">
                <a:moveTo>
                  <a:pt x="4" y="19"/>
                </a:moveTo>
                <a:cubicBezTo>
                  <a:pt x="0" y="160"/>
                  <a:pt x="0" y="160"/>
                  <a:pt x="0" y="160"/>
                </a:cubicBezTo>
                <a:cubicBezTo>
                  <a:pt x="0" y="171"/>
                  <a:pt x="8" y="180"/>
                  <a:pt x="19" y="180"/>
                </a:cubicBezTo>
                <a:cubicBezTo>
                  <a:pt x="487" y="192"/>
                  <a:pt x="487" y="192"/>
                  <a:pt x="487" y="192"/>
                </a:cubicBezTo>
                <a:cubicBezTo>
                  <a:pt x="497" y="192"/>
                  <a:pt x="506" y="184"/>
                  <a:pt x="507" y="173"/>
                </a:cubicBezTo>
                <a:cubicBezTo>
                  <a:pt x="510" y="32"/>
                  <a:pt x="510" y="32"/>
                  <a:pt x="510" y="32"/>
                </a:cubicBezTo>
                <a:cubicBezTo>
                  <a:pt x="510" y="21"/>
                  <a:pt x="502" y="12"/>
                  <a:pt x="491" y="12"/>
                </a:cubicBezTo>
                <a:cubicBezTo>
                  <a:pt x="24" y="0"/>
                  <a:pt x="24" y="0"/>
                  <a:pt x="24" y="0"/>
                </a:cubicBezTo>
                <a:cubicBezTo>
                  <a:pt x="13" y="0"/>
                  <a:pt x="4" y="8"/>
                  <a:pt x="4" y="19"/>
                </a:cubicBezTo>
                <a:close/>
                <a:moveTo>
                  <a:pt x="87" y="92"/>
                </a:moveTo>
                <a:cubicBezTo>
                  <a:pt x="86" y="108"/>
                  <a:pt x="73" y="121"/>
                  <a:pt x="56" y="121"/>
                </a:cubicBezTo>
                <a:cubicBezTo>
                  <a:pt x="40" y="120"/>
                  <a:pt x="27" y="107"/>
                  <a:pt x="27" y="90"/>
                </a:cubicBezTo>
                <a:cubicBezTo>
                  <a:pt x="28" y="74"/>
                  <a:pt x="41" y="61"/>
                  <a:pt x="58" y="61"/>
                </a:cubicBezTo>
                <a:cubicBezTo>
                  <a:pt x="74" y="62"/>
                  <a:pt x="87" y="75"/>
                  <a:pt x="87" y="92"/>
                </a:cubicBezTo>
                <a:close/>
              </a:path>
            </a:pathLst>
          </a:custGeom>
          <a:solidFill>
            <a:srgbClr val="3D735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6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Freeform 23"/>
          <p:cNvSpPr>
            <a:spLocks/>
          </p:cNvSpPr>
          <p:nvPr/>
        </p:nvSpPr>
        <p:spPr bwMode="auto">
          <a:xfrm>
            <a:off x="3125406" y="2919908"/>
            <a:ext cx="1168795" cy="173155"/>
          </a:xfrm>
          <a:custGeom>
            <a:avLst/>
            <a:gdLst>
              <a:gd name="T0" fmla="*/ 478 w 487"/>
              <a:gd name="T1" fmla="*/ 31 h 72"/>
              <a:gd name="T2" fmla="*/ 411 w 487"/>
              <a:gd name="T3" fmla="*/ 15 h 72"/>
              <a:gd name="T4" fmla="*/ 217 w 487"/>
              <a:gd name="T5" fmla="*/ 6 h 72"/>
              <a:gd name="T6" fmla="*/ 35 w 487"/>
              <a:gd name="T7" fmla="*/ 4 h 72"/>
              <a:gd name="T8" fmla="*/ 4 w 487"/>
              <a:gd name="T9" fmla="*/ 25 h 72"/>
              <a:gd name="T10" fmla="*/ 34 w 487"/>
              <a:gd name="T11" fmla="*/ 52 h 72"/>
              <a:gd name="T12" fmla="*/ 273 w 487"/>
              <a:gd name="T13" fmla="*/ 65 h 72"/>
              <a:gd name="T14" fmla="*/ 422 w 487"/>
              <a:gd name="T15" fmla="*/ 71 h 72"/>
              <a:gd name="T16" fmla="*/ 423 w 487"/>
              <a:gd name="T17" fmla="*/ 51 h 72"/>
              <a:gd name="T18" fmla="*/ 164 w 487"/>
              <a:gd name="T19" fmla="*/ 40 h 72"/>
              <a:gd name="T20" fmla="*/ 76 w 487"/>
              <a:gd name="T21" fmla="*/ 37 h 72"/>
              <a:gd name="T22" fmla="*/ 74 w 487"/>
              <a:gd name="T23" fmla="*/ 56 h 72"/>
              <a:gd name="T24" fmla="*/ 38 w 487"/>
              <a:gd name="T25" fmla="*/ 44 h 72"/>
              <a:gd name="T26" fmla="*/ 26 w 487"/>
              <a:gd name="T27" fmla="*/ 41 h 72"/>
              <a:gd name="T28" fmla="*/ 26 w 487"/>
              <a:gd name="T29" fmla="*/ 32 h 72"/>
              <a:gd name="T30" fmla="*/ 25 w 487"/>
              <a:gd name="T31" fmla="*/ 31 h 72"/>
              <a:gd name="T32" fmla="*/ 19 w 487"/>
              <a:gd name="T33" fmla="*/ 29 h 72"/>
              <a:gd name="T34" fmla="*/ 20 w 487"/>
              <a:gd name="T35" fmla="*/ 27 h 72"/>
              <a:gd name="T36" fmla="*/ 20 w 487"/>
              <a:gd name="T37" fmla="*/ 27 h 72"/>
              <a:gd name="T38" fmla="*/ 26 w 487"/>
              <a:gd name="T39" fmla="*/ 25 h 72"/>
              <a:gd name="T40" fmla="*/ 26 w 487"/>
              <a:gd name="T41" fmla="*/ 25 h 72"/>
              <a:gd name="T42" fmla="*/ 27 w 487"/>
              <a:gd name="T43" fmla="*/ 25 h 72"/>
              <a:gd name="T44" fmla="*/ 29 w 487"/>
              <a:gd name="T45" fmla="*/ 25 h 72"/>
              <a:gd name="T46" fmla="*/ 30 w 487"/>
              <a:gd name="T47" fmla="*/ 25 h 72"/>
              <a:gd name="T48" fmla="*/ 32 w 487"/>
              <a:gd name="T49" fmla="*/ 25 h 72"/>
              <a:gd name="T50" fmla="*/ 32 w 487"/>
              <a:gd name="T51" fmla="*/ 25 h 72"/>
              <a:gd name="T52" fmla="*/ 35 w 487"/>
              <a:gd name="T53" fmla="*/ 24 h 72"/>
              <a:gd name="T54" fmla="*/ 38 w 487"/>
              <a:gd name="T55" fmla="*/ 24 h 72"/>
              <a:gd name="T56" fmla="*/ 62 w 487"/>
              <a:gd name="T57" fmla="*/ 23 h 72"/>
              <a:gd name="T58" fmla="*/ 114 w 487"/>
              <a:gd name="T59" fmla="*/ 23 h 72"/>
              <a:gd name="T60" fmla="*/ 337 w 487"/>
              <a:gd name="T61" fmla="*/ 31 h 72"/>
              <a:gd name="T62" fmla="*/ 421 w 487"/>
              <a:gd name="T63" fmla="*/ 36 h 72"/>
              <a:gd name="T64" fmla="*/ 462 w 487"/>
              <a:gd name="T65" fmla="*/ 41 h 72"/>
              <a:gd name="T66" fmla="*/ 463 w 487"/>
              <a:gd name="T67" fmla="*/ 52 h 72"/>
              <a:gd name="T68" fmla="*/ 448 w 487"/>
              <a:gd name="T69" fmla="*/ 52 h 72"/>
              <a:gd name="T70" fmla="*/ 458 w 487"/>
              <a:gd name="T71" fmla="*/ 72 h 72"/>
              <a:gd name="T72" fmla="*/ 466 w 487"/>
              <a:gd name="T73" fmla="*/ 72 h 72"/>
              <a:gd name="T74" fmla="*/ 467 w 487"/>
              <a:gd name="T75" fmla="*/ 72 h 72"/>
              <a:gd name="T76" fmla="*/ 468 w 487"/>
              <a:gd name="T77" fmla="*/ 72 h 72"/>
              <a:gd name="T78" fmla="*/ 472 w 487"/>
              <a:gd name="T79" fmla="*/ 69 h 72"/>
              <a:gd name="T80" fmla="*/ 478 w 487"/>
              <a:gd name="T81" fmla="*/ 31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87" h="72">
                <a:moveTo>
                  <a:pt x="478" y="31"/>
                </a:moveTo>
                <a:cubicBezTo>
                  <a:pt x="464" y="13"/>
                  <a:pt x="432" y="16"/>
                  <a:pt x="411" y="15"/>
                </a:cubicBezTo>
                <a:cubicBezTo>
                  <a:pt x="346" y="11"/>
                  <a:pt x="282" y="8"/>
                  <a:pt x="217" y="6"/>
                </a:cubicBezTo>
                <a:cubicBezTo>
                  <a:pt x="156" y="4"/>
                  <a:pt x="95" y="0"/>
                  <a:pt x="35" y="4"/>
                </a:cubicBezTo>
                <a:cubicBezTo>
                  <a:pt x="18" y="5"/>
                  <a:pt x="9" y="7"/>
                  <a:pt x="4" y="25"/>
                </a:cubicBezTo>
                <a:cubicBezTo>
                  <a:pt x="0" y="43"/>
                  <a:pt x="19" y="51"/>
                  <a:pt x="34" y="52"/>
                </a:cubicBezTo>
                <a:cubicBezTo>
                  <a:pt x="113" y="61"/>
                  <a:pt x="193" y="62"/>
                  <a:pt x="273" y="65"/>
                </a:cubicBezTo>
                <a:cubicBezTo>
                  <a:pt x="323" y="67"/>
                  <a:pt x="373" y="69"/>
                  <a:pt x="422" y="71"/>
                </a:cubicBezTo>
                <a:cubicBezTo>
                  <a:pt x="423" y="51"/>
                  <a:pt x="423" y="51"/>
                  <a:pt x="423" y="51"/>
                </a:cubicBezTo>
                <a:cubicBezTo>
                  <a:pt x="337" y="48"/>
                  <a:pt x="251" y="44"/>
                  <a:pt x="164" y="40"/>
                </a:cubicBezTo>
                <a:cubicBezTo>
                  <a:pt x="135" y="39"/>
                  <a:pt x="105" y="38"/>
                  <a:pt x="76" y="37"/>
                </a:cubicBezTo>
                <a:cubicBezTo>
                  <a:pt x="75" y="43"/>
                  <a:pt x="75" y="49"/>
                  <a:pt x="74" y="56"/>
                </a:cubicBezTo>
                <a:cubicBezTo>
                  <a:pt x="62" y="51"/>
                  <a:pt x="50" y="47"/>
                  <a:pt x="38" y="44"/>
                </a:cubicBezTo>
                <a:cubicBezTo>
                  <a:pt x="33" y="42"/>
                  <a:pt x="29" y="41"/>
                  <a:pt x="26" y="41"/>
                </a:cubicBezTo>
                <a:cubicBezTo>
                  <a:pt x="26" y="38"/>
                  <a:pt x="26" y="35"/>
                  <a:pt x="26" y="32"/>
                </a:cubicBezTo>
                <a:cubicBezTo>
                  <a:pt x="26" y="32"/>
                  <a:pt x="26" y="31"/>
                  <a:pt x="25" y="31"/>
                </a:cubicBezTo>
                <a:cubicBezTo>
                  <a:pt x="20" y="30"/>
                  <a:pt x="20" y="26"/>
                  <a:pt x="19" y="29"/>
                </a:cubicBezTo>
                <a:cubicBezTo>
                  <a:pt x="19" y="28"/>
                  <a:pt x="20" y="27"/>
                  <a:pt x="20" y="27"/>
                </a:cubicBezTo>
                <a:cubicBezTo>
                  <a:pt x="20" y="27"/>
                  <a:pt x="20" y="27"/>
                  <a:pt x="20" y="27"/>
                </a:cubicBezTo>
                <a:cubicBezTo>
                  <a:pt x="22" y="26"/>
                  <a:pt x="24" y="25"/>
                  <a:pt x="26" y="25"/>
                </a:cubicBezTo>
                <a:cubicBezTo>
                  <a:pt x="26" y="25"/>
                  <a:pt x="26" y="25"/>
                  <a:pt x="26" y="25"/>
                </a:cubicBezTo>
                <a:cubicBezTo>
                  <a:pt x="26" y="25"/>
                  <a:pt x="26" y="25"/>
                  <a:pt x="27" y="25"/>
                </a:cubicBezTo>
                <a:cubicBezTo>
                  <a:pt x="27" y="25"/>
                  <a:pt x="28" y="25"/>
                  <a:pt x="29" y="25"/>
                </a:cubicBezTo>
                <a:cubicBezTo>
                  <a:pt x="29" y="25"/>
                  <a:pt x="29" y="25"/>
                  <a:pt x="30" y="25"/>
                </a:cubicBezTo>
                <a:cubicBezTo>
                  <a:pt x="30" y="25"/>
                  <a:pt x="31" y="25"/>
                  <a:pt x="32" y="25"/>
                </a:cubicBezTo>
                <a:cubicBezTo>
                  <a:pt x="32" y="25"/>
                  <a:pt x="32" y="25"/>
                  <a:pt x="32" y="25"/>
                </a:cubicBezTo>
                <a:cubicBezTo>
                  <a:pt x="33" y="24"/>
                  <a:pt x="34" y="24"/>
                  <a:pt x="35" y="24"/>
                </a:cubicBezTo>
                <a:cubicBezTo>
                  <a:pt x="36" y="24"/>
                  <a:pt x="37" y="24"/>
                  <a:pt x="38" y="24"/>
                </a:cubicBezTo>
                <a:cubicBezTo>
                  <a:pt x="46" y="24"/>
                  <a:pt x="54" y="23"/>
                  <a:pt x="62" y="23"/>
                </a:cubicBezTo>
                <a:cubicBezTo>
                  <a:pt x="80" y="23"/>
                  <a:pt x="97" y="23"/>
                  <a:pt x="114" y="23"/>
                </a:cubicBezTo>
                <a:cubicBezTo>
                  <a:pt x="188" y="24"/>
                  <a:pt x="262" y="27"/>
                  <a:pt x="337" y="31"/>
                </a:cubicBezTo>
                <a:cubicBezTo>
                  <a:pt x="365" y="32"/>
                  <a:pt x="393" y="34"/>
                  <a:pt x="421" y="36"/>
                </a:cubicBezTo>
                <a:cubicBezTo>
                  <a:pt x="435" y="36"/>
                  <a:pt x="449" y="37"/>
                  <a:pt x="462" y="41"/>
                </a:cubicBezTo>
                <a:cubicBezTo>
                  <a:pt x="470" y="44"/>
                  <a:pt x="468" y="47"/>
                  <a:pt x="463" y="52"/>
                </a:cubicBezTo>
                <a:cubicBezTo>
                  <a:pt x="454" y="52"/>
                  <a:pt x="444" y="51"/>
                  <a:pt x="448" y="52"/>
                </a:cubicBezTo>
                <a:cubicBezTo>
                  <a:pt x="449" y="60"/>
                  <a:pt x="452" y="67"/>
                  <a:pt x="458" y="72"/>
                </a:cubicBezTo>
                <a:cubicBezTo>
                  <a:pt x="460" y="72"/>
                  <a:pt x="463" y="72"/>
                  <a:pt x="466" y="72"/>
                </a:cubicBezTo>
                <a:cubicBezTo>
                  <a:pt x="466" y="72"/>
                  <a:pt x="467" y="72"/>
                  <a:pt x="467" y="72"/>
                </a:cubicBezTo>
                <a:cubicBezTo>
                  <a:pt x="467" y="72"/>
                  <a:pt x="467" y="72"/>
                  <a:pt x="468" y="72"/>
                </a:cubicBezTo>
                <a:cubicBezTo>
                  <a:pt x="470" y="72"/>
                  <a:pt x="472" y="71"/>
                  <a:pt x="472" y="69"/>
                </a:cubicBezTo>
                <a:cubicBezTo>
                  <a:pt x="482" y="59"/>
                  <a:pt x="487" y="43"/>
                  <a:pt x="478" y="31"/>
                </a:cubicBezTo>
                <a:close/>
              </a:path>
            </a:pathLst>
          </a:custGeom>
          <a:solidFill>
            <a:srgbClr val="3D735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6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Freeform 24"/>
          <p:cNvSpPr>
            <a:spLocks noEditPoints="1"/>
          </p:cNvSpPr>
          <p:nvPr/>
        </p:nvSpPr>
        <p:spPr bwMode="auto">
          <a:xfrm>
            <a:off x="3934425" y="1997378"/>
            <a:ext cx="1277499" cy="776311"/>
          </a:xfrm>
          <a:custGeom>
            <a:avLst/>
            <a:gdLst>
              <a:gd name="T0" fmla="*/ 3 w 532"/>
              <a:gd name="T1" fmla="*/ 173 h 323"/>
              <a:gd name="T2" fmla="*/ 47 w 532"/>
              <a:gd name="T3" fmla="*/ 307 h 323"/>
              <a:gd name="T4" fmla="*/ 72 w 532"/>
              <a:gd name="T5" fmla="*/ 320 h 323"/>
              <a:gd name="T6" fmla="*/ 516 w 532"/>
              <a:gd name="T7" fmla="*/ 175 h 323"/>
              <a:gd name="T8" fmla="*/ 529 w 532"/>
              <a:gd name="T9" fmla="*/ 150 h 323"/>
              <a:gd name="T10" fmla="*/ 485 w 532"/>
              <a:gd name="T11" fmla="*/ 16 h 323"/>
              <a:gd name="T12" fmla="*/ 460 w 532"/>
              <a:gd name="T13" fmla="*/ 3 h 323"/>
              <a:gd name="T14" fmla="*/ 16 w 532"/>
              <a:gd name="T15" fmla="*/ 149 h 323"/>
              <a:gd name="T16" fmla="*/ 3 w 532"/>
              <a:gd name="T17" fmla="*/ 173 h 323"/>
              <a:gd name="T18" fmla="*/ 106 w 532"/>
              <a:gd name="T19" fmla="*/ 214 h 323"/>
              <a:gd name="T20" fmla="*/ 87 w 532"/>
              <a:gd name="T21" fmla="*/ 252 h 323"/>
              <a:gd name="T22" fmla="*/ 49 w 532"/>
              <a:gd name="T23" fmla="*/ 233 h 323"/>
              <a:gd name="T24" fmla="*/ 68 w 532"/>
              <a:gd name="T25" fmla="*/ 195 h 323"/>
              <a:gd name="T26" fmla="*/ 106 w 532"/>
              <a:gd name="T27" fmla="*/ 214 h 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32" h="323">
                <a:moveTo>
                  <a:pt x="3" y="173"/>
                </a:moveTo>
                <a:cubicBezTo>
                  <a:pt x="47" y="307"/>
                  <a:pt x="47" y="307"/>
                  <a:pt x="47" y="307"/>
                </a:cubicBezTo>
                <a:cubicBezTo>
                  <a:pt x="50" y="318"/>
                  <a:pt x="61" y="323"/>
                  <a:pt x="72" y="320"/>
                </a:cubicBezTo>
                <a:cubicBezTo>
                  <a:pt x="516" y="175"/>
                  <a:pt x="516" y="175"/>
                  <a:pt x="516" y="175"/>
                </a:cubicBezTo>
                <a:cubicBezTo>
                  <a:pt x="526" y="171"/>
                  <a:pt x="532" y="160"/>
                  <a:pt x="529" y="150"/>
                </a:cubicBezTo>
                <a:cubicBezTo>
                  <a:pt x="485" y="16"/>
                  <a:pt x="485" y="16"/>
                  <a:pt x="485" y="16"/>
                </a:cubicBezTo>
                <a:cubicBezTo>
                  <a:pt x="481" y="6"/>
                  <a:pt x="470" y="0"/>
                  <a:pt x="460" y="3"/>
                </a:cubicBezTo>
                <a:cubicBezTo>
                  <a:pt x="16" y="149"/>
                  <a:pt x="16" y="149"/>
                  <a:pt x="16" y="149"/>
                </a:cubicBezTo>
                <a:cubicBezTo>
                  <a:pt x="5" y="152"/>
                  <a:pt x="0" y="163"/>
                  <a:pt x="3" y="173"/>
                </a:cubicBezTo>
                <a:close/>
                <a:moveTo>
                  <a:pt x="106" y="214"/>
                </a:moveTo>
                <a:cubicBezTo>
                  <a:pt x="111" y="230"/>
                  <a:pt x="102" y="246"/>
                  <a:pt x="87" y="252"/>
                </a:cubicBezTo>
                <a:cubicBezTo>
                  <a:pt x="71" y="257"/>
                  <a:pt x="54" y="248"/>
                  <a:pt x="49" y="233"/>
                </a:cubicBezTo>
                <a:cubicBezTo>
                  <a:pt x="44" y="217"/>
                  <a:pt x="53" y="200"/>
                  <a:pt x="68" y="195"/>
                </a:cubicBezTo>
                <a:cubicBezTo>
                  <a:pt x="84" y="190"/>
                  <a:pt x="101" y="198"/>
                  <a:pt x="106" y="214"/>
                </a:cubicBezTo>
                <a:close/>
              </a:path>
            </a:pathLst>
          </a:custGeom>
          <a:solidFill>
            <a:srgbClr val="3D735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6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9" name="Group 31"/>
          <p:cNvGrpSpPr/>
          <p:nvPr/>
        </p:nvGrpSpPr>
        <p:grpSpPr>
          <a:xfrm>
            <a:off x="3117711" y="3008410"/>
            <a:ext cx="1044701" cy="522351"/>
            <a:chOff x="6673850" y="3522663"/>
            <a:chExt cx="1724025" cy="862012"/>
          </a:xfrm>
          <a:solidFill>
            <a:srgbClr val="3D7351"/>
          </a:solidFill>
        </p:grpSpPr>
        <p:sp>
          <p:nvSpPr>
            <p:cNvPr id="60" name="Freeform 25"/>
            <p:cNvSpPr>
              <a:spLocks/>
            </p:cNvSpPr>
            <p:nvPr/>
          </p:nvSpPr>
          <p:spPr bwMode="auto">
            <a:xfrm>
              <a:off x="6931025" y="3733800"/>
              <a:ext cx="1236662" cy="587375"/>
            </a:xfrm>
            <a:custGeom>
              <a:avLst/>
              <a:gdLst>
                <a:gd name="T0" fmla="*/ 79 w 312"/>
                <a:gd name="T1" fmla="*/ 31 h 148"/>
                <a:gd name="T2" fmla="*/ 6 w 312"/>
                <a:gd name="T3" fmla="*/ 0 h 148"/>
                <a:gd name="T4" fmla="*/ 0 w 312"/>
                <a:gd name="T5" fmla="*/ 18 h 148"/>
                <a:gd name="T6" fmla="*/ 168 w 312"/>
                <a:gd name="T7" fmla="*/ 90 h 148"/>
                <a:gd name="T8" fmla="*/ 306 w 312"/>
                <a:gd name="T9" fmla="*/ 148 h 148"/>
                <a:gd name="T10" fmla="*/ 309 w 312"/>
                <a:gd name="T11" fmla="*/ 129 h 148"/>
                <a:gd name="T12" fmla="*/ 79 w 312"/>
                <a:gd name="T13" fmla="*/ 3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2" h="148">
                  <a:moveTo>
                    <a:pt x="79" y="31"/>
                  </a:moveTo>
                  <a:cubicBezTo>
                    <a:pt x="55" y="20"/>
                    <a:pt x="30" y="10"/>
                    <a:pt x="6" y="0"/>
                  </a:cubicBezTo>
                  <a:cubicBezTo>
                    <a:pt x="4" y="6"/>
                    <a:pt x="2" y="12"/>
                    <a:pt x="0" y="18"/>
                  </a:cubicBezTo>
                  <a:cubicBezTo>
                    <a:pt x="55" y="44"/>
                    <a:pt x="112" y="67"/>
                    <a:pt x="168" y="90"/>
                  </a:cubicBezTo>
                  <a:cubicBezTo>
                    <a:pt x="214" y="110"/>
                    <a:pt x="260" y="129"/>
                    <a:pt x="306" y="148"/>
                  </a:cubicBezTo>
                  <a:cubicBezTo>
                    <a:pt x="309" y="129"/>
                    <a:pt x="309" y="129"/>
                    <a:pt x="309" y="129"/>
                  </a:cubicBezTo>
                  <a:cubicBezTo>
                    <a:pt x="312" y="130"/>
                    <a:pt x="158" y="65"/>
                    <a:pt x="79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" name="Freeform 26"/>
            <p:cNvSpPr>
              <a:spLocks/>
            </p:cNvSpPr>
            <p:nvPr/>
          </p:nvSpPr>
          <p:spPr bwMode="auto">
            <a:xfrm>
              <a:off x="6673850" y="3522663"/>
              <a:ext cx="1724025" cy="862012"/>
            </a:xfrm>
            <a:custGeom>
              <a:avLst/>
              <a:gdLst>
                <a:gd name="T0" fmla="*/ 431 w 435"/>
                <a:gd name="T1" fmla="*/ 182 h 217"/>
                <a:gd name="T2" fmla="*/ 377 w 435"/>
                <a:gd name="T3" fmla="*/ 145 h 217"/>
                <a:gd name="T4" fmla="*/ 205 w 435"/>
                <a:gd name="T5" fmla="*/ 70 h 217"/>
                <a:gd name="T6" fmla="*/ 41 w 435"/>
                <a:gd name="T7" fmla="*/ 7 h 217"/>
                <a:gd name="T8" fmla="*/ 5 w 435"/>
                <a:gd name="T9" fmla="*/ 15 h 217"/>
                <a:gd name="T10" fmla="*/ 5 w 435"/>
                <a:gd name="T11" fmla="*/ 36 h 217"/>
                <a:gd name="T12" fmla="*/ 19 w 435"/>
                <a:gd name="T13" fmla="*/ 25 h 217"/>
                <a:gd name="T14" fmla="*/ 17 w 435"/>
                <a:gd name="T15" fmla="*/ 24 h 217"/>
                <a:gd name="T16" fmla="*/ 19 w 435"/>
                <a:gd name="T17" fmla="*/ 22 h 217"/>
                <a:gd name="T18" fmla="*/ 19 w 435"/>
                <a:gd name="T19" fmla="*/ 22 h 217"/>
                <a:gd name="T20" fmla="*/ 21 w 435"/>
                <a:gd name="T21" fmla="*/ 22 h 217"/>
                <a:gd name="T22" fmla="*/ 21 w 435"/>
                <a:gd name="T23" fmla="*/ 22 h 217"/>
                <a:gd name="T24" fmla="*/ 21 w 435"/>
                <a:gd name="T25" fmla="*/ 22 h 217"/>
                <a:gd name="T26" fmla="*/ 24 w 435"/>
                <a:gd name="T27" fmla="*/ 22 h 217"/>
                <a:gd name="T28" fmla="*/ 25 w 435"/>
                <a:gd name="T29" fmla="*/ 23 h 217"/>
                <a:gd name="T30" fmla="*/ 28 w 435"/>
                <a:gd name="T31" fmla="*/ 24 h 217"/>
                <a:gd name="T32" fmla="*/ 29 w 435"/>
                <a:gd name="T33" fmla="*/ 24 h 217"/>
                <a:gd name="T34" fmla="*/ 32 w 435"/>
                <a:gd name="T35" fmla="*/ 25 h 217"/>
                <a:gd name="T36" fmla="*/ 36 w 435"/>
                <a:gd name="T37" fmla="*/ 26 h 217"/>
                <a:gd name="T38" fmla="*/ 51 w 435"/>
                <a:gd name="T39" fmla="*/ 31 h 217"/>
                <a:gd name="T40" fmla="*/ 54 w 435"/>
                <a:gd name="T41" fmla="*/ 32 h 217"/>
                <a:gd name="T42" fmla="*/ 67 w 435"/>
                <a:gd name="T43" fmla="*/ 37 h 217"/>
                <a:gd name="T44" fmla="*/ 74 w 435"/>
                <a:gd name="T45" fmla="*/ 39 h 217"/>
                <a:gd name="T46" fmla="*/ 74 w 435"/>
                <a:gd name="T47" fmla="*/ 39 h 217"/>
                <a:gd name="T48" fmla="*/ 105 w 435"/>
                <a:gd name="T49" fmla="*/ 51 h 217"/>
                <a:gd name="T50" fmla="*/ 303 w 435"/>
                <a:gd name="T51" fmla="*/ 134 h 217"/>
                <a:gd name="T52" fmla="*/ 378 w 435"/>
                <a:gd name="T53" fmla="*/ 167 h 217"/>
                <a:gd name="T54" fmla="*/ 413 w 435"/>
                <a:gd name="T55" fmla="*/ 186 h 217"/>
                <a:gd name="T56" fmla="*/ 410 w 435"/>
                <a:gd name="T57" fmla="*/ 196 h 217"/>
                <a:gd name="T58" fmla="*/ 398 w 435"/>
                <a:gd name="T59" fmla="*/ 192 h 217"/>
                <a:gd name="T60" fmla="*/ 408 w 435"/>
                <a:gd name="T61" fmla="*/ 217 h 217"/>
                <a:gd name="T62" fmla="*/ 412 w 435"/>
                <a:gd name="T63" fmla="*/ 215 h 217"/>
                <a:gd name="T64" fmla="*/ 431 w 435"/>
                <a:gd name="T65" fmla="*/ 182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35" h="217">
                  <a:moveTo>
                    <a:pt x="431" y="182"/>
                  </a:moveTo>
                  <a:cubicBezTo>
                    <a:pt x="425" y="161"/>
                    <a:pt x="395" y="153"/>
                    <a:pt x="377" y="145"/>
                  </a:cubicBezTo>
                  <a:cubicBezTo>
                    <a:pt x="320" y="119"/>
                    <a:pt x="262" y="94"/>
                    <a:pt x="205" y="70"/>
                  </a:cubicBezTo>
                  <a:cubicBezTo>
                    <a:pt x="151" y="48"/>
                    <a:pt x="97" y="23"/>
                    <a:pt x="41" y="7"/>
                  </a:cubicBezTo>
                  <a:cubicBezTo>
                    <a:pt x="25" y="2"/>
                    <a:pt x="16" y="0"/>
                    <a:pt x="5" y="15"/>
                  </a:cubicBezTo>
                  <a:cubicBezTo>
                    <a:pt x="0" y="23"/>
                    <a:pt x="1" y="30"/>
                    <a:pt x="5" y="36"/>
                  </a:cubicBezTo>
                  <a:cubicBezTo>
                    <a:pt x="10" y="33"/>
                    <a:pt x="15" y="29"/>
                    <a:pt x="19" y="25"/>
                  </a:cubicBezTo>
                  <a:cubicBezTo>
                    <a:pt x="18" y="23"/>
                    <a:pt x="18" y="23"/>
                    <a:pt x="17" y="24"/>
                  </a:cubicBezTo>
                  <a:cubicBezTo>
                    <a:pt x="18" y="23"/>
                    <a:pt x="18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20" y="22"/>
                    <a:pt x="21" y="22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2" y="22"/>
                    <a:pt x="23" y="22"/>
                    <a:pt x="24" y="22"/>
                  </a:cubicBezTo>
                  <a:cubicBezTo>
                    <a:pt x="24" y="23"/>
                    <a:pt x="24" y="23"/>
                    <a:pt x="25" y="23"/>
                  </a:cubicBezTo>
                  <a:cubicBezTo>
                    <a:pt x="26" y="23"/>
                    <a:pt x="27" y="23"/>
                    <a:pt x="28" y="24"/>
                  </a:cubicBezTo>
                  <a:cubicBezTo>
                    <a:pt x="28" y="24"/>
                    <a:pt x="28" y="24"/>
                    <a:pt x="29" y="24"/>
                  </a:cubicBezTo>
                  <a:cubicBezTo>
                    <a:pt x="30" y="24"/>
                    <a:pt x="31" y="24"/>
                    <a:pt x="32" y="25"/>
                  </a:cubicBezTo>
                  <a:cubicBezTo>
                    <a:pt x="33" y="25"/>
                    <a:pt x="34" y="26"/>
                    <a:pt x="36" y="26"/>
                  </a:cubicBezTo>
                  <a:cubicBezTo>
                    <a:pt x="41" y="27"/>
                    <a:pt x="46" y="29"/>
                    <a:pt x="51" y="31"/>
                  </a:cubicBezTo>
                  <a:cubicBezTo>
                    <a:pt x="52" y="31"/>
                    <a:pt x="53" y="32"/>
                    <a:pt x="54" y="32"/>
                  </a:cubicBezTo>
                  <a:cubicBezTo>
                    <a:pt x="59" y="33"/>
                    <a:pt x="63" y="35"/>
                    <a:pt x="67" y="37"/>
                  </a:cubicBezTo>
                  <a:cubicBezTo>
                    <a:pt x="70" y="37"/>
                    <a:pt x="72" y="38"/>
                    <a:pt x="74" y="39"/>
                  </a:cubicBezTo>
                  <a:cubicBezTo>
                    <a:pt x="74" y="39"/>
                    <a:pt x="74" y="39"/>
                    <a:pt x="74" y="39"/>
                  </a:cubicBezTo>
                  <a:cubicBezTo>
                    <a:pt x="84" y="43"/>
                    <a:pt x="95" y="47"/>
                    <a:pt x="105" y="51"/>
                  </a:cubicBezTo>
                  <a:cubicBezTo>
                    <a:pt x="172" y="77"/>
                    <a:pt x="238" y="105"/>
                    <a:pt x="303" y="134"/>
                  </a:cubicBezTo>
                  <a:cubicBezTo>
                    <a:pt x="328" y="145"/>
                    <a:pt x="353" y="156"/>
                    <a:pt x="378" y="167"/>
                  </a:cubicBezTo>
                  <a:cubicBezTo>
                    <a:pt x="390" y="172"/>
                    <a:pt x="402" y="177"/>
                    <a:pt x="413" y="186"/>
                  </a:cubicBezTo>
                  <a:cubicBezTo>
                    <a:pt x="419" y="191"/>
                    <a:pt x="416" y="194"/>
                    <a:pt x="410" y="196"/>
                  </a:cubicBezTo>
                  <a:cubicBezTo>
                    <a:pt x="407" y="195"/>
                    <a:pt x="402" y="193"/>
                    <a:pt x="398" y="192"/>
                  </a:cubicBezTo>
                  <a:cubicBezTo>
                    <a:pt x="397" y="201"/>
                    <a:pt x="401" y="211"/>
                    <a:pt x="408" y="217"/>
                  </a:cubicBezTo>
                  <a:cubicBezTo>
                    <a:pt x="410" y="216"/>
                    <a:pt x="411" y="216"/>
                    <a:pt x="412" y="215"/>
                  </a:cubicBezTo>
                  <a:cubicBezTo>
                    <a:pt x="424" y="209"/>
                    <a:pt x="435" y="196"/>
                    <a:pt x="431" y="1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2" name="Freeform 27"/>
          <p:cNvSpPr>
            <a:spLocks/>
          </p:cNvSpPr>
          <p:nvPr/>
        </p:nvSpPr>
        <p:spPr bwMode="auto">
          <a:xfrm>
            <a:off x="4095074" y="3530760"/>
            <a:ext cx="1924" cy="0"/>
          </a:xfrm>
          <a:custGeom>
            <a:avLst/>
            <a:gdLst>
              <a:gd name="T0" fmla="*/ 1 w 1"/>
              <a:gd name="T1" fmla="*/ 1 w 1"/>
              <a:gd name="T2" fmla="*/ 0 w 1"/>
              <a:gd name="T3" fmla="*/ 1 w 1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1"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0" y="0"/>
                </a:cubicBezTo>
                <a:cubicBezTo>
                  <a:pt x="1" y="0"/>
                  <a:pt x="1" y="0"/>
                  <a:pt x="1" y="0"/>
                </a:cubicBezTo>
                <a:close/>
              </a:path>
            </a:pathLst>
          </a:custGeom>
          <a:solidFill>
            <a:srgbClr val="A012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6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3" name="Group 32"/>
          <p:cNvGrpSpPr/>
          <p:nvPr/>
        </p:nvGrpSpPr>
        <p:grpSpPr>
          <a:xfrm>
            <a:off x="3086928" y="2456238"/>
            <a:ext cx="1043739" cy="489643"/>
            <a:chOff x="6623050" y="2611438"/>
            <a:chExt cx="1722437" cy="808037"/>
          </a:xfrm>
          <a:solidFill>
            <a:srgbClr val="3D7351"/>
          </a:solidFill>
        </p:grpSpPr>
        <p:sp>
          <p:nvSpPr>
            <p:cNvPr id="64" name="Freeform 28"/>
            <p:cNvSpPr>
              <a:spLocks/>
            </p:cNvSpPr>
            <p:nvPr/>
          </p:nvSpPr>
          <p:spPr bwMode="auto">
            <a:xfrm>
              <a:off x="6951663" y="2801938"/>
              <a:ext cx="1196975" cy="534987"/>
            </a:xfrm>
            <a:custGeom>
              <a:avLst/>
              <a:gdLst>
                <a:gd name="T0" fmla="*/ 301 w 302"/>
                <a:gd name="T1" fmla="*/ 20 h 135"/>
                <a:gd name="T2" fmla="*/ 295 w 302"/>
                <a:gd name="T3" fmla="*/ 2 h 135"/>
                <a:gd name="T4" fmla="*/ 66 w 302"/>
                <a:gd name="T5" fmla="*/ 90 h 135"/>
                <a:gd name="T6" fmla="*/ 0 w 302"/>
                <a:gd name="T7" fmla="*/ 116 h 135"/>
                <a:gd name="T8" fmla="*/ 5 w 302"/>
                <a:gd name="T9" fmla="*/ 135 h 135"/>
                <a:gd name="T10" fmla="*/ 171 w 302"/>
                <a:gd name="T11" fmla="*/ 71 h 135"/>
                <a:gd name="T12" fmla="*/ 301 w 302"/>
                <a:gd name="T13" fmla="*/ 2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2" h="135">
                  <a:moveTo>
                    <a:pt x="301" y="20"/>
                  </a:moveTo>
                  <a:cubicBezTo>
                    <a:pt x="295" y="2"/>
                    <a:pt x="295" y="2"/>
                    <a:pt x="295" y="2"/>
                  </a:cubicBezTo>
                  <a:cubicBezTo>
                    <a:pt x="298" y="0"/>
                    <a:pt x="146" y="60"/>
                    <a:pt x="66" y="90"/>
                  </a:cubicBezTo>
                  <a:cubicBezTo>
                    <a:pt x="45" y="99"/>
                    <a:pt x="23" y="108"/>
                    <a:pt x="0" y="116"/>
                  </a:cubicBezTo>
                  <a:cubicBezTo>
                    <a:pt x="2" y="122"/>
                    <a:pt x="4" y="129"/>
                    <a:pt x="5" y="135"/>
                  </a:cubicBezTo>
                  <a:cubicBezTo>
                    <a:pt x="61" y="115"/>
                    <a:pt x="116" y="92"/>
                    <a:pt x="171" y="71"/>
                  </a:cubicBezTo>
                  <a:cubicBezTo>
                    <a:pt x="216" y="54"/>
                    <a:pt x="302" y="19"/>
                    <a:pt x="301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5" name="Freeform 29"/>
            <p:cNvSpPr>
              <a:spLocks/>
            </p:cNvSpPr>
            <p:nvPr/>
          </p:nvSpPr>
          <p:spPr bwMode="auto">
            <a:xfrm>
              <a:off x="6623050" y="2611438"/>
              <a:ext cx="1722437" cy="808037"/>
            </a:xfrm>
            <a:custGeom>
              <a:avLst/>
              <a:gdLst>
                <a:gd name="T0" fmla="*/ 421 w 435"/>
                <a:gd name="T1" fmla="*/ 11 h 204"/>
                <a:gd name="T2" fmla="*/ 357 w 435"/>
                <a:gd name="T3" fmla="*/ 22 h 204"/>
                <a:gd name="T4" fmla="*/ 183 w 435"/>
                <a:gd name="T5" fmla="*/ 88 h 204"/>
                <a:gd name="T6" fmla="*/ 22 w 435"/>
                <a:gd name="T7" fmla="*/ 156 h 204"/>
                <a:gd name="T8" fmla="*/ 3 w 435"/>
                <a:gd name="T9" fmla="*/ 186 h 204"/>
                <a:gd name="T10" fmla="*/ 39 w 435"/>
                <a:gd name="T11" fmla="*/ 199 h 204"/>
                <a:gd name="T12" fmla="*/ 44 w 435"/>
                <a:gd name="T13" fmla="*/ 198 h 204"/>
                <a:gd name="T14" fmla="*/ 36 w 435"/>
                <a:gd name="T15" fmla="*/ 199 h 204"/>
                <a:gd name="T16" fmla="*/ 22 w 435"/>
                <a:gd name="T17" fmla="*/ 184 h 204"/>
                <a:gd name="T18" fmla="*/ 22 w 435"/>
                <a:gd name="T19" fmla="*/ 184 h 204"/>
                <a:gd name="T20" fmla="*/ 17 w 435"/>
                <a:gd name="T21" fmla="*/ 184 h 204"/>
                <a:gd name="T22" fmla="*/ 17 w 435"/>
                <a:gd name="T23" fmla="*/ 182 h 204"/>
                <a:gd name="T24" fmla="*/ 17 w 435"/>
                <a:gd name="T25" fmla="*/ 182 h 204"/>
                <a:gd name="T26" fmla="*/ 18 w 435"/>
                <a:gd name="T27" fmla="*/ 181 h 204"/>
                <a:gd name="T28" fmla="*/ 18 w 435"/>
                <a:gd name="T29" fmla="*/ 181 h 204"/>
                <a:gd name="T30" fmla="*/ 18 w 435"/>
                <a:gd name="T31" fmla="*/ 181 h 204"/>
                <a:gd name="T32" fmla="*/ 32 w 435"/>
                <a:gd name="T33" fmla="*/ 173 h 204"/>
                <a:gd name="T34" fmla="*/ 47 w 435"/>
                <a:gd name="T35" fmla="*/ 165 h 204"/>
                <a:gd name="T36" fmla="*/ 51 w 435"/>
                <a:gd name="T37" fmla="*/ 163 h 204"/>
                <a:gd name="T38" fmla="*/ 62 w 435"/>
                <a:gd name="T39" fmla="*/ 158 h 204"/>
                <a:gd name="T40" fmla="*/ 67 w 435"/>
                <a:gd name="T41" fmla="*/ 156 h 204"/>
                <a:gd name="T42" fmla="*/ 79 w 435"/>
                <a:gd name="T43" fmla="*/ 151 h 204"/>
                <a:gd name="T44" fmla="*/ 98 w 435"/>
                <a:gd name="T45" fmla="*/ 143 h 204"/>
                <a:gd name="T46" fmla="*/ 297 w 435"/>
                <a:gd name="T47" fmla="*/ 64 h 204"/>
                <a:gd name="T48" fmla="*/ 373 w 435"/>
                <a:gd name="T49" fmla="*/ 36 h 204"/>
                <a:gd name="T50" fmla="*/ 411 w 435"/>
                <a:gd name="T51" fmla="*/ 25 h 204"/>
                <a:gd name="T52" fmla="*/ 416 w 435"/>
                <a:gd name="T53" fmla="*/ 35 h 204"/>
                <a:gd name="T54" fmla="*/ 402 w 435"/>
                <a:gd name="T55" fmla="*/ 40 h 204"/>
                <a:gd name="T56" fmla="*/ 402 w 435"/>
                <a:gd name="T57" fmla="*/ 42 h 204"/>
                <a:gd name="T58" fmla="*/ 413 w 435"/>
                <a:gd name="T59" fmla="*/ 57 h 204"/>
                <a:gd name="T60" fmla="*/ 426 w 435"/>
                <a:gd name="T61" fmla="*/ 51 h 204"/>
                <a:gd name="T62" fmla="*/ 427 w 435"/>
                <a:gd name="T63" fmla="*/ 51 h 204"/>
                <a:gd name="T64" fmla="*/ 428 w 435"/>
                <a:gd name="T65" fmla="*/ 51 h 204"/>
                <a:gd name="T66" fmla="*/ 431 w 435"/>
                <a:gd name="T67" fmla="*/ 46 h 204"/>
                <a:gd name="T68" fmla="*/ 421 w 435"/>
                <a:gd name="T69" fmla="*/ 11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5" h="204">
                  <a:moveTo>
                    <a:pt x="421" y="11"/>
                  </a:moveTo>
                  <a:cubicBezTo>
                    <a:pt x="402" y="0"/>
                    <a:pt x="375" y="15"/>
                    <a:pt x="357" y="22"/>
                  </a:cubicBezTo>
                  <a:cubicBezTo>
                    <a:pt x="298" y="43"/>
                    <a:pt x="240" y="65"/>
                    <a:pt x="183" y="88"/>
                  </a:cubicBezTo>
                  <a:cubicBezTo>
                    <a:pt x="129" y="109"/>
                    <a:pt x="74" y="129"/>
                    <a:pt x="22" y="156"/>
                  </a:cubicBezTo>
                  <a:cubicBezTo>
                    <a:pt x="8" y="163"/>
                    <a:pt x="0" y="168"/>
                    <a:pt x="3" y="186"/>
                  </a:cubicBezTo>
                  <a:cubicBezTo>
                    <a:pt x="6" y="204"/>
                    <a:pt x="26" y="203"/>
                    <a:pt x="39" y="199"/>
                  </a:cubicBezTo>
                  <a:cubicBezTo>
                    <a:pt x="41" y="199"/>
                    <a:pt x="42" y="198"/>
                    <a:pt x="44" y="198"/>
                  </a:cubicBezTo>
                  <a:cubicBezTo>
                    <a:pt x="41" y="198"/>
                    <a:pt x="38" y="199"/>
                    <a:pt x="36" y="199"/>
                  </a:cubicBezTo>
                  <a:cubicBezTo>
                    <a:pt x="32" y="193"/>
                    <a:pt x="28" y="188"/>
                    <a:pt x="22" y="184"/>
                  </a:cubicBezTo>
                  <a:cubicBezTo>
                    <a:pt x="22" y="184"/>
                    <a:pt x="22" y="184"/>
                    <a:pt x="22" y="184"/>
                  </a:cubicBezTo>
                  <a:cubicBezTo>
                    <a:pt x="18" y="184"/>
                    <a:pt x="17" y="182"/>
                    <a:pt x="17" y="184"/>
                  </a:cubicBezTo>
                  <a:cubicBezTo>
                    <a:pt x="17" y="183"/>
                    <a:pt x="17" y="182"/>
                    <a:pt x="17" y="182"/>
                  </a:cubicBezTo>
                  <a:cubicBezTo>
                    <a:pt x="17" y="182"/>
                    <a:pt x="17" y="182"/>
                    <a:pt x="17" y="182"/>
                  </a:cubicBezTo>
                  <a:cubicBezTo>
                    <a:pt x="18" y="181"/>
                    <a:pt x="18" y="181"/>
                    <a:pt x="18" y="181"/>
                  </a:cubicBezTo>
                  <a:cubicBezTo>
                    <a:pt x="18" y="181"/>
                    <a:pt x="18" y="181"/>
                    <a:pt x="18" y="181"/>
                  </a:cubicBezTo>
                  <a:cubicBezTo>
                    <a:pt x="18" y="181"/>
                    <a:pt x="18" y="181"/>
                    <a:pt x="18" y="181"/>
                  </a:cubicBezTo>
                  <a:cubicBezTo>
                    <a:pt x="21" y="178"/>
                    <a:pt x="28" y="175"/>
                    <a:pt x="32" y="173"/>
                  </a:cubicBezTo>
                  <a:cubicBezTo>
                    <a:pt x="37" y="170"/>
                    <a:pt x="42" y="168"/>
                    <a:pt x="47" y="165"/>
                  </a:cubicBezTo>
                  <a:cubicBezTo>
                    <a:pt x="48" y="165"/>
                    <a:pt x="50" y="164"/>
                    <a:pt x="51" y="163"/>
                  </a:cubicBezTo>
                  <a:cubicBezTo>
                    <a:pt x="55" y="162"/>
                    <a:pt x="58" y="160"/>
                    <a:pt x="62" y="158"/>
                  </a:cubicBezTo>
                  <a:cubicBezTo>
                    <a:pt x="63" y="158"/>
                    <a:pt x="65" y="157"/>
                    <a:pt x="67" y="156"/>
                  </a:cubicBezTo>
                  <a:cubicBezTo>
                    <a:pt x="71" y="154"/>
                    <a:pt x="75" y="152"/>
                    <a:pt x="79" y="151"/>
                  </a:cubicBezTo>
                  <a:cubicBezTo>
                    <a:pt x="86" y="148"/>
                    <a:pt x="92" y="145"/>
                    <a:pt x="98" y="143"/>
                  </a:cubicBezTo>
                  <a:cubicBezTo>
                    <a:pt x="164" y="115"/>
                    <a:pt x="231" y="89"/>
                    <a:pt x="297" y="64"/>
                  </a:cubicBezTo>
                  <a:cubicBezTo>
                    <a:pt x="323" y="55"/>
                    <a:pt x="348" y="45"/>
                    <a:pt x="373" y="36"/>
                  </a:cubicBezTo>
                  <a:cubicBezTo>
                    <a:pt x="385" y="31"/>
                    <a:pt x="398" y="27"/>
                    <a:pt x="411" y="25"/>
                  </a:cubicBezTo>
                  <a:cubicBezTo>
                    <a:pt x="419" y="25"/>
                    <a:pt x="419" y="29"/>
                    <a:pt x="416" y="35"/>
                  </a:cubicBezTo>
                  <a:cubicBezTo>
                    <a:pt x="412" y="37"/>
                    <a:pt x="407" y="38"/>
                    <a:pt x="402" y="40"/>
                  </a:cubicBezTo>
                  <a:cubicBezTo>
                    <a:pt x="402" y="41"/>
                    <a:pt x="402" y="41"/>
                    <a:pt x="402" y="42"/>
                  </a:cubicBezTo>
                  <a:cubicBezTo>
                    <a:pt x="404" y="48"/>
                    <a:pt x="408" y="53"/>
                    <a:pt x="413" y="57"/>
                  </a:cubicBezTo>
                  <a:cubicBezTo>
                    <a:pt x="409" y="58"/>
                    <a:pt x="418" y="55"/>
                    <a:pt x="426" y="51"/>
                  </a:cubicBezTo>
                  <a:cubicBezTo>
                    <a:pt x="427" y="51"/>
                    <a:pt x="427" y="51"/>
                    <a:pt x="427" y="51"/>
                  </a:cubicBezTo>
                  <a:cubicBezTo>
                    <a:pt x="427" y="51"/>
                    <a:pt x="427" y="51"/>
                    <a:pt x="428" y="51"/>
                  </a:cubicBezTo>
                  <a:cubicBezTo>
                    <a:pt x="430" y="50"/>
                    <a:pt x="431" y="48"/>
                    <a:pt x="431" y="46"/>
                  </a:cubicBezTo>
                  <a:cubicBezTo>
                    <a:pt x="435" y="34"/>
                    <a:pt x="434" y="18"/>
                    <a:pt x="421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6" name="TextBox 12"/>
          <p:cNvSpPr txBox="1"/>
          <p:nvPr/>
        </p:nvSpPr>
        <p:spPr>
          <a:xfrm rot="20490134">
            <a:off x="4198895" y="2196060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添加标题</a:t>
            </a:r>
            <a:endParaRPr lang="id-ID" sz="1400" b="1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7" name="TextBox 12"/>
          <p:cNvSpPr txBox="1"/>
          <p:nvPr/>
        </p:nvSpPr>
        <p:spPr>
          <a:xfrm rot="164884">
            <a:off x="4387134" y="2895963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添加标题</a:t>
            </a:r>
            <a:endParaRPr lang="id-ID" sz="1400" b="1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8" name="TextBox 12"/>
          <p:cNvSpPr txBox="1"/>
          <p:nvPr/>
        </p:nvSpPr>
        <p:spPr>
          <a:xfrm rot="533412">
            <a:off x="4259206" y="3408283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添加标题</a:t>
            </a:r>
            <a:endParaRPr lang="id-ID" sz="1400" b="1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" name="TextBox 12"/>
          <p:cNvSpPr txBox="1"/>
          <p:nvPr/>
        </p:nvSpPr>
        <p:spPr>
          <a:xfrm rot="2636807">
            <a:off x="3866675" y="4077916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添加标题</a:t>
            </a:r>
            <a:endParaRPr lang="id-ID" sz="1400" b="1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0" name="Rectangle 24"/>
          <p:cNvSpPr>
            <a:spLocks noChangeArrowheads="1"/>
          </p:cNvSpPr>
          <p:nvPr/>
        </p:nvSpPr>
        <p:spPr bwMode="auto">
          <a:xfrm>
            <a:off x="5529855" y="1976874"/>
            <a:ext cx="3266516" cy="666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71" name="Rectangle 24"/>
          <p:cNvSpPr>
            <a:spLocks noChangeArrowheads="1"/>
          </p:cNvSpPr>
          <p:nvPr/>
        </p:nvSpPr>
        <p:spPr bwMode="auto">
          <a:xfrm>
            <a:off x="5529855" y="2768606"/>
            <a:ext cx="3344411" cy="666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72" name="Rectangle 24"/>
          <p:cNvSpPr>
            <a:spLocks noChangeArrowheads="1"/>
          </p:cNvSpPr>
          <p:nvPr/>
        </p:nvSpPr>
        <p:spPr bwMode="auto">
          <a:xfrm>
            <a:off x="5529855" y="3560338"/>
            <a:ext cx="3344411" cy="666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73" name="Rectangle 24"/>
          <p:cNvSpPr>
            <a:spLocks noChangeArrowheads="1"/>
          </p:cNvSpPr>
          <p:nvPr/>
        </p:nvSpPr>
        <p:spPr bwMode="auto">
          <a:xfrm>
            <a:off x="5529855" y="4352070"/>
            <a:ext cx="3344411" cy="666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30808308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7867" y="714816"/>
            <a:ext cx="5790477" cy="134603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86385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5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新月形 5"/>
          <p:cNvSpPr>
            <a:spLocks noChangeArrowheads="1"/>
          </p:cNvSpPr>
          <p:nvPr/>
        </p:nvSpPr>
        <p:spPr bwMode="auto">
          <a:xfrm rot="4551297">
            <a:off x="3817088" y="1477927"/>
            <a:ext cx="1311167" cy="2621024"/>
          </a:xfrm>
          <a:prstGeom prst="moon">
            <a:avLst>
              <a:gd name="adj" fmla="val 15190"/>
            </a:avLst>
          </a:prstGeom>
          <a:solidFill>
            <a:srgbClr val="3D7351"/>
          </a:solidFill>
          <a:ln w="3175" cmpd="sng">
            <a:solidFill>
              <a:sysClr val="window" lastClr="FFFFFF"/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华文细黑" panose="02010600040101010101" pitchFamily="2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新月形 4"/>
          <p:cNvSpPr>
            <a:spLocks noChangeArrowheads="1"/>
          </p:cNvSpPr>
          <p:nvPr/>
        </p:nvSpPr>
        <p:spPr bwMode="auto">
          <a:xfrm rot="20751297">
            <a:off x="3146441" y="2331954"/>
            <a:ext cx="1311167" cy="2622334"/>
          </a:xfrm>
          <a:prstGeom prst="moon">
            <a:avLst>
              <a:gd name="adj" fmla="val 15190"/>
            </a:avLst>
          </a:prstGeom>
          <a:solidFill>
            <a:srgbClr val="3D7351"/>
          </a:solidFill>
          <a:ln w="3175" cmpd="sng">
            <a:solidFill>
              <a:sysClr val="window" lastClr="FFFFFF"/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华文细黑" panose="02010600040101010101" pitchFamily="2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新月形 6"/>
          <p:cNvSpPr>
            <a:spLocks noChangeArrowheads="1"/>
          </p:cNvSpPr>
          <p:nvPr/>
        </p:nvSpPr>
        <p:spPr bwMode="auto">
          <a:xfrm rot="9951297">
            <a:off x="4672424" y="2149885"/>
            <a:ext cx="1311167" cy="2622334"/>
          </a:xfrm>
          <a:prstGeom prst="moon">
            <a:avLst>
              <a:gd name="adj" fmla="val 15190"/>
            </a:avLst>
          </a:prstGeom>
          <a:solidFill>
            <a:srgbClr val="3D7351"/>
          </a:solidFill>
          <a:ln w="3175" cmpd="sng">
            <a:solidFill>
              <a:sysClr val="window" lastClr="FFFFFF"/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华文细黑" panose="02010600040101010101" pitchFamily="2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新月形 7"/>
          <p:cNvSpPr>
            <a:spLocks noChangeArrowheads="1"/>
          </p:cNvSpPr>
          <p:nvPr/>
        </p:nvSpPr>
        <p:spPr bwMode="auto">
          <a:xfrm rot="15351297">
            <a:off x="4012256" y="2994742"/>
            <a:ext cx="1311167" cy="2621025"/>
          </a:xfrm>
          <a:prstGeom prst="moon">
            <a:avLst>
              <a:gd name="adj" fmla="val 15190"/>
            </a:avLst>
          </a:prstGeom>
          <a:solidFill>
            <a:srgbClr val="3D7351"/>
          </a:solidFill>
          <a:ln w="3175" cmpd="sng">
            <a:solidFill>
              <a:sysClr val="window" lastClr="FFFFFF"/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华文细黑" panose="02010600040101010101" pitchFamily="2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11"/>
          <p:cNvSpPr>
            <a:spLocks noChangeArrowheads="1"/>
          </p:cNvSpPr>
          <p:nvPr/>
        </p:nvSpPr>
        <p:spPr bwMode="auto">
          <a:xfrm flipH="1">
            <a:off x="3734566" y="3302559"/>
            <a:ext cx="1742110" cy="379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华文细黑" panose="02010600040101010101" pitchFamily="2" charset="-122"/>
                <a:cs typeface="+mn-ea"/>
                <a:sym typeface="Arial" panose="020B0604020202020204" pitchFamily="34" charset="0"/>
              </a:rPr>
              <a:t>编辑标题</a:t>
            </a: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Arial" panose="020B0604020202020204" pitchFamily="34" charset="0"/>
              <a:ea typeface="华文细黑" panose="02010600040101010101" pitchFamily="2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Rectangle 24"/>
          <p:cNvSpPr>
            <a:spLocks noChangeArrowheads="1"/>
          </p:cNvSpPr>
          <p:nvPr/>
        </p:nvSpPr>
        <p:spPr bwMode="auto">
          <a:xfrm>
            <a:off x="395536" y="2370658"/>
            <a:ext cx="2315370" cy="580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17" name="Rectangle 24"/>
          <p:cNvSpPr>
            <a:spLocks noChangeArrowheads="1"/>
          </p:cNvSpPr>
          <p:nvPr/>
        </p:nvSpPr>
        <p:spPr bwMode="auto">
          <a:xfrm>
            <a:off x="6419126" y="2370658"/>
            <a:ext cx="2315370" cy="580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18" name="Rectangle 24"/>
          <p:cNvSpPr>
            <a:spLocks noChangeArrowheads="1"/>
          </p:cNvSpPr>
          <p:nvPr/>
        </p:nvSpPr>
        <p:spPr bwMode="auto">
          <a:xfrm>
            <a:off x="395536" y="4142763"/>
            <a:ext cx="2315370" cy="580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19" name="Rectangle 24"/>
          <p:cNvSpPr>
            <a:spLocks noChangeArrowheads="1"/>
          </p:cNvSpPr>
          <p:nvPr/>
        </p:nvSpPr>
        <p:spPr bwMode="auto">
          <a:xfrm>
            <a:off x="6419126" y="4142763"/>
            <a:ext cx="2315370" cy="580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289264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3374597" y="2279421"/>
            <a:ext cx="2650178" cy="2650178"/>
            <a:chOff x="4552856" y="2322585"/>
            <a:chExt cx="3117944" cy="3117944"/>
          </a:xfrm>
        </p:grpSpPr>
        <p:sp>
          <p:nvSpPr>
            <p:cNvPr id="14" name="椭圆 13"/>
            <p:cNvSpPr/>
            <p:nvPr/>
          </p:nvSpPr>
          <p:spPr>
            <a:xfrm>
              <a:off x="4552856" y="2322585"/>
              <a:ext cx="3117944" cy="3117944"/>
            </a:xfrm>
            <a:prstGeom prst="ellipse">
              <a:avLst/>
            </a:prstGeom>
            <a:solidFill>
              <a:srgbClr val="3D735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等线"/>
                <a:cs typeface="+mn-cs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4573283" y="2342996"/>
              <a:ext cx="3077090" cy="3077122"/>
              <a:chOff x="4277277" y="2028594"/>
              <a:chExt cx="3642135" cy="3642173"/>
            </a:xfrm>
          </p:grpSpPr>
          <p:pic>
            <p:nvPicPr>
              <p:cNvPr id="16" name="图片 15"/>
              <p:cNvPicPr>
                <a:picLocks noChangeAspect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6111828" y="2028594"/>
                <a:ext cx="1807584" cy="1807244"/>
              </a:xfrm>
              <a:custGeom>
                <a:avLst/>
                <a:gdLst>
                  <a:gd name="connsiteX0" fmla="*/ 0 w 1807584"/>
                  <a:gd name="connsiteY0" fmla="*/ 0 h 1807244"/>
                  <a:gd name="connsiteX1" fmla="*/ 172781 w 1807584"/>
                  <a:gd name="connsiteY1" fmla="*/ 8725 h 1807244"/>
                  <a:gd name="connsiteX2" fmla="*/ 1798877 w 1807584"/>
                  <a:gd name="connsiteY2" fmla="*/ 1634821 h 1807244"/>
                  <a:gd name="connsiteX3" fmla="*/ 1807584 w 1807584"/>
                  <a:gd name="connsiteY3" fmla="*/ 1807244 h 1807244"/>
                  <a:gd name="connsiteX4" fmla="*/ 0 w 1807584"/>
                  <a:gd name="connsiteY4" fmla="*/ 1807244 h 1807244"/>
                  <a:gd name="connsiteX5" fmla="*/ 0 w 1807584"/>
                  <a:gd name="connsiteY5" fmla="*/ 0 h 18072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07584" h="1807244">
                    <a:moveTo>
                      <a:pt x="0" y="0"/>
                    </a:moveTo>
                    <a:lnTo>
                      <a:pt x="172781" y="8725"/>
                    </a:lnTo>
                    <a:cubicBezTo>
                      <a:pt x="1030176" y="95798"/>
                      <a:pt x="1711804" y="777427"/>
                      <a:pt x="1798877" y="1634821"/>
                    </a:cubicBezTo>
                    <a:lnTo>
                      <a:pt x="1807584" y="1807244"/>
                    </a:lnTo>
                    <a:lnTo>
                      <a:pt x="0" y="1807244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</p:pic>
          <p:pic>
            <p:nvPicPr>
              <p:cNvPr id="17" name="图片 16"/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4277277" y="2029542"/>
                <a:ext cx="1788833" cy="1806297"/>
              </a:xfrm>
              <a:custGeom>
                <a:avLst/>
                <a:gdLst>
                  <a:gd name="connsiteX0" fmla="*/ 1788833 w 1788833"/>
                  <a:gd name="connsiteY0" fmla="*/ 0 h 1806297"/>
                  <a:gd name="connsiteX1" fmla="*/ 1788833 w 1788833"/>
                  <a:gd name="connsiteY1" fmla="*/ 1806297 h 1806297"/>
                  <a:gd name="connsiteX2" fmla="*/ 0 w 1788833"/>
                  <a:gd name="connsiteY2" fmla="*/ 1806297 h 1806297"/>
                  <a:gd name="connsiteX3" fmla="*/ 8707 w 1788833"/>
                  <a:gd name="connsiteY3" fmla="*/ 1633874 h 1806297"/>
                  <a:gd name="connsiteX4" fmla="*/ 1634803 w 1788833"/>
                  <a:gd name="connsiteY4" fmla="*/ 7778 h 1806297"/>
                  <a:gd name="connsiteX5" fmla="*/ 1788833 w 1788833"/>
                  <a:gd name="connsiteY5" fmla="*/ 0 h 1806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88833" h="1806297">
                    <a:moveTo>
                      <a:pt x="1788833" y="0"/>
                    </a:moveTo>
                    <a:lnTo>
                      <a:pt x="1788833" y="1806297"/>
                    </a:lnTo>
                    <a:lnTo>
                      <a:pt x="0" y="1806297"/>
                    </a:lnTo>
                    <a:lnTo>
                      <a:pt x="8707" y="1633874"/>
                    </a:lnTo>
                    <a:cubicBezTo>
                      <a:pt x="95780" y="776480"/>
                      <a:pt x="777409" y="94851"/>
                      <a:pt x="1634803" y="7778"/>
                    </a:cubicBezTo>
                    <a:lnTo>
                      <a:pt x="1788833" y="0"/>
                    </a:lnTo>
                    <a:close/>
                  </a:path>
                </a:pathLst>
              </a:custGeom>
            </p:spPr>
          </p:pic>
          <p:pic>
            <p:nvPicPr>
              <p:cNvPr id="18" name="图片 17"/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4278187" y="3881557"/>
                <a:ext cx="1787922" cy="1788262"/>
              </a:xfrm>
              <a:custGeom>
                <a:avLst/>
                <a:gdLst>
                  <a:gd name="connsiteX0" fmla="*/ 0 w 1787922"/>
                  <a:gd name="connsiteY0" fmla="*/ 0 h 1788262"/>
                  <a:gd name="connsiteX1" fmla="*/ 1787922 w 1787922"/>
                  <a:gd name="connsiteY1" fmla="*/ 0 h 1788262"/>
                  <a:gd name="connsiteX2" fmla="*/ 1787922 w 1787922"/>
                  <a:gd name="connsiteY2" fmla="*/ 1788262 h 1788262"/>
                  <a:gd name="connsiteX3" fmla="*/ 1633892 w 1787922"/>
                  <a:gd name="connsiteY3" fmla="*/ 1780484 h 1788262"/>
                  <a:gd name="connsiteX4" fmla="*/ 7796 w 1787922"/>
                  <a:gd name="connsiteY4" fmla="*/ 154388 h 1788262"/>
                  <a:gd name="connsiteX5" fmla="*/ 0 w 1787922"/>
                  <a:gd name="connsiteY5" fmla="*/ 0 h 17882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87922" h="1788262">
                    <a:moveTo>
                      <a:pt x="0" y="0"/>
                    </a:moveTo>
                    <a:lnTo>
                      <a:pt x="1787922" y="0"/>
                    </a:lnTo>
                    <a:lnTo>
                      <a:pt x="1787922" y="1788262"/>
                    </a:lnTo>
                    <a:lnTo>
                      <a:pt x="1633892" y="1780484"/>
                    </a:lnTo>
                    <a:cubicBezTo>
                      <a:pt x="776498" y="1693411"/>
                      <a:pt x="94869" y="1011783"/>
                      <a:pt x="7796" y="154388"/>
                    </a:cubicBezTo>
                    <a:lnTo>
                      <a:pt x="0" y="0"/>
                    </a:lnTo>
                    <a:close/>
                  </a:path>
                </a:pathLst>
              </a:custGeom>
            </p:spPr>
          </p:pic>
          <p:pic>
            <p:nvPicPr>
              <p:cNvPr id="19" name="图片 18"/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6111828" y="3881558"/>
                <a:ext cx="1806674" cy="1789209"/>
              </a:xfrm>
              <a:custGeom>
                <a:avLst/>
                <a:gdLst>
                  <a:gd name="connsiteX0" fmla="*/ 0 w 1806674"/>
                  <a:gd name="connsiteY0" fmla="*/ 0 h 1789209"/>
                  <a:gd name="connsiteX1" fmla="*/ 1806674 w 1806674"/>
                  <a:gd name="connsiteY1" fmla="*/ 0 h 1789209"/>
                  <a:gd name="connsiteX2" fmla="*/ 1798877 w 1806674"/>
                  <a:gd name="connsiteY2" fmla="*/ 154388 h 1789209"/>
                  <a:gd name="connsiteX3" fmla="*/ 172781 w 1806674"/>
                  <a:gd name="connsiteY3" fmla="*/ 1780484 h 1789209"/>
                  <a:gd name="connsiteX4" fmla="*/ 0 w 1806674"/>
                  <a:gd name="connsiteY4" fmla="*/ 1789209 h 1789209"/>
                  <a:gd name="connsiteX5" fmla="*/ 0 w 1806674"/>
                  <a:gd name="connsiteY5" fmla="*/ 0 h 17892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06674" h="1789209">
                    <a:moveTo>
                      <a:pt x="0" y="0"/>
                    </a:moveTo>
                    <a:lnTo>
                      <a:pt x="1806674" y="0"/>
                    </a:lnTo>
                    <a:lnTo>
                      <a:pt x="1798877" y="154388"/>
                    </a:lnTo>
                    <a:cubicBezTo>
                      <a:pt x="1711804" y="1011783"/>
                      <a:pt x="1030176" y="1693411"/>
                      <a:pt x="172781" y="1780484"/>
                    </a:cubicBezTo>
                    <a:lnTo>
                      <a:pt x="0" y="1789209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</p:pic>
        </p:grpSp>
      </p:grpSp>
      <p:sp>
        <p:nvSpPr>
          <p:cNvPr id="20" name="Rectangle 24"/>
          <p:cNvSpPr>
            <a:spLocks noChangeArrowheads="1"/>
          </p:cNvSpPr>
          <p:nvPr/>
        </p:nvSpPr>
        <p:spPr bwMode="auto">
          <a:xfrm>
            <a:off x="391082" y="2407612"/>
            <a:ext cx="2385156" cy="597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21" name="Rectangle 24"/>
          <p:cNvSpPr>
            <a:spLocks noChangeArrowheads="1"/>
          </p:cNvSpPr>
          <p:nvPr/>
        </p:nvSpPr>
        <p:spPr bwMode="auto">
          <a:xfrm>
            <a:off x="6596228" y="2407612"/>
            <a:ext cx="2385156" cy="597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22" name="Rectangle 24"/>
          <p:cNvSpPr>
            <a:spLocks noChangeArrowheads="1"/>
          </p:cNvSpPr>
          <p:nvPr/>
        </p:nvSpPr>
        <p:spPr bwMode="auto">
          <a:xfrm>
            <a:off x="391082" y="4233129"/>
            <a:ext cx="2385156" cy="597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23" name="Rectangle 24"/>
          <p:cNvSpPr>
            <a:spLocks noChangeArrowheads="1"/>
          </p:cNvSpPr>
          <p:nvPr/>
        </p:nvSpPr>
        <p:spPr bwMode="auto">
          <a:xfrm>
            <a:off x="6596228" y="4233129"/>
            <a:ext cx="2385156" cy="597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5533475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3"/>
          <p:cNvGrpSpPr/>
          <p:nvPr/>
        </p:nvGrpSpPr>
        <p:grpSpPr>
          <a:xfrm>
            <a:off x="539552" y="1916832"/>
            <a:ext cx="8276988" cy="2762960"/>
            <a:chOff x="1865" y="1977"/>
            <a:chExt cx="2437" cy="814"/>
          </a:xfrm>
        </p:grpSpPr>
        <p:sp>
          <p:nvSpPr>
            <p:cNvPr id="16" name="Freeform 4"/>
            <p:cNvSpPr/>
            <p:nvPr/>
          </p:nvSpPr>
          <p:spPr>
            <a:xfrm>
              <a:off x="1865" y="1977"/>
              <a:ext cx="1558" cy="814"/>
            </a:xfrm>
            <a:custGeom>
              <a:avLst/>
              <a:gdLst/>
              <a:ahLst/>
              <a:cxnLst>
                <a:cxn ang="0">
                  <a:pos x="1558" y="337"/>
                </a:cxn>
                <a:cxn ang="0">
                  <a:pos x="1221" y="0"/>
                </a:cxn>
                <a:cxn ang="0">
                  <a:pos x="407" y="814"/>
                </a:cxn>
                <a:cxn ang="0">
                  <a:pos x="0" y="407"/>
                </a:cxn>
                <a:cxn ang="0">
                  <a:pos x="402" y="5"/>
                </a:cxn>
                <a:cxn ang="0">
                  <a:pos x="734" y="337"/>
                </a:cxn>
              </a:cxnLst>
              <a:rect l="0" t="0" r="0" b="0"/>
              <a:pathLst>
                <a:path w="1558" h="814">
                  <a:moveTo>
                    <a:pt x="1558" y="337"/>
                  </a:moveTo>
                  <a:lnTo>
                    <a:pt x="1221" y="0"/>
                  </a:lnTo>
                  <a:lnTo>
                    <a:pt x="407" y="814"/>
                  </a:lnTo>
                  <a:lnTo>
                    <a:pt x="0" y="407"/>
                  </a:lnTo>
                  <a:lnTo>
                    <a:pt x="402" y="5"/>
                  </a:lnTo>
                  <a:lnTo>
                    <a:pt x="734" y="337"/>
                  </a:lnTo>
                </a:path>
              </a:pathLst>
            </a:custGeom>
            <a:noFill/>
            <a:ln w="25400" cap="flat" cmpd="sng">
              <a:solidFill>
                <a:srgbClr val="3D735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/>
                <a:cs typeface="+mn-cs"/>
              </a:endParaRPr>
            </a:p>
          </p:txBody>
        </p:sp>
        <p:sp>
          <p:nvSpPr>
            <p:cNvPr id="17" name="Freeform 5"/>
            <p:cNvSpPr/>
            <p:nvPr/>
          </p:nvSpPr>
          <p:spPr>
            <a:xfrm flipH="1" flipV="1">
              <a:off x="2744" y="1977"/>
              <a:ext cx="1558" cy="814"/>
            </a:xfrm>
            <a:custGeom>
              <a:avLst/>
              <a:gdLst/>
              <a:ahLst/>
              <a:cxnLst>
                <a:cxn ang="0">
                  <a:pos x="1558" y="337"/>
                </a:cxn>
                <a:cxn ang="0">
                  <a:pos x="1221" y="0"/>
                </a:cxn>
                <a:cxn ang="0">
                  <a:pos x="407" y="814"/>
                </a:cxn>
                <a:cxn ang="0">
                  <a:pos x="0" y="407"/>
                </a:cxn>
                <a:cxn ang="0">
                  <a:pos x="402" y="5"/>
                </a:cxn>
                <a:cxn ang="0">
                  <a:pos x="734" y="337"/>
                </a:cxn>
              </a:cxnLst>
              <a:rect l="0" t="0" r="0" b="0"/>
              <a:pathLst>
                <a:path w="1558" h="814">
                  <a:moveTo>
                    <a:pt x="1558" y="337"/>
                  </a:moveTo>
                  <a:lnTo>
                    <a:pt x="1221" y="0"/>
                  </a:lnTo>
                  <a:lnTo>
                    <a:pt x="407" y="814"/>
                  </a:lnTo>
                  <a:lnTo>
                    <a:pt x="0" y="407"/>
                  </a:lnTo>
                  <a:lnTo>
                    <a:pt x="402" y="5"/>
                  </a:lnTo>
                  <a:lnTo>
                    <a:pt x="734" y="337"/>
                  </a:lnTo>
                </a:path>
              </a:pathLst>
            </a:custGeom>
            <a:noFill/>
            <a:ln w="25400" cap="flat" cmpd="sng">
              <a:solidFill>
                <a:srgbClr val="3D735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/>
                <a:cs typeface="+mn-cs"/>
              </a:endParaRPr>
            </a:p>
          </p:txBody>
        </p:sp>
      </p:grpSp>
      <p:sp>
        <p:nvSpPr>
          <p:cNvPr id="18" name="Rectangle 6"/>
          <p:cNvSpPr/>
          <p:nvPr/>
        </p:nvSpPr>
        <p:spPr>
          <a:xfrm rot="18900000">
            <a:off x="1207498" y="2638294"/>
            <a:ext cx="1325984" cy="1325982"/>
          </a:xfrm>
          <a:prstGeom prst="rect">
            <a:avLst/>
          </a:prstGeom>
          <a:solidFill>
            <a:srgbClr val="3D7351"/>
          </a:solidFill>
          <a:ln w="6350">
            <a:noFill/>
            <a:miter/>
          </a:ln>
        </p:spPr>
        <p:txBody>
          <a:bodyPr wrap="none" lIns="0" tIns="0" rIns="0" bIns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endParaRPr lang="zh-CN" altLang="en-US" dirty="0">
              <a:latin typeface="Arial" charset="0"/>
              <a:ea typeface="宋体" pitchFamily="2" charset="-122"/>
            </a:endParaRPr>
          </a:p>
        </p:txBody>
      </p:sp>
      <p:sp>
        <p:nvSpPr>
          <p:cNvPr id="19" name="Rectangle 7"/>
          <p:cNvSpPr/>
          <p:nvPr/>
        </p:nvSpPr>
        <p:spPr>
          <a:xfrm rot="18900000">
            <a:off x="4008117" y="2638294"/>
            <a:ext cx="1325982" cy="1325982"/>
          </a:xfrm>
          <a:prstGeom prst="rect">
            <a:avLst/>
          </a:prstGeom>
          <a:solidFill>
            <a:srgbClr val="3D7351"/>
          </a:solidFill>
          <a:ln w="6350">
            <a:noFill/>
            <a:miter/>
          </a:ln>
        </p:spPr>
        <p:txBody>
          <a:bodyPr wrap="none" lIns="0" tIns="0" rIns="0" bIns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endParaRPr lang="zh-CN" altLang="en-US" dirty="0">
              <a:latin typeface="Arial" charset="0"/>
              <a:ea typeface="宋体" pitchFamily="2" charset="-122"/>
            </a:endParaRPr>
          </a:p>
        </p:txBody>
      </p:sp>
      <p:sp>
        <p:nvSpPr>
          <p:cNvPr id="20" name="Rectangle 8"/>
          <p:cNvSpPr/>
          <p:nvPr/>
        </p:nvSpPr>
        <p:spPr>
          <a:xfrm rot="18900000">
            <a:off x="6782970" y="2638294"/>
            <a:ext cx="1325982" cy="1325982"/>
          </a:xfrm>
          <a:prstGeom prst="rect">
            <a:avLst/>
          </a:prstGeom>
          <a:solidFill>
            <a:srgbClr val="3D7351"/>
          </a:solidFill>
          <a:ln w="6350">
            <a:noFill/>
            <a:miter/>
          </a:ln>
        </p:spPr>
        <p:txBody>
          <a:bodyPr wrap="none" lIns="0" tIns="0" rIns="0" bIns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endParaRPr lang="zh-CN" altLang="en-US" dirty="0">
              <a:latin typeface="Arial" charset="0"/>
              <a:ea typeface="宋体" pitchFamily="2" charset="-122"/>
            </a:endParaRPr>
          </a:p>
        </p:txBody>
      </p:sp>
      <p:sp>
        <p:nvSpPr>
          <p:cNvPr id="21" name="Text Box 16"/>
          <p:cNvSpPr txBox="1"/>
          <p:nvPr/>
        </p:nvSpPr>
        <p:spPr>
          <a:xfrm>
            <a:off x="4652246" y="2554300"/>
            <a:ext cx="65" cy="277000"/>
          </a:xfrm>
          <a:prstGeom prst="rect">
            <a:avLst/>
          </a:prstGeom>
          <a:noFill/>
          <a:ln w="6350">
            <a:noFill/>
            <a:miter/>
          </a:ln>
        </p:spPr>
        <p:txBody>
          <a:bodyPr wrap="none" lIns="0" tIns="0" rIns="0" bIns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charset="0"/>
              <a:ea typeface="宋体" pitchFamily="2" charset="-122"/>
              <a:cs typeface="+mn-cs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017289" y="3110672"/>
            <a:ext cx="1665620" cy="2941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9875" indent="-269875" algn="ctr">
              <a:lnSpc>
                <a:spcPct val="120000"/>
              </a:lnSpc>
              <a:spcBef>
                <a:spcPct val="15000"/>
              </a:spcBef>
              <a:buClr>
                <a:srgbClr val="1C1C1C"/>
              </a:buClr>
              <a:buFont typeface="Wingdings" pitchFamily="2" charset="2"/>
              <a:buNone/>
            </a:pPr>
            <a:r>
              <a:rPr lang="zh-CN" altLang="en-US" sz="1200" dirty="0">
                <a:solidFill>
                  <a:srgbClr val="FFFFFF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此处输入您的内容</a:t>
            </a:r>
          </a:p>
        </p:txBody>
      </p:sp>
      <p:sp>
        <p:nvSpPr>
          <p:cNvPr id="23" name="矩形 22"/>
          <p:cNvSpPr/>
          <p:nvPr/>
        </p:nvSpPr>
        <p:spPr>
          <a:xfrm>
            <a:off x="3807949" y="3143505"/>
            <a:ext cx="1665620" cy="2941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9875" indent="-269875" algn="ctr">
              <a:lnSpc>
                <a:spcPct val="120000"/>
              </a:lnSpc>
              <a:spcBef>
                <a:spcPct val="15000"/>
              </a:spcBef>
              <a:buClr>
                <a:srgbClr val="1C1C1C"/>
              </a:buClr>
              <a:buFont typeface="Wingdings" pitchFamily="2" charset="2"/>
              <a:buNone/>
            </a:pPr>
            <a:r>
              <a:rPr lang="zh-CN" altLang="en-US" sz="1200" dirty="0">
                <a:solidFill>
                  <a:srgbClr val="FFFFFF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此处输入您的内容</a:t>
            </a:r>
          </a:p>
        </p:txBody>
      </p:sp>
      <p:sp>
        <p:nvSpPr>
          <p:cNvPr id="24" name="矩形 23"/>
          <p:cNvSpPr/>
          <p:nvPr/>
        </p:nvSpPr>
        <p:spPr>
          <a:xfrm>
            <a:off x="6587664" y="3143505"/>
            <a:ext cx="1665620" cy="2941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9875" indent="-269875" algn="ctr">
              <a:lnSpc>
                <a:spcPct val="120000"/>
              </a:lnSpc>
              <a:spcBef>
                <a:spcPct val="15000"/>
              </a:spcBef>
              <a:buClr>
                <a:srgbClr val="1C1C1C"/>
              </a:buClr>
              <a:buFont typeface="Wingdings" pitchFamily="2" charset="2"/>
              <a:buNone/>
            </a:pPr>
            <a:r>
              <a:rPr lang="zh-CN" altLang="en-US" sz="1200" dirty="0">
                <a:solidFill>
                  <a:srgbClr val="FFFFFF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此处输入您的内容</a:t>
            </a:r>
          </a:p>
        </p:txBody>
      </p:sp>
      <p:sp>
        <p:nvSpPr>
          <p:cNvPr id="25" name="Rectangle 24"/>
          <p:cNvSpPr>
            <a:spLocks noChangeArrowheads="1"/>
          </p:cNvSpPr>
          <p:nvPr/>
        </p:nvSpPr>
        <p:spPr bwMode="auto">
          <a:xfrm>
            <a:off x="778783" y="4880455"/>
            <a:ext cx="2368452" cy="703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26" name="Rectangle 24"/>
          <p:cNvSpPr>
            <a:spLocks noChangeArrowheads="1"/>
          </p:cNvSpPr>
          <p:nvPr/>
        </p:nvSpPr>
        <p:spPr bwMode="auto">
          <a:xfrm>
            <a:off x="3524974" y="4880455"/>
            <a:ext cx="2368452" cy="703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27" name="Rectangle 24"/>
          <p:cNvSpPr>
            <a:spLocks noChangeArrowheads="1"/>
          </p:cNvSpPr>
          <p:nvPr/>
        </p:nvSpPr>
        <p:spPr bwMode="auto">
          <a:xfrm>
            <a:off x="6271165" y="4880455"/>
            <a:ext cx="2368452" cy="703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6897925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799"/>
          <p:cNvSpPr/>
          <p:nvPr/>
        </p:nvSpPr>
        <p:spPr>
          <a:xfrm flipV="1">
            <a:off x="1016176" y="2317716"/>
            <a:ext cx="2320640" cy="1190072"/>
          </a:xfrm>
          <a:prstGeom prst="line">
            <a:avLst/>
          </a:prstGeom>
          <a:ln w="12700">
            <a:solidFill>
              <a:srgbClr val="A6AAA9"/>
            </a:solidFill>
            <a:miter lim="400000"/>
            <a:tailEnd type="triangle"/>
          </a:ln>
        </p:spPr>
        <p:txBody>
          <a:bodyPr lIns="25393" tIns="25393" rIns="25393" bIns="25393" anchor="ctr"/>
          <a:lstStyle/>
          <a:p>
            <a:pPr defTabSz="91281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sz="2224">
              <a:latin typeface="Lato Light"/>
              <a:ea typeface="MS PGothic" panose="020B0600070205080204" pitchFamily="34" charset="-128"/>
            </a:endParaRPr>
          </a:p>
        </p:txBody>
      </p:sp>
      <p:sp>
        <p:nvSpPr>
          <p:cNvPr id="17" name="Shape 800"/>
          <p:cNvSpPr/>
          <p:nvPr/>
        </p:nvSpPr>
        <p:spPr>
          <a:xfrm>
            <a:off x="1023389" y="3515001"/>
            <a:ext cx="2284577" cy="1319898"/>
          </a:xfrm>
          <a:prstGeom prst="line">
            <a:avLst/>
          </a:prstGeom>
          <a:ln w="12700">
            <a:solidFill>
              <a:srgbClr val="A6AAA9"/>
            </a:solidFill>
            <a:miter lim="400000"/>
            <a:tailEnd type="triangle"/>
          </a:ln>
        </p:spPr>
        <p:txBody>
          <a:bodyPr lIns="25393" tIns="25393" rIns="25393" bIns="25393" anchor="ctr"/>
          <a:lstStyle/>
          <a:p>
            <a:pPr defTabSz="91281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sz="2224">
              <a:latin typeface="Lato Light"/>
              <a:ea typeface="MS PGothic" panose="020B0600070205080204" pitchFamily="34" charset="-128"/>
            </a:endParaRPr>
          </a:p>
        </p:txBody>
      </p:sp>
      <p:sp>
        <p:nvSpPr>
          <p:cNvPr id="18" name="Shape 801"/>
          <p:cNvSpPr/>
          <p:nvPr/>
        </p:nvSpPr>
        <p:spPr>
          <a:xfrm>
            <a:off x="1012571" y="3511395"/>
            <a:ext cx="2821913" cy="605855"/>
          </a:xfrm>
          <a:prstGeom prst="line">
            <a:avLst/>
          </a:prstGeom>
          <a:ln w="12700">
            <a:solidFill>
              <a:srgbClr val="A6AAA9"/>
            </a:solidFill>
            <a:miter lim="400000"/>
            <a:tailEnd type="triangle"/>
          </a:ln>
        </p:spPr>
        <p:txBody>
          <a:bodyPr lIns="25393" tIns="25393" rIns="25393" bIns="25393" anchor="ctr"/>
          <a:lstStyle/>
          <a:p>
            <a:pPr defTabSz="91281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sz="2224">
              <a:latin typeface="Lato Light"/>
              <a:ea typeface="MS PGothic" panose="020B0600070205080204" pitchFamily="34" charset="-128"/>
            </a:endParaRPr>
          </a:p>
        </p:txBody>
      </p:sp>
      <p:sp>
        <p:nvSpPr>
          <p:cNvPr id="19" name="Shape 802"/>
          <p:cNvSpPr/>
          <p:nvPr/>
        </p:nvSpPr>
        <p:spPr>
          <a:xfrm flipV="1">
            <a:off x="1021585" y="3094870"/>
            <a:ext cx="2798473" cy="416525"/>
          </a:xfrm>
          <a:prstGeom prst="line">
            <a:avLst/>
          </a:prstGeom>
          <a:ln w="12700">
            <a:solidFill>
              <a:srgbClr val="A6AAA9"/>
            </a:solidFill>
            <a:miter lim="400000"/>
            <a:tailEnd type="triangle"/>
          </a:ln>
        </p:spPr>
        <p:txBody>
          <a:bodyPr lIns="25393" tIns="25393" rIns="25393" bIns="25393" anchor="ctr"/>
          <a:lstStyle/>
          <a:p>
            <a:pPr defTabSz="91281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sz="2224">
              <a:latin typeface="Lato Light"/>
              <a:ea typeface="MS PGothic" panose="020B0600070205080204" pitchFamily="34" charset="-128"/>
            </a:endParaRPr>
          </a:p>
        </p:txBody>
      </p:sp>
      <p:sp>
        <p:nvSpPr>
          <p:cNvPr id="20" name="Shape 806"/>
          <p:cNvSpPr>
            <a:spLocks/>
          </p:cNvSpPr>
          <p:nvPr/>
        </p:nvSpPr>
        <p:spPr bwMode="auto">
          <a:xfrm rot="10800000">
            <a:off x="183127" y="2925375"/>
            <a:ext cx="1011561" cy="1009758"/>
          </a:xfrm>
          <a:custGeom>
            <a:avLst/>
            <a:gdLst>
              <a:gd name="T0" fmla="*/ 756243600 w 21600"/>
              <a:gd name="T1" fmla="*/ 753571139 h 21600"/>
              <a:gd name="T2" fmla="*/ 756243600 w 21600"/>
              <a:gd name="T3" fmla="*/ 753571139 h 21600"/>
              <a:gd name="T4" fmla="*/ 756243600 w 21600"/>
              <a:gd name="T5" fmla="*/ 753571139 h 21600"/>
              <a:gd name="T6" fmla="*/ 756243600 w 21600"/>
              <a:gd name="T7" fmla="*/ 753571139 h 21600"/>
              <a:gd name="T8" fmla="*/ 0 60000 65536"/>
              <a:gd name="T9" fmla="*/ 5898240 60000 65536"/>
              <a:gd name="T10" fmla="*/ 11796480 60000 65536"/>
              <a:gd name="T11" fmla="*/ 1769472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16764" y="0"/>
                  <a:pt x="21600" y="4835"/>
                  <a:pt x="21600" y="10800"/>
                </a:cubicBezTo>
                <a:cubicBezTo>
                  <a:pt x="21600" y="16764"/>
                  <a:pt x="16764" y="21600"/>
                  <a:pt x="10800" y="21600"/>
                </a:cubicBezTo>
                <a:cubicBezTo>
                  <a:pt x="4835" y="21600"/>
                  <a:pt x="0" y="16764"/>
                  <a:pt x="0" y="10800"/>
                </a:cubicBezTo>
                <a:cubicBezTo>
                  <a:pt x="0" y="4835"/>
                  <a:pt x="4835" y="0"/>
                  <a:pt x="10800" y="0"/>
                </a:cubicBezTo>
                <a:close/>
              </a:path>
            </a:pathLst>
          </a:custGeom>
          <a:solidFill>
            <a:srgbClr val="3D7351"/>
          </a:solidFill>
          <a:ln>
            <a:noFill/>
          </a:ln>
          <a:extLst/>
        </p:spPr>
        <p:txBody>
          <a:bodyPr lIns="22854" tIns="22854" rIns="22854" bIns="22854" anchor="ctr"/>
          <a:lstStyle/>
          <a:p>
            <a:pPr defTabSz="912813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latin typeface="Lato Light"/>
              <a:ea typeface="MS PGothic" panose="020B0600070205080204" pitchFamily="34" charset="-128"/>
            </a:endParaRPr>
          </a:p>
        </p:txBody>
      </p:sp>
      <p:sp>
        <p:nvSpPr>
          <p:cNvPr id="21" name="Shape 807"/>
          <p:cNvSpPr/>
          <p:nvPr/>
        </p:nvSpPr>
        <p:spPr>
          <a:xfrm>
            <a:off x="439173" y="3228302"/>
            <a:ext cx="499469" cy="4039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76" h="21600" extrusionOk="0">
                <a:moveTo>
                  <a:pt x="15834" y="6647"/>
                </a:moveTo>
                <a:lnTo>
                  <a:pt x="13695" y="1662"/>
                </a:lnTo>
                <a:lnTo>
                  <a:pt x="16442" y="1662"/>
                </a:lnTo>
                <a:lnTo>
                  <a:pt x="19462" y="6647"/>
                </a:lnTo>
                <a:cubicBezTo>
                  <a:pt x="19462" y="6647"/>
                  <a:pt x="15834" y="6647"/>
                  <a:pt x="15834" y="6647"/>
                </a:cubicBezTo>
                <a:close/>
                <a:moveTo>
                  <a:pt x="12719" y="16941"/>
                </a:moveTo>
                <a:lnTo>
                  <a:pt x="15865" y="8306"/>
                </a:lnTo>
                <a:lnTo>
                  <a:pt x="19253" y="8306"/>
                </a:lnTo>
                <a:cubicBezTo>
                  <a:pt x="19253" y="8306"/>
                  <a:pt x="12719" y="16941"/>
                  <a:pt x="12719" y="16941"/>
                </a:cubicBezTo>
                <a:close/>
                <a:moveTo>
                  <a:pt x="10737" y="18328"/>
                </a:moveTo>
                <a:lnTo>
                  <a:pt x="7079" y="8306"/>
                </a:lnTo>
                <a:lnTo>
                  <a:pt x="14397" y="8306"/>
                </a:lnTo>
                <a:cubicBezTo>
                  <a:pt x="14397" y="8306"/>
                  <a:pt x="10737" y="18328"/>
                  <a:pt x="10737" y="18328"/>
                </a:cubicBezTo>
                <a:close/>
                <a:moveTo>
                  <a:pt x="2224" y="8306"/>
                </a:moveTo>
                <a:lnTo>
                  <a:pt x="5610" y="8306"/>
                </a:lnTo>
                <a:lnTo>
                  <a:pt x="8757" y="16941"/>
                </a:lnTo>
                <a:cubicBezTo>
                  <a:pt x="8757" y="16941"/>
                  <a:pt x="2224" y="8306"/>
                  <a:pt x="2224" y="8306"/>
                </a:cubicBezTo>
                <a:close/>
                <a:moveTo>
                  <a:pt x="5034" y="1662"/>
                </a:moveTo>
                <a:lnTo>
                  <a:pt x="7780" y="1662"/>
                </a:lnTo>
                <a:lnTo>
                  <a:pt x="5642" y="6647"/>
                </a:lnTo>
                <a:lnTo>
                  <a:pt x="2013" y="6647"/>
                </a:lnTo>
                <a:cubicBezTo>
                  <a:pt x="2013" y="6647"/>
                  <a:pt x="5034" y="1662"/>
                  <a:pt x="5034" y="1662"/>
                </a:cubicBezTo>
                <a:close/>
                <a:moveTo>
                  <a:pt x="12174" y="1662"/>
                </a:moveTo>
                <a:lnTo>
                  <a:pt x="14313" y="6647"/>
                </a:lnTo>
                <a:lnTo>
                  <a:pt x="7163" y="6647"/>
                </a:lnTo>
                <a:lnTo>
                  <a:pt x="9301" y="1662"/>
                </a:lnTo>
                <a:cubicBezTo>
                  <a:pt x="9301" y="1662"/>
                  <a:pt x="12174" y="1662"/>
                  <a:pt x="12174" y="1662"/>
                </a:cubicBezTo>
                <a:close/>
                <a:moveTo>
                  <a:pt x="17312" y="338"/>
                </a:moveTo>
                <a:cubicBezTo>
                  <a:pt x="17185" y="116"/>
                  <a:pt x="16987" y="0"/>
                  <a:pt x="16778" y="0"/>
                </a:cubicBezTo>
                <a:lnTo>
                  <a:pt x="4698" y="0"/>
                </a:lnTo>
                <a:cubicBezTo>
                  <a:pt x="4489" y="0"/>
                  <a:pt x="4289" y="116"/>
                  <a:pt x="4163" y="338"/>
                </a:cubicBezTo>
                <a:lnTo>
                  <a:pt x="137" y="6985"/>
                </a:lnTo>
                <a:cubicBezTo>
                  <a:pt x="-62" y="7296"/>
                  <a:pt x="-41" y="7751"/>
                  <a:pt x="179" y="8048"/>
                </a:cubicBezTo>
                <a:lnTo>
                  <a:pt x="10245" y="21341"/>
                </a:lnTo>
                <a:cubicBezTo>
                  <a:pt x="10371" y="21509"/>
                  <a:pt x="10549" y="21600"/>
                  <a:pt x="10737" y="21600"/>
                </a:cubicBezTo>
                <a:cubicBezTo>
                  <a:pt x="10927" y="21600"/>
                  <a:pt x="11105" y="21509"/>
                  <a:pt x="11230" y="21341"/>
                </a:cubicBezTo>
                <a:lnTo>
                  <a:pt x="21297" y="8048"/>
                </a:lnTo>
                <a:cubicBezTo>
                  <a:pt x="21517" y="7751"/>
                  <a:pt x="21538" y="7296"/>
                  <a:pt x="21338" y="6985"/>
                </a:cubicBezTo>
                <a:cubicBezTo>
                  <a:pt x="21338" y="6985"/>
                  <a:pt x="17312" y="338"/>
                  <a:pt x="17312" y="338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lIns="19045" tIns="19045" rIns="19045" bIns="19045" anchor="ctr"/>
          <a:lstStyle/>
          <a:p>
            <a:pPr defTabSz="91281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sz="2224">
              <a:latin typeface="Lato Light"/>
              <a:ea typeface="MS PGothic" panose="020B0600070205080204" pitchFamily="34" charset="-128"/>
            </a:endParaRPr>
          </a:p>
        </p:txBody>
      </p:sp>
      <p:sp>
        <p:nvSpPr>
          <p:cNvPr id="22" name="Shape 809"/>
          <p:cNvSpPr>
            <a:spLocks/>
          </p:cNvSpPr>
          <p:nvPr/>
        </p:nvSpPr>
        <p:spPr bwMode="auto">
          <a:xfrm>
            <a:off x="3740721" y="1556792"/>
            <a:ext cx="510289" cy="876326"/>
          </a:xfrm>
          <a:custGeom>
            <a:avLst/>
            <a:gdLst>
              <a:gd name="T0" fmla="*/ 97124650 w 21600"/>
              <a:gd name="T1" fmla="*/ 492311817 h 21600"/>
              <a:gd name="T2" fmla="*/ 97124650 w 21600"/>
              <a:gd name="T3" fmla="*/ 492311817 h 21600"/>
              <a:gd name="T4" fmla="*/ 97124650 w 21600"/>
              <a:gd name="T5" fmla="*/ 492311817 h 21600"/>
              <a:gd name="T6" fmla="*/ 97124650 w 21600"/>
              <a:gd name="T7" fmla="*/ 492311817 h 21600"/>
              <a:gd name="T8" fmla="*/ 0 60000 65536"/>
              <a:gd name="T9" fmla="*/ 5898240 60000 65536"/>
              <a:gd name="T10" fmla="*/ 11796480 60000 65536"/>
              <a:gd name="T11" fmla="*/ 1769472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 extrusionOk="0">
                <a:moveTo>
                  <a:pt x="10800" y="5498"/>
                </a:moveTo>
                <a:cubicBezTo>
                  <a:pt x="8184" y="5498"/>
                  <a:pt x="6075" y="4271"/>
                  <a:pt x="6075" y="2749"/>
                </a:cubicBezTo>
                <a:cubicBezTo>
                  <a:pt x="6075" y="1227"/>
                  <a:pt x="8184" y="0"/>
                  <a:pt x="10800" y="0"/>
                </a:cubicBezTo>
                <a:cubicBezTo>
                  <a:pt x="13416" y="0"/>
                  <a:pt x="15525" y="1227"/>
                  <a:pt x="15525" y="2749"/>
                </a:cubicBezTo>
                <a:cubicBezTo>
                  <a:pt x="15525" y="4271"/>
                  <a:pt x="13416" y="5498"/>
                  <a:pt x="10800" y="5498"/>
                </a:cubicBezTo>
                <a:close/>
                <a:moveTo>
                  <a:pt x="21600" y="13353"/>
                </a:moveTo>
                <a:cubicBezTo>
                  <a:pt x="21600" y="14003"/>
                  <a:pt x="20693" y="14531"/>
                  <a:pt x="19575" y="14531"/>
                </a:cubicBezTo>
                <a:cubicBezTo>
                  <a:pt x="18457" y="14531"/>
                  <a:pt x="17550" y="14003"/>
                  <a:pt x="17550" y="13353"/>
                </a:cubicBezTo>
                <a:lnTo>
                  <a:pt x="17550" y="9033"/>
                </a:lnTo>
                <a:lnTo>
                  <a:pt x="16200" y="9033"/>
                </a:lnTo>
                <a:lnTo>
                  <a:pt x="16200" y="20225"/>
                </a:lnTo>
                <a:cubicBezTo>
                  <a:pt x="16200" y="20986"/>
                  <a:pt x="15145" y="21600"/>
                  <a:pt x="13838" y="21600"/>
                </a:cubicBezTo>
                <a:cubicBezTo>
                  <a:pt x="12530" y="21600"/>
                  <a:pt x="11475" y="20986"/>
                  <a:pt x="11475" y="20225"/>
                </a:cubicBezTo>
                <a:lnTo>
                  <a:pt x="11475" y="14531"/>
                </a:lnTo>
                <a:lnTo>
                  <a:pt x="10125" y="14531"/>
                </a:lnTo>
                <a:lnTo>
                  <a:pt x="10125" y="20225"/>
                </a:lnTo>
                <a:cubicBezTo>
                  <a:pt x="10125" y="20986"/>
                  <a:pt x="9070" y="21600"/>
                  <a:pt x="7762" y="21600"/>
                </a:cubicBezTo>
                <a:cubicBezTo>
                  <a:pt x="6455" y="21600"/>
                  <a:pt x="5400" y="20986"/>
                  <a:pt x="5400" y="20225"/>
                </a:cubicBezTo>
                <a:lnTo>
                  <a:pt x="5400" y="9033"/>
                </a:lnTo>
                <a:lnTo>
                  <a:pt x="4050" y="9033"/>
                </a:lnTo>
                <a:lnTo>
                  <a:pt x="4050" y="13353"/>
                </a:lnTo>
                <a:cubicBezTo>
                  <a:pt x="4050" y="14003"/>
                  <a:pt x="3143" y="14531"/>
                  <a:pt x="2025" y="14531"/>
                </a:cubicBezTo>
                <a:cubicBezTo>
                  <a:pt x="907" y="14531"/>
                  <a:pt x="0" y="14003"/>
                  <a:pt x="0" y="13353"/>
                </a:cubicBezTo>
                <a:lnTo>
                  <a:pt x="0" y="8247"/>
                </a:lnTo>
                <a:cubicBezTo>
                  <a:pt x="0" y="6946"/>
                  <a:pt x="1814" y="5891"/>
                  <a:pt x="4050" y="5891"/>
                </a:cubicBezTo>
                <a:lnTo>
                  <a:pt x="17550" y="5891"/>
                </a:lnTo>
                <a:cubicBezTo>
                  <a:pt x="19786" y="5891"/>
                  <a:pt x="21600" y="6946"/>
                  <a:pt x="21600" y="8247"/>
                </a:cubicBezTo>
                <a:cubicBezTo>
                  <a:pt x="21600" y="8247"/>
                  <a:pt x="21600" y="13353"/>
                  <a:pt x="21600" y="13353"/>
                </a:cubicBezTo>
                <a:close/>
              </a:path>
            </a:pathLst>
          </a:custGeom>
          <a:solidFill>
            <a:srgbClr val="3D7351"/>
          </a:solidFill>
          <a:ln>
            <a:noFill/>
          </a:ln>
          <a:extLst/>
        </p:spPr>
        <p:txBody>
          <a:bodyPr lIns="22854" rIns="22854" anchor="ctr"/>
          <a:lstStyle/>
          <a:p>
            <a:pPr defTabSz="912813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latin typeface="Lato Light"/>
              <a:ea typeface="MS PGothic" panose="020B0600070205080204" pitchFamily="34" charset="-128"/>
            </a:endParaRPr>
          </a:p>
        </p:txBody>
      </p:sp>
      <p:sp>
        <p:nvSpPr>
          <p:cNvPr id="23" name="Shape 810"/>
          <p:cNvSpPr>
            <a:spLocks/>
          </p:cNvSpPr>
          <p:nvPr/>
        </p:nvSpPr>
        <p:spPr bwMode="auto">
          <a:xfrm>
            <a:off x="4640487" y="3832355"/>
            <a:ext cx="510288" cy="876326"/>
          </a:xfrm>
          <a:custGeom>
            <a:avLst/>
            <a:gdLst>
              <a:gd name="T0" fmla="*/ 97124225 w 21600"/>
              <a:gd name="T1" fmla="*/ 492311817 h 21600"/>
              <a:gd name="T2" fmla="*/ 97124225 w 21600"/>
              <a:gd name="T3" fmla="*/ 492311817 h 21600"/>
              <a:gd name="T4" fmla="*/ 97124225 w 21600"/>
              <a:gd name="T5" fmla="*/ 492311817 h 21600"/>
              <a:gd name="T6" fmla="*/ 97124225 w 21600"/>
              <a:gd name="T7" fmla="*/ 492311817 h 21600"/>
              <a:gd name="T8" fmla="*/ 0 60000 65536"/>
              <a:gd name="T9" fmla="*/ 5898240 60000 65536"/>
              <a:gd name="T10" fmla="*/ 11796480 60000 65536"/>
              <a:gd name="T11" fmla="*/ 1769472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 extrusionOk="0">
                <a:moveTo>
                  <a:pt x="10800" y="5498"/>
                </a:moveTo>
                <a:cubicBezTo>
                  <a:pt x="8184" y="5498"/>
                  <a:pt x="6075" y="4271"/>
                  <a:pt x="6075" y="2749"/>
                </a:cubicBezTo>
                <a:cubicBezTo>
                  <a:pt x="6075" y="1227"/>
                  <a:pt x="8184" y="0"/>
                  <a:pt x="10800" y="0"/>
                </a:cubicBezTo>
                <a:cubicBezTo>
                  <a:pt x="13416" y="0"/>
                  <a:pt x="15525" y="1227"/>
                  <a:pt x="15525" y="2749"/>
                </a:cubicBezTo>
                <a:cubicBezTo>
                  <a:pt x="15525" y="4271"/>
                  <a:pt x="13416" y="5498"/>
                  <a:pt x="10800" y="5498"/>
                </a:cubicBezTo>
                <a:close/>
                <a:moveTo>
                  <a:pt x="21600" y="13353"/>
                </a:moveTo>
                <a:cubicBezTo>
                  <a:pt x="21600" y="14003"/>
                  <a:pt x="20693" y="14531"/>
                  <a:pt x="19575" y="14531"/>
                </a:cubicBezTo>
                <a:cubicBezTo>
                  <a:pt x="18457" y="14531"/>
                  <a:pt x="17550" y="14003"/>
                  <a:pt x="17550" y="13353"/>
                </a:cubicBezTo>
                <a:lnTo>
                  <a:pt x="17550" y="9033"/>
                </a:lnTo>
                <a:lnTo>
                  <a:pt x="16200" y="9033"/>
                </a:lnTo>
                <a:lnTo>
                  <a:pt x="16200" y="20225"/>
                </a:lnTo>
                <a:cubicBezTo>
                  <a:pt x="16200" y="20986"/>
                  <a:pt x="15145" y="21600"/>
                  <a:pt x="13838" y="21600"/>
                </a:cubicBezTo>
                <a:cubicBezTo>
                  <a:pt x="12530" y="21600"/>
                  <a:pt x="11475" y="20986"/>
                  <a:pt x="11475" y="20225"/>
                </a:cubicBezTo>
                <a:lnTo>
                  <a:pt x="11475" y="14531"/>
                </a:lnTo>
                <a:lnTo>
                  <a:pt x="10125" y="14531"/>
                </a:lnTo>
                <a:lnTo>
                  <a:pt x="10125" y="20225"/>
                </a:lnTo>
                <a:cubicBezTo>
                  <a:pt x="10125" y="20986"/>
                  <a:pt x="9070" y="21600"/>
                  <a:pt x="7762" y="21600"/>
                </a:cubicBezTo>
                <a:cubicBezTo>
                  <a:pt x="6455" y="21600"/>
                  <a:pt x="5400" y="20986"/>
                  <a:pt x="5400" y="20225"/>
                </a:cubicBezTo>
                <a:lnTo>
                  <a:pt x="5400" y="9033"/>
                </a:lnTo>
                <a:lnTo>
                  <a:pt x="4050" y="9033"/>
                </a:lnTo>
                <a:lnTo>
                  <a:pt x="4050" y="13353"/>
                </a:lnTo>
                <a:cubicBezTo>
                  <a:pt x="4050" y="14003"/>
                  <a:pt x="3143" y="14531"/>
                  <a:pt x="2025" y="14531"/>
                </a:cubicBezTo>
                <a:cubicBezTo>
                  <a:pt x="907" y="14531"/>
                  <a:pt x="0" y="14003"/>
                  <a:pt x="0" y="13353"/>
                </a:cubicBezTo>
                <a:lnTo>
                  <a:pt x="0" y="8247"/>
                </a:lnTo>
                <a:cubicBezTo>
                  <a:pt x="0" y="6946"/>
                  <a:pt x="1814" y="5891"/>
                  <a:pt x="4050" y="5891"/>
                </a:cubicBezTo>
                <a:lnTo>
                  <a:pt x="17550" y="5891"/>
                </a:lnTo>
                <a:cubicBezTo>
                  <a:pt x="19786" y="5891"/>
                  <a:pt x="21600" y="6946"/>
                  <a:pt x="21600" y="8247"/>
                </a:cubicBezTo>
                <a:cubicBezTo>
                  <a:pt x="21600" y="8247"/>
                  <a:pt x="21600" y="13353"/>
                  <a:pt x="21600" y="13353"/>
                </a:cubicBezTo>
                <a:close/>
              </a:path>
            </a:pathLst>
          </a:custGeom>
          <a:solidFill>
            <a:srgbClr val="3D7351"/>
          </a:solidFill>
          <a:ln>
            <a:noFill/>
          </a:ln>
          <a:extLst/>
        </p:spPr>
        <p:txBody>
          <a:bodyPr lIns="22854" rIns="22854" anchor="ctr"/>
          <a:lstStyle/>
          <a:p>
            <a:pPr defTabSz="912813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latin typeface="Lato Light"/>
              <a:ea typeface="MS PGothic" panose="020B0600070205080204" pitchFamily="34" charset="-128"/>
            </a:endParaRPr>
          </a:p>
        </p:txBody>
      </p:sp>
      <p:sp>
        <p:nvSpPr>
          <p:cNvPr id="24" name="Shape 811"/>
          <p:cNvSpPr>
            <a:spLocks/>
          </p:cNvSpPr>
          <p:nvPr/>
        </p:nvSpPr>
        <p:spPr bwMode="auto">
          <a:xfrm>
            <a:off x="3740721" y="4836704"/>
            <a:ext cx="510289" cy="876326"/>
          </a:xfrm>
          <a:custGeom>
            <a:avLst/>
            <a:gdLst>
              <a:gd name="T0" fmla="*/ 97124650 w 21600"/>
              <a:gd name="T1" fmla="*/ 492311817 h 21600"/>
              <a:gd name="T2" fmla="*/ 97124650 w 21600"/>
              <a:gd name="T3" fmla="*/ 492311817 h 21600"/>
              <a:gd name="T4" fmla="*/ 97124650 w 21600"/>
              <a:gd name="T5" fmla="*/ 492311817 h 21600"/>
              <a:gd name="T6" fmla="*/ 97124650 w 21600"/>
              <a:gd name="T7" fmla="*/ 492311817 h 21600"/>
              <a:gd name="T8" fmla="*/ 0 60000 65536"/>
              <a:gd name="T9" fmla="*/ 5898240 60000 65536"/>
              <a:gd name="T10" fmla="*/ 11796480 60000 65536"/>
              <a:gd name="T11" fmla="*/ 1769472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 extrusionOk="0">
                <a:moveTo>
                  <a:pt x="10800" y="5498"/>
                </a:moveTo>
                <a:cubicBezTo>
                  <a:pt x="8184" y="5498"/>
                  <a:pt x="6075" y="4271"/>
                  <a:pt x="6075" y="2749"/>
                </a:cubicBezTo>
                <a:cubicBezTo>
                  <a:pt x="6075" y="1227"/>
                  <a:pt x="8184" y="0"/>
                  <a:pt x="10800" y="0"/>
                </a:cubicBezTo>
                <a:cubicBezTo>
                  <a:pt x="13416" y="0"/>
                  <a:pt x="15525" y="1227"/>
                  <a:pt x="15525" y="2749"/>
                </a:cubicBezTo>
                <a:cubicBezTo>
                  <a:pt x="15525" y="4271"/>
                  <a:pt x="13416" y="5498"/>
                  <a:pt x="10800" y="5498"/>
                </a:cubicBezTo>
                <a:close/>
                <a:moveTo>
                  <a:pt x="21600" y="13353"/>
                </a:moveTo>
                <a:cubicBezTo>
                  <a:pt x="21600" y="14003"/>
                  <a:pt x="20693" y="14531"/>
                  <a:pt x="19575" y="14531"/>
                </a:cubicBezTo>
                <a:cubicBezTo>
                  <a:pt x="18457" y="14531"/>
                  <a:pt x="17550" y="14003"/>
                  <a:pt x="17550" y="13353"/>
                </a:cubicBezTo>
                <a:lnTo>
                  <a:pt x="17550" y="9033"/>
                </a:lnTo>
                <a:lnTo>
                  <a:pt x="16200" y="9033"/>
                </a:lnTo>
                <a:lnTo>
                  <a:pt x="16200" y="20225"/>
                </a:lnTo>
                <a:cubicBezTo>
                  <a:pt x="16200" y="20986"/>
                  <a:pt x="15145" y="21600"/>
                  <a:pt x="13838" y="21600"/>
                </a:cubicBezTo>
                <a:cubicBezTo>
                  <a:pt x="12530" y="21600"/>
                  <a:pt x="11475" y="20986"/>
                  <a:pt x="11475" y="20225"/>
                </a:cubicBezTo>
                <a:lnTo>
                  <a:pt x="11475" y="14531"/>
                </a:lnTo>
                <a:lnTo>
                  <a:pt x="10125" y="14531"/>
                </a:lnTo>
                <a:lnTo>
                  <a:pt x="10125" y="20225"/>
                </a:lnTo>
                <a:cubicBezTo>
                  <a:pt x="10125" y="20986"/>
                  <a:pt x="9070" y="21600"/>
                  <a:pt x="7762" y="21600"/>
                </a:cubicBezTo>
                <a:cubicBezTo>
                  <a:pt x="6455" y="21600"/>
                  <a:pt x="5400" y="20986"/>
                  <a:pt x="5400" y="20225"/>
                </a:cubicBezTo>
                <a:lnTo>
                  <a:pt x="5400" y="9033"/>
                </a:lnTo>
                <a:lnTo>
                  <a:pt x="4050" y="9033"/>
                </a:lnTo>
                <a:lnTo>
                  <a:pt x="4050" y="13353"/>
                </a:lnTo>
                <a:cubicBezTo>
                  <a:pt x="4050" y="14003"/>
                  <a:pt x="3143" y="14531"/>
                  <a:pt x="2025" y="14531"/>
                </a:cubicBezTo>
                <a:cubicBezTo>
                  <a:pt x="907" y="14531"/>
                  <a:pt x="0" y="14003"/>
                  <a:pt x="0" y="13353"/>
                </a:cubicBezTo>
                <a:lnTo>
                  <a:pt x="0" y="8247"/>
                </a:lnTo>
                <a:cubicBezTo>
                  <a:pt x="0" y="6946"/>
                  <a:pt x="1814" y="5891"/>
                  <a:pt x="4050" y="5891"/>
                </a:cubicBezTo>
                <a:lnTo>
                  <a:pt x="17550" y="5891"/>
                </a:lnTo>
                <a:cubicBezTo>
                  <a:pt x="19786" y="5891"/>
                  <a:pt x="21600" y="6946"/>
                  <a:pt x="21600" y="8247"/>
                </a:cubicBezTo>
                <a:cubicBezTo>
                  <a:pt x="21600" y="8247"/>
                  <a:pt x="21600" y="13353"/>
                  <a:pt x="21600" y="13353"/>
                </a:cubicBezTo>
                <a:close/>
              </a:path>
            </a:pathLst>
          </a:custGeom>
          <a:solidFill>
            <a:srgbClr val="3D7351"/>
          </a:solidFill>
          <a:ln>
            <a:noFill/>
          </a:ln>
          <a:extLst/>
        </p:spPr>
        <p:txBody>
          <a:bodyPr lIns="22854" rIns="22854" anchor="ctr"/>
          <a:lstStyle/>
          <a:p>
            <a:pPr defTabSz="912813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latin typeface="Lato Light"/>
              <a:ea typeface="MS PGothic" panose="020B0600070205080204" pitchFamily="34" charset="-128"/>
            </a:endParaRPr>
          </a:p>
        </p:txBody>
      </p:sp>
      <p:sp>
        <p:nvSpPr>
          <p:cNvPr id="25" name="Shape 812"/>
          <p:cNvSpPr>
            <a:spLocks/>
          </p:cNvSpPr>
          <p:nvPr/>
        </p:nvSpPr>
        <p:spPr bwMode="auto">
          <a:xfrm>
            <a:off x="4640487" y="2597205"/>
            <a:ext cx="510288" cy="876326"/>
          </a:xfrm>
          <a:custGeom>
            <a:avLst/>
            <a:gdLst>
              <a:gd name="T0" fmla="*/ 97124225 w 21600"/>
              <a:gd name="T1" fmla="*/ 492311817 h 21600"/>
              <a:gd name="T2" fmla="*/ 97124225 w 21600"/>
              <a:gd name="T3" fmla="*/ 492311817 h 21600"/>
              <a:gd name="T4" fmla="*/ 97124225 w 21600"/>
              <a:gd name="T5" fmla="*/ 492311817 h 21600"/>
              <a:gd name="T6" fmla="*/ 97124225 w 21600"/>
              <a:gd name="T7" fmla="*/ 492311817 h 21600"/>
              <a:gd name="T8" fmla="*/ 0 60000 65536"/>
              <a:gd name="T9" fmla="*/ 5898240 60000 65536"/>
              <a:gd name="T10" fmla="*/ 11796480 60000 65536"/>
              <a:gd name="T11" fmla="*/ 1769472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 extrusionOk="0">
                <a:moveTo>
                  <a:pt x="10800" y="5498"/>
                </a:moveTo>
                <a:cubicBezTo>
                  <a:pt x="8184" y="5498"/>
                  <a:pt x="6075" y="4271"/>
                  <a:pt x="6075" y="2749"/>
                </a:cubicBezTo>
                <a:cubicBezTo>
                  <a:pt x="6075" y="1227"/>
                  <a:pt x="8184" y="0"/>
                  <a:pt x="10800" y="0"/>
                </a:cubicBezTo>
                <a:cubicBezTo>
                  <a:pt x="13416" y="0"/>
                  <a:pt x="15525" y="1227"/>
                  <a:pt x="15525" y="2749"/>
                </a:cubicBezTo>
                <a:cubicBezTo>
                  <a:pt x="15525" y="4271"/>
                  <a:pt x="13416" y="5498"/>
                  <a:pt x="10800" y="5498"/>
                </a:cubicBezTo>
                <a:close/>
                <a:moveTo>
                  <a:pt x="21600" y="13353"/>
                </a:moveTo>
                <a:cubicBezTo>
                  <a:pt x="21600" y="14003"/>
                  <a:pt x="20693" y="14531"/>
                  <a:pt x="19575" y="14531"/>
                </a:cubicBezTo>
                <a:cubicBezTo>
                  <a:pt x="18457" y="14531"/>
                  <a:pt x="17550" y="14003"/>
                  <a:pt x="17550" y="13353"/>
                </a:cubicBezTo>
                <a:lnTo>
                  <a:pt x="17550" y="9033"/>
                </a:lnTo>
                <a:lnTo>
                  <a:pt x="16200" y="9033"/>
                </a:lnTo>
                <a:lnTo>
                  <a:pt x="16200" y="20225"/>
                </a:lnTo>
                <a:cubicBezTo>
                  <a:pt x="16200" y="20986"/>
                  <a:pt x="15145" y="21600"/>
                  <a:pt x="13838" y="21600"/>
                </a:cubicBezTo>
                <a:cubicBezTo>
                  <a:pt x="12530" y="21600"/>
                  <a:pt x="11475" y="20986"/>
                  <a:pt x="11475" y="20225"/>
                </a:cubicBezTo>
                <a:lnTo>
                  <a:pt x="11475" y="14531"/>
                </a:lnTo>
                <a:lnTo>
                  <a:pt x="10125" y="14531"/>
                </a:lnTo>
                <a:lnTo>
                  <a:pt x="10125" y="20225"/>
                </a:lnTo>
                <a:cubicBezTo>
                  <a:pt x="10125" y="20986"/>
                  <a:pt x="9070" y="21600"/>
                  <a:pt x="7762" y="21600"/>
                </a:cubicBezTo>
                <a:cubicBezTo>
                  <a:pt x="6455" y="21600"/>
                  <a:pt x="5400" y="20986"/>
                  <a:pt x="5400" y="20225"/>
                </a:cubicBezTo>
                <a:lnTo>
                  <a:pt x="5400" y="9033"/>
                </a:lnTo>
                <a:lnTo>
                  <a:pt x="4050" y="9033"/>
                </a:lnTo>
                <a:lnTo>
                  <a:pt x="4050" y="13353"/>
                </a:lnTo>
                <a:cubicBezTo>
                  <a:pt x="4050" y="14003"/>
                  <a:pt x="3143" y="14531"/>
                  <a:pt x="2025" y="14531"/>
                </a:cubicBezTo>
                <a:cubicBezTo>
                  <a:pt x="907" y="14531"/>
                  <a:pt x="0" y="14003"/>
                  <a:pt x="0" y="13353"/>
                </a:cubicBezTo>
                <a:lnTo>
                  <a:pt x="0" y="8247"/>
                </a:lnTo>
                <a:cubicBezTo>
                  <a:pt x="0" y="6946"/>
                  <a:pt x="1814" y="5891"/>
                  <a:pt x="4050" y="5891"/>
                </a:cubicBezTo>
                <a:lnTo>
                  <a:pt x="17550" y="5891"/>
                </a:lnTo>
                <a:cubicBezTo>
                  <a:pt x="19786" y="5891"/>
                  <a:pt x="21600" y="6946"/>
                  <a:pt x="21600" y="8247"/>
                </a:cubicBezTo>
                <a:cubicBezTo>
                  <a:pt x="21600" y="8247"/>
                  <a:pt x="21600" y="13353"/>
                  <a:pt x="21600" y="13353"/>
                </a:cubicBezTo>
                <a:close/>
              </a:path>
            </a:pathLst>
          </a:custGeom>
          <a:solidFill>
            <a:srgbClr val="3D7351"/>
          </a:solidFill>
          <a:ln>
            <a:noFill/>
          </a:ln>
          <a:extLst/>
        </p:spPr>
        <p:txBody>
          <a:bodyPr lIns="22854" rIns="22854" anchor="ctr"/>
          <a:lstStyle/>
          <a:p>
            <a:pPr defTabSz="912813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latin typeface="Lato Light"/>
              <a:ea typeface="MS PGothic" panose="020B0600070205080204" pitchFamily="34" charset="-128"/>
            </a:endParaRPr>
          </a:p>
        </p:txBody>
      </p:sp>
      <p:sp>
        <p:nvSpPr>
          <p:cNvPr id="26" name="Rectangle 24"/>
          <p:cNvSpPr>
            <a:spLocks noChangeArrowheads="1"/>
          </p:cNvSpPr>
          <p:nvPr/>
        </p:nvSpPr>
        <p:spPr bwMode="auto">
          <a:xfrm>
            <a:off x="4654915" y="1686017"/>
            <a:ext cx="4687001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27" name="Rectangle 24"/>
          <p:cNvSpPr>
            <a:spLocks noChangeArrowheads="1"/>
          </p:cNvSpPr>
          <p:nvPr/>
        </p:nvSpPr>
        <p:spPr bwMode="auto">
          <a:xfrm>
            <a:off x="5429615" y="2675306"/>
            <a:ext cx="4687001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28" name="Rectangle 24"/>
          <p:cNvSpPr>
            <a:spLocks noChangeArrowheads="1"/>
          </p:cNvSpPr>
          <p:nvPr/>
        </p:nvSpPr>
        <p:spPr bwMode="auto">
          <a:xfrm>
            <a:off x="5429615" y="4020449"/>
            <a:ext cx="4687001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29" name="Rectangle 24"/>
          <p:cNvSpPr>
            <a:spLocks noChangeArrowheads="1"/>
          </p:cNvSpPr>
          <p:nvPr/>
        </p:nvSpPr>
        <p:spPr bwMode="auto">
          <a:xfrm>
            <a:off x="4640487" y="4990455"/>
            <a:ext cx="4687001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40074155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1707327" y="2586490"/>
            <a:ext cx="5918837" cy="1685020"/>
            <a:chOff x="3136581" y="2620011"/>
            <a:chExt cx="5918837" cy="1685020"/>
          </a:xfrm>
        </p:grpSpPr>
        <p:grpSp>
          <p:nvGrpSpPr>
            <p:cNvPr id="11" name="组合 10"/>
            <p:cNvGrpSpPr/>
            <p:nvPr/>
          </p:nvGrpSpPr>
          <p:grpSpPr>
            <a:xfrm>
              <a:off x="4977744" y="2620011"/>
              <a:ext cx="2236510" cy="1199901"/>
              <a:chOff x="4991377" y="2848925"/>
              <a:chExt cx="2236510" cy="1199901"/>
            </a:xfrm>
          </p:grpSpPr>
          <p:sp>
            <p:nvSpPr>
              <p:cNvPr id="13" name="文本框 13"/>
              <p:cNvSpPr txBox="1">
                <a:spLocks noChangeArrowheads="1"/>
              </p:cNvSpPr>
              <p:nvPr/>
            </p:nvSpPr>
            <p:spPr bwMode="auto">
              <a:xfrm>
                <a:off x="4991377" y="3648716"/>
                <a:ext cx="2236510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595959"/>
                    </a:solidFill>
                    <a:effectLst/>
                    <a:uLnTx/>
                    <a:uFillTx/>
                    <a:latin typeface="华文细黑" panose="02010600040101010101" pitchFamily="2" charset="-122"/>
                    <a:ea typeface="华文细黑" panose="02010600040101010101" pitchFamily="2" charset="-122"/>
                  </a:rPr>
                  <a:t>点击添加标题内容</a:t>
                </a:r>
              </a:p>
            </p:txBody>
          </p:sp>
          <p:grpSp>
            <p:nvGrpSpPr>
              <p:cNvPr id="14" name="组合 13"/>
              <p:cNvGrpSpPr/>
              <p:nvPr/>
            </p:nvGrpSpPr>
            <p:grpSpPr>
              <a:xfrm>
                <a:off x="5766091" y="2848925"/>
                <a:ext cx="687082" cy="687082"/>
                <a:chOff x="5797609" y="2848925"/>
                <a:chExt cx="687082" cy="687082"/>
              </a:xfrm>
            </p:grpSpPr>
            <p:sp>
              <p:nvSpPr>
                <p:cNvPr id="15" name="椭圆 14"/>
                <p:cNvSpPr/>
                <p:nvPr/>
              </p:nvSpPr>
              <p:spPr>
                <a:xfrm>
                  <a:off x="5797609" y="2848925"/>
                  <a:ext cx="687082" cy="687082"/>
                </a:xfrm>
                <a:prstGeom prst="ellipse">
                  <a:avLst/>
                </a:prstGeom>
                <a:noFill/>
                <a:ln w="12700" cap="flat" cmpd="sng" algn="ctr">
                  <a:solidFill>
                    <a:srgbClr val="3D735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等线"/>
                    <a:cs typeface="+mn-cs"/>
                  </a:endParaRPr>
                </a:p>
              </p:txBody>
            </p:sp>
            <p:sp>
              <p:nvSpPr>
                <p:cNvPr id="16" name="文本框 18"/>
                <p:cNvSpPr txBox="1"/>
                <p:nvPr/>
              </p:nvSpPr>
              <p:spPr>
                <a:xfrm>
                  <a:off x="5838007" y="2961634"/>
                  <a:ext cx="606287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zh-CN" sz="24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708265"/>
                      </a:solidFill>
                      <a:effectLst/>
                      <a:uLnTx/>
                      <a:uFillTx/>
                      <a:latin typeface="华文细黑" panose="02010600040101010101" pitchFamily="2" charset="-122"/>
                      <a:ea typeface="华文细黑" panose="02010600040101010101" pitchFamily="2" charset="-122"/>
                    </a:rPr>
                    <a:t>02</a:t>
                  </a:r>
                  <a:endParaRPr kumimoji="0" lang="zh-CN" altLang="en-US" sz="2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708265"/>
                    </a:solidFill>
                    <a:effectLst/>
                    <a:uLnTx/>
                    <a:uFillTx/>
                    <a:latin typeface="华文细黑" panose="02010600040101010101" pitchFamily="2" charset="-122"/>
                    <a:ea typeface="华文细黑" panose="02010600040101010101" pitchFamily="2" charset="-122"/>
                  </a:endParaRPr>
                </a:p>
              </p:txBody>
            </p:sp>
          </p:grpSp>
        </p:grpSp>
        <p:sp>
          <p:nvSpPr>
            <p:cNvPr id="12" name="文本占位符 2"/>
            <p:cNvSpPr txBox="1">
              <a:spLocks/>
            </p:cNvSpPr>
            <p:nvPr/>
          </p:nvSpPr>
          <p:spPr>
            <a:xfrm>
              <a:off x="3136581" y="3932621"/>
              <a:ext cx="5918837" cy="372410"/>
            </a:xfrm>
            <a:prstGeom prst="rect">
              <a:avLst/>
            </a:prstGeom>
            <a:noFill/>
          </p:spPr>
          <p:txBody>
            <a:bodyPr vert="horz" wrap="square" lIns="91440" tIns="45720" rIns="91440" bIns="45720" rtlCol="0" anchor="ctr">
              <a:spAutoFit/>
            </a:bodyPr>
            <a:lstStyle>
              <a:lvl1pPr marL="228600" indent="-22860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lang="zh-CN" altLang="en-US" sz="1800" b="1" i="0" kern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ea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3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US" altLang="en-US" sz="7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  <a:cs typeface="+mn-ea"/>
                  <a:sym typeface="+mn-lt"/>
                </a:rPr>
                <a:t>CSASAADAstudio</a:t>
              </a:r>
              <a:r>
                <a:rPr kumimoji="0" lang="en-US" altLang="en-US" sz="7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  <a:cs typeface="+mn-ea"/>
                  <a:sym typeface="+mn-lt"/>
                </a:rPr>
                <a:t> sales template, a more beautiful template please magic </a:t>
              </a:r>
              <a:r>
                <a:rPr kumimoji="0" lang="en-US" altLang="en-US" sz="7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  <a:cs typeface="+mn-ea"/>
                  <a:sym typeface="+mn-lt"/>
                </a:rPr>
                <a:t>rainMagic</a:t>
              </a:r>
              <a:r>
                <a:rPr kumimoji="0" lang="en-US" altLang="en-US" sz="7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  <a:cs typeface="+mn-ea"/>
                  <a:sym typeface="+mn-lt"/>
                </a:rPr>
                <a:t> rain studio sales template, a </a:t>
              </a:r>
              <a:r>
                <a:rPr kumimoji="0" lang="en-US" altLang="en-US" sz="7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  <a:cs typeface="+mn-ea"/>
                  <a:sym typeface="+mn-lt"/>
                </a:rPr>
                <a:t>moreMagic</a:t>
              </a:r>
              <a:r>
                <a:rPr kumimoji="0" lang="en-US" altLang="en-US" sz="7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  <a:cs typeface="+mn-ea"/>
                  <a:sym typeface="+mn-lt"/>
                </a:rPr>
                <a:t> rain studio sales template, a more beautiful template please magic</a:t>
              </a:r>
            </a:p>
          </p:txBody>
        </p:sp>
      </p:grpSp>
      <p:sp>
        <p:nvSpPr>
          <p:cNvPr id="17" name="Rectangle 5"/>
          <p:cNvSpPr>
            <a:spLocks noChangeArrowheads="1"/>
          </p:cNvSpPr>
          <p:nvPr/>
        </p:nvSpPr>
        <p:spPr bwMode="auto">
          <a:xfrm>
            <a:off x="1043608" y="2048669"/>
            <a:ext cx="7246275" cy="2760663"/>
          </a:xfrm>
          <a:prstGeom prst="rect">
            <a:avLst/>
          </a:prstGeom>
          <a:noFill/>
          <a:ln w="38100" cap="flat">
            <a:solidFill>
              <a:srgbClr val="3D735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214251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656066"/>
            <a:ext cx="5687338" cy="2425765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4585797" y="1963348"/>
            <a:ext cx="4162667" cy="2039393"/>
          </a:xfrm>
          <a:prstGeom prst="rect">
            <a:avLst/>
          </a:prstGeom>
          <a:noFill/>
          <a:ln w="25400" cap="flat" cmpd="sng" algn="ctr">
            <a:solidFill>
              <a:srgbClr val="969696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758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473764" y="1772816"/>
            <a:ext cx="2414179" cy="379190"/>
          </a:xfrm>
          <a:prstGeom prst="rect">
            <a:avLst/>
          </a:prstGeom>
          <a:solidFill>
            <a:srgbClr val="3D735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文本框 6"/>
          <p:cNvSpPr txBox="1"/>
          <p:nvPr/>
        </p:nvSpPr>
        <p:spPr>
          <a:xfrm>
            <a:off x="6162626" y="1843520"/>
            <a:ext cx="17253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1216817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kumimoji="0" lang="en-US" altLang="zh-CN" sz="12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5434066" y="2653158"/>
            <a:ext cx="2466126" cy="802414"/>
            <a:chOff x="6483927" y="2997893"/>
            <a:chExt cx="3129973" cy="1018413"/>
          </a:xfrm>
        </p:grpSpPr>
        <p:sp>
          <p:nvSpPr>
            <p:cNvPr id="14" name="文本框 5"/>
            <p:cNvSpPr txBox="1">
              <a:spLocks noChangeArrowheads="1"/>
            </p:cNvSpPr>
            <p:nvPr/>
          </p:nvSpPr>
          <p:spPr bwMode="auto">
            <a:xfrm>
              <a:off x="7274921" y="2997893"/>
              <a:ext cx="1547987" cy="351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行业现状分析</a:t>
              </a:r>
              <a:r>
                <a:rPr kumimoji="0" lang="en-US" altLang="zh-CN" sz="12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1</a:t>
              </a:r>
              <a:endParaRPr kumimoji="0" lang="zh-CN" altLang="en-US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15" name="文本框 6"/>
            <p:cNvSpPr txBox="1">
              <a:spLocks noChangeArrowheads="1"/>
            </p:cNvSpPr>
            <p:nvPr/>
          </p:nvSpPr>
          <p:spPr bwMode="auto">
            <a:xfrm>
              <a:off x="6483927" y="3336046"/>
              <a:ext cx="3129973" cy="6802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5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Lorem ipsum dolor sit </a:t>
              </a:r>
              <a:r>
                <a:rPr kumimoji="0" lang="en-US" altLang="zh-CN" sz="5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amet</a:t>
              </a:r>
              <a:r>
                <a:rPr kumimoji="0" lang="en-US" altLang="zh-CN" sz="5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, </a:t>
              </a:r>
              <a:r>
                <a:rPr kumimoji="0" lang="en-US" altLang="zh-CN" sz="5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consectetur</a:t>
              </a:r>
              <a:r>
                <a:rPr kumimoji="0" lang="en-US" altLang="zh-CN" sz="5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 </a:t>
              </a:r>
              <a:r>
                <a:rPr kumimoji="0" lang="en-US" altLang="zh-CN" sz="5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adipiscing</a:t>
              </a:r>
              <a:r>
                <a:rPr kumimoji="0" lang="en-US" altLang="zh-CN" sz="5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 </a:t>
              </a:r>
              <a:r>
                <a:rPr kumimoji="0" lang="en-US" altLang="zh-CN" sz="5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elit</a:t>
              </a:r>
              <a:r>
                <a:rPr kumimoji="0" lang="en-US" altLang="zh-CN" sz="5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. </a:t>
              </a:r>
              <a:r>
                <a:rPr kumimoji="0" lang="en-US" altLang="zh-CN" sz="5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Donec</a:t>
              </a:r>
              <a:r>
                <a:rPr kumimoji="0" lang="en-US" altLang="zh-CN" sz="5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 </a:t>
              </a:r>
              <a:r>
                <a:rPr kumimoji="0" lang="en-US" altLang="zh-CN" sz="5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luctus</a:t>
              </a:r>
              <a:r>
                <a:rPr kumimoji="0" lang="en-US" altLang="zh-CN" sz="5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 </a:t>
              </a:r>
              <a:r>
                <a:rPr kumimoji="0" lang="en-US" altLang="zh-CN" sz="5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nibh</a:t>
              </a:r>
              <a:r>
                <a:rPr kumimoji="0" lang="en-US" altLang="zh-CN" sz="5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 sit </a:t>
              </a:r>
              <a:r>
                <a:rPr kumimoji="0" lang="en-US" altLang="zh-CN" sz="5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amet</a:t>
              </a:r>
              <a:r>
                <a:rPr kumimoji="0" lang="en-US" altLang="zh-CN" sz="5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 </a:t>
              </a:r>
              <a:r>
                <a:rPr kumimoji="0" lang="en-US" altLang="zh-CN" sz="5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sem</a:t>
              </a:r>
              <a:r>
                <a:rPr kumimoji="0" lang="en-US" altLang="zh-CN" sz="5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 </a:t>
              </a:r>
              <a:r>
                <a:rPr kumimoji="0" lang="en-US" altLang="zh-CN" sz="5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vulputate</a:t>
              </a:r>
              <a:r>
                <a:rPr kumimoji="0" lang="en-US" altLang="zh-CN" sz="5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 </a:t>
              </a:r>
              <a:r>
                <a:rPr kumimoji="0" lang="en-US" altLang="zh-CN" sz="5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venenatis</a:t>
              </a:r>
              <a:r>
                <a:rPr kumimoji="0" lang="en-US" altLang="zh-CN" sz="5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 </a:t>
              </a:r>
              <a:r>
                <a:rPr kumimoji="0" lang="en-US" altLang="zh-CN" sz="5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bibendum</a:t>
              </a:r>
              <a:r>
                <a:rPr kumimoji="0" lang="en-US" altLang="zh-CN" sz="5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 </a:t>
              </a:r>
              <a:r>
                <a:rPr kumimoji="0" lang="en-US" altLang="zh-CN" sz="5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orci</a:t>
              </a:r>
              <a:r>
                <a:rPr kumimoji="0" lang="en-US" altLang="zh-CN" sz="5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 </a:t>
              </a:r>
              <a:r>
                <a:rPr kumimoji="0" lang="en-US" altLang="zh-CN" sz="5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pulvinar</a:t>
              </a:r>
              <a:r>
                <a:rPr kumimoji="0" lang="en-US" altLang="zh-CN" sz="5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. </a:t>
              </a:r>
              <a:r>
                <a:rPr kumimoji="0" lang="en-US" altLang="zh-CN" sz="5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等线"/>
                  <a:ea typeface="华文细黑" panose="02010600040101010101" pitchFamily="2" charset="-122"/>
                </a:rPr>
                <a:t>Lorem ipsum dolor sit </a:t>
              </a:r>
              <a:r>
                <a:rPr kumimoji="0" lang="en-US" altLang="zh-CN" sz="5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等线"/>
                  <a:ea typeface="华文细黑" panose="02010600040101010101" pitchFamily="2" charset="-122"/>
                </a:rPr>
                <a:t>amet</a:t>
              </a:r>
              <a:r>
                <a:rPr kumimoji="0" lang="en-US" altLang="zh-CN" sz="5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等线"/>
                  <a:ea typeface="华文细黑" panose="02010600040101010101" pitchFamily="2" charset="-122"/>
                </a:rPr>
                <a:t>, </a:t>
              </a:r>
              <a:r>
                <a:rPr kumimoji="0" lang="en-US" altLang="zh-CN" sz="5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等线"/>
                  <a:ea typeface="华文细黑" panose="02010600040101010101" pitchFamily="2" charset="-122"/>
                </a:rPr>
                <a:t>consectetur</a:t>
              </a:r>
              <a:r>
                <a:rPr kumimoji="0" lang="en-US" altLang="zh-CN" sz="5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等线"/>
                  <a:ea typeface="华文细黑" panose="02010600040101010101" pitchFamily="2" charset="-122"/>
                </a:rPr>
                <a:t> </a:t>
              </a:r>
              <a:r>
                <a:rPr kumimoji="0" lang="en-US" altLang="zh-CN" sz="5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等线"/>
                  <a:ea typeface="华文细黑" panose="02010600040101010101" pitchFamily="2" charset="-122"/>
                </a:rPr>
                <a:t>adipiscing</a:t>
              </a:r>
              <a:r>
                <a:rPr kumimoji="0" lang="en-US" altLang="zh-CN" sz="5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等线"/>
                  <a:ea typeface="华文细黑" panose="02010600040101010101" pitchFamily="2" charset="-122"/>
                </a:rPr>
                <a:t> </a:t>
              </a:r>
              <a:r>
                <a:rPr kumimoji="0" lang="en-US" altLang="zh-CN" sz="5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等线"/>
                  <a:ea typeface="华文细黑" panose="02010600040101010101" pitchFamily="2" charset="-122"/>
                </a:rPr>
                <a:t>elit</a:t>
              </a:r>
              <a:r>
                <a:rPr kumimoji="0" lang="en-US" altLang="zh-CN" sz="5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等线"/>
                  <a:ea typeface="华文细黑" panose="02010600040101010101" pitchFamily="2" charset="-122"/>
                </a:rPr>
                <a:t>. </a:t>
              </a:r>
              <a:r>
                <a:rPr kumimoji="0" lang="en-US" altLang="zh-CN" sz="5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等线"/>
                  <a:ea typeface="华文细黑" panose="02010600040101010101" pitchFamily="2" charset="-122"/>
                </a:rPr>
                <a:t>Donec</a:t>
              </a:r>
              <a:r>
                <a:rPr kumimoji="0" lang="en-US" altLang="zh-CN" sz="5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等线"/>
                  <a:ea typeface="华文细黑" panose="02010600040101010101" pitchFamily="2" charset="-122"/>
                </a:rPr>
                <a:t> </a:t>
              </a:r>
              <a:r>
                <a:rPr kumimoji="0" lang="en-US" altLang="zh-CN" sz="5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等线"/>
                  <a:ea typeface="华文细黑" panose="02010600040101010101" pitchFamily="2" charset="-122"/>
                </a:rPr>
                <a:t>luctus</a:t>
              </a:r>
              <a:r>
                <a:rPr kumimoji="0" lang="en-US" altLang="zh-CN" sz="5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等线"/>
                  <a:ea typeface="华文细黑" panose="02010600040101010101" pitchFamily="2" charset="-122"/>
                </a:rPr>
                <a:t> </a:t>
              </a:r>
              <a:r>
                <a:rPr kumimoji="0" lang="en-US" altLang="zh-CN" sz="5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等线"/>
                  <a:ea typeface="华文细黑" panose="02010600040101010101" pitchFamily="2" charset="-122"/>
                </a:rPr>
                <a:t>nibh</a:t>
              </a:r>
              <a:r>
                <a:rPr kumimoji="0" lang="en-US" altLang="zh-CN" sz="5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等线"/>
                  <a:ea typeface="华文细黑" panose="02010600040101010101" pitchFamily="2" charset="-122"/>
                </a:rPr>
                <a:t> sit </a:t>
              </a:r>
              <a:r>
                <a:rPr kumimoji="0" lang="en-US" altLang="zh-CN" sz="5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等线"/>
                  <a:ea typeface="华文细黑" panose="02010600040101010101" pitchFamily="2" charset="-122"/>
                </a:rPr>
                <a:t>amet</a:t>
              </a:r>
              <a:r>
                <a:rPr kumimoji="0" lang="en-US" altLang="zh-CN" sz="5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等线"/>
                  <a:ea typeface="华文细黑" panose="02010600040101010101" pitchFamily="2" charset="-122"/>
                </a:rPr>
                <a:t> </a:t>
              </a:r>
              <a:r>
                <a:rPr kumimoji="0" lang="en-US" altLang="zh-CN" sz="5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等线"/>
                  <a:ea typeface="华文细黑" panose="02010600040101010101" pitchFamily="2" charset="-122"/>
                </a:rPr>
                <a:t>sem</a:t>
              </a:r>
              <a:r>
                <a:rPr kumimoji="0" lang="en-US" altLang="zh-CN" sz="5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等线"/>
                  <a:ea typeface="华文细黑" panose="02010600040101010101" pitchFamily="2" charset="-122"/>
                </a:rPr>
                <a:t> </a:t>
              </a:r>
              <a:r>
                <a:rPr kumimoji="0" lang="en-US" altLang="zh-CN" sz="5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等线"/>
                  <a:ea typeface="华文细黑" panose="02010600040101010101" pitchFamily="2" charset="-122"/>
                </a:rPr>
                <a:t>vulputate</a:t>
              </a:r>
              <a:r>
                <a:rPr kumimoji="0" lang="en-US" altLang="zh-CN" sz="5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等线"/>
                  <a:ea typeface="华文细黑" panose="02010600040101010101" pitchFamily="2" charset="-122"/>
                </a:rPr>
                <a:t> </a:t>
              </a:r>
              <a:r>
                <a:rPr kumimoji="0" lang="en-US" altLang="zh-CN" sz="5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等线"/>
                  <a:ea typeface="华文细黑" panose="02010600040101010101" pitchFamily="2" charset="-122"/>
                </a:rPr>
                <a:t>venenatis</a:t>
              </a:r>
              <a:r>
                <a:rPr kumimoji="0" lang="en-US" altLang="zh-CN" sz="5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等线"/>
                  <a:ea typeface="华文细黑" panose="02010600040101010101" pitchFamily="2" charset="-122"/>
                </a:rPr>
                <a:t> </a:t>
              </a:r>
              <a:r>
                <a:rPr kumimoji="0" lang="en-US" altLang="zh-CN" sz="5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等线"/>
                  <a:ea typeface="华文细黑" panose="02010600040101010101" pitchFamily="2" charset="-122"/>
                </a:rPr>
                <a:t>bibendum</a:t>
              </a:r>
              <a:r>
                <a:rPr kumimoji="0" lang="en-US" altLang="zh-CN" sz="5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等线"/>
                  <a:ea typeface="华文细黑" panose="02010600040101010101" pitchFamily="2" charset="-122"/>
                </a:rPr>
                <a:t> </a:t>
              </a:r>
              <a:r>
                <a:rPr kumimoji="0" lang="en-US" altLang="zh-CN" sz="5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等线"/>
                  <a:ea typeface="华文细黑" panose="02010600040101010101" pitchFamily="2" charset="-122"/>
                </a:rPr>
                <a:t>orci</a:t>
              </a:r>
              <a:r>
                <a:rPr kumimoji="0" lang="en-US" altLang="zh-CN" sz="5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等线"/>
                  <a:ea typeface="华文细黑" panose="02010600040101010101" pitchFamily="2" charset="-122"/>
                </a:rPr>
                <a:t> </a:t>
              </a:r>
              <a:r>
                <a:rPr kumimoji="0" lang="en-US" altLang="zh-CN" sz="5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等线"/>
                  <a:ea typeface="华文细黑" panose="02010600040101010101" pitchFamily="2" charset="-122"/>
                </a:rPr>
                <a:t>pulvinar</a:t>
              </a:r>
              <a:r>
                <a:rPr kumimoji="0" lang="en-US" altLang="zh-CN" sz="5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等线"/>
                  <a:ea typeface="华文细黑" panose="02010600040101010101" pitchFamily="2" charset="-122"/>
                </a:rPr>
                <a:t>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015341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组合 46"/>
          <p:cNvGrpSpPr/>
          <p:nvPr/>
        </p:nvGrpSpPr>
        <p:grpSpPr>
          <a:xfrm>
            <a:off x="-36512" y="2062692"/>
            <a:ext cx="3089250" cy="3347272"/>
            <a:chOff x="485455" y="970612"/>
            <a:chExt cx="4912841" cy="5323175"/>
          </a:xfrm>
        </p:grpSpPr>
        <p:sp>
          <p:nvSpPr>
            <p:cNvPr id="48" name="AutoShape 3"/>
            <p:cNvSpPr>
              <a:spLocks noChangeAspect="1" noChangeArrowheads="1" noTextEdit="1"/>
            </p:cNvSpPr>
            <p:nvPr/>
          </p:nvSpPr>
          <p:spPr bwMode="auto">
            <a:xfrm>
              <a:off x="546866" y="998526"/>
              <a:ext cx="4851430" cy="5295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5"/>
            <p:cNvSpPr>
              <a:spLocks/>
            </p:cNvSpPr>
            <p:nvPr/>
          </p:nvSpPr>
          <p:spPr bwMode="auto">
            <a:xfrm>
              <a:off x="1096769" y="4888323"/>
              <a:ext cx="1843711" cy="1405464"/>
            </a:xfrm>
            <a:custGeom>
              <a:avLst/>
              <a:gdLst>
                <a:gd name="T0" fmla="*/ 0 w 660"/>
                <a:gd name="T1" fmla="*/ 84 h 503"/>
                <a:gd name="T2" fmla="*/ 137 w 660"/>
                <a:gd name="T3" fmla="*/ 0 h 503"/>
                <a:gd name="T4" fmla="*/ 660 w 660"/>
                <a:gd name="T5" fmla="*/ 503 h 503"/>
                <a:gd name="T6" fmla="*/ 480 w 660"/>
                <a:gd name="T7" fmla="*/ 302 h 503"/>
                <a:gd name="T8" fmla="*/ 257 w 660"/>
                <a:gd name="T9" fmla="*/ 111 h 503"/>
                <a:gd name="T10" fmla="*/ 0 w 660"/>
                <a:gd name="T11" fmla="*/ 84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0" h="503">
                  <a:moveTo>
                    <a:pt x="0" y="84"/>
                  </a:moveTo>
                  <a:cubicBezTo>
                    <a:pt x="137" y="0"/>
                    <a:pt x="137" y="0"/>
                    <a:pt x="137" y="0"/>
                  </a:cubicBezTo>
                  <a:cubicBezTo>
                    <a:pt x="137" y="0"/>
                    <a:pt x="491" y="111"/>
                    <a:pt x="660" y="503"/>
                  </a:cubicBezTo>
                  <a:cubicBezTo>
                    <a:pt x="605" y="432"/>
                    <a:pt x="543" y="366"/>
                    <a:pt x="480" y="302"/>
                  </a:cubicBezTo>
                  <a:cubicBezTo>
                    <a:pt x="413" y="232"/>
                    <a:pt x="342" y="159"/>
                    <a:pt x="257" y="111"/>
                  </a:cubicBezTo>
                  <a:cubicBezTo>
                    <a:pt x="172" y="64"/>
                    <a:pt x="93" y="75"/>
                    <a:pt x="0" y="84"/>
                  </a:cubicBezTo>
                </a:path>
              </a:pathLst>
            </a:custGeom>
            <a:solidFill>
              <a:sysClr val="window" lastClr="FFFFFF">
                <a:lumMod val="7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6"/>
            <p:cNvSpPr>
              <a:spLocks/>
            </p:cNvSpPr>
            <p:nvPr/>
          </p:nvSpPr>
          <p:spPr bwMode="auto">
            <a:xfrm>
              <a:off x="485455" y="4681761"/>
              <a:ext cx="764840" cy="576422"/>
            </a:xfrm>
            <a:custGeom>
              <a:avLst/>
              <a:gdLst>
                <a:gd name="T0" fmla="*/ 27 w 274"/>
                <a:gd name="T1" fmla="*/ 10 h 206"/>
                <a:gd name="T2" fmla="*/ 61 w 274"/>
                <a:gd name="T3" fmla="*/ 127 h 206"/>
                <a:gd name="T4" fmla="*/ 219 w 274"/>
                <a:gd name="T5" fmla="*/ 158 h 206"/>
                <a:gd name="T6" fmla="*/ 274 w 274"/>
                <a:gd name="T7" fmla="*/ 37 h 206"/>
                <a:gd name="T8" fmla="*/ 27 w 274"/>
                <a:gd name="T9" fmla="*/ 1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4" h="206">
                  <a:moveTo>
                    <a:pt x="27" y="10"/>
                  </a:moveTo>
                  <a:cubicBezTo>
                    <a:pt x="27" y="10"/>
                    <a:pt x="0" y="60"/>
                    <a:pt x="61" y="127"/>
                  </a:cubicBezTo>
                  <a:cubicBezTo>
                    <a:pt x="132" y="206"/>
                    <a:pt x="219" y="158"/>
                    <a:pt x="219" y="158"/>
                  </a:cubicBezTo>
                  <a:cubicBezTo>
                    <a:pt x="220" y="158"/>
                    <a:pt x="274" y="37"/>
                    <a:pt x="274" y="37"/>
                  </a:cubicBezTo>
                  <a:cubicBezTo>
                    <a:pt x="274" y="37"/>
                    <a:pt x="53" y="0"/>
                    <a:pt x="27" y="10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7"/>
            <p:cNvSpPr>
              <a:spLocks/>
            </p:cNvSpPr>
            <p:nvPr/>
          </p:nvSpPr>
          <p:spPr bwMode="auto">
            <a:xfrm>
              <a:off x="560822" y="3816431"/>
              <a:ext cx="3896776" cy="2477356"/>
            </a:xfrm>
            <a:custGeom>
              <a:avLst/>
              <a:gdLst>
                <a:gd name="T0" fmla="*/ 1395 w 1395"/>
                <a:gd name="T1" fmla="*/ 468 h 887"/>
                <a:gd name="T2" fmla="*/ 601 w 1395"/>
                <a:gd name="T3" fmla="*/ 6 h 887"/>
                <a:gd name="T4" fmla="*/ 0 w 1395"/>
                <a:gd name="T5" fmla="*/ 320 h 887"/>
                <a:gd name="T6" fmla="*/ 852 w 1395"/>
                <a:gd name="T7" fmla="*/ 887 h 887"/>
                <a:gd name="T8" fmla="*/ 1395 w 1395"/>
                <a:gd name="T9" fmla="*/ 468 h 8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95" h="887">
                  <a:moveTo>
                    <a:pt x="1395" y="468"/>
                  </a:moveTo>
                  <a:cubicBezTo>
                    <a:pt x="1085" y="0"/>
                    <a:pt x="601" y="6"/>
                    <a:pt x="601" y="6"/>
                  </a:cubicBezTo>
                  <a:cubicBezTo>
                    <a:pt x="0" y="320"/>
                    <a:pt x="0" y="320"/>
                    <a:pt x="0" y="320"/>
                  </a:cubicBezTo>
                  <a:cubicBezTo>
                    <a:pt x="0" y="320"/>
                    <a:pt x="589" y="299"/>
                    <a:pt x="852" y="887"/>
                  </a:cubicBezTo>
                  <a:cubicBezTo>
                    <a:pt x="1395" y="468"/>
                    <a:pt x="1395" y="468"/>
                    <a:pt x="1395" y="468"/>
                  </a:cubicBezTo>
                </a:path>
              </a:pathLst>
            </a:custGeom>
            <a:solidFill>
              <a:srgbClr val="E7E6E6">
                <a:lumMod val="9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8"/>
            <p:cNvSpPr>
              <a:spLocks/>
            </p:cNvSpPr>
            <p:nvPr/>
          </p:nvSpPr>
          <p:spPr bwMode="auto">
            <a:xfrm>
              <a:off x="767385" y="4732006"/>
              <a:ext cx="714595" cy="392190"/>
            </a:xfrm>
            <a:custGeom>
              <a:avLst/>
              <a:gdLst>
                <a:gd name="T0" fmla="*/ 33 w 256"/>
                <a:gd name="T1" fmla="*/ 0 h 140"/>
                <a:gd name="T2" fmla="*/ 0 w 256"/>
                <a:gd name="T3" fmla="*/ 18 h 140"/>
                <a:gd name="T4" fmla="*/ 119 w 256"/>
                <a:gd name="T5" fmla="*/ 140 h 140"/>
                <a:gd name="T6" fmla="*/ 256 w 256"/>
                <a:gd name="T7" fmla="*/ 56 h 140"/>
                <a:gd name="T8" fmla="*/ 33 w 256"/>
                <a:gd name="T9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140">
                  <a:moveTo>
                    <a:pt x="33" y="0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136" y="22"/>
                    <a:pt x="119" y="140"/>
                  </a:cubicBezTo>
                  <a:cubicBezTo>
                    <a:pt x="256" y="56"/>
                    <a:pt x="256" y="56"/>
                    <a:pt x="256" y="56"/>
                  </a:cubicBezTo>
                  <a:cubicBezTo>
                    <a:pt x="256" y="56"/>
                    <a:pt x="140" y="7"/>
                    <a:pt x="33" y="0"/>
                  </a:cubicBez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9"/>
            <p:cNvSpPr>
              <a:spLocks/>
            </p:cNvSpPr>
            <p:nvPr/>
          </p:nvSpPr>
          <p:spPr bwMode="auto">
            <a:xfrm>
              <a:off x="728306" y="4773877"/>
              <a:ext cx="256808" cy="221916"/>
            </a:xfrm>
            <a:custGeom>
              <a:avLst/>
              <a:gdLst>
                <a:gd name="T0" fmla="*/ 92 w 92"/>
                <a:gd name="T1" fmla="*/ 24 h 79"/>
                <a:gd name="T2" fmla="*/ 13 w 92"/>
                <a:gd name="T3" fmla="*/ 4 h 79"/>
                <a:gd name="T4" fmla="*/ 58 w 92"/>
                <a:gd name="T5" fmla="*/ 79 h 79"/>
                <a:gd name="T6" fmla="*/ 92 w 92"/>
                <a:gd name="T7" fmla="*/ 24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" h="79">
                  <a:moveTo>
                    <a:pt x="92" y="24"/>
                  </a:moveTo>
                  <a:cubicBezTo>
                    <a:pt x="92" y="24"/>
                    <a:pt x="37" y="0"/>
                    <a:pt x="13" y="4"/>
                  </a:cubicBezTo>
                  <a:cubicBezTo>
                    <a:pt x="13" y="4"/>
                    <a:pt x="0" y="59"/>
                    <a:pt x="58" y="79"/>
                  </a:cubicBezTo>
                  <a:cubicBezTo>
                    <a:pt x="58" y="79"/>
                    <a:pt x="51" y="38"/>
                    <a:pt x="92" y="24"/>
                  </a:cubicBez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10"/>
            <p:cNvSpPr>
              <a:spLocks noEditPoints="1"/>
            </p:cNvSpPr>
            <p:nvPr/>
          </p:nvSpPr>
          <p:spPr bwMode="auto">
            <a:xfrm>
              <a:off x="2139352" y="4299341"/>
              <a:ext cx="1099806" cy="657372"/>
            </a:xfrm>
            <a:custGeom>
              <a:avLst/>
              <a:gdLst>
                <a:gd name="T0" fmla="*/ 312 w 394"/>
                <a:gd name="T1" fmla="*/ 18 h 235"/>
                <a:gd name="T2" fmla="*/ 269 w 394"/>
                <a:gd name="T3" fmla="*/ 17 h 235"/>
                <a:gd name="T4" fmla="*/ 269 w 394"/>
                <a:gd name="T5" fmla="*/ 31 h 235"/>
                <a:gd name="T6" fmla="*/ 268 w 394"/>
                <a:gd name="T7" fmla="*/ 49 h 235"/>
                <a:gd name="T8" fmla="*/ 268 w 394"/>
                <a:gd name="T9" fmla="*/ 62 h 235"/>
                <a:gd name="T10" fmla="*/ 202 w 394"/>
                <a:gd name="T11" fmla="*/ 20 h 235"/>
                <a:gd name="T12" fmla="*/ 183 w 394"/>
                <a:gd name="T13" fmla="*/ 1 h 235"/>
                <a:gd name="T14" fmla="*/ 182 w 394"/>
                <a:gd name="T15" fmla="*/ 28 h 235"/>
                <a:gd name="T16" fmla="*/ 117 w 394"/>
                <a:gd name="T17" fmla="*/ 128 h 235"/>
                <a:gd name="T18" fmla="*/ 107 w 394"/>
                <a:gd name="T19" fmla="*/ 70 h 235"/>
                <a:gd name="T20" fmla="*/ 71 w 394"/>
                <a:gd name="T21" fmla="*/ 35 h 235"/>
                <a:gd name="T22" fmla="*/ 23 w 394"/>
                <a:gd name="T23" fmla="*/ 78 h 235"/>
                <a:gd name="T24" fmla="*/ 18 w 394"/>
                <a:gd name="T25" fmla="*/ 157 h 235"/>
                <a:gd name="T26" fmla="*/ 90 w 394"/>
                <a:gd name="T27" fmla="*/ 166 h 235"/>
                <a:gd name="T28" fmla="*/ 65 w 394"/>
                <a:gd name="T29" fmla="*/ 218 h 235"/>
                <a:gd name="T30" fmla="*/ 81 w 394"/>
                <a:gd name="T31" fmla="*/ 235 h 235"/>
                <a:gd name="T32" fmla="*/ 116 w 394"/>
                <a:gd name="T33" fmla="*/ 154 h 235"/>
                <a:gd name="T34" fmla="*/ 200 w 394"/>
                <a:gd name="T35" fmla="*/ 51 h 235"/>
                <a:gd name="T36" fmla="*/ 279 w 394"/>
                <a:gd name="T37" fmla="*/ 86 h 235"/>
                <a:gd name="T38" fmla="*/ 289 w 394"/>
                <a:gd name="T39" fmla="*/ 85 h 235"/>
                <a:gd name="T40" fmla="*/ 290 w 394"/>
                <a:gd name="T41" fmla="*/ 72 h 235"/>
                <a:gd name="T42" fmla="*/ 291 w 394"/>
                <a:gd name="T43" fmla="*/ 52 h 235"/>
                <a:gd name="T44" fmla="*/ 292 w 394"/>
                <a:gd name="T45" fmla="*/ 41 h 235"/>
                <a:gd name="T46" fmla="*/ 311 w 394"/>
                <a:gd name="T47" fmla="*/ 41 h 235"/>
                <a:gd name="T48" fmla="*/ 394 w 394"/>
                <a:gd name="T49" fmla="*/ 8 h 235"/>
                <a:gd name="T50" fmla="*/ 372 w 394"/>
                <a:gd name="T51" fmla="*/ 0 h 235"/>
                <a:gd name="T52" fmla="*/ 312 w 394"/>
                <a:gd name="T53" fmla="*/ 18 h 235"/>
                <a:gd name="T54" fmla="*/ 35 w 394"/>
                <a:gd name="T55" fmla="*/ 142 h 235"/>
                <a:gd name="T56" fmla="*/ 43 w 394"/>
                <a:gd name="T57" fmla="*/ 88 h 235"/>
                <a:gd name="T58" fmla="*/ 70 w 394"/>
                <a:gd name="T59" fmla="*/ 58 h 235"/>
                <a:gd name="T60" fmla="*/ 85 w 394"/>
                <a:gd name="T61" fmla="*/ 78 h 235"/>
                <a:gd name="T62" fmla="*/ 94 w 394"/>
                <a:gd name="T63" fmla="*/ 130 h 235"/>
                <a:gd name="T64" fmla="*/ 93 w 394"/>
                <a:gd name="T65" fmla="*/ 140 h 235"/>
                <a:gd name="T66" fmla="*/ 87 w 394"/>
                <a:gd name="T67" fmla="*/ 143 h 235"/>
                <a:gd name="T68" fmla="*/ 35 w 394"/>
                <a:gd name="T69" fmla="*/ 142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94" h="235">
                  <a:moveTo>
                    <a:pt x="312" y="18"/>
                  </a:moveTo>
                  <a:cubicBezTo>
                    <a:pt x="269" y="17"/>
                    <a:pt x="269" y="17"/>
                    <a:pt x="269" y="17"/>
                  </a:cubicBezTo>
                  <a:cubicBezTo>
                    <a:pt x="269" y="31"/>
                    <a:pt x="269" y="31"/>
                    <a:pt x="269" y="31"/>
                  </a:cubicBezTo>
                  <a:cubicBezTo>
                    <a:pt x="268" y="49"/>
                    <a:pt x="268" y="49"/>
                    <a:pt x="268" y="49"/>
                  </a:cubicBezTo>
                  <a:cubicBezTo>
                    <a:pt x="268" y="49"/>
                    <a:pt x="268" y="55"/>
                    <a:pt x="268" y="62"/>
                  </a:cubicBezTo>
                  <a:cubicBezTo>
                    <a:pt x="241" y="59"/>
                    <a:pt x="219" y="38"/>
                    <a:pt x="202" y="20"/>
                  </a:cubicBezTo>
                  <a:cubicBezTo>
                    <a:pt x="183" y="1"/>
                    <a:pt x="183" y="1"/>
                    <a:pt x="183" y="1"/>
                  </a:cubicBezTo>
                  <a:cubicBezTo>
                    <a:pt x="182" y="28"/>
                    <a:pt x="182" y="28"/>
                    <a:pt x="182" y="28"/>
                  </a:cubicBezTo>
                  <a:cubicBezTo>
                    <a:pt x="180" y="70"/>
                    <a:pt x="151" y="106"/>
                    <a:pt x="117" y="128"/>
                  </a:cubicBezTo>
                  <a:cubicBezTo>
                    <a:pt x="117" y="106"/>
                    <a:pt x="113" y="85"/>
                    <a:pt x="107" y="70"/>
                  </a:cubicBezTo>
                  <a:cubicBezTo>
                    <a:pt x="99" y="48"/>
                    <a:pt x="86" y="36"/>
                    <a:pt x="71" y="35"/>
                  </a:cubicBezTo>
                  <a:cubicBezTo>
                    <a:pt x="54" y="34"/>
                    <a:pt x="37" y="49"/>
                    <a:pt x="23" y="78"/>
                  </a:cubicBezTo>
                  <a:cubicBezTo>
                    <a:pt x="0" y="122"/>
                    <a:pt x="8" y="146"/>
                    <a:pt x="18" y="157"/>
                  </a:cubicBezTo>
                  <a:cubicBezTo>
                    <a:pt x="32" y="173"/>
                    <a:pt x="59" y="176"/>
                    <a:pt x="90" y="166"/>
                  </a:cubicBezTo>
                  <a:cubicBezTo>
                    <a:pt x="86" y="186"/>
                    <a:pt x="78" y="205"/>
                    <a:pt x="65" y="218"/>
                  </a:cubicBezTo>
                  <a:cubicBezTo>
                    <a:pt x="81" y="235"/>
                    <a:pt x="81" y="235"/>
                    <a:pt x="81" y="235"/>
                  </a:cubicBezTo>
                  <a:cubicBezTo>
                    <a:pt x="102" y="214"/>
                    <a:pt x="112" y="184"/>
                    <a:pt x="116" y="154"/>
                  </a:cubicBezTo>
                  <a:cubicBezTo>
                    <a:pt x="154" y="134"/>
                    <a:pt x="189" y="98"/>
                    <a:pt x="200" y="51"/>
                  </a:cubicBezTo>
                  <a:cubicBezTo>
                    <a:pt x="220" y="70"/>
                    <a:pt x="246" y="89"/>
                    <a:pt x="279" y="86"/>
                  </a:cubicBezTo>
                  <a:cubicBezTo>
                    <a:pt x="289" y="85"/>
                    <a:pt x="289" y="85"/>
                    <a:pt x="289" y="85"/>
                  </a:cubicBezTo>
                  <a:cubicBezTo>
                    <a:pt x="290" y="72"/>
                    <a:pt x="290" y="72"/>
                    <a:pt x="290" y="72"/>
                  </a:cubicBezTo>
                  <a:cubicBezTo>
                    <a:pt x="291" y="52"/>
                    <a:pt x="291" y="52"/>
                    <a:pt x="291" y="52"/>
                  </a:cubicBezTo>
                  <a:cubicBezTo>
                    <a:pt x="291" y="52"/>
                    <a:pt x="291" y="47"/>
                    <a:pt x="292" y="41"/>
                  </a:cubicBezTo>
                  <a:cubicBezTo>
                    <a:pt x="300" y="41"/>
                    <a:pt x="311" y="41"/>
                    <a:pt x="311" y="41"/>
                  </a:cubicBezTo>
                  <a:cubicBezTo>
                    <a:pt x="342" y="43"/>
                    <a:pt x="380" y="45"/>
                    <a:pt x="394" y="8"/>
                  </a:cubicBezTo>
                  <a:cubicBezTo>
                    <a:pt x="372" y="0"/>
                    <a:pt x="372" y="0"/>
                    <a:pt x="372" y="0"/>
                  </a:cubicBezTo>
                  <a:cubicBezTo>
                    <a:pt x="365" y="20"/>
                    <a:pt x="344" y="19"/>
                    <a:pt x="312" y="18"/>
                  </a:cubicBezTo>
                  <a:close/>
                  <a:moveTo>
                    <a:pt x="35" y="142"/>
                  </a:moveTo>
                  <a:cubicBezTo>
                    <a:pt x="28" y="133"/>
                    <a:pt x="31" y="113"/>
                    <a:pt x="43" y="88"/>
                  </a:cubicBezTo>
                  <a:cubicBezTo>
                    <a:pt x="55" y="66"/>
                    <a:pt x="65" y="58"/>
                    <a:pt x="70" y="58"/>
                  </a:cubicBezTo>
                  <a:cubicBezTo>
                    <a:pt x="74" y="58"/>
                    <a:pt x="80" y="64"/>
                    <a:pt x="85" y="78"/>
                  </a:cubicBezTo>
                  <a:cubicBezTo>
                    <a:pt x="91" y="92"/>
                    <a:pt x="94" y="110"/>
                    <a:pt x="94" y="130"/>
                  </a:cubicBezTo>
                  <a:cubicBezTo>
                    <a:pt x="94" y="133"/>
                    <a:pt x="93" y="136"/>
                    <a:pt x="93" y="140"/>
                  </a:cubicBezTo>
                  <a:cubicBezTo>
                    <a:pt x="91" y="141"/>
                    <a:pt x="89" y="142"/>
                    <a:pt x="87" y="143"/>
                  </a:cubicBezTo>
                  <a:cubicBezTo>
                    <a:pt x="64" y="151"/>
                    <a:pt x="43" y="151"/>
                    <a:pt x="35" y="142"/>
                  </a:cubicBez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11"/>
            <p:cNvSpPr>
              <a:spLocks/>
            </p:cNvSpPr>
            <p:nvPr/>
          </p:nvSpPr>
          <p:spPr bwMode="auto">
            <a:xfrm>
              <a:off x="3018639" y="4511486"/>
              <a:ext cx="1327305" cy="456392"/>
            </a:xfrm>
            <a:custGeom>
              <a:avLst/>
              <a:gdLst>
                <a:gd name="T0" fmla="*/ 66 w 475"/>
                <a:gd name="T1" fmla="*/ 0 h 163"/>
                <a:gd name="T2" fmla="*/ 0 w 475"/>
                <a:gd name="T3" fmla="*/ 63 h 163"/>
                <a:gd name="T4" fmla="*/ 139 w 475"/>
                <a:gd name="T5" fmla="*/ 52 h 163"/>
                <a:gd name="T6" fmla="*/ 160 w 475"/>
                <a:gd name="T7" fmla="*/ 52 h 163"/>
                <a:gd name="T8" fmla="*/ 374 w 475"/>
                <a:gd name="T9" fmla="*/ 105 h 163"/>
                <a:gd name="T10" fmla="*/ 475 w 475"/>
                <a:gd name="T11" fmla="*/ 163 h 163"/>
                <a:gd name="T12" fmla="*/ 348 w 475"/>
                <a:gd name="T13" fmla="*/ 33 h 163"/>
                <a:gd name="T14" fmla="*/ 66 w 475"/>
                <a:gd name="T15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5" h="163">
                  <a:moveTo>
                    <a:pt x="66" y="0"/>
                  </a:moveTo>
                  <a:cubicBezTo>
                    <a:pt x="0" y="63"/>
                    <a:pt x="0" y="63"/>
                    <a:pt x="0" y="63"/>
                  </a:cubicBezTo>
                  <a:cubicBezTo>
                    <a:pt x="139" y="52"/>
                    <a:pt x="139" y="52"/>
                    <a:pt x="139" y="52"/>
                  </a:cubicBezTo>
                  <a:cubicBezTo>
                    <a:pt x="139" y="52"/>
                    <a:pt x="146" y="52"/>
                    <a:pt x="160" y="52"/>
                  </a:cubicBezTo>
                  <a:cubicBezTo>
                    <a:pt x="201" y="52"/>
                    <a:pt x="294" y="58"/>
                    <a:pt x="374" y="105"/>
                  </a:cubicBezTo>
                  <a:cubicBezTo>
                    <a:pt x="475" y="163"/>
                    <a:pt x="475" y="163"/>
                    <a:pt x="475" y="163"/>
                  </a:cubicBezTo>
                  <a:cubicBezTo>
                    <a:pt x="475" y="163"/>
                    <a:pt x="417" y="102"/>
                    <a:pt x="348" y="33"/>
                  </a:cubicBezTo>
                  <a:cubicBezTo>
                    <a:pt x="348" y="33"/>
                    <a:pt x="341" y="6"/>
                    <a:pt x="66" y="0"/>
                  </a:cubicBezTo>
                </a:path>
              </a:pathLst>
            </a:custGeom>
            <a:gradFill>
              <a:gsLst>
                <a:gs pos="65000">
                  <a:srgbClr val="5B9BD5">
                    <a:lumMod val="5000"/>
                    <a:lumOff val="95000"/>
                  </a:srgbClr>
                </a:gs>
                <a:gs pos="0">
                  <a:sysClr val="window" lastClr="FFFFFF">
                    <a:lumMod val="50000"/>
                  </a:sysClr>
                </a:gs>
              </a:gsLst>
              <a:lin ang="21594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Freeform 12"/>
            <p:cNvSpPr>
              <a:spLocks/>
            </p:cNvSpPr>
            <p:nvPr/>
          </p:nvSpPr>
          <p:spPr bwMode="auto">
            <a:xfrm>
              <a:off x="3013056" y="4182103"/>
              <a:ext cx="362880" cy="527572"/>
            </a:xfrm>
            <a:custGeom>
              <a:avLst/>
              <a:gdLst>
                <a:gd name="T0" fmla="*/ 85 w 130"/>
                <a:gd name="T1" fmla="*/ 0 h 189"/>
                <a:gd name="T2" fmla="*/ 19 w 130"/>
                <a:gd name="T3" fmla="*/ 93 h 189"/>
                <a:gd name="T4" fmla="*/ 0 w 130"/>
                <a:gd name="T5" fmla="*/ 189 h 189"/>
                <a:gd name="T6" fmla="*/ 79 w 130"/>
                <a:gd name="T7" fmla="*/ 131 h 189"/>
                <a:gd name="T8" fmla="*/ 130 w 130"/>
                <a:gd name="T9" fmla="*/ 25 h 189"/>
                <a:gd name="T10" fmla="*/ 85 w 130"/>
                <a:gd name="T11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189">
                  <a:moveTo>
                    <a:pt x="85" y="0"/>
                  </a:moveTo>
                  <a:cubicBezTo>
                    <a:pt x="85" y="0"/>
                    <a:pt x="37" y="74"/>
                    <a:pt x="19" y="93"/>
                  </a:cubicBezTo>
                  <a:cubicBezTo>
                    <a:pt x="19" y="93"/>
                    <a:pt x="5" y="179"/>
                    <a:pt x="0" y="189"/>
                  </a:cubicBezTo>
                  <a:cubicBezTo>
                    <a:pt x="0" y="189"/>
                    <a:pt x="59" y="143"/>
                    <a:pt x="79" y="131"/>
                  </a:cubicBezTo>
                  <a:cubicBezTo>
                    <a:pt x="79" y="131"/>
                    <a:pt x="116" y="49"/>
                    <a:pt x="130" y="25"/>
                  </a:cubicBezTo>
                  <a:lnTo>
                    <a:pt x="85" y="0"/>
                  </a:lnTo>
                  <a:close/>
                </a:path>
              </a:pathLst>
            </a:custGeom>
            <a:solidFill>
              <a:srgbClr val="3D735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Freeform 13"/>
            <p:cNvSpPr>
              <a:spLocks/>
            </p:cNvSpPr>
            <p:nvPr/>
          </p:nvSpPr>
          <p:spPr bwMode="auto">
            <a:xfrm>
              <a:off x="3082841" y="4207225"/>
              <a:ext cx="259599" cy="393586"/>
            </a:xfrm>
            <a:custGeom>
              <a:avLst/>
              <a:gdLst>
                <a:gd name="T0" fmla="*/ 0 w 93"/>
                <a:gd name="T1" fmla="*/ 138 h 141"/>
                <a:gd name="T2" fmla="*/ 8 w 93"/>
                <a:gd name="T3" fmla="*/ 88 h 141"/>
                <a:gd name="T4" fmla="*/ 71 w 93"/>
                <a:gd name="T5" fmla="*/ 0 h 141"/>
                <a:gd name="T6" fmla="*/ 93 w 93"/>
                <a:gd name="T7" fmla="*/ 14 h 141"/>
                <a:gd name="T8" fmla="*/ 43 w 93"/>
                <a:gd name="T9" fmla="*/ 109 h 141"/>
                <a:gd name="T10" fmla="*/ 5 w 93"/>
                <a:gd name="T11" fmla="*/ 141 h 141"/>
                <a:gd name="T12" fmla="*/ 0 w 93"/>
                <a:gd name="T13" fmla="*/ 138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141">
                  <a:moveTo>
                    <a:pt x="0" y="138"/>
                  </a:moveTo>
                  <a:cubicBezTo>
                    <a:pt x="0" y="138"/>
                    <a:pt x="5" y="114"/>
                    <a:pt x="8" y="88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93" y="14"/>
                    <a:pt x="93" y="14"/>
                    <a:pt x="93" y="14"/>
                  </a:cubicBezTo>
                  <a:cubicBezTo>
                    <a:pt x="43" y="109"/>
                    <a:pt x="43" y="109"/>
                    <a:pt x="43" y="109"/>
                  </a:cubicBezTo>
                  <a:cubicBezTo>
                    <a:pt x="43" y="109"/>
                    <a:pt x="16" y="130"/>
                    <a:pt x="5" y="141"/>
                  </a:cubicBezTo>
                  <a:lnTo>
                    <a:pt x="0" y="138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D1D3D4">
                    <a:shade val="30000"/>
                    <a:satMod val="115000"/>
                  </a:srgbClr>
                </a:gs>
                <a:gs pos="50000">
                  <a:srgbClr val="D1D3D4">
                    <a:shade val="67500"/>
                    <a:satMod val="115000"/>
                  </a:srgbClr>
                </a:gs>
                <a:gs pos="100000">
                  <a:srgbClr val="D1D3D4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14"/>
            <p:cNvSpPr>
              <a:spLocks/>
            </p:cNvSpPr>
            <p:nvPr/>
          </p:nvSpPr>
          <p:spPr bwMode="auto">
            <a:xfrm>
              <a:off x="3202870" y="1001317"/>
              <a:ext cx="2195426" cy="3244987"/>
            </a:xfrm>
            <a:custGeom>
              <a:avLst/>
              <a:gdLst>
                <a:gd name="T0" fmla="*/ 786 w 786"/>
                <a:gd name="T1" fmla="*/ 50 h 1162"/>
                <a:gd name="T2" fmla="*/ 559 w 786"/>
                <a:gd name="T3" fmla="*/ 443 h 1162"/>
                <a:gd name="T4" fmla="*/ 539 w 786"/>
                <a:gd name="T5" fmla="*/ 448 h 1162"/>
                <a:gd name="T6" fmla="*/ 542 w 786"/>
                <a:gd name="T7" fmla="*/ 459 h 1162"/>
                <a:gd name="T8" fmla="*/ 536 w 786"/>
                <a:gd name="T9" fmla="*/ 483 h 1162"/>
                <a:gd name="T10" fmla="*/ 246 w 786"/>
                <a:gd name="T11" fmla="*/ 933 h 1162"/>
                <a:gd name="T12" fmla="*/ 234 w 786"/>
                <a:gd name="T13" fmla="*/ 943 h 1162"/>
                <a:gd name="T14" fmla="*/ 210 w 786"/>
                <a:gd name="T15" fmla="*/ 979 h 1162"/>
                <a:gd name="T16" fmla="*/ 198 w 786"/>
                <a:gd name="T17" fmla="*/ 982 h 1162"/>
                <a:gd name="T18" fmla="*/ 94 w 786"/>
                <a:gd name="T19" fmla="*/ 1142 h 1162"/>
                <a:gd name="T20" fmla="*/ 80 w 786"/>
                <a:gd name="T21" fmla="*/ 1161 h 1162"/>
                <a:gd name="T22" fmla="*/ 45 w 786"/>
                <a:gd name="T23" fmla="*/ 1138 h 1162"/>
                <a:gd name="T24" fmla="*/ 9 w 786"/>
                <a:gd name="T25" fmla="*/ 1116 h 1162"/>
                <a:gd name="T26" fmla="*/ 20 w 786"/>
                <a:gd name="T27" fmla="*/ 1095 h 1162"/>
                <a:gd name="T28" fmla="*/ 120 w 786"/>
                <a:gd name="T29" fmla="*/ 933 h 1162"/>
                <a:gd name="T30" fmla="*/ 117 w 786"/>
                <a:gd name="T31" fmla="*/ 920 h 1162"/>
                <a:gd name="T32" fmla="*/ 140 w 786"/>
                <a:gd name="T33" fmla="*/ 883 h 1162"/>
                <a:gd name="T34" fmla="*/ 143 w 786"/>
                <a:gd name="T35" fmla="*/ 868 h 1162"/>
                <a:gd name="T36" fmla="*/ 424 w 786"/>
                <a:gd name="T37" fmla="*/ 412 h 1162"/>
                <a:gd name="T38" fmla="*/ 443 w 786"/>
                <a:gd name="T39" fmla="*/ 396 h 1162"/>
                <a:gd name="T40" fmla="*/ 454 w 786"/>
                <a:gd name="T41" fmla="*/ 394 h 1162"/>
                <a:gd name="T42" fmla="*/ 449 w 786"/>
                <a:gd name="T43" fmla="*/ 374 h 1162"/>
                <a:gd name="T44" fmla="*/ 707 w 786"/>
                <a:gd name="T45" fmla="*/ 0 h 1162"/>
                <a:gd name="T46" fmla="*/ 786 w 786"/>
                <a:gd name="T47" fmla="*/ 50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86" h="1162">
                  <a:moveTo>
                    <a:pt x="786" y="50"/>
                  </a:moveTo>
                  <a:cubicBezTo>
                    <a:pt x="741" y="167"/>
                    <a:pt x="559" y="443"/>
                    <a:pt x="559" y="443"/>
                  </a:cubicBezTo>
                  <a:cubicBezTo>
                    <a:pt x="539" y="448"/>
                    <a:pt x="539" y="448"/>
                    <a:pt x="539" y="448"/>
                  </a:cubicBezTo>
                  <a:cubicBezTo>
                    <a:pt x="542" y="459"/>
                    <a:pt x="542" y="459"/>
                    <a:pt x="542" y="459"/>
                  </a:cubicBezTo>
                  <a:cubicBezTo>
                    <a:pt x="536" y="483"/>
                    <a:pt x="536" y="483"/>
                    <a:pt x="536" y="483"/>
                  </a:cubicBezTo>
                  <a:cubicBezTo>
                    <a:pt x="246" y="933"/>
                    <a:pt x="246" y="933"/>
                    <a:pt x="246" y="933"/>
                  </a:cubicBezTo>
                  <a:cubicBezTo>
                    <a:pt x="234" y="943"/>
                    <a:pt x="234" y="943"/>
                    <a:pt x="234" y="943"/>
                  </a:cubicBezTo>
                  <a:cubicBezTo>
                    <a:pt x="210" y="979"/>
                    <a:pt x="210" y="979"/>
                    <a:pt x="210" y="979"/>
                  </a:cubicBezTo>
                  <a:cubicBezTo>
                    <a:pt x="198" y="982"/>
                    <a:pt x="198" y="982"/>
                    <a:pt x="198" y="982"/>
                  </a:cubicBezTo>
                  <a:cubicBezTo>
                    <a:pt x="94" y="1142"/>
                    <a:pt x="94" y="1142"/>
                    <a:pt x="94" y="1142"/>
                  </a:cubicBezTo>
                  <a:cubicBezTo>
                    <a:pt x="98" y="1162"/>
                    <a:pt x="80" y="1161"/>
                    <a:pt x="80" y="1161"/>
                  </a:cubicBezTo>
                  <a:cubicBezTo>
                    <a:pt x="45" y="1138"/>
                    <a:pt x="45" y="1138"/>
                    <a:pt x="45" y="1138"/>
                  </a:cubicBezTo>
                  <a:cubicBezTo>
                    <a:pt x="9" y="1116"/>
                    <a:pt x="9" y="1116"/>
                    <a:pt x="9" y="1116"/>
                  </a:cubicBezTo>
                  <a:cubicBezTo>
                    <a:pt x="9" y="1116"/>
                    <a:pt x="0" y="1100"/>
                    <a:pt x="20" y="1095"/>
                  </a:cubicBezTo>
                  <a:cubicBezTo>
                    <a:pt x="120" y="933"/>
                    <a:pt x="120" y="933"/>
                    <a:pt x="120" y="933"/>
                  </a:cubicBezTo>
                  <a:cubicBezTo>
                    <a:pt x="117" y="920"/>
                    <a:pt x="117" y="920"/>
                    <a:pt x="117" y="920"/>
                  </a:cubicBezTo>
                  <a:cubicBezTo>
                    <a:pt x="140" y="883"/>
                    <a:pt x="140" y="883"/>
                    <a:pt x="140" y="883"/>
                  </a:cubicBezTo>
                  <a:cubicBezTo>
                    <a:pt x="143" y="868"/>
                    <a:pt x="143" y="868"/>
                    <a:pt x="143" y="868"/>
                  </a:cubicBezTo>
                  <a:cubicBezTo>
                    <a:pt x="424" y="412"/>
                    <a:pt x="424" y="412"/>
                    <a:pt x="424" y="412"/>
                  </a:cubicBezTo>
                  <a:cubicBezTo>
                    <a:pt x="443" y="396"/>
                    <a:pt x="443" y="396"/>
                    <a:pt x="443" y="396"/>
                  </a:cubicBezTo>
                  <a:cubicBezTo>
                    <a:pt x="454" y="394"/>
                    <a:pt x="454" y="394"/>
                    <a:pt x="454" y="394"/>
                  </a:cubicBezTo>
                  <a:cubicBezTo>
                    <a:pt x="449" y="374"/>
                    <a:pt x="449" y="374"/>
                    <a:pt x="449" y="374"/>
                  </a:cubicBezTo>
                  <a:cubicBezTo>
                    <a:pt x="449" y="374"/>
                    <a:pt x="620" y="91"/>
                    <a:pt x="707" y="0"/>
                  </a:cubicBezTo>
                  <a:lnTo>
                    <a:pt x="786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15"/>
            <p:cNvSpPr>
              <a:spLocks/>
            </p:cNvSpPr>
            <p:nvPr/>
          </p:nvSpPr>
          <p:spPr bwMode="auto">
            <a:xfrm>
              <a:off x="5177776" y="970612"/>
              <a:ext cx="220520" cy="170275"/>
            </a:xfrm>
            <a:custGeom>
              <a:avLst/>
              <a:gdLst>
                <a:gd name="T0" fmla="*/ 0 w 79"/>
                <a:gd name="T1" fmla="*/ 11 h 61"/>
                <a:gd name="T2" fmla="*/ 79 w 79"/>
                <a:gd name="T3" fmla="*/ 61 h 61"/>
                <a:gd name="T4" fmla="*/ 0 w 79"/>
                <a:gd name="T5" fmla="*/ 1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9" h="61">
                  <a:moveTo>
                    <a:pt x="0" y="11"/>
                  </a:moveTo>
                  <a:cubicBezTo>
                    <a:pt x="0" y="11"/>
                    <a:pt x="64" y="0"/>
                    <a:pt x="79" y="61"/>
                  </a:cubicBezTo>
                  <a:lnTo>
                    <a:pt x="0" y="11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BCBEC0">
                    <a:shade val="30000"/>
                    <a:satMod val="115000"/>
                  </a:srgbClr>
                </a:gs>
                <a:gs pos="50000">
                  <a:srgbClr val="BCBEC0">
                    <a:shade val="67500"/>
                    <a:satMod val="115000"/>
                  </a:srgbClr>
                </a:gs>
                <a:gs pos="100000">
                  <a:srgbClr val="BCBEC0">
                    <a:shade val="100000"/>
                    <a:satMod val="115000"/>
                  </a:srgbClr>
                </a:gs>
              </a:gsLst>
              <a:lin ang="81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Freeform 16"/>
            <p:cNvSpPr>
              <a:spLocks/>
            </p:cNvSpPr>
            <p:nvPr/>
          </p:nvSpPr>
          <p:spPr bwMode="auto">
            <a:xfrm>
              <a:off x="3200079" y="4120692"/>
              <a:ext cx="234476" cy="159109"/>
            </a:xfrm>
            <a:custGeom>
              <a:avLst/>
              <a:gdLst>
                <a:gd name="T0" fmla="*/ 7 w 84"/>
                <a:gd name="T1" fmla="*/ 17 h 57"/>
                <a:gd name="T2" fmla="*/ 38 w 84"/>
                <a:gd name="T3" fmla="*/ 36 h 57"/>
                <a:gd name="T4" fmla="*/ 69 w 84"/>
                <a:gd name="T5" fmla="*/ 56 h 57"/>
                <a:gd name="T6" fmla="*/ 80 w 84"/>
                <a:gd name="T7" fmla="*/ 40 h 57"/>
                <a:gd name="T8" fmla="*/ 17 w 84"/>
                <a:gd name="T9" fmla="*/ 0 h 57"/>
                <a:gd name="T10" fmla="*/ 7 w 84"/>
                <a:gd name="T11" fmla="*/ 1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4" h="57">
                  <a:moveTo>
                    <a:pt x="7" y="17"/>
                  </a:moveTo>
                  <a:cubicBezTo>
                    <a:pt x="38" y="36"/>
                    <a:pt x="38" y="36"/>
                    <a:pt x="38" y="36"/>
                  </a:cubicBezTo>
                  <a:cubicBezTo>
                    <a:pt x="69" y="56"/>
                    <a:pt x="69" y="56"/>
                    <a:pt x="69" y="56"/>
                  </a:cubicBezTo>
                  <a:cubicBezTo>
                    <a:pt x="69" y="56"/>
                    <a:pt x="84" y="57"/>
                    <a:pt x="80" y="4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0" y="4"/>
                    <a:pt x="7" y="17"/>
                    <a:pt x="7" y="1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17"/>
            <p:cNvSpPr>
              <a:spLocks/>
            </p:cNvSpPr>
            <p:nvPr/>
          </p:nvSpPr>
          <p:spPr bwMode="auto">
            <a:xfrm>
              <a:off x="3529463" y="3590329"/>
              <a:ext cx="245642" cy="161900"/>
            </a:xfrm>
            <a:custGeom>
              <a:avLst/>
              <a:gdLst>
                <a:gd name="T0" fmla="*/ 6 w 176"/>
                <a:gd name="T1" fmla="*/ 12 h 116"/>
                <a:gd name="T2" fmla="*/ 0 w 176"/>
                <a:gd name="T3" fmla="*/ 20 h 116"/>
                <a:gd name="T4" fmla="*/ 156 w 176"/>
                <a:gd name="T5" fmla="*/ 116 h 116"/>
                <a:gd name="T6" fmla="*/ 162 w 176"/>
                <a:gd name="T7" fmla="*/ 110 h 116"/>
                <a:gd name="T8" fmla="*/ 176 w 176"/>
                <a:gd name="T9" fmla="*/ 106 h 116"/>
                <a:gd name="T10" fmla="*/ 4 w 176"/>
                <a:gd name="T11" fmla="*/ 0 h 116"/>
                <a:gd name="T12" fmla="*/ 6 w 176"/>
                <a:gd name="T13" fmla="*/ 1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6" h="116">
                  <a:moveTo>
                    <a:pt x="6" y="12"/>
                  </a:moveTo>
                  <a:lnTo>
                    <a:pt x="0" y="20"/>
                  </a:lnTo>
                  <a:lnTo>
                    <a:pt x="156" y="116"/>
                  </a:lnTo>
                  <a:lnTo>
                    <a:pt x="162" y="110"/>
                  </a:lnTo>
                  <a:lnTo>
                    <a:pt x="176" y="106"/>
                  </a:lnTo>
                  <a:lnTo>
                    <a:pt x="4" y="0"/>
                  </a:lnTo>
                  <a:lnTo>
                    <a:pt x="6" y="1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D1D3D4">
                    <a:shade val="30000"/>
                    <a:satMod val="115000"/>
                  </a:srgbClr>
                </a:gs>
                <a:gs pos="50000">
                  <a:srgbClr val="D1D3D4">
                    <a:shade val="67500"/>
                    <a:satMod val="115000"/>
                  </a:srgbClr>
                </a:gs>
                <a:gs pos="100000">
                  <a:srgbClr val="D1D3D4">
                    <a:shade val="100000"/>
                    <a:satMod val="11500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Freeform 18"/>
            <p:cNvSpPr>
              <a:spLocks/>
            </p:cNvSpPr>
            <p:nvPr/>
          </p:nvSpPr>
          <p:spPr bwMode="auto">
            <a:xfrm>
              <a:off x="3493175" y="3632200"/>
              <a:ext cx="245642" cy="178649"/>
            </a:xfrm>
            <a:custGeom>
              <a:avLst/>
              <a:gdLst>
                <a:gd name="T0" fmla="*/ 0 w 176"/>
                <a:gd name="T1" fmla="*/ 32 h 128"/>
                <a:gd name="T2" fmla="*/ 156 w 176"/>
                <a:gd name="T3" fmla="*/ 128 h 128"/>
                <a:gd name="T4" fmla="*/ 176 w 176"/>
                <a:gd name="T5" fmla="*/ 98 h 128"/>
                <a:gd name="T6" fmla="*/ 20 w 176"/>
                <a:gd name="T7" fmla="*/ 0 h 128"/>
                <a:gd name="T8" fmla="*/ 0 w 176"/>
                <a:gd name="T9" fmla="*/ 3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6" h="128">
                  <a:moveTo>
                    <a:pt x="0" y="32"/>
                  </a:moveTo>
                  <a:lnTo>
                    <a:pt x="156" y="128"/>
                  </a:lnTo>
                  <a:lnTo>
                    <a:pt x="176" y="98"/>
                  </a:lnTo>
                  <a:lnTo>
                    <a:pt x="20" y="0"/>
                  </a:lnTo>
                  <a:lnTo>
                    <a:pt x="0" y="3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D1D3D4">
                    <a:shade val="30000"/>
                    <a:satMod val="115000"/>
                  </a:srgbClr>
                </a:gs>
                <a:gs pos="50000">
                  <a:srgbClr val="D1D3D4">
                    <a:shade val="67500"/>
                    <a:satMod val="115000"/>
                  </a:srgbClr>
                </a:gs>
                <a:gs pos="100000">
                  <a:srgbClr val="D1D3D4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Freeform 19"/>
            <p:cNvSpPr>
              <a:spLocks/>
            </p:cNvSpPr>
            <p:nvPr/>
          </p:nvSpPr>
          <p:spPr bwMode="auto">
            <a:xfrm>
              <a:off x="3202870" y="4059282"/>
              <a:ext cx="273556" cy="187023"/>
            </a:xfrm>
            <a:custGeom>
              <a:avLst/>
              <a:gdLst>
                <a:gd name="T0" fmla="*/ 9 w 98"/>
                <a:gd name="T1" fmla="*/ 21 h 67"/>
                <a:gd name="T2" fmla="*/ 45 w 98"/>
                <a:gd name="T3" fmla="*/ 43 h 67"/>
                <a:gd name="T4" fmla="*/ 80 w 98"/>
                <a:gd name="T5" fmla="*/ 66 h 67"/>
                <a:gd name="T6" fmla="*/ 94 w 98"/>
                <a:gd name="T7" fmla="*/ 47 h 67"/>
                <a:gd name="T8" fmla="*/ 20 w 98"/>
                <a:gd name="T9" fmla="*/ 0 h 67"/>
                <a:gd name="T10" fmla="*/ 9 w 98"/>
                <a:gd name="T11" fmla="*/ 21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67">
                  <a:moveTo>
                    <a:pt x="9" y="21"/>
                  </a:moveTo>
                  <a:cubicBezTo>
                    <a:pt x="45" y="43"/>
                    <a:pt x="45" y="43"/>
                    <a:pt x="45" y="43"/>
                  </a:cubicBezTo>
                  <a:cubicBezTo>
                    <a:pt x="80" y="66"/>
                    <a:pt x="80" y="66"/>
                    <a:pt x="80" y="66"/>
                  </a:cubicBezTo>
                  <a:cubicBezTo>
                    <a:pt x="80" y="66"/>
                    <a:pt x="98" y="67"/>
                    <a:pt x="94" y="47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0" y="5"/>
                    <a:pt x="9" y="21"/>
                    <a:pt x="9" y="21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D1D3D4">
                    <a:shade val="30000"/>
                    <a:satMod val="115000"/>
                  </a:srgbClr>
                </a:gs>
                <a:gs pos="50000">
                  <a:srgbClr val="D1D3D4">
                    <a:shade val="67500"/>
                    <a:satMod val="115000"/>
                  </a:srgbClr>
                </a:gs>
                <a:gs pos="100000">
                  <a:srgbClr val="D1D3D4">
                    <a:shade val="100000"/>
                    <a:satMod val="115000"/>
                  </a:srgbClr>
                </a:gs>
              </a:gsLst>
              <a:lin ang="81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20"/>
            <p:cNvSpPr>
              <a:spLocks/>
            </p:cNvSpPr>
            <p:nvPr/>
          </p:nvSpPr>
          <p:spPr bwMode="auto">
            <a:xfrm>
              <a:off x="3470844" y="3696401"/>
              <a:ext cx="228894" cy="150735"/>
            </a:xfrm>
            <a:custGeom>
              <a:avLst/>
              <a:gdLst>
                <a:gd name="T0" fmla="*/ 0 w 164"/>
                <a:gd name="T1" fmla="*/ 12 h 108"/>
                <a:gd name="T2" fmla="*/ 154 w 164"/>
                <a:gd name="T3" fmla="*/ 108 h 108"/>
                <a:gd name="T4" fmla="*/ 164 w 164"/>
                <a:gd name="T5" fmla="*/ 96 h 108"/>
                <a:gd name="T6" fmla="*/ 8 w 164"/>
                <a:gd name="T7" fmla="*/ 0 h 108"/>
                <a:gd name="T8" fmla="*/ 0 w 164"/>
                <a:gd name="T9" fmla="*/ 12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4" h="108">
                  <a:moveTo>
                    <a:pt x="0" y="12"/>
                  </a:moveTo>
                  <a:lnTo>
                    <a:pt x="154" y="108"/>
                  </a:lnTo>
                  <a:lnTo>
                    <a:pt x="164" y="96"/>
                  </a:lnTo>
                  <a:lnTo>
                    <a:pt x="8" y="0"/>
                  </a:lnTo>
                  <a:lnTo>
                    <a:pt x="0" y="1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D1D3D4">
                    <a:shade val="30000"/>
                    <a:satMod val="115000"/>
                  </a:srgbClr>
                </a:gs>
                <a:gs pos="50000">
                  <a:srgbClr val="D1D3D4">
                    <a:shade val="67500"/>
                    <a:satMod val="115000"/>
                  </a:srgbClr>
                </a:gs>
                <a:gs pos="100000">
                  <a:srgbClr val="D1D3D4">
                    <a:shade val="100000"/>
                    <a:satMod val="11500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21"/>
            <p:cNvSpPr>
              <a:spLocks/>
            </p:cNvSpPr>
            <p:nvPr/>
          </p:nvSpPr>
          <p:spPr bwMode="auto">
            <a:xfrm>
              <a:off x="4390605" y="2101124"/>
              <a:ext cx="326592" cy="241455"/>
            </a:xfrm>
            <a:custGeom>
              <a:avLst/>
              <a:gdLst>
                <a:gd name="T0" fmla="*/ 36 w 234"/>
                <a:gd name="T1" fmla="*/ 4 h 173"/>
                <a:gd name="T2" fmla="*/ 0 w 234"/>
                <a:gd name="T3" fmla="*/ 34 h 173"/>
                <a:gd name="T4" fmla="*/ 222 w 234"/>
                <a:gd name="T5" fmla="*/ 173 h 173"/>
                <a:gd name="T6" fmla="*/ 234 w 234"/>
                <a:gd name="T7" fmla="*/ 131 h 173"/>
                <a:gd name="T8" fmla="*/ 228 w 234"/>
                <a:gd name="T9" fmla="*/ 108 h 173"/>
                <a:gd name="T10" fmla="*/ 56 w 234"/>
                <a:gd name="T11" fmla="*/ 0 h 173"/>
                <a:gd name="T12" fmla="*/ 36 w 234"/>
                <a:gd name="T13" fmla="*/ 4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4" h="173">
                  <a:moveTo>
                    <a:pt x="36" y="4"/>
                  </a:moveTo>
                  <a:lnTo>
                    <a:pt x="0" y="34"/>
                  </a:lnTo>
                  <a:lnTo>
                    <a:pt x="222" y="173"/>
                  </a:lnTo>
                  <a:lnTo>
                    <a:pt x="234" y="131"/>
                  </a:lnTo>
                  <a:lnTo>
                    <a:pt x="228" y="108"/>
                  </a:lnTo>
                  <a:lnTo>
                    <a:pt x="56" y="0"/>
                  </a:lnTo>
                  <a:lnTo>
                    <a:pt x="36" y="4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D1D3D4">
                    <a:shade val="30000"/>
                    <a:satMod val="115000"/>
                  </a:srgbClr>
                </a:gs>
                <a:gs pos="50000">
                  <a:srgbClr val="D1D3D4">
                    <a:shade val="67500"/>
                    <a:satMod val="115000"/>
                  </a:srgbClr>
                </a:gs>
                <a:gs pos="100000">
                  <a:srgbClr val="D1D3D4">
                    <a:shade val="100000"/>
                    <a:satMod val="11500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22"/>
            <p:cNvSpPr>
              <a:spLocks/>
            </p:cNvSpPr>
            <p:nvPr/>
          </p:nvSpPr>
          <p:spPr bwMode="auto">
            <a:xfrm>
              <a:off x="3588082" y="3425637"/>
              <a:ext cx="301470" cy="214937"/>
            </a:xfrm>
            <a:custGeom>
              <a:avLst/>
              <a:gdLst>
                <a:gd name="T0" fmla="*/ 4 w 216"/>
                <a:gd name="T1" fmla="*/ 30 h 154"/>
                <a:gd name="T2" fmla="*/ 0 w 216"/>
                <a:gd name="T3" fmla="*/ 38 h 154"/>
                <a:gd name="T4" fmla="*/ 188 w 216"/>
                <a:gd name="T5" fmla="*/ 154 h 154"/>
                <a:gd name="T6" fmla="*/ 192 w 216"/>
                <a:gd name="T7" fmla="*/ 150 h 154"/>
                <a:gd name="T8" fmla="*/ 216 w 216"/>
                <a:gd name="T9" fmla="*/ 130 h 154"/>
                <a:gd name="T10" fmla="*/ 216 w 216"/>
                <a:gd name="T11" fmla="*/ 128 h 154"/>
                <a:gd name="T12" fmla="*/ 10 w 216"/>
                <a:gd name="T13" fmla="*/ 0 h 154"/>
                <a:gd name="T14" fmla="*/ 4 w 216"/>
                <a:gd name="T15" fmla="*/ 3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6" h="154">
                  <a:moveTo>
                    <a:pt x="4" y="30"/>
                  </a:moveTo>
                  <a:lnTo>
                    <a:pt x="0" y="38"/>
                  </a:lnTo>
                  <a:lnTo>
                    <a:pt x="188" y="154"/>
                  </a:lnTo>
                  <a:lnTo>
                    <a:pt x="192" y="150"/>
                  </a:lnTo>
                  <a:lnTo>
                    <a:pt x="216" y="130"/>
                  </a:lnTo>
                  <a:lnTo>
                    <a:pt x="216" y="128"/>
                  </a:lnTo>
                  <a:lnTo>
                    <a:pt x="10" y="0"/>
                  </a:lnTo>
                  <a:lnTo>
                    <a:pt x="4" y="3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D1D3D4">
                    <a:shade val="30000"/>
                    <a:satMod val="115000"/>
                  </a:srgbClr>
                </a:gs>
                <a:gs pos="50000">
                  <a:srgbClr val="D1D3D4">
                    <a:shade val="67500"/>
                    <a:satMod val="115000"/>
                  </a:srgbClr>
                </a:gs>
                <a:gs pos="100000">
                  <a:srgbClr val="D1D3D4">
                    <a:shade val="100000"/>
                    <a:satMod val="11500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23"/>
            <p:cNvSpPr>
              <a:spLocks/>
            </p:cNvSpPr>
            <p:nvPr/>
          </p:nvSpPr>
          <p:spPr bwMode="auto">
            <a:xfrm>
              <a:off x="5077286" y="1073893"/>
              <a:ext cx="281930" cy="200980"/>
            </a:xfrm>
            <a:custGeom>
              <a:avLst/>
              <a:gdLst>
                <a:gd name="T0" fmla="*/ 12 w 101"/>
                <a:gd name="T1" fmla="*/ 0 h 72"/>
                <a:gd name="T2" fmla="*/ 0 w 101"/>
                <a:gd name="T3" fmla="*/ 15 h 72"/>
                <a:gd name="T4" fmla="*/ 93 w 101"/>
                <a:gd name="T5" fmla="*/ 72 h 72"/>
                <a:gd name="T6" fmla="*/ 101 w 101"/>
                <a:gd name="T7" fmla="*/ 56 h 72"/>
                <a:gd name="T8" fmla="*/ 12 w 101"/>
                <a:gd name="T9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72">
                  <a:moveTo>
                    <a:pt x="12" y="0"/>
                  </a:moveTo>
                  <a:cubicBezTo>
                    <a:pt x="8" y="5"/>
                    <a:pt x="4" y="10"/>
                    <a:pt x="0" y="15"/>
                  </a:cubicBezTo>
                  <a:cubicBezTo>
                    <a:pt x="93" y="72"/>
                    <a:pt x="93" y="72"/>
                    <a:pt x="93" y="72"/>
                  </a:cubicBezTo>
                  <a:cubicBezTo>
                    <a:pt x="96" y="67"/>
                    <a:pt x="99" y="61"/>
                    <a:pt x="101" y="56"/>
                  </a:cubicBezTo>
                  <a:lnTo>
                    <a:pt x="12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BCBEC0">
                    <a:shade val="30000"/>
                    <a:satMod val="115000"/>
                  </a:srgbClr>
                </a:gs>
                <a:gs pos="50000">
                  <a:srgbClr val="BCBEC0">
                    <a:shade val="67500"/>
                    <a:satMod val="115000"/>
                  </a:srgbClr>
                </a:gs>
                <a:gs pos="100000">
                  <a:srgbClr val="BCBEC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Freeform 24"/>
            <p:cNvSpPr>
              <a:spLocks/>
            </p:cNvSpPr>
            <p:nvPr/>
          </p:nvSpPr>
          <p:spPr bwMode="auto">
            <a:xfrm>
              <a:off x="4457598" y="1902935"/>
              <a:ext cx="401960" cy="332175"/>
            </a:xfrm>
            <a:custGeom>
              <a:avLst/>
              <a:gdLst>
                <a:gd name="T0" fmla="*/ 0 w 144"/>
                <a:gd name="T1" fmla="*/ 51 h 119"/>
                <a:gd name="T2" fmla="*/ 111 w 144"/>
                <a:gd name="T3" fmla="*/ 119 h 119"/>
                <a:gd name="T4" fmla="*/ 144 w 144"/>
                <a:gd name="T5" fmla="*/ 69 h 119"/>
                <a:gd name="T6" fmla="*/ 32 w 144"/>
                <a:gd name="T7" fmla="*/ 0 h 119"/>
                <a:gd name="T8" fmla="*/ 0 w 144"/>
                <a:gd name="T9" fmla="*/ 51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4" h="119">
                  <a:moveTo>
                    <a:pt x="0" y="51"/>
                  </a:moveTo>
                  <a:cubicBezTo>
                    <a:pt x="111" y="119"/>
                    <a:pt x="111" y="119"/>
                    <a:pt x="111" y="119"/>
                  </a:cubicBezTo>
                  <a:cubicBezTo>
                    <a:pt x="114" y="114"/>
                    <a:pt x="126" y="96"/>
                    <a:pt x="144" y="69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13" y="31"/>
                    <a:pt x="0" y="51"/>
                    <a:pt x="0" y="51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D1D3D4">
                    <a:shade val="30000"/>
                    <a:satMod val="115000"/>
                  </a:srgbClr>
                </a:gs>
                <a:gs pos="50000">
                  <a:srgbClr val="D1D3D4">
                    <a:shade val="67500"/>
                    <a:satMod val="115000"/>
                  </a:srgbClr>
                </a:gs>
                <a:gs pos="100000">
                  <a:srgbClr val="D1D3D4">
                    <a:shade val="100000"/>
                    <a:satMod val="115000"/>
                  </a:srgbClr>
                </a:gs>
              </a:gsLst>
              <a:lin ang="108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Freeform 25"/>
            <p:cNvSpPr>
              <a:spLocks/>
            </p:cNvSpPr>
            <p:nvPr/>
          </p:nvSpPr>
          <p:spPr bwMode="auto">
            <a:xfrm>
              <a:off x="4750694" y="1665667"/>
              <a:ext cx="114447" cy="187023"/>
            </a:xfrm>
            <a:custGeom>
              <a:avLst/>
              <a:gdLst>
                <a:gd name="T0" fmla="*/ 0 w 41"/>
                <a:gd name="T1" fmla="*/ 67 h 67"/>
                <a:gd name="T2" fmla="*/ 41 w 41"/>
                <a:gd name="T3" fmla="*/ 0 h 67"/>
                <a:gd name="T4" fmla="*/ 0 w 41"/>
                <a:gd name="T5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67">
                  <a:moveTo>
                    <a:pt x="0" y="67"/>
                  </a:moveTo>
                  <a:cubicBezTo>
                    <a:pt x="0" y="67"/>
                    <a:pt x="35" y="42"/>
                    <a:pt x="41" y="0"/>
                  </a:cubicBezTo>
                  <a:cubicBezTo>
                    <a:pt x="41" y="0"/>
                    <a:pt x="19" y="36"/>
                    <a:pt x="0" y="67"/>
                  </a:cubicBez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26"/>
            <p:cNvSpPr>
              <a:spLocks/>
            </p:cNvSpPr>
            <p:nvPr/>
          </p:nvSpPr>
          <p:spPr bwMode="auto">
            <a:xfrm>
              <a:off x="4672535" y="1073893"/>
              <a:ext cx="628062" cy="778797"/>
            </a:xfrm>
            <a:custGeom>
              <a:avLst/>
              <a:gdLst>
                <a:gd name="T0" fmla="*/ 0 w 225"/>
                <a:gd name="T1" fmla="*/ 261 h 279"/>
                <a:gd name="T2" fmla="*/ 28 w 225"/>
                <a:gd name="T3" fmla="*/ 279 h 279"/>
                <a:gd name="T4" fmla="*/ 155 w 225"/>
                <a:gd name="T5" fmla="*/ 96 h 279"/>
                <a:gd name="T6" fmla="*/ 225 w 225"/>
                <a:gd name="T7" fmla="*/ 43 h 279"/>
                <a:gd name="T8" fmla="*/ 157 w 225"/>
                <a:gd name="T9" fmla="*/ 0 h 279"/>
                <a:gd name="T10" fmla="*/ 35 w 225"/>
                <a:gd name="T11" fmla="*/ 199 h 279"/>
                <a:gd name="T12" fmla="*/ 0 w 225"/>
                <a:gd name="T13" fmla="*/ 261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5" h="279">
                  <a:moveTo>
                    <a:pt x="0" y="261"/>
                  </a:moveTo>
                  <a:cubicBezTo>
                    <a:pt x="28" y="279"/>
                    <a:pt x="28" y="279"/>
                    <a:pt x="28" y="279"/>
                  </a:cubicBezTo>
                  <a:cubicBezTo>
                    <a:pt x="28" y="279"/>
                    <a:pt x="108" y="143"/>
                    <a:pt x="155" y="96"/>
                  </a:cubicBezTo>
                  <a:cubicBezTo>
                    <a:pt x="200" y="49"/>
                    <a:pt x="225" y="43"/>
                    <a:pt x="225" y="43"/>
                  </a:cubicBezTo>
                  <a:cubicBezTo>
                    <a:pt x="157" y="0"/>
                    <a:pt x="157" y="0"/>
                    <a:pt x="157" y="0"/>
                  </a:cubicBezTo>
                  <a:cubicBezTo>
                    <a:pt x="157" y="0"/>
                    <a:pt x="70" y="136"/>
                    <a:pt x="35" y="199"/>
                  </a:cubicBezTo>
                  <a:cubicBezTo>
                    <a:pt x="0" y="261"/>
                    <a:pt x="0" y="261"/>
                    <a:pt x="0" y="261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D1D3D4">
                    <a:shade val="30000"/>
                    <a:satMod val="115000"/>
                  </a:srgbClr>
                </a:gs>
                <a:gs pos="50000">
                  <a:srgbClr val="D1D3D4">
                    <a:shade val="67500"/>
                    <a:satMod val="115000"/>
                  </a:srgbClr>
                </a:gs>
                <a:gs pos="100000">
                  <a:srgbClr val="D1D3D4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1" name="Freeform 27"/>
            <p:cNvSpPr>
              <a:spLocks/>
            </p:cNvSpPr>
            <p:nvPr/>
          </p:nvSpPr>
          <p:spPr bwMode="auto">
            <a:xfrm>
              <a:off x="4692075" y="1629379"/>
              <a:ext cx="164692" cy="187023"/>
            </a:xfrm>
            <a:custGeom>
              <a:avLst/>
              <a:gdLst>
                <a:gd name="T0" fmla="*/ 56 w 118"/>
                <a:gd name="T1" fmla="*/ 134 h 134"/>
                <a:gd name="T2" fmla="*/ 0 w 118"/>
                <a:gd name="T3" fmla="*/ 100 h 134"/>
                <a:gd name="T4" fmla="*/ 56 w 118"/>
                <a:gd name="T5" fmla="*/ 0 h 134"/>
                <a:gd name="T6" fmla="*/ 118 w 118"/>
                <a:gd name="T7" fmla="*/ 34 h 134"/>
                <a:gd name="T8" fmla="*/ 56 w 118"/>
                <a:gd name="T9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134">
                  <a:moveTo>
                    <a:pt x="56" y="134"/>
                  </a:moveTo>
                  <a:lnTo>
                    <a:pt x="0" y="100"/>
                  </a:lnTo>
                  <a:lnTo>
                    <a:pt x="56" y="0"/>
                  </a:lnTo>
                  <a:lnTo>
                    <a:pt x="118" y="34"/>
                  </a:lnTo>
                  <a:lnTo>
                    <a:pt x="56" y="134"/>
                  </a:ln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2" name="Freeform 28"/>
            <p:cNvSpPr>
              <a:spLocks/>
            </p:cNvSpPr>
            <p:nvPr/>
          </p:nvSpPr>
          <p:spPr bwMode="auto">
            <a:xfrm>
              <a:off x="3013056" y="4483572"/>
              <a:ext cx="159109" cy="226102"/>
            </a:xfrm>
            <a:custGeom>
              <a:avLst/>
              <a:gdLst>
                <a:gd name="T0" fmla="*/ 47 w 57"/>
                <a:gd name="T1" fmla="*/ 1 h 81"/>
                <a:gd name="T2" fmla="*/ 42 w 57"/>
                <a:gd name="T3" fmla="*/ 10 h 81"/>
                <a:gd name="T4" fmla="*/ 42 w 57"/>
                <a:gd name="T5" fmla="*/ 11 h 81"/>
                <a:gd name="T6" fmla="*/ 2 w 57"/>
                <a:gd name="T7" fmla="*/ 73 h 81"/>
                <a:gd name="T8" fmla="*/ 0 w 57"/>
                <a:gd name="T9" fmla="*/ 81 h 81"/>
                <a:gd name="T10" fmla="*/ 7 w 57"/>
                <a:gd name="T11" fmla="*/ 75 h 81"/>
                <a:gd name="T12" fmla="*/ 48 w 57"/>
                <a:gd name="T13" fmla="*/ 15 h 81"/>
                <a:gd name="T14" fmla="*/ 50 w 57"/>
                <a:gd name="T15" fmla="*/ 15 h 81"/>
                <a:gd name="T16" fmla="*/ 56 w 57"/>
                <a:gd name="T17" fmla="*/ 6 h 81"/>
                <a:gd name="T18" fmla="*/ 47 w 57"/>
                <a:gd name="T19" fmla="*/ 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" h="81">
                  <a:moveTo>
                    <a:pt x="47" y="1"/>
                  </a:moveTo>
                  <a:cubicBezTo>
                    <a:pt x="43" y="2"/>
                    <a:pt x="41" y="6"/>
                    <a:pt x="42" y="10"/>
                  </a:cubicBezTo>
                  <a:cubicBezTo>
                    <a:pt x="42" y="10"/>
                    <a:pt x="42" y="11"/>
                    <a:pt x="42" y="11"/>
                  </a:cubicBezTo>
                  <a:cubicBezTo>
                    <a:pt x="2" y="73"/>
                    <a:pt x="2" y="73"/>
                    <a:pt x="2" y="73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7" y="75"/>
                    <a:pt x="7" y="75"/>
                    <a:pt x="7" y="75"/>
                  </a:cubicBezTo>
                  <a:cubicBezTo>
                    <a:pt x="48" y="15"/>
                    <a:pt x="48" y="15"/>
                    <a:pt x="48" y="15"/>
                  </a:cubicBezTo>
                  <a:cubicBezTo>
                    <a:pt x="49" y="15"/>
                    <a:pt x="50" y="15"/>
                    <a:pt x="50" y="15"/>
                  </a:cubicBezTo>
                  <a:cubicBezTo>
                    <a:pt x="54" y="14"/>
                    <a:pt x="57" y="10"/>
                    <a:pt x="56" y="6"/>
                  </a:cubicBezTo>
                  <a:cubicBezTo>
                    <a:pt x="55" y="3"/>
                    <a:pt x="51" y="0"/>
                    <a:pt x="47" y="1"/>
                  </a:cubicBezTo>
                  <a:close/>
                </a:path>
              </a:pathLst>
            </a:custGeom>
            <a:solidFill>
              <a:srgbClr val="3D735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29"/>
            <p:cNvSpPr>
              <a:spLocks/>
            </p:cNvSpPr>
            <p:nvPr/>
          </p:nvSpPr>
          <p:spPr bwMode="auto">
            <a:xfrm>
              <a:off x="3956545" y="5283305"/>
              <a:ext cx="584796" cy="667141"/>
            </a:xfrm>
            <a:custGeom>
              <a:avLst/>
              <a:gdLst>
                <a:gd name="T0" fmla="*/ 0 w 209"/>
                <a:gd name="T1" fmla="*/ 28 h 239"/>
                <a:gd name="T2" fmla="*/ 75 w 209"/>
                <a:gd name="T3" fmla="*/ 165 h 239"/>
                <a:gd name="T4" fmla="*/ 162 w 209"/>
                <a:gd name="T5" fmla="*/ 239 h 239"/>
                <a:gd name="T6" fmla="*/ 149 w 209"/>
                <a:gd name="T7" fmla="*/ 167 h 239"/>
                <a:gd name="T8" fmla="*/ 209 w 209"/>
                <a:gd name="T9" fmla="*/ 179 h 239"/>
                <a:gd name="T10" fmla="*/ 107 w 209"/>
                <a:gd name="T11" fmla="*/ 84 h 239"/>
                <a:gd name="T12" fmla="*/ 66 w 209"/>
                <a:gd name="T13" fmla="*/ 0 h 239"/>
                <a:gd name="T14" fmla="*/ 0 w 209"/>
                <a:gd name="T15" fmla="*/ 28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9" h="239">
                  <a:moveTo>
                    <a:pt x="0" y="28"/>
                  </a:moveTo>
                  <a:cubicBezTo>
                    <a:pt x="0" y="28"/>
                    <a:pt x="42" y="131"/>
                    <a:pt x="75" y="165"/>
                  </a:cubicBezTo>
                  <a:cubicBezTo>
                    <a:pt x="109" y="198"/>
                    <a:pt x="114" y="203"/>
                    <a:pt x="162" y="239"/>
                  </a:cubicBezTo>
                  <a:cubicBezTo>
                    <a:pt x="149" y="167"/>
                    <a:pt x="149" y="167"/>
                    <a:pt x="149" y="167"/>
                  </a:cubicBezTo>
                  <a:cubicBezTo>
                    <a:pt x="209" y="179"/>
                    <a:pt x="209" y="179"/>
                    <a:pt x="209" y="179"/>
                  </a:cubicBezTo>
                  <a:cubicBezTo>
                    <a:pt x="209" y="179"/>
                    <a:pt x="133" y="150"/>
                    <a:pt x="107" y="84"/>
                  </a:cubicBezTo>
                  <a:cubicBezTo>
                    <a:pt x="81" y="17"/>
                    <a:pt x="66" y="0"/>
                    <a:pt x="66" y="0"/>
                  </a:cubicBezTo>
                  <a:lnTo>
                    <a:pt x="0" y="28"/>
                  </a:ln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Freeform 30"/>
            <p:cNvSpPr>
              <a:spLocks/>
            </p:cNvSpPr>
            <p:nvPr/>
          </p:nvSpPr>
          <p:spPr bwMode="auto">
            <a:xfrm>
              <a:off x="4073783" y="5191189"/>
              <a:ext cx="953259" cy="530363"/>
            </a:xfrm>
            <a:custGeom>
              <a:avLst/>
              <a:gdLst>
                <a:gd name="T0" fmla="*/ 0 w 341"/>
                <a:gd name="T1" fmla="*/ 52 h 190"/>
                <a:gd name="T2" fmla="*/ 47 w 341"/>
                <a:gd name="T3" fmla="*/ 2 h 190"/>
                <a:gd name="T4" fmla="*/ 341 w 341"/>
                <a:gd name="T5" fmla="*/ 84 h 190"/>
                <a:gd name="T6" fmla="*/ 187 w 341"/>
                <a:gd name="T7" fmla="*/ 112 h 190"/>
                <a:gd name="T8" fmla="*/ 265 w 341"/>
                <a:gd name="T9" fmla="*/ 190 h 190"/>
                <a:gd name="T10" fmla="*/ 0 w 341"/>
                <a:gd name="T11" fmla="*/ 52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1" h="190">
                  <a:moveTo>
                    <a:pt x="0" y="52"/>
                  </a:moveTo>
                  <a:cubicBezTo>
                    <a:pt x="0" y="52"/>
                    <a:pt x="45" y="0"/>
                    <a:pt x="47" y="2"/>
                  </a:cubicBezTo>
                  <a:cubicBezTo>
                    <a:pt x="107" y="62"/>
                    <a:pt x="213" y="104"/>
                    <a:pt x="341" y="84"/>
                  </a:cubicBezTo>
                  <a:cubicBezTo>
                    <a:pt x="341" y="84"/>
                    <a:pt x="237" y="112"/>
                    <a:pt x="187" y="112"/>
                  </a:cubicBezTo>
                  <a:cubicBezTo>
                    <a:pt x="265" y="190"/>
                    <a:pt x="265" y="190"/>
                    <a:pt x="265" y="190"/>
                  </a:cubicBezTo>
                  <a:cubicBezTo>
                    <a:pt x="265" y="190"/>
                    <a:pt x="125" y="168"/>
                    <a:pt x="0" y="52"/>
                  </a:cubicBezTo>
                </a:path>
              </a:pathLst>
            </a:custGeom>
            <a:solidFill>
              <a:srgbClr val="BCBE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Freeform 31"/>
            <p:cNvSpPr>
              <a:spLocks/>
            </p:cNvSpPr>
            <p:nvPr/>
          </p:nvSpPr>
          <p:spPr bwMode="auto">
            <a:xfrm>
              <a:off x="3487592" y="4874367"/>
              <a:ext cx="720178" cy="531760"/>
            </a:xfrm>
            <a:custGeom>
              <a:avLst/>
              <a:gdLst>
                <a:gd name="T0" fmla="*/ 258 w 258"/>
                <a:gd name="T1" fmla="*/ 116 h 190"/>
                <a:gd name="T2" fmla="*/ 164 w 258"/>
                <a:gd name="T3" fmla="*/ 189 h 190"/>
                <a:gd name="T4" fmla="*/ 9 w 258"/>
                <a:gd name="T5" fmla="*/ 80 h 190"/>
                <a:gd name="T6" fmla="*/ 19 w 258"/>
                <a:gd name="T7" fmla="*/ 0 h 190"/>
                <a:gd name="T8" fmla="*/ 258 w 258"/>
                <a:gd name="T9" fmla="*/ 116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" h="190">
                  <a:moveTo>
                    <a:pt x="258" y="116"/>
                  </a:moveTo>
                  <a:cubicBezTo>
                    <a:pt x="256" y="153"/>
                    <a:pt x="215" y="190"/>
                    <a:pt x="164" y="189"/>
                  </a:cubicBezTo>
                  <a:cubicBezTo>
                    <a:pt x="97" y="186"/>
                    <a:pt x="26" y="141"/>
                    <a:pt x="9" y="80"/>
                  </a:cubicBezTo>
                  <a:cubicBezTo>
                    <a:pt x="0" y="49"/>
                    <a:pt x="4" y="21"/>
                    <a:pt x="19" y="0"/>
                  </a:cubicBezTo>
                  <a:lnTo>
                    <a:pt x="258" y="116"/>
                  </a:lnTo>
                  <a:close/>
                </a:path>
              </a:pathLst>
            </a:custGeom>
            <a:solidFill>
              <a:srgbClr val="3D735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Freeform 32"/>
            <p:cNvSpPr>
              <a:spLocks/>
            </p:cNvSpPr>
            <p:nvPr/>
          </p:nvSpPr>
          <p:spPr bwMode="auto">
            <a:xfrm>
              <a:off x="3479218" y="4737589"/>
              <a:ext cx="776006" cy="629458"/>
            </a:xfrm>
            <a:custGeom>
              <a:avLst/>
              <a:gdLst>
                <a:gd name="T0" fmla="*/ 261 w 278"/>
                <a:gd name="T1" fmla="*/ 116 h 225"/>
                <a:gd name="T2" fmla="*/ 171 w 278"/>
                <a:gd name="T3" fmla="*/ 223 h 225"/>
                <a:gd name="T4" fmla="*/ 17 w 278"/>
                <a:gd name="T5" fmla="*/ 109 h 225"/>
                <a:gd name="T6" fmla="*/ 108 w 278"/>
                <a:gd name="T7" fmla="*/ 2 h 225"/>
                <a:gd name="T8" fmla="*/ 261 w 278"/>
                <a:gd name="T9" fmla="*/ 116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8" h="225">
                  <a:moveTo>
                    <a:pt x="261" y="116"/>
                  </a:moveTo>
                  <a:cubicBezTo>
                    <a:pt x="278" y="177"/>
                    <a:pt x="238" y="225"/>
                    <a:pt x="171" y="223"/>
                  </a:cubicBezTo>
                  <a:cubicBezTo>
                    <a:pt x="103" y="221"/>
                    <a:pt x="35" y="170"/>
                    <a:pt x="17" y="109"/>
                  </a:cubicBezTo>
                  <a:cubicBezTo>
                    <a:pt x="0" y="48"/>
                    <a:pt x="41" y="0"/>
                    <a:pt x="108" y="2"/>
                  </a:cubicBezTo>
                  <a:cubicBezTo>
                    <a:pt x="175" y="4"/>
                    <a:pt x="244" y="55"/>
                    <a:pt x="261" y="116"/>
                  </a:cubicBezTo>
                  <a:close/>
                </a:path>
              </a:pathLst>
            </a:custGeom>
            <a:solidFill>
              <a:srgbClr val="3D735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Freeform 33"/>
            <p:cNvSpPr>
              <a:spLocks/>
            </p:cNvSpPr>
            <p:nvPr/>
          </p:nvSpPr>
          <p:spPr bwMode="auto">
            <a:xfrm>
              <a:off x="3615996" y="4824122"/>
              <a:ext cx="535946" cy="434061"/>
            </a:xfrm>
            <a:custGeom>
              <a:avLst/>
              <a:gdLst>
                <a:gd name="T0" fmla="*/ 180 w 192"/>
                <a:gd name="T1" fmla="*/ 80 h 155"/>
                <a:gd name="T2" fmla="*/ 118 w 192"/>
                <a:gd name="T3" fmla="*/ 154 h 155"/>
                <a:gd name="T4" fmla="*/ 12 w 192"/>
                <a:gd name="T5" fmla="*/ 75 h 155"/>
                <a:gd name="T6" fmla="*/ 74 w 192"/>
                <a:gd name="T7" fmla="*/ 1 h 155"/>
                <a:gd name="T8" fmla="*/ 180 w 192"/>
                <a:gd name="T9" fmla="*/ 8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2" h="155">
                  <a:moveTo>
                    <a:pt x="180" y="80"/>
                  </a:moveTo>
                  <a:cubicBezTo>
                    <a:pt x="192" y="122"/>
                    <a:pt x="164" y="155"/>
                    <a:pt x="118" y="154"/>
                  </a:cubicBezTo>
                  <a:cubicBezTo>
                    <a:pt x="71" y="152"/>
                    <a:pt x="24" y="117"/>
                    <a:pt x="12" y="75"/>
                  </a:cubicBezTo>
                  <a:cubicBezTo>
                    <a:pt x="0" y="33"/>
                    <a:pt x="28" y="0"/>
                    <a:pt x="74" y="1"/>
                  </a:cubicBezTo>
                  <a:cubicBezTo>
                    <a:pt x="121" y="3"/>
                    <a:pt x="168" y="38"/>
                    <a:pt x="180" y="80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8" name="Rectangle 36"/>
          <p:cNvSpPr/>
          <p:nvPr/>
        </p:nvSpPr>
        <p:spPr>
          <a:xfrm>
            <a:off x="3856081" y="3376393"/>
            <a:ext cx="543301" cy="533461"/>
          </a:xfrm>
          <a:prstGeom prst="rect">
            <a:avLst/>
          </a:prstGeom>
          <a:solidFill>
            <a:srgbClr val="3D735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2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79" name="Freeform 97"/>
          <p:cNvSpPr>
            <a:spLocks noChangeArrowheads="1"/>
          </p:cNvSpPr>
          <p:nvPr/>
        </p:nvSpPr>
        <p:spPr bwMode="auto">
          <a:xfrm>
            <a:off x="4038120" y="3549918"/>
            <a:ext cx="217158" cy="186410"/>
          </a:xfrm>
          <a:custGeom>
            <a:avLst/>
            <a:gdLst>
              <a:gd name="T0" fmla="*/ 230 w 497"/>
              <a:gd name="T1" fmla="*/ 231 h 426"/>
              <a:gd name="T2" fmla="*/ 230 w 497"/>
              <a:gd name="T3" fmla="*/ 231 h 426"/>
              <a:gd name="T4" fmla="*/ 274 w 497"/>
              <a:gd name="T5" fmla="*/ 231 h 426"/>
              <a:gd name="T6" fmla="*/ 274 w 497"/>
              <a:gd name="T7" fmla="*/ 275 h 426"/>
              <a:gd name="T8" fmla="*/ 496 w 497"/>
              <a:gd name="T9" fmla="*/ 275 h 426"/>
              <a:gd name="T10" fmla="*/ 487 w 497"/>
              <a:gd name="T11" fmla="*/ 133 h 426"/>
              <a:gd name="T12" fmla="*/ 443 w 497"/>
              <a:gd name="T13" fmla="*/ 80 h 426"/>
              <a:gd name="T14" fmla="*/ 363 w 497"/>
              <a:gd name="T15" fmla="*/ 80 h 426"/>
              <a:gd name="T16" fmla="*/ 337 w 497"/>
              <a:gd name="T17" fmla="*/ 27 h 426"/>
              <a:gd name="T18" fmla="*/ 300 w 497"/>
              <a:gd name="T19" fmla="*/ 0 h 426"/>
              <a:gd name="T20" fmla="*/ 194 w 497"/>
              <a:gd name="T21" fmla="*/ 0 h 426"/>
              <a:gd name="T22" fmla="*/ 168 w 497"/>
              <a:gd name="T23" fmla="*/ 27 h 426"/>
              <a:gd name="T24" fmla="*/ 133 w 497"/>
              <a:gd name="T25" fmla="*/ 80 h 426"/>
              <a:gd name="T26" fmla="*/ 53 w 497"/>
              <a:gd name="T27" fmla="*/ 80 h 426"/>
              <a:gd name="T28" fmla="*/ 9 w 497"/>
              <a:gd name="T29" fmla="*/ 133 h 426"/>
              <a:gd name="T30" fmla="*/ 0 w 497"/>
              <a:gd name="T31" fmla="*/ 275 h 426"/>
              <a:gd name="T32" fmla="*/ 230 w 497"/>
              <a:gd name="T33" fmla="*/ 275 h 426"/>
              <a:gd name="T34" fmla="*/ 230 w 497"/>
              <a:gd name="T35" fmla="*/ 231 h 426"/>
              <a:gd name="T36" fmla="*/ 186 w 497"/>
              <a:gd name="T37" fmla="*/ 53 h 426"/>
              <a:gd name="T38" fmla="*/ 186 w 497"/>
              <a:gd name="T39" fmla="*/ 53 h 426"/>
              <a:gd name="T40" fmla="*/ 212 w 497"/>
              <a:gd name="T41" fmla="*/ 36 h 426"/>
              <a:gd name="T42" fmla="*/ 284 w 497"/>
              <a:gd name="T43" fmla="*/ 36 h 426"/>
              <a:gd name="T44" fmla="*/ 309 w 497"/>
              <a:gd name="T45" fmla="*/ 53 h 426"/>
              <a:gd name="T46" fmla="*/ 319 w 497"/>
              <a:gd name="T47" fmla="*/ 80 h 426"/>
              <a:gd name="T48" fmla="*/ 177 w 497"/>
              <a:gd name="T49" fmla="*/ 80 h 426"/>
              <a:gd name="T50" fmla="*/ 186 w 497"/>
              <a:gd name="T51" fmla="*/ 53 h 426"/>
              <a:gd name="T52" fmla="*/ 274 w 497"/>
              <a:gd name="T53" fmla="*/ 355 h 426"/>
              <a:gd name="T54" fmla="*/ 274 w 497"/>
              <a:gd name="T55" fmla="*/ 355 h 426"/>
              <a:gd name="T56" fmla="*/ 230 w 497"/>
              <a:gd name="T57" fmla="*/ 355 h 426"/>
              <a:gd name="T58" fmla="*/ 230 w 497"/>
              <a:gd name="T59" fmla="*/ 302 h 426"/>
              <a:gd name="T60" fmla="*/ 9 w 497"/>
              <a:gd name="T61" fmla="*/ 302 h 426"/>
              <a:gd name="T62" fmla="*/ 17 w 497"/>
              <a:gd name="T63" fmla="*/ 381 h 426"/>
              <a:gd name="T64" fmla="*/ 62 w 497"/>
              <a:gd name="T65" fmla="*/ 425 h 426"/>
              <a:gd name="T66" fmla="*/ 434 w 497"/>
              <a:gd name="T67" fmla="*/ 425 h 426"/>
              <a:gd name="T68" fmla="*/ 478 w 497"/>
              <a:gd name="T69" fmla="*/ 381 h 426"/>
              <a:gd name="T70" fmla="*/ 487 w 497"/>
              <a:gd name="T71" fmla="*/ 302 h 426"/>
              <a:gd name="T72" fmla="*/ 274 w 497"/>
              <a:gd name="T73" fmla="*/ 302 h 426"/>
              <a:gd name="T74" fmla="*/ 274 w 497"/>
              <a:gd name="T75" fmla="*/ 355 h 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97" h="426">
                <a:moveTo>
                  <a:pt x="230" y="231"/>
                </a:moveTo>
                <a:lnTo>
                  <a:pt x="230" y="231"/>
                </a:lnTo>
                <a:cubicBezTo>
                  <a:pt x="274" y="231"/>
                  <a:pt x="274" y="231"/>
                  <a:pt x="274" y="231"/>
                </a:cubicBezTo>
                <a:cubicBezTo>
                  <a:pt x="274" y="275"/>
                  <a:pt x="274" y="275"/>
                  <a:pt x="274" y="275"/>
                </a:cubicBezTo>
                <a:cubicBezTo>
                  <a:pt x="496" y="275"/>
                  <a:pt x="496" y="275"/>
                  <a:pt x="496" y="275"/>
                </a:cubicBezTo>
                <a:cubicBezTo>
                  <a:pt x="496" y="275"/>
                  <a:pt x="496" y="168"/>
                  <a:pt x="487" y="133"/>
                </a:cubicBezTo>
                <a:cubicBezTo>
                  <a:pt x="487" y="97"/>
                  <a:pt x="478" y="80"/>
                  <a:pt x="443" y="80"/>
                </a:cubicBezTo>
                <a:cubicBezTo>
                  <a:pt x="363" y="80"/>
                  <a:pt x="363" y="80"/>
                  <a:pt x="363" y="80"/>
                </a:cubicBezTo>
                <a:cubicBezTo>
                  <a:pt x="345" y="53"/>
                  <a:pt x="337" y="27"/>
                  <a:pt x="337" y="27"/>
                </a:cubicBezTo>
                <a:cubicBezTo>
                  <a:pt x="328" y="9"/>
                  <a:pt x="319" y="0"/>
                  <a:pt x="300" y="0"/>
                </a:cubicBezTo>
                <a:cubicBezTo>
                  <a:pt x="194" y="0"/>
                  <a:pt x="194" y="0"/>
                  <a:pt x="194" y="0"/>
                </a:cubicBezTo>
                <a:cubicBezTo>
                  <a:pt x="177" y="0"/>
                  <a:pt x="168" y="9"/>
                  <a:pt x="168" y="27"/>
                </a:cubicBezTo>
                <a:cubicBezTo>
                  <a:pt x="159" y="27"/>
                  <a:pt x="150" y="53"/>
                  <a:pt x="133" y="80"/>
                </a:cubicBezTo>
                <a:cubicBezTo>
                  <a:pt x="53" y="80"/>
                  <a:pt x="53" y="80"/>
                  <a:pt x="53" y="80"/>
                </a:cubicBezTo>
                <a:cubicBezTo>
                  <a:pt x="17" y="80"/>
                  <a:pt x="9" y="97"/>
                  <a:pt x="9" y="133"/>
                </a:cubicBezTo>
                <a:cubicBezTo>
                  <a:pt x="0" y="168"/>
                  <a:pt x="0" y="275"/>
                  <a:pt x="0" y="275"/>
                </a:cubicBezTo>
                <a:cubicBezTo>
                  <a:pt x="230" y="275"/>
                  <a:pt x="230" y="275"/>
                  <a:pt x="230" y="275"/>
                </a:cubicBezTo>
                <a:lnTo>
                  <a:pt x="230" y="231"/>
                </a:lnTo>
                <a:close/>
                <a:moveTo>
                  <a:pt x="186" y="53"/>
                </a:moveTo>
                <a:lnTo>
                  <a:pt x="186" y="53"/>
                </a:lnTo>
                <a:cubicBezTo>
                  <a:pt x="194" y="44"/>
                  <a:pt x="194" y="36"/>
                  <a:pt x="212" y="36"/>
                </a:cubicBezTo>
                <a:cubicBezTo>
                  <a:pt x="284" y="36"/>
                  <a:pt x="284" y="36"/>
                  <a:pt x="284" y="36"/>
                </a:cubicBezTo>
                <a:cubicBezTo>
                  <a:pt x="300" y="36"/>
                  <a:pt x="300" y="44"/>
                  <a:pt x="309" y="53"/>
                </a:cubicBezTo>
                <a:cubicBezTo>
                  <a:pt x="309" y="53"/>
                  <a:pt x="319" y="71"/>
                  <a:pt x="319" y="80"/>
                </a:cubicBezTo>
                <a:cubicBezTo>
                  <a:pt x="177" y="80"/>
                  <a:pt x="177" y="80"/>
                  <a:pt x="177" y="80"/>
                </a:cubicBezTo>
                <a:cubicBezTo>
                  <a:pt x="186" y="71"/>
                  <a:pt x="186" y="53"/>
                  <a:pt x="186" y="53"/>
                </a:cubicBezTo>
                <a:close/>
                <a:moveTo>
                  <a:pt x="274" y="355"/>
                </a:moveTo>
                <a:lnTo>
                  <a:pt x="274" y="355"/>
                </a:lnTo>
                <a:cubicBezTo>
                  <a:pt x="230" y="355"/>
                  <a:pt x="230" y="355"/>
                  <a:pt x="230" y="355"/>
                </a:cubicBezTo>
                <a:cubicBezTo>
                  <a:pt x="230" y="302"/>
                  <a:pt x="230" y="302"/>
                  <a:pt x="230" y="302"/>
                </a:cubicBezTo>
                <a:cubicBezTo>
                  <a:pt x="9" y="302"/>
                  <a:pt x="9" y="302"/>
                  <a:pt x="9" y="302"/>
                </a:cubicBezTo>
                <a:cubicBezTo>
                  <a:pt x="9" y="302"/>
                  <a:pt x="17" y="346"/>
                  <a:pt x="17" y="381"/>
                </a:cubicBezTo>
                <a:cubicBezTo>
                  <a:pt x="17" y="399"/>
                  <a:pt x="26" y="425"/>
                  <a:pt x="62" y="425"/>
                </a:cubicBezTo>
                <a:cubicBezTo>
                  <a:pt x="434" y="425"/>
                  <a:pt x="434" y="425"/>
                  <a:pt x="434" y="425"/>
                </a:cubicBezTo>
                <a:cubicBezTo>
                  <a:pt x="469" y="425"/>
                  <a:pt x="478" y="399"/>
                  <a:pt x="478" y="381"/>
                </a:cubicBezTo>
                <a:cubicBezTo>
                  <a:pt x="478" y="346"/>
                  <a:pt x="487" y="302"/>
                  <a:pt x="487" y="302"/>
                </a:cubicBezTo>
                <a:cubicBezTo>
                  <a:pt x="274" y="302"/>
                  <a:pt x="274" y="302"/>
                  <a:pt x="274" y="302"/>
                </a:cubicBezTo>
                <a:lnTo>
                  <a:pt x="274" y="355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Rectangle 39"/>
          <p:cNvSpPr/>
          <p:nvPr/>
        </p:nvSpPr>
        <p:spPr>
          <a:xfrm>
            <a:off x="6491482" y="3376393"/>
            <a:ext cx="543301" cy="533461"/>
          </a:xfrm>
          <a:prstGeom prst="rect">
            <a:avLst/>
          </a:prstGeom>
          <a:solidFill>
            <a:srgbClr val="3D735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2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81" name="Freeform 115"/>
          <p:cNvSpPr>
            <a:spLocks noChangeArrowheads="1"/>
          </p:cNvSpPr>
          <p:nvPr/>
        </p:nvSpPr>
        <p:spPr bwMode="auto">
          <a:xfrm>
            <a:off x="6675694" y="3534545"/>
            <a:ext cx="174878" cy="217158"/>
          </a:xfrm>
          <a:custGeom>
            <a:avLst/>
            <a:gdLst>
              <a:gd name="T0" fmla="*/ 381 w 400"/>
              <a:gd name="T1" fmla="*/ 124 h 498"/>
              <a:gd name="T2" fmla="*/ 381 w 400"/>
              <a:gd name="T3" fmla="*/ 124 h 498"/>
              <a:gd name="T4" fmla="*/ 231 w 400"/>
              <a:gd name="T5" fmla="*/ 9 h 498"/>
              <a:gd name="T6" fmla="*/ 115 w 400"/>
              <a:gd name="T7" fmla="*/ 151 h 498"/>
              <a:gd name="T8" fmla="*/ 133 w 400"/>
              <a:gd name="T9" fmla="*/ 213 h 498"/>
              <a:gd name="T10" fmla="*/ 9 w 400"/>
              <a:gd name="T11" fmla="*/ 407 h 498"/>
              <a:gd name="T12" fmla="*/ 0 w 400"/>
              <a:gd name="T13" fmla="*/ 434 h 498"/>
              <a:gd name="T14" fmla="*/ 9 w 400"/>
              <a:gd name="T15" fmla="*/ 478 h 498"/>
              <a:gd name="T16" fmla="*/ 27 w 400"/>
              <a:gd name="T17" fmla="*/ 497 h 498"/>
              <a:gd name="T18" fmla="*/ 62 w 400"/>
              <a:gd name="T19" fmla="*/ 487 h 498"/>
              <a:gd name="T20" fmla="*/ 89 w 400"/>
              <a:gd name="T21" fmla="*/ 470 h 498"/>
              <a:gd name="T22" fmla="*/ 142 w 400"/>
              <a:gd name="T23" fmla="*/ 390 h 498"/>
              <a:gd name="T24" fmla="*/ 142 w 400"/>
              <a:gd name="T25" fmla="*/ 390 h 498"/>
              <a:gd name="T26" fmla="*/ 177 w 400"/>
              <a:gd name="T27" fmla="*/ 381 h 498"/>
              <a:gd name="T28" fmla="*/ 231 w 400"/>
              <a:gd name="T29" fmla="*/ 284 h 498"/>
              <a:gd name="T30" fmla="*/ 293 w 400"/>
              <a:gd name="T31" fmla="*/ 284 h 498"/>
              <a:gd name="T32" fmla="*/ 381 w 400"/>
              <a:gd name="T33" fmla="*/ 124 h 498"/>
              <a:gd name="T34" fmla="*/ 319 w 400"/>
              <a:gd name="T35" fmla="*/ 159 h 498"/>
              <a:gd name="T36" fmla="*/ 319 w 400"/>
              <a:gd name="T37" fmla="*/ 159 h 498"/>
              <a:gd name="T38" fmla="*/ 256 w 400"/>
              <a:gd name="T39" fmla="*/ 142 h 498"/>
              <a:gd name="T40" fmla="*/ 221 w 400"/>
              <a:gd name="T41" fmla="*/ 80 h 498"/>
              <a:gd name="T42" fmla="*/ 310 w 400"/>
              <a:gd name="T43" fmla="*/ 71 h 498"/>
              <a:gd name="T44" fmla="*/ 319 w 400"/>
              <a:gd name="T45" fmla="*/ 159 h 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00" h="498">
                <a:moveTo>
                  <a:pt x="381" y="124"/>
                </a:moveTo>
                <a:lnTo>
                  <a:pt x="381" y="124"/>
                </a:lnTo>
                <a:cubicBezTo>
                  <a:pt x="372" y="44"/>
                  <a:pt x="301" y="0"/>
                  <a:pt x="231" y="9"/>
                </a:cubicBezTo>
                <a:cubicBezTo>
                  <a:pt x="159" y="27"/>
                  <a:pt x="106" y="80"/>
                  <a:pt x="115" y="151"/>
                </a:cubicBezTo>
                <a:cubicBezTo>
                  <a:pt x="115" y="168"/>
                  <a:pt x="124" y="195"/>
                  <a:pt x="133" y="213"/>
                </a:cubicBezTo>
                <a:cubicBezTo>
                  <a:pt x="9" y="407"/>
                  <a:pt x="9" y="407"/>
                  <a:pt x="9" y="407"/>
                </a:cubicBezTo>
                <a:cubicBezTo>
                  <a:pt x="0" y="407"/>
                  <a:pt x="0" y="425"/>
                  <a:pt x="0" y="434"/>
                </a:cubicBezTo>
                <a:cubicBezTo>
                  <a:pt x="9" y="478"/>
                  <a:pt x="9" y="478"/>
                  <a:pt x="9" y="478"/>
                </a:cubicBezTo>
                <a:cubicBezTo>
                  <a:pt x="9" y="487"/>
                  <a:pt x="18" y="497"/>
                  <a:pt x="27" y="497"/>
                </a:cubicBezTo>
                <a:cubicBezTo>
                  <a:pt x="62" y="487"/>
                  <a:pt x="62" y="487"/>
                  <a:pt x="62" y="487"/>
                </a:cubicBezTo>
                <a:cubicBezTo>
                  <a:pt x="71" y="487"/>
                  <a:pt x="80" y="478"/>
                  <a:pt x="89" y="470"/>
                </a:cubicBezTo>
                <a:cubicBezTo>
                  <a:pt x="142" y="390"/>
                  <a:pt x="142" y="390"/>
                  <a:pt x="142" y="390"/>
                </a:cubicBezTo>
                <a:lnTo>
                  <a:pt x="142" y="390"/>
                </a:lnTo>
                <a:cubicBezTo>
                  <a:pt x="177" y="381"/>
                  <a:pt x="177" y="381"/>
                  <a:pt x="177" y="381"/>
                </a:cubicBezTo>
                <a:cubicBezTo>
                  <a:pt x="231" y="284"/>
                  <a:pt x="231" y="284"/>
                  <a:pt x="231" y="284"/>
                </a:cubicBezTo>
                <a:cubicBezTo>
                  <a:pt x="248" y="293"/>
                  <a:pt x="284" y="284"/>
                  <a:pt x="293" y="284"/>
                </a:cubicBezTo>
                <a:cubicBezTo>
                  <a:pt x="363" y="275"/>
                  <a:pt x="399" y="195"/>
                  <a:pt x="381" y="124"/>
                </a:cubicBezTo>
                <a:close/>
                <a:moveTo>
                  <a:pt x="319" y="159"/>
                </a:moveTo>
                <a:lnTo>
                  <a:pt x="319" y="159"/>
                </a:lnTo>
                <a:cubicBezTo>
                  <a:pt x="301" y="187"/>
                  <a:pt x="284" y="168"/>
                  <a:pt x="256" y="142"/>
                </a:cubicBezTo>
                <a:cubicBezTo>
                  <a:pt x="231" y="124"/>
                  <a:pt x="203" y="115"/>
                  <a:pt x="221" y="80"/>
                </a:cubicBezTo>
                <a:cubicBezTo>
                  <a:pt x="240" y="53"/>
                  <a:pt x="284" y="44"/>
                  <a:pt x="310" y="71"/>
                </a:cubicBezTo>
                <a:cubicBezTo>
                  <a:pt x="337" y="89"/>
                  <a:pt x="346" y="133"/>
                  <a:pt x="319" y="159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Rectangle 42"/>
          <p:cNvSpPr/>
          <p:nvPr/>
        </p:nvSpPr>
        <p:spPr>
          <a:xfrm>
            <a:off x="3856081" y="4569196"/>
            <a:ext cx="543301" cy="533461"/>
          </a:xfrm>
          <a:prstGeom prst="rect">
            <a:avLst/>
          </a:prstGeom>
          <a:solidFill>
            <a:srgbClr val="3D735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83" name="Freeform 29"/>
          <p:cNvSpPr>
            <a:spLocks noChangeArrowheads="1"/>
          </p:cNvSpPr>
          <p:nvPr/>
        </p:nvSpPr>
        <p:spPr bwMode="auto">
          <a:xfrm>
            <a:off x="4030684" y="4735036"/>
            <a:ext cx="194096" cy="201782"/>
          </a:xfrm>
          <a:custGeom>
            <a:avLst/>
            <a:gdLst>
              <a:gd name="T0" fmla="*/ 248 w 444"/>
              <a:gd name="T1" fmla="*/ 337 h 462"/>
              <a:gd name="T2" fmla="*/ 248 w 444"/>
              <a:gd name="T3" fmla="*/ 337 h 462"/>
              <a:gd name="T4" fmla="*/ 320 w 444"/>
              <a:gd name="T5" fmla="*/ 257 h 462"/>
              <a:gd name="T6" fmla="*/ 443 w 444"/>
              <a:gd name="T7" fmla="*/ 71 h 462"/>
              <a:gd name="T8" fmla="*/ 426 w 444"/>
              <a:gd name="T9" fmla="*/ 53 h 462"/>
              <a:gd name="T10" fmla="*/ 346 w 444"/>
              <a:gd name="T11" fmla="*/ 53 h 462"/>
              <a:gd name="T12" fmla="*/ 222 w 444"/>
              <a:gd name="T13" fmla="*/ 0 h 462"/>
              <a:gd name="T14" fmla="*/ 98 w 444"/>
              <a:gd name="T15" fmla="*/ 53 h 462"/>
              <a:gd name="T16" fmla="*/ 18 w 444"/>
              <a:gd name="T17" fmla="*/ 53 h 462"/>
              <a:gd name="T18" fmla="*/ 0 w 444"/>
              <a:gd name="T19" fmla="*/ 71 h 462"/>
              <a:gd name="T20" fmla="*/ 124 w 444"/>
              <a:gd name="T21" fmla="*/ 257 h 462"/>
              <a:gd name="T22" fmla="*/ 195 w 444"/>
              <a:gd name="T23" fmla="*/ 337 h 462"/>
              <a:gd name="T24" fmla="*/ 195 w 444"/>
              <a:gd name="T25" fmla="*/ 372 h 462"/>
              <a:gd name="T26" fmla="*/ 107 w 444"/>
              <a:gd name="T27" fmla="*/ 416 h 462"/>
              <a:gd name="T28" fmla="*/ 222 w 444"/>
              <a:gd name="T29" fmla="*/ 461 h 462"/>
              <a:gd name="T30" fmla="*/ 328 w 444"/>
              <a:gd name="T31" fmla="*/ 416 h 462"/>
              <a:gd name="T32" fmla="*/ 248 w 444"/>
              <a:gd name="T33" fmla="*/ 372 h 462"/>
              <a:gd name="T34" fmla="*/ 248 w 444"/>
              <a:gd name="T35" fmla="*/ 337 h 462"/>
              <a:gd name="T36" fmla="*/ 320 w 444"/>
              <a:gd name="T37" fmla="*/ 212 h 462"/>
              <a:gd name="T38" fmla="*/ 320 w 444"/>
              <a:gd name="T39" fmla="*/ 212 h 462"/>
              <a:gd name="T40" fmla="*/ 346 w 444"/>
              <a:gd name="T41" fmla="*/ 89 h 462"/>
              <a:gd name="T42" fmla="*/ 408 w 444"/>
              <a:gd name="T43" fmla="*/ 89 h 462"/>
              <a:gd name="T44" fmla="*/ 320 w 444"/>
              <a:gd name="T45" fmla="*/ 212 h 462"/>
              <a:gd name="T46" fmla="*/ 222 w 444"/>
              <a:gd name="T47" fmla="*/ 36 h 462"/>
              <a:gd name="T48" fmla="*/ 222 w 444"/>
              <a:gd name="T49" fmla="*/ 36 h 462"/>
              <a:gd name="T50" fmla="*/ 320 w 444"/>
              <a:gd name="T51" fmla="*/ 71 h 462"/>
              <a:gd name="T52" fmla="*/ 222 w 444"/>
              <a:gd name="T53" fmla="*/ 115 h 462"/>
              <a:gd name="T54" fmla="*/ 124 w 444"/>
              <a:gd name="T55" fmla="*/ 71 h 462"/>
              <a:gd name="T56" fmla="*/ 222 w 444"/>
              <a:gd name="T57" fmla="*/ 36 h 462"/>
              <a:gd name="T58" fmla="*/ 36 w 444"/>
              <a:gd name="T59" fmla="*/ 89 h 462"/>
              <a:gd name="T60" fmla="*/ 36 w 444"/>
              <a:gd name="T61" fmla="*/ 89 h 462"/>
              <a:gd name="T62" fmla="*/ 98 w 444"/>
              <a:gd name="T63" fmla="*/ 89 h 462"/>
              <a:gd name="T64" fmla="*/ 124 w 444"/>
              <a:gd name="T65" fmla="*/ 212 h 462"/>
              <a:gd name="T66" fmla="*/ 36 w 444"/>
              <a:gd name="T67" fmla="*/ 89 h 4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44" h="462">
                <a:moveTo>
                  <a:pt x="248" y="337"/>
                </a:moveTo>
                <a:lnTo>
                  <a:pt x="248" y="337"/>
                </a:lnTo>
                <a:cubicBezTo>
                  <a:pt x="248" y="302"/>
                  <a:pt x="275" y="283"/>
                  <a:pt x="320" y="257"/>
                </a:cubicBezTo>
                <a:cubicBezTo>
                  <a:pt x="373" y="221"/>
                  <a:pt x="443" y="177"/>
                  <a:pt x="443" y="71"/>
                </a:cubicBezTo>
                <a:cubicBezTo>
                  <a:pt x="443" y="62"/>
                  <a:pt x="434" y="53"/>
                  <a:pt x="426" y="53"/>
                </a:cubicBezTo>
                <a:cubicBezTo>
                  <a:pt x="346" y="53"/>
                  <a:pt x="346" y="53"/>
                  <a:pt x="346" y="53"/>
                </a:cubicBezTo>
                <a:cubicBezTo>
                  <a:pt x="328" y="27"/>
                  <a:pt x="293" y="0"/>
                  <a:pt x="222" y="0"/>
                </a:cubicBezTo>
                <a:cubicBezTo>
                  <a:pt x="151" y="0"/>
                  <a:pt x="116" y="27"/>
                  <a:pt x="98" y="53"/>
                </a:cubicBezTo>
                <a:cubicBezTo>
                  <a:pt x="18" y="53"/>
                  <a:pt x="18" y="53"/>
                  <a:pt x="18" y="53"/>
                </a:cubicBezTo>
                <a:cubicBezTo>
                  <a:pt x="9" y="53"/>
                  <a:pt x="0" y="62"/>
                  <a:pt x="0" y="71"/>
                </a:cubicBezTo>
                <a:cubicBezTo>
                  <a:pt x="0" y="177"/>
                  <a:pt x="62" y="221"/>
                  <a:pt x="124" y="257"/>
                </a:cubicBezTo>
                <a:cubicBezTo>
                  <a:pt x="169" y="283"/>
                  <a:pt x="195" y="302"/>
                  <a:pt x="195" y="337"/>
                </a:cubicBezTo>
                <a:cubicBezTo>
                  <a:pt x="195" y="372"/>
                  <a:pt x="195" y="372"/>
                  <a:pt x="195" y="372"/>
                </a:cubicBezTo>
                <a:cubicBezTo>
                  <a:pt x="142" y="381"/>
                  <a:pt x="107" y="399"/>
                  <a:pt x="107" y="416"/>
                </a:cubicBezTo>
                <a:cubicBezTo>
                  <a:pt x="107" y="443"/>
                  <a:pt x="160" y="461"/>
                  <a:pt x="222" y="461"/>
                </a:cubicBezTo>
                <a:cubicBezTo>
                  <a:pt x="283" y="461"/>
                  <a:pt x="328" y="443"/>
                  <a:pt x="328" y="416"/>
                </a:cubicBezTo>
                <a:cubicBezTo>
                  <a:pt x="328" y="399"/>
                  <a:pt x="302" y="381"/>
                  <a:pt x="248" y="372"/>
                </a:cubicBezTo>
                <a:lnTo>
                  <a:pt x="248" y="337"/>
                </a:lnTo>
                <a:close/>
                <a:moveTo>
                  <a:pt x="320" y="212"/>
                </a:moveTo>
                <a:lnTo>
                  <a:pt x="320" y="212"/>
                </a:lnTo>
                <a:cubicBezTo>
                  <a:pt x="337" y="186"/>
                  <a:pt x="346" y="142"/>
                  <a:pt x="346" y="89"/>
                </a:cubicBezTo>
                <a:cubicBezTo>
                  <a:pt x="408" y="89"/>
                  <a:pt x="408" y="89"/>
                  <a:pt x="408" y="89"/>
                </a:cubicBezTo>
                <a:cubicBezTo>
                  <a:pt x="399" y="151"/>
                  <a:pt x="364" y="186"/>
                  <a:pt x="320" y="212"/>
                </a:cubicBezTo>
                <a:close/>
                <a:moveTo>
                  <a:pt x="222" y="36"/>
                </a:moveTo>
                <a:lnTo>
                  <a:pt x="222" y="36"/>
                </a:lnTo>
                <a:cubicBezTo>
                  <a:pt x="293" y="36"/>
                  <a:pt x="320" y="62"/>
                  <a:pt x="320" y="71"/>
                </a:cubicBezTo>
                <a:cubicBezTo>
                  <a:pt x="320" y="80"/>
                  <a:pt x="293" y="106"/>
                  <a:pt x="222" y="115"/>
                </a:cubicBezTo>
                <a:cubicBezTo>
                  <a:pt x="151" y="106"/>
                  <a:pt x="124" y="80"/>
                  <a:pt x="124" y="71"/>
                </a:cubicBezTo>
                <a:cubicBezTo>
                  <a:pt x="124" y="62"/>
                  <a:pt x="151" y="36"/>
                  <a:pt x="222" y="36"/>
                </a:cubicBezTo>
                <a:close/>
                <a:moveTo>
                  <a:pt x="36" y="89"/>
                </a:moveTo>
                <a:lnTo>
                  <a:pt x="36" y="89"/>
                </a:lnTo>
                <a:cubicBezTo>
                  <a:pt x="98" y="89"/>
                  <a:pt x="98" y="89"/>
                  <a:pt x="98" y="89"/>
                </a:cubicBezTo>
                <a:cubicBezTo>
                  <a:pt x="98" y="142"/>
                  <a:pt x="107" y="186"/>
                  <a:pt x="124" y="212"/>
                </a:cubicBezTo>
                <a:cubicBezTo>
                  <a:pt x="80" y="186"/>
                  <a:pt x="36" y="151"/>
                  <a:pt x="36" y="89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Rectangle 45"/>
          <p:cNvSpPr/>
          <p:nvPr/>
        </p:nvSpPr>
        <p:spPr>
          <a:xfrm>
            <a:off x="6491482" y="4569196"/>
            <a:ext cx="543301" cy="533461"/>
          </a:xfrm>
          <a:prstGeom prst="rect">
            <a:avLst/>
          </a:prstGeom>
          <a:solidFill>
            <a:srgbClr val="3D735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85" name="Freeform 3"/>
          <p:cNvSpPr>
            <a:spLocks noChangeArrowheads="1"/>
          </p:cNvSpPr>
          <p:nvPr/>
        </p:nvSpPr>
        <p:spPr bwMode="auto">
          <a:xfrm>
            <a:off x="6654554" y="4748488"/>
            <a:ext cx="217158" cy="174878"/>
          </a:xfrm>
          <a:custGeom>
            <a:avLst/>
            <a:gdLst>
              <a:gd name="T0" fmla="*/ 487 w 497"/>
              <a:gd name="T1" fmla="*/ 71 h 400"/>
              <a:gd name="T2" fmla="*/ 487 w 497"/>
              <a:gd name="T3" fmla="*/ 71 h 400"/>
              <a:gd name="T4" fmla="*/ 372 w 497"/>
              <a:gd name="T5" fmla="*/ 0 h 400"/>
              <a:gd name="T6" fmla="*/ 354 w 497"/>
              <a:gd name="T7" fmla="*/ 0 h 400"/>
              <a:gd name="T8" fmla="*/ 248 w 497"/>
              <a:gd name="T9" fmla="*/ 71 h 400"/>
              <a:gd name="T10" fmla="*/ 142 w 497"/>
              <a:gd name="T11" fmla="*/ 0 h 400"/>
              <a:gd name="T12" fmla="*/ 123 w 497"/>
              <a:gd name="T13" fmla="*/ 0 h 400"/>
              <a:gd name="T14" fmla="*/ 8 w 497"/>
              <a:gd name="T15" fmla="*/ 71 h 400"/>
              <a:gd name="T16" fmla="*/ 0 w 497"/>
              <a:gd name="T17" fmla="*/ 89 h 400"/>
              <a:gd name="T18" fmla="*/ 0 w 497"/>
              <a:gd name="T19" fmla="*/ 382 h 400"/>
              <a:gd name="T20" fmla="*/ 8 w 497"/>
              <a:gd name="T21" fmla="*/ 390 h 400"/>
              <a:gd name="T22" fmla="*/ 26 w 497"/>
              <a:gd name="T23" fmla="*/ 390 h 400"/>
              <a:gd name="T24" fmla="*/ 132 w 497"/>
              <a:gd name="T25" fmla="*/ 328 h 400"/>
              <a:gd name="T26" fmla="*/ 239 w 497"/>
              <a:gd name="T27" fmla="*/ 390 h 400"/>
              <a:gd name="T28" fmla="*/ 257 w 497"/>
              <a:gd name="T29" fmla="*/ 390 h 400"/>
              <a:gd name="T30" fmla="*/ 363 w 497"/>
              <a:gd name="T31" fmla="*/ 328 h 400"/>
              <a:gd name="T32" fmla="*/ 470 w 497"/>
              <a:gd name="T33" fmla="*/ 390 h 400"/>
              <a:gd name="T34" fmla="*/ 478 w 497"/>
              <a:gd name="T35" fmla="*/ 399 h 400"/>
              <a:gd name="T36" fmla="*/ 487 w 497"/>
              <a:gd name="T37" fmla="*/ 390 h 400"/>
              <a:gd name="T38" fmla="*/ 496 w 497"/>
              <a:gd name="T39" fmla="*/ 382 h 400"/>
              <a:gd name="T40" fmla="*/ 496 w 497"/>
              <a:gd name="T41" fmla="*/ 89 h 400"/>
              <a:gd name="T42" fmla="*/ 487 w 497"/>
              <a:gd name="T43" fmla="*/ 71 h 400"/>
              <a:gd name="T44" fmla="*/ 115 w 497"/>
              <a:gd name="T45" fmla="*/ 293 h 400"/>
              <a:gd name="T46" fmla="*/ 115 w 497"/>
              <a:gd name="T47" fmla="*/ 293 h 400"/>
              <a:gd name="T48" fmla="*/ 35 w 497"/>
              <a:gd name="T49" fmla="*/ 346 h 400"/>
              <a:gd name="T50" fmla="*/ 35 w 497"/>
              <a:gd name="T51" fmla="*/ 98 h 400"/>
              <a:gd name="T52" fmla="*/ 115 w 497"/>
              <a:gd name="T53" fmla="*/ 44 h 400"/>
              <a:gd name="T54" fmla="*/ 115 w 497"/>
              <a:gd name="T55" fmla="*/ 293 h 400"/>
              <a:gd name="T56" fmla="*/ 230 w 497"/>
              <a:gd name="T57" fmla="*/ 346 h 400"/>
              <a:gd name="T58" fmla="*/ 230 w 497"/>
              <a:gd name="T59" fmla="*/ 346 h 400"/>
              <a:gd name="T60" fmla="*/ 150 w 497"/>
              <a:gd name="T61" fmla="*/ 293 h 400"/>
              <a:gd name="T62" fmla="*/ 150 w 497"/>
              <a:gd name="T63" fmla="*/ 44 h 400"/>
              <a:gd name="T64" fmla="*/ 230 w 497"/>
              <a:gd name="T65" fmla="*/ 98 h 400"/>
              <a:gd name="T66" fmla="*/ 230 w 497"/>
              <a:gd name="T67" fmla="*/ 346 h 400"/>
              <a:gd name="T68" fmla="*/ 345 w 497"/>
              <a:gd name="T69" fmla="*/ 293 h 400"/>
              <a:gd name="T70" fmla="*/ 345 w 497"/>
              <a:gd name="T71" fmla="*/ 293 h 400"/>
              <a:gd name="T72" fmla="*/ 266 w 497"/>
              <a:gd name="T73" fmla="*/ 346 h 400"/>
              <a:gd name="T74" fmla="*/ 266 w 497"/>
              <a:gd name="T75" fmla="*/ 98 h 400"/>
              <a:gd name="T76" fmla="*/ 345 w 497"/>
              <a:gd name="T77" fmla="*/ 44 h 400"/>
              <a:gd name="T78" fmla="*/ 345 w 497"/>
              <a:gd name="T79" fmla="*/ 293 h 400"/>
              <a:gd name="T80" fmla="*/ 461 w 497"/>
              <a:gd name="T81" fmla="*/ 346 h 400"/>
              <a:gd name="T82" fmla="*/ 461 w 497"/>
              <a:gd name="T83" fmla="*/ 346 h 400"/>
              <a:gd name="T84" fmla="*/ 380 w 497"/>
              <a:gd name="T85" fmla="*/ 293 h 400"/>
              <a:gd name="T86" fmla="*/ 380 w 497"/>
              <a:gd name="T87" fmla="*/ 44 h 400"/>
              <a:gd name="T88" fmla="*/ 461 w 497"/>
              <a:gd name="T89" fmla="*/ 98 h 400"/>
              <a:gd name="T90" fmla="*/ 461 w 497"/>
              <a:gd name="T91" fmla="*/ 346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497" h="400">
                <a:moveTo>
                  <a:pt x="487" y="71"/>
                </a:moveTo>
                <a:lnTo>
                  <a:pt x="487" y="71"/>
                </a:lnTo>
                <a:cubicBezTo>
                  <a:pt x="372" y="0"/>
                  <a:pt x="372" y="0"/>
                  <a:pt x="372" y="0"/>
                </a:cubicBezTo>
                <a:cubicBezTo>
                  <a:pt x="363" y="0"/>
                  <a:pt x="363" y="0"/>
                  <a:pt x="354" y="0"/>
                </a:cubicBezTo>
                <a:cubicBezTo>
                  <a:pt x="248" y="71"/>
                  <a:pt x="248" y="71"/>
                  <a:pt x="248" y="71"/>
                </a:cubicBezTo>
                <a:cubicBezTo>
                  <a:pt x="142" y="0"/>
                  <a:pt x="142" y="0"/>
                  <a:pt x="142" y="0"/>
                </a:cubicBezTo>
                <a:cubicBezTo>
                  <a:pt x="132" y="0"/>
                  <a:pt x="132" y="0"/>
                  <a:pt x="123" y="0"/>
                </a:cubicBezTo>
                <a:cubicBezTo>
                  <a:pt x="8" y="71"/>
                  <a:pt x="8" y="71"/>
                  <a:pt x="8" y="71"/>
                </a:cubicBezTo>
                <a:cubicBezTo>
                  <a:pt x="0" y="80"/>
                  <a:pt x="0" y="80"/>
                  <a:pt x="0" y="89"/>
                </a:cubicBezTo>
                <a:cubicBezTo>
                  <a:pt x="0" y="382"/>
                  <a:pt x="0" y="382"/>
                  <a:pt x="0" y="382"/>
                </a:cubicBezTo>
                <a:cubicBezTo>
                  <a:pt x="0" y="382"/>
                  <a:pt x="0" y="390"/>
                  <a:pt x="8" y="390"/>
                </a:cubicBezTo>
                <a:cubicBezTo>
                  <a:pt x="8" y="399"/>
                  <a:pt x="17" y="399"/>
                  <a:pt x="26" y="390"/>
                </a:cubicBezTo>
                <a:cubicBezTo>
                  <a:pt x="132" y="328"/>
                  <a:pt x="132" y="328"/>
                  <a:pt x="132" y="328"/>
                </a:cubicBezTo>
                <a:cubicBezTo>
                  <a:pt x="239" y="390"/>
                  <a:pt x="239" y="390"/>
                  <a:pt x="239" y="390"/>
                </a:cubicBezTo>
                <a:cubicBezTo>
                  <a:pt x="248" y="399"/>
                  <a:pt x="248" y="399"/>
                  <a:pt x="257" y="390"/>
                </a:cubicBezTo>
                <a:cubicBezTo>
                  <a:pt x="363" y="328"/>
                  <a:pt x="363" y="328"/>
                  <a:pt x="363" y="328"/>
                </a:cubicBezTo>
                <a:cubicBezTo>
                  <a:pt x="470" y="390"/>
                  <a:pt x="470" y="390"/>
                  <a:pt x="470" y="390"/>
                </a:cubicBezTo>
                <a:cubicBezTo>
                  <a:pt x="470" y="399"/>
                  <a:pt x="478" y="399"/>
                  <a:pt x="478" y="399"/>
                </a:cubicBezTo>
                <a:cubicBezTo>
                  <a:pt x="478" y="399"/>
                  <a:pt x="487" y="399"/>
                  <a:pt x="487" y="390"/>
                </a:cubicBezTo>
                <a:cubicBezTo>
                  <a:pt x="496" y="390"/>
                  <a:pt x="496" y="382"/>
                  <a:pt x="496" y="382"/>
                </a:cubicBezTo>
                <a:cubicBezTo>
                  <a:pt x="496" y="89"/>
                  <a:pt x="496" y="89"/>
                  <a:pt x="496" y="89"/>
                </a:cubicBezTo>
                <a:cubicBezTo>
                  <a:pt x="496" y="80"/>
                  <a:pt x="496" y="80"/>
                  <a:pt x="487" y="71"/>
                </a:cubicBezTo>
                <a:close/>
                <a:moveTo>
                  <a:pt x="115" y="293"/>
                </a:moveTo>
                <a:lnTo>
                  <a:pt x="115" y="293"/>
                </a:lnTo>
                <a:cubicBezTo>
                  <a:pt x="35" y="346"/>
                  <a:pt x="35" y="346"/>
                  <a:pt x="35" y="346"/>
                </a:cubicBezTo>
                <a:cubicBezTo>
                  <a:pt x="35" y="98"/>
                  <a:pt x="35" y="98"/>
                  <a:pt x="35" y="98"/>
                </a:cubicBezTo>
                <a:cubicBezTo>
                  <a:pt x="115" y="44"/>
                  <a:pt x="115" y="44"/>
                  <a:pt x="115" y="44"/>
                </a:cubicBezTo>
                <a:lnTo>
                  <a:pt x="115" y="293"/>
                </a:lnTo>
                <a:close/>
                <a:moveTo>
                  <a:pt x="230" y="346"/>
                </a:moveTo>
                <a:lnTo>
                  <a:pt x="230" y="346"/>
                </a:lnTo>
                <a:cubicBezTo>
                  <a:pt x="150" y="293"/>
                  <a:pt x="150" y="293"/>
                  <a:pt x="150" y="293"/>
                </a:cubicBezTo>
                <a:cubicBezTo>
                  <a:pt x="150" y="44"/>
                  <a:pt x="150" y="44"/>
                  <a:pt x="150" y="44"/>
                </a:cubicBezTo>
                <a:cubicBezTo>
                  <a:pt x="230" y="98"/>
                  <a:pt x="230" y="98"/>
                  <a:pt x="230" y="98"/>
                </a:cubicBezTo>
                <a:lnTo>
                  <a:pt x="230" y="346"/>
                </a:lnTo>
                <a:close/>
                <a:moveTo>
                  <a:pt x="345" y="293"/>
                </a:moveTo>
                <a:lnTo>
                  <a:pt x="345" y="293"/>
                </a:lnTo>
                <a:cubicBezTo>
                  <a:pt x="266" y="346"/>
                  <a:pt x="266" y="346"/>
                  <a:pt x="266" y="346"/>
                </a:cubicBezTo>
                <a:cubicBezTo>
                  <a:pt x="266" y="98"/>
                  <a:pt x="266" y="98"/>
                  <a:pt x="266" y="98"/>
                </a:cubicBezTo>
                <a:cubicBezTo>
                  <a:pt x="345" y="44"/>
                  <a:pt x="345" y="44"/>
                  <a:pt x="345" y="44"/>
                </a:cubicBezTo>
                <a:lnTo>
                  <a:pt x="345" y="293"/>
                </a:lnTo>
                <a:close/>
                <a:moveTo>
                  <a:pt x="461" y="346"/>
                </a:moveTo>
                <a:lnTo>
                  <a:pt x="461" y="346"/>
                </a:lnTo>
                <a:cubicBezTo>
                  <a:pt x="380" y="293"/>
                  <a:pt x="380" y="293"/>
                  <a:pt x="380" y="293"/>
                </a:cubicBezTo>
                <a:cubicBezTo>
                  <a:pt x="380" y="44"/>
                  <a:pt x="380" y="44"/>
                  <a:pt x="380" y="44"/>
                </a:cubicBezTo>
                <a:cubicBezTo>
                  <a:pt x="461" y="98"/>
                  <a:pt x="461" y="98"/>
                  <a:pt x="461" y="98"/>
                </a:cubicBezTo>
                <a:lnTo>
                  <a:pt x="461" y="346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Rectangle 24"/>
          <p:cNvSpPr>
            <a:spLocks noChangeArrowheads="1"/>
          </p:cNvSpPr>
          <p:nvPr/>
        </p:nvSpPr>
        <p:spPr bwMode="auto">
          <a:xfrm>
            <a:off x="7218995" y="3339486"/>
            <a:ext cx="1963021" cy="869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87" name="Rectangle 24"/>
          <p:cNvSpPr>
            <a:spLocks noChangeArrowheads="1"/>
          </p:cNvSpPr>
          <p:nvPr/>
        </p:nvSpPr>
        <p:spPr bwMode="auto">
          <a:xfrm>
            <a:off x="7218995" y="4539310"/>
            <a:ext cx="1963021" cy="869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88" name="Rectangle 24"/>
          <p:cNvSpPr>
            <a:spLocks noChangeArrowheads="1"/>
          </p:cNvSpPr>
          <p:nvPr/>
        </p:nvSpPr>
        <p:spPr bwMode="auto">
          <a:xfrm>
            <a:off x="4463922" y="4539310"/>
            <a:ext cx="1963021" cy="869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89" name="Rectangle 24"/>
          <p:cNvSpPr>
            <a:spLocks noChangeArrowheads="1"/>
          </p:cNvSpPr>
          <p:nvPr/>
        </p:nvSpPr>
        <p:spPr bwMode="auto">
          <a:xfrm>
            <a:off x="4463922" y="3300253"/>
            <a:ext cx="1963021" cy="869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90" name="文本框 5"/>
          <p:cNvSpPr txBox="1">
            <a:spLocks noChangeArrowheads="1"/>
          </p:cNvSpPr>
          <p:nvPr/>
        </p:nvSpPr>
        <p:spPr bwMode="auto">
          <a:xfrm>
            <a:off x="3757880" y="2026311"/>
            <a:ext cx="182223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行业现状分析</a:t>
            </a:r>
            <a:r>
              <a:rPr kumimoji="0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1</a:t>
            </a:r>
            <a:endParaRPr kumimoji="0" lang="zh-CN" altLang="en-US" sz="14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91" name="文本框 6"/>
          <p:cNvSpPr txBox="1">
            <a:spLocks noChangeArrowheads="1"/>
          </p:cNvSpPr>
          <p:nvPr/>
        </p:nvSpPr>
        <p:spPr bwMode="auto">
          <a:xfrm>
            <a:off x="3757880" y="2306579"/>
            <a:ext cx="4778267" cy="486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Lorem ipsum dolor sit </a:t>
            </a:r>
            <a:r>
              <a:rPr kumimoji="0" lang="en-US" altLang="zh-CN" sz="6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amet</a:t>
            </a:r>
            <a:r>
              <a:rPr kumimoji="0" lang="en-US" altLang="zh-CN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, </a:t>
            </a:r>
            <a:r>
              <a:rPr kumimoji="0" lang="en-US" altLang="zh-CN" sz="6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consectetur</a:t>
            </a:r>
            <a:r>
              <a:rPr kumimoji="0" lang="en-US" altLang="zh-CN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kumimoji="0" lang="en-US" altLang="zh-CN" sz="6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adipiscing</a:t>
            </a:r>
            <a:r>
              <a:rPr kumimoji="0" lang="en-US" altLang="zh-CN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kumimoji="0" lang="en-US" altLang="zh-CN" sz="6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elit</a:t>
            </a:r>
            <a:r>
              <a:rPr kumimoji="0" lang="en-US" altLang="zh-CN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. </a:t>
            </a:r>
            <a:r>
              <a:rPr kumimoji="0" lang="en-US" altLang="zh-CN" sz="6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Donec</a:t>
            </a:r>
            <a:r>
              <a:rPr kumimoji="0" lang="en-US" altLang="zh-CN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kumimoji="0" lang="en-US" altLang="zh-CN" sz="6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luctus</a:t>
            </a:r>
            <a:r>
              <a:rPr kumimoji="0" lang="en-US" altLang="zh-CN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kumimoji="0" lang="en-US" altLang="zh-CN" sz="6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nibh</a:t>
            </a:r>
            <a:r>
              <a:rPr kumimoji="0" lang="en-US" altLang="zh-CN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 sit </a:t>
            </a:r>
            <a:r>
              <a:rPr kumimoji="0" lang="en-US" altLang="zh-CN" sz="6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amet</a:t>
            </a:r>
            <a:r>
              <a:rPr kumimoji="0" lang="en-US" altLang="zh-CN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kumimoji="0" lang="en-US" altLang="zh-CN" sz="6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sem</a:t>
            </a:r>
            <a:r>
              <a:rPr kumimoji="0" lang="en-US" altLang="zh-CN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kumimoji="0" lang="en-US" altLang="zh-CN" sz="6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vulputate</a:t>
            </a:r>
            <a:r>
              <a:rPr kumimoji="0" lang="en-US" altLang="zh-CN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kumimoji="0" lang="en-US" altLang="zh-CN" sz="6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venenatis</a:t>
            </a:r>
            <a:r>
              <a:rPr kumimoji="0" lang="en-US" altLang="zh-CN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kumimoji="0" lang="en-US" altLang="zh-CN" sz="6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bibendum</a:t>
            </a:r>
            <a:r>
              <a:rPr kumimoji="0" lang="en-US" altLang="zh-CN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kumimoji="0" lang="en-US" altLang="zh-CN" sz="6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orci</a:t>
            </a:r>
            <a:r>
              <a:rPr kumimoji="0" lang="en-US" altLang="zh-CN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kumimoji="0" lang="en-US" altLang="zh-CN" sz="6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pulvinar</a:t>
            </a:r>
            <a:r>
              <a:rPr kumimoji="0" lang="en-US" altLang="zh-CN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. </a:t>
            </a:r>
            <a:r>
              <a:rPr kumimoji="0" lang="en-US" altLang="zh-CN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</a:rPr>
              <a:t>Lorem ipsum dolor sit </a:t>
            </a:r>
            <a:r>
              <a:rPr kumimoji="0" lang="en-US" altLang="zh-CN" sz="6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</a:rPr>
              <a:t>amet</a:t>
            </a:r>
            <a:r>
              <a:rPr kumimoji="0" lang="en-US" altLang="zh-CN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</a:rPr>
              <a:t>, </a:t>
            </a:r>
            <a:r>
              <a:rPr kumimoji="0" lang="en-US" altLang="zh-CN" sz="6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</a:rPr>
              <a:t>consectetur</a:t>
            </a:r>
            <a:r>
              <a:rPr kumimoji="0" lang="en-US" altLang="zh-CN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</a:rPr>
              <a:t> </a:t>
            </a:r>
            <a:r>
              <a:rPr kumimoji="0" lang="en-US" altLang="zh-CN" sz="6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</a:rPr>
              <a:t>adipiscing</a:t>
            </a:r>
            <a:r>
              <a:rPr kumimoji="0" lang="en-US" altLang="zh-CN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</a:rPr>
              <a:t> </a:t>
            </a:r>
            <a:r>
              <a:rPr kumimoji="0" lang="en-US" altLang="zh-CN" sz="6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</a:rPr>
              <a:t>elit</a:t>
            </a:r>
            <a:r>
              <a:rPr kumimoji="0" lang="en-US" altLang="zh-CN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</a:rPr>
              <a:t>. </a:t>
            </a:r>
            <a:r>
              <a:rPr kumimoji="0" lang="en-US" altLang="zh-CN" sz="6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</a:rPr>
              <a:t>Donec</a:t>
            </a:r>
            <a:r>
              <a:rPr kumimoji="0" lang="en-US" altLang="zh-CN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</a:rPr>
              <a:t> </a:t>
            </a:r>
            <a:r>
              <a:rPr kumimoji="0" lang="en-US" altLang="zh-CN" sz="6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</a:rPr>
              <a:t>luctus</a:t>
            </a:r>
            <a:r>
              <a:rPr kumimoji="0" lang="en-US" altLang="zh-CN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</a:rPr>
              <a:t> </a:t>
            </a:r>
            <a:r>
              <a:rPr kumimoji="0" lang="en-US" altLang="zh-CN" sz="6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</a:rPr>
              <a:t>nibh</a:t>
            </a:r>
            <a:r>
              <a:rPr kumimoji="0" lang="en-US" altLang="zh-CN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</a:rPr>
              <a:t> sit </a:t>
            </a:r>
            <a:r>
              <a:rPr kumimoji="0" lang="en-US" altLang="zh-CN" sz="6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</a:rPr>
              <a:t>amet</a:t>
            </a:r>
            <a:r>
              <a:rPr kumimoji="0" lang="en-US" altLang="zh-CN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</a:rPr>
              <a:t> </a:t>
            </a:r>
            <a:r>
              <a:rPr kumimoji="0" lang="en-US" altLang="zh-CN" sz="6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</a:rPr>
              <a:t>sem</a:t>
            </a:r>
            <a:r>
              <a:rPr kumimoji="0" lang="en-US" altLang="zh-CN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</a:rPr>
              <a:t> </a:t>
            </a:r>
            <a:r>
              <a:rPr kumimoji="0" lang="en-US" altLang="zh-CN" sz="6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</a:rPr>
              <a:t>vulputate</a:t>
            </a:r>
            <a:r>
              <a:rPr kumimoji="0" lang="en-US" altLang="zh-CN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</a:rPr>
              <a:t> </a:t>
            </a:r>
            <a:r>
              <a:rPr kumimoji="0" lang="en-US" altLang="zh-CN" sz="6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</a:rPr>
              <a:t>venenatis</a:t>
            </a:r>
            <a:r>
              <a:rPr kumimoji="0" lang="en-US" altLang="zh-CN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</a:rPr>
              <a:t> </a:t>
            </a:r>
            <a:r>
              <a:rPr kumimoji="0" lang="en-US" altLang="zh-CN" sz="6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</a:rPr>
              <a:t>bibendum</a:t>
            </a:r>
            <a:r>
              <a:rPr kumimoji="0" lang="en-US" altLang="zh-CN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</a:rPr>
              <a:t> </a:t>
            </a:r>
            <a:r>
              <a:rPr kumimoji="0" lang="en-US" altLang="zh-CN" sz="6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</a:rPr>
              <a:t>orci</a:t>
            </a:r>
            <a:r>
              <a:rPr kumimoji="0" lang="en-US" altLang="zh-CN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</a:rPr>
              <a:t> </a:t>
            </a:r>
            <a:r>
              <a:rPr kumimoji="0" lang="en-US" altLang="zh-CN" sz="6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</a:rPr>
              <a:t>pulvinar</a:t>
            </a:r>
            <a:r>
              <a:rPr kumimoji="0" lang="en-US" altLang="zh-CN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671877229"/>
      </p:ext>
    </p:extLst>
  </p:cSld>
  <p:clrMapOvr>
    <a:masterClrMapping/>
  </p:clrMapOvr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23121</TotalTime>
  <Words>1610</Words>
  <Application>Microsoft Office PowerPoint</Application>
  <PresentationFormat>全屏显示(4:3)</PresentationFormat>
  <Paragraphs>212</Paragraphs>
  <Slides>23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1380</cp:revision>
  <dcterms:created xsi:type="dcterms:W3CDTF">2009-02-11T05:37:22Z</dcterms:created>
  <dcterms:modified xsi:type="dcterms:W3CDTF">2017-05-08T07:46:46Z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