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6"/>
  </p:notesMasterIdLst>
  <p:handoutMasterIdLst>
    <p:handoutMasterId r:id="rId27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359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43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028486" y="877373"/>
            <a:ext cx="2983674" cy="2983675"/>
            <a:chOff x="2743339" y="122704"/>
            <a:chExt cx="3594327" cy="3594328"/>
          </a:xfrm>
        </p:grpSpPr>
        <p:grpSp>
          <p:nvGrpSpPr>
            <p:cNvPr id="18" name="组合 17"/>
            <p:cNvGrpSpPr/>
            <p:nvPr/>
          </p:nvGrpSpPr>
          <p:grpSpPr>
            <a:xfrm>
              <a:off x="2743339" y="122704"/>
              <a:ext cx="3594327" cy="3594328"/>
              <a:chOff x="4775428" y="-1305086"/>
              <a:chExt cx="2610171" cy="261017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4775428" y="-1305086"/>
                <a:ext cx="2610171" cy="2610171"/>
              </a:xfrm>
              <a:prstGeom prst="ellipse">
                <a:avLst/>
              </a:prstGeom>
              <a:solidFill>
                <a:srgbClr val="15BD80">
                  <a:alpha val="7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4992942" y="-1087572"/>
                <a:ext cx="2175143" cy="2175143"/>
              </a:xfrm>
              <a:prstGeom prst="ellipse">
                <a:avLst/>
              </a:prstGeom>
              <a:solidFill>
                <a:srgbClr val="15BD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1" name="文本占位符 1"/>
            <p:cNvSpPr txBox="1">
              <a:spLocks/>
            </p:cNvSpPr>
            <p:nvPr/>
          </p:nvSpPr>
          <p:spPr>
            <a:xfrm>
              <a:off x="3550851" y="2156253"/>
              <a:ext cx="1979300" cy="743136"/>
            </a:xfrm>
            <a:prstGeom prst="rect">
              <a:avLst/>
            </a:prstGeom>
          </p:spPr>
          <p:txBody>
            <a:bodyPr anchor="ctr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sp>
        <p:nvSpPr>
          <p:cNvPr id="22" name="椭圆 21"/>
          <p:cNvSpPr/>
          <p:nvPr/>
        </p:nvSpPr>
        <p:spPr>
          <a:xfrm>
            <a:off x="5157004" y="4017173"/>
            <a:ext cx="1140019" cy="1140019"/>
          </a:xfrm>
          <a:prstGeom prst="ellipse">
            <a:avLst/>
          </a:prstGeom>
          <a:solidFill>
            <a:srgbClr val="15BD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7430" y="4017173"/>
            <a:ext cx="1140019" cy="1140019"/>
          </a:xfrm>
          <a:prstGeom prst="ellipse">
            <a:avLst/>
          </a:prstGeom>
          <a:solidFill>
            <a:srgbClr val="15BD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812217" y="4017173"/>
            <a:ext cx="1140019" cy="1140019"/>
          </a:xfrm>
          <a:prstGeom prst="ellipse">
            <a:avLst/>
          </a:prstGeom>
          <a:solidFill>
            <a:srgbClr val="15BD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501792" y="4017173"/>
            <a:ext cx="1140019" cy="1140019"/>
          </a:xfrm>
          <a:prstGeom prst="ellipse">
            <a:avLst/>
          </a:prstGeom>
          <a:solidFill>
            <a:srgbClr val="15BD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48"/>
          <p:cNvSpPr txBox="1"/>
          <p:nvPr/>
        </p:nvSpPr>
        <p:spPr>
          <a:xfrm>
            <a:off x="5958" y="5211652"/>
            <a:ext cx="2062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1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工作回顾</a:t>
            </a:r>
            <a:endParaRPr kumimoji="0" lang="en-US" altLang="zh-CN" sz="17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（近年来工作情况）</a:t>
            </a:r>
            <a:endParaRPr kumimoji="0" lang="zh-CN" altLang="en-US" sz="1700" b="0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2466413" y="5211652"/>
            <a:ext cx="18607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1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自我评价</a:t>
            </a:r>
            <a:endParaRPr kumimoji="0" lang="en-US" altLang="zh-CN" sz="17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1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（对自己的看法）</a:t>
            </a:r>
            <a:endParaRPr kumimoji="0" lang="zh-CN" altLang="en-US" sz="17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50"/>
          <p:cNvSpPr txBox="1"/>
          <p:nvPr/>
        </p:nvSpPr>
        <p:spPr>
          <a:xfrm>
            <a:off x="7141444" y="5211652"/>
            <a:ext cx="18607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1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目标展望</a:t>
            </a:r>
            <a:endParaRPr kumimoji="0" lang="en-US" altLang="zh-CN" sz="17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1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（对未来的规划）</a:t>
            </a:r>
            <a:endParaRPr kumimoji="0" lang="zh-CN" altLang="en-US" sz="17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52"/>
          <p:cNvSpPr txBox="1"/>
          <p:nvPr/>
        </p:nvSpPr>
        <p:spPr>
          <a:xfrm>
            <a:off x="4796657" y="5211652"/>
            <a:ext cx="18607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1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工作体会</a:t>
            </a:r>
            <a:endParaRPr kumimoji="0" lang="en-US" altLang="zh-CN" sz="17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1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（对工作的感悟）</a:t>
            </a:r>
            <a:endParaRPr kumimoji="0" lang="zh-CN" altLang="en-US" sz="17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Freeform 16"/>
          <p:cNvSpPr>
            <a:spLocks noEditPoints="1"/>
          </p:cNvSpPr>
          <p:nvPr/>
        </p:nvSpPr>
        <p:spPr bwMode="auto">
          <a:xfrm>
            <a:off x="761393" y="4426828"/>
            <a:ext cx="552093" cy="320709"/>
          </a:xfrm>
          <a:custGeom>
            <a:avLst/>
            <a:gdLst>
              <a:gd name="T0" fmla="*/ 712 w 739"/>
              <a:gd name="T1" fmla="*/ 36 h 492"/>
              <a:gd name="T2" fmla="*/ 712 w 739"/>
              <a:gd name="T3" fmla="*/ 404 h 492"/>
              <a:gd name="T4" fmla="*/ 702 w 739"/>
              <a:gd name="T5" fmla="*/ 404 h 492"/>
              <a:gd name="T6" fmla="*/ 678 w 739"/>
              <a:gd name="T7" fmla="*/ 403 h 492"/>
              <a:gd name="T8" fmla="*/ 373 w 739"/>
              <a:gd name="T9" fmla="*/ 480 h 492"/>
              <a:gd name="T10" fmla="*/ 369 w 739"/>
              <a:gd name="T11" fmla="*/ 482 h 492"/>
              <a:gd name="T12" fmla="*/ 365 w 739"/>
              <a:gd name="T13" fmla="*/ 480 h 492"/>
              <a:gd name="T14" fmla="*/ 60 w 739"/>
              <a:gd name="T15" fmla="*/ 403 h 492"/>
              <a:gd name="T16" fmla="*/ 37 w 739"/>
              <a:gd name="T17" fmla="*/ 404 h 492"/>
              <a:gd name="T18" fmla="*/ 26 w 739"/>
              <a:gd name="T19" fmla="*/ 404 h 492"/>
              <a:gd name="T20" fmla="*/ 26 w 739"/>
              <a:gd name="T21" fmla="*/ 36 h 492"/>
              <a:gd name="T22" fmla="*/ 0 w 739"/>
              <a:gd name="T23" fmla="*/ 36 h 492"/>
              <a:gd name="T24" fmla="*/ 0 w 739"/>
              <a:gd name="T25" fmla="*/ 418 h 492"/>
              <a:gd name="T26" fmla="*/ 369 w 739"/>
              <a:gd name="T27" fmla="*/ 492 h 492"/>
              <a:gd name="T28" fmla="*/ 739 w 739"/>
              <a:gd name="T29" fmla="*/ 418 h 492"/>
              <a:gd name="T30" fmla="*/ 739 w 739"/>
              <a:gd name="T31" fmla="*/ 36 h 492"/>
              <a:gd name="T32" fmla="*/ 712 w 739"/>
              <a:gd name="T33" fmla="*/ 36 h 492"/>
              <a:gd name="T34" fmla="*/ 357 w 739"/>
              <a:gd name="T35" fmla="*/ 418 h 492"/>
              <a:gd name="T36" fmla="*/ 357 w 739"/>
              <a:gd name="T37" fmla="*/ 82 h 492"/>
              <a:gd name="T38" fmla="*/ 101 w 739"/>
              <a:gd name="T39" fmla="*/ 2 h 492"/>
              <a:gd name="T40" fmla="*/ 101 w 739"/>
              <a:gd name="T41" fmla="*/ 352 h 492"/>
              <a:gd name="T42" fmla="*/ 111 w 739"/>
              <a:gd name="T43" fmla="*/ 352 h 492"/>
              <a:gd name="T44" fmla="*/ 357 w 739"/>
              <a:gd name="T45" fmla="*/ 418 h 492"/>
              <a:gd name="T46" fmla="*/ 638 w 739"/>
              <a:gd name="T47" fmla="*/ 352 h 492"/>
              <a:gd name="T48" fmla="*/ 638 w 739"/>
              <a:gd name="T49" fmla="*/ 2 h 492"/>
              <a:gd name="T50" fmla="*/ 382 w 739"/>
              <a:gd name="T51" fmla="*/ 82 h 492"/>
              <a:gd name="T52" fmla="*/ 382 w 739"/>
              <a:gd name="T53" fmla="*/ 418 h 492"/>
              <a:gd name="T54" fmla="*/ 628 w 739"/>
              <a:gd name="T55" fmla="*/ 352 h 492"/>
              <a:gd name="T56" fmla="*/ 638 w 739"/>
              <a:gd name="T57" fmla="*/ 352 h 492"/>
              <a:gd name="T58" fmla="*/ 369 w 739"/>
              <a:gd name="T59" fmla="*/ 473 h 492"/>
              <a:gd name="T60" fmla="*/ 695 w 739"/>
              <a:gd name="T61" fmla="*/ 395 h 492"/>
              <a:gd name="T62" fmla="*/ 695 w 739"/>
              <a:gd name="T63" fmla="*/ 7 h 492"/>
              <a:gd name="T64" fmla="*/ 655 w 739"/>
              <a:gd name="T65" fmla="*/ 7 h 492"/>
              <a:gd name="T66" fmla="*/ 655 w 739"/>
              <a:gd name="T67" fmla="*/ 370 h 492"/>
              <a:gd name="T68" fmla="*/ 645 w 739"/>
              <a:gd name="T69" fmla="*/ 370 h 492"/>
              <a:gd name="T70" fmla="*/ 626 w 739"/>
              <a:gd name="T71" fmla="*/ 369 h 492"/>
              <a:gd name="T72" fmla="*/ 376 w 739"/>
              <a:gd name="T73" fmla="*/ 441 h 492"/>
              <a:gd name="T74" fmla="*/ 369 w 739"/>
              <a:gd name="T75" fmla="*/ 445 h 492"/>
              <a:gd name="T76" fmla="*/ 363 w 739"/>
              <a:gd name="T77" fmla="*/ 441 h 492"/>
              <a:gd name="T78" fmla="*/ 113 w 739"/>
              <a:gd name="T79" fmla="*/ 369 h 492"/>
              <a:gd name="T80" fmla="*/ 93 w 739"/>
              <a:gd name="T81" fmla="*/ 370 h 492"/>
              <a:gd name="T82" fmla="*/ 83 w 739"/>
              <a:gd name="T83" fmla="*/ 370 h 492"/>
              <a:gd name="T84" fmla="*/ 83 w 739"/>
              <a:gd name="T85" fmla="*/ 7 h 492"/>
              <a:gd name="T86" fmla="*/ 44 w 739"/>
              <a:gd name="T87" fmla="*/ 7 h 492"/>
              <a:gd name="T88" fmla="*/ 44 w 739"/>
              <a:gd name="T89" fmla="*/ 395 h 492"/>
              <a:gd name="T90" fmla="*/ 369 w 739"/>
              <a:gd name="T91" fmla="*/ 473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9" h="492">
                <a:moveTo>
                  <a:pt x="712" y="36"/>
                </a:moveTo>
                <a:lnTo>
                  <a:pt x="712" y="404"/>
                </a:lnTo>
                <a:lnTo>
                  <a:pt x="702" y="404"/>
                </a:lnTo>
                <a:cubicBezTo>
                  <a:pt x="694" y="404"/>
                  <a:pt x="686" y="403"/>
                  <a:pt x="678" y="403"/>
                </a:cubicBezTo>
                <a:cubicBezTo>
                  <a:pt x="576" y="403"/>
                  <a:pt x="467" y="430"/>
                  <a:pt x="373" y="480"/>
                </a:cubicBezTo>
                <a:lnTo>
                  <a:pt x="369" y="482"/>
                </a:lnTo>
                <a:lnTo>
                  <a:pt x="365" y="480"/>
                </a:lnTo>
                <a:cubicBezTo>
                  <a:pt x="271" y="430"/>
                  <a:pt x="163" y="403"/>
                  <a:pt x="60" y="403"/>
                </a:cubicBezTo>
                <a:cubicBezTo>
                  <a:pt x="52" y="403"/>
                  <a:pt x="45" y="404"/>
                  <a:pt x="37" y="404"/>
                </a:cubicBezTo>
                <a:lnTo>
                  <a:pt x="26" y="404"/>
                </a:lnTo>
                <a:lnTo>
                  <a:pt x="26" y="36"/>
                </a:lnTo>
                <a:cubicBezTo>
                  <a:pt x="17" y="36"/>
                  <a:pt x="9" y="36"/>
                  <a:pt x="0" y="36"/>
                </a:cubicBezTo>
                <a:lnTo>
                  <a:pt x="0" y="418"/>
                </a:lnTo>
                <a:cubicBezTo>
                  <a:pt x="123" y="415"/>
                  <a:pt x="254" y="442"/>
                  <a:pt x="369" y="492"/>
                </a:cubicBezTo>
                <a:cubicBezTo>
                  <a:pt x="484" y="442"/>
                  <a:pt x="616" y="415"/>
                  <a:pt x="739" y="418"/>
                </a:cubicBezTo>
                <a:lnTo>
                  <a:pt x="739" y="36"/>
                </a:lnTo>
                <a:cubicBezTo>
                  <a:pt x="730" y="36"/>
                  <a:pt x="721" y="36"/>
                  <a:pt x="712" y="36"/>
                </a:cubicBezTo>
                <a:close/>
                <a:moveTo>
                  <a:pt x="357" y="418"/>
                </a:moveTo>
                <a:lnTo>
                  <a:pt x="357" y="82"/>
                </a:lnTo>
                <a:cubicBezTo>
                  <a:pt x="277" y="28"/>
                  <a:pt x="186" y="0"/>
                  <a:pt x="101" y="2"/>
                </a:cubicBezTo>
                <a:lnTo>
                  <a:pt x="101" y="352"/>
                </a:lnTo>
                <a:cubicBezTo>
                  <a:pt x="104" y="352"/>
                  <a:pt x="107" y="352"/>
                  <a:pt x="111" y="352"/>
                </a:cubicBezTo>
                <a:cubicBezTo>
                  <a:pt x="193" y="352"/>
                  <a:pt x="280" y="375"/>
                  <a:pt x="357" y="418"/>
                </a:cubicBezTo>
                <a:close/>
                <a:moveTo>
                  <a:pt x="638" y="352"/>
                </a:moveTo>
                <a:lnTo>
                  <a:pt x="638" y="2"/>
                </a:lnTo>
                <a:cubicBezTo>
                  <a:pt x="552" y="0"/>
                  <a:pt x="461" y="28"/>
                  <a:pt x="382" y="82"/>
                </a:cubicBezTo>
                <a:lnTo>
                  <a:pt x="382" y="418"/>
                </a:lnTo>
                <a:cubicBezTo>
                  <a:pt x="459" y="375"/>
                  <a:pt x="545" y="352"/>
                  <a:pt x="628" y="352"/>
                </a:cubicBezTo>
                <a:cubicBezTo>
                  <a:pt x="631" y="352"/>
                  <a:pt x="635" y="352"/>
                  <a:pt x="638" y="352"/>
                </a:cubicBezTo>
                <a:close/>
                <a:moveTo>
                  <a:pt x="369" y="473"/>
                </a:moveTo>
                <a:cubicBezTo>
                  <a:pt x="473" y="417"/>
                  <a:pt x="590" y="391"/>
                  <a:pt x="695" y="395"/>
                </a:cubicBezTo>
                <a:lnTo>
                  <a:pt x="695" y="7"/>
                </a:lnTo>
                <a:cubicBezTo>
                  <a:pt x="682" y="6"/>
                  <a:pt x="669" y="6"/>
                  <a:pt x="655" y="7"/>
                </a:cubicBezTo>
                <a:lnTo>
                  <a:pt x="655" y="370"/>
                </a:lnTo>
                <a:lnTo>
                  <a:pt x="645" y="370"/>
                </a:lnTo>
                <a:cubicBezTo>
                  <a:pt x="639" y="369"/>
                  <a:pt x="632" y="369"/>
                  <a:pt x="626" y="369"/>
                </a:cubicBezTo>
                <a:cubicBezTo>
                  <a:pt x="542" y="369"/>
                  <a:pt x="453" y="395"/>
                  <a:pt x="376" y="441"/>
                </a:cubicBezTo>
                <a:lnTo>
                  <a:pt x="369" y="445"/>
                </a:lnTo>
                <a:lnTo>
                  <a:pt x="363" y="441"/>
                </a:lnTo>
                <a:cubicBezTo>
                  <a:pt x="286" y="395"/>
                  <a:pt x="197" y="369"/>
                  <a:pt x="113" y="369"/>
                </a:cubicBezTo>
                <a:cubicBezTo>
                  <a:pt x="106" y="369"/>
                  <a:pt x="100" y="369"/>
                  <a:pt x="93" y="370"/>
                </a:cubicBezTo>
                <a:lnTo>
                  <a:pt x="83" y="370"/>
                </a:lnTo>
                <a:lnTo>
                  <a:pt x="83" y="7"/>
                </a:lnTo>
                <a:cubicBezTo>
                  <a:pt x="70" y="6"/>
                  <a:pt x="57" y="6"/>
                  <a:pt x="44" y="7"/>
                </a:cubicBezTo>
                <a:lnTo>
                  <a:pt x="44" y="395"/>
                </a:lnTo>
                <a:cubicBezTo>
                  <a:pt x="148" y="391"/>
                  <a:pt x="265" y="417"/>
                  <a:pt x="369" y="4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3" tIns="34277" rIns="68553" bIns="342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>
            <a:off x="3178207" y="4339199"/>
            <a:ext cx="437125" cy="495968"/>
          </a:xfrm>
          <a:custGeom>
            <a:avLst/>
            <a:gdLst>
              <a:gd name="T0" fmla="*/ 402 w 630"/>
              <a:gd name="T1" fmla="*/ 89 h 711"/>
              <a:gd name="T2" fmla="*/ 313 w 630"/>
              <a:gd name="T3" fmla="*/ 178 h 711"/>
              <a:gd name="T4" fmla="*/ 223 w 630"/>
              <a:gd name="T5" fmla="*/ 178 h 711"/>
              <a:gd name="T6" fmla="*/ 134 w 630"/>
              <a:gd name="T7" fmla="*/ 89 h 711"/>
              <a:gd name="T8" fmla="*/ 223 w 630"/>
              <a:gd name="T9" fmla="*/ 0 h 711"/>
              <a:gd name="T10" fmla="*/ 313 w 630"/>
              <a:gd name="T11" fmla="*/ 0 h 711"/>
              <a:gd name="T12" fmla="*/ 402 w 630"/>
              <a:gd name="T13" fmla="*/ 89 h 711"/>
              <a:gd name="T14" fmla="*/ 445 w 630"/>
              <a:gd name="T15" fmla="*/ 89 h 711"/>
              <a:gd name="T16" fmla="*/ 446 w 630"/>
              <a:gd name="T17" fmla="*/ 109 h 711"/>
              <a:gd name="T18" fmla="*/ 335 w 630"/>
              <a:gd name="T19" fmla="*/ 221 h 711"/>
              <a:gd name="T20" fmla="*/ 201 w 630"/>
              <a:gd name="T21" fmla="*/ 221 h 711"/>
              <a:gd name="T22" fmla="*/ 90 w 630"/>
              <a:gd name="T23" fmla="*/ 109 h 711"/>
              <a:gd name="T24" fmla="*/ 92 w 630"/>
              <a:gd name="T25" fmla="*/ 89 h 711"/>
              <a:gd name="T26" fmla="*/ 0 w 630"/>
              <a:gd name="T27" fmla="*/ 198 h 711"/>
              <a:gd name="T28" fmla="*/ 0 w 630"/>
              <a:gd name="T29" fmla="*/ 600 h 711"/>
              <a:gd name="T30" fmla="*/ 112 w 630"/>
              <a:gd name="T31" fmla="*/ 711 h 711"/>
              <a:gd name="T32" fmla="*/ 409 w 630"/>
              <a:gd name="T33" fmla="*/ 711 h 711"/>
              <a:gd name="T34" fmla="*/ 288 w 630"/>
              <a:gd name="T35" fmla="*/ 528 h 711"/>
              <a:gd name="T36" fmla="*/ 487 w 630"/>
              <a:gd name="T37" fmla="*/ 328 h 711"/>
              <a:gd name="T38" fmla="*/ 536 w 630"/>
              <a:gd name="T39" fmla="*/ 335 h 711"/>
              <a:gd name="T40" fmla="*/ 536 w 630"/>
              <a:gd name="T41" fmla="*/ 198 h 711"/>
              <a:gd name="T42" fmla="*/ 445 w 630"/>
              <a:gd name="T43" fmla="*/ 89 h 711"/>
              <a:gd name="T44" fmla="*/ 251 w 630"/>
              <a:gd name="T45" fmla="*/ 446 h 711"/>
              <a:gd name="T46" fmla="*/ 251 w 630"/>
              <a:gd name="T47" fmla="*/ 446 h 711"/>
              <a:gd name="T48" fmla="*/ 112 w 630"/>
              <a:gd name="T49" fmla="*/ 446 h 711"/>
              <a:gd name="T50" fmla="*/ 90 w 630"/>
              <a:gd name="T51" fmla="*/ 423 h 711"/>
              <a:gd name="T52" fmla="*/ 112 w 630"/>
              <a:gd name="T53" fmla="*/ 401 h 711"/>
              <a:gd name="T54" fmla="*/ 251 w 630"/>
              <a:gd name="T55" fmla="*/ 401 h 711"/>
              <a:gd name="T56" fmla="*/ 274 w 630"/>
              <a:gd name="T57" fmla="*/ 423 h 711"/>
              <a:gd name="T58" fmla="*/ 251 w 630"/>
              <a:gd name="T59" fmla="*/ 446 h 711"/>
              <a:gd name="T60" fmla="*/ 296 w 630"/>
              <a:gd name="T61" fmla="*/ 356 h 711"/>
              <a:gd name="T62" fmla="*/ 296 w 630"/>
              <a:gd name="T63" fmla="*/ 356 h 711"/>
              <a:gd name="T64" fmla="*/ 112 w 630"/>
              <a:gd name="T65" fmla="*/ 356 h 711"/>
              <a:gd name="T66" fmla="*/ 90 w 630"/>
              <a:gd name="T67" fmla="*/ 334 h 711"/>
              <a:gd name="T68" fmla="*/ 112 w 630"/>
              <a:gd name="T69" fmla="*/ 312 h 711"/>
              <a:gd name="T70" fmla="*/ 296 w 630"/>
              <a:gd name="T71" fmla="*/ 312 h 711"/>
              <a:gd name="T72" fmla="*/ 318 w 630"/>
              <a:gd name="T73" fmla="*/ 334 h 711"/>
              <a:gd name="T74" fmla="*/ 296 w 630"/>
              <a:gd name="T75" fmla="*/ 356 h 711"/>
              <a:gd name="T76" fmla="*/ 524 w 630"/>
              <a:gd name="T77" fmla="*/ 390 h 711"/>
              <a:gd name="T78" fmla="*/ 488 w 630"/>
              <a:gd name="T79" fmla="*/ 385 h 711"/>
              <a:gd name="T80" fmla="*/ 346 w 630"/>
              <a:gd name="T81" fmla="*/ 527 h 711"/>
              <a:gd name="T82" fmla="*/ 458 w 630"/>
              <a:gd name="T83" fmla="*/ 666 h 711"/>
              <a:gd name="T84" fmla="*/ 488 w 630"/>
              <a:gd name="T85" fmla="*/ 669 h 711"/>
              <a:gd name="T86" fmla="*/ 630 w 630"/>
              <a:gd name="T87" fmla="*/ 527 h 711"/>
              <a:gd name="T88" fmla="*/ 524 w 630"/>
              <a:gd name="T89" fmla="*/ 390 h 711"/>
              <a:gd name="T90" fmla="*/ 569 w 630"/>
              <a:gd name="T91" fmla="*/ 507 h 711"/>
              <a:gd name="T92" fmla="*/ 569 w 630"/>
              <a:gd name="T93" fmla="*/ 507 h 711"/>
              <a:gd name="T94" fmla="*/ 524 w 630"/>
              <a:gd name="T95" fmla="*/ 552 h 711"/>
              <a:gd name="T96" fmla="*/ 488 w 630"/>
              <a:gd name="T97" fmla="*/ 588 h 711"/>
              <a:gd name="T98" fmla="*/ 448 w 630"/>
              <a:gd name="T99" fmla="*/ 588 h 711"/>
              <a:gd name="T100" fmla="*/ 408 w 630"/>
              <a:gd name="T101" fmla="*/ 547 h 711"/>
              <a:gd name="T102" fmla="*/ 408 w 630"/>
              <a:gd name="T103" fmla="*/ 507 h 711"/>
              <a:gd name="T104" fmla="*/ 448 w 630"/>
              <a:gd name="T105" fmla="*/ 507 h 711"/>
              <a:gd name="T106" fmla="*/ 468 w 630"/>
              <a:gd name="T107" fmla="*/ 527 h 711"/>
              <a:gd name="T108" fmla="*/ 524 w 630"/>
              <a:gd name="T109" fmla="*/ 472 h 711"/>
              <a:gd name="T110" fmla="*/ 528 w 630"/>
              <a:gd name="T111" fmla="*/ 467 h 711"/>
              <a:gd name="T112" fmla="*/ 569 w 630"/>
              <a:gd name="T113" fmla="*/ 467 h 711"/>
              <a:gd name="T114" fmla="*/ 569 w 630"/>
              <a:gd name="T115" fmla="*/ 507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0" h="711">
                <a:moveTo>
                  <a:pt x="402" y="89"/>
                </a:moveTo>
                <a:cubicBezTo>
                  <a:pt x="402" y="138"/>
                  <a:pt x="362" y="178"/>
                  <a:pt x="313" y="178"/>
                </a:cubicBezTo>
                <a:lnTo>
                  <a:pt x="223" y="178"/>
                </a:lnTo>
                <a:cubicBezTo>
                  <a:pt x="174" y="178"/>
                  <a:pt x="134" y="138"/>
                  <a:pt x="134" y="89"/>
                </a:cubicBezTo>
                <a:cubicBezTo>
                  <a:pt x="134" y="39"/>
                  <a:pt x="174" y="0"/>
                  <a:pt x="223" y="0"/>
                </a:cubicBezTo>
                <a:lnTo>
                  <a:pt x="313" y="0"/>
                </a:lnTo>
                <a:cubicBezTo>
                  <a:pt x="362" y="0"/>
                  <a:pt x="402" y="39"/>
                  <a:pt x="402" y="89"/>
                </a:cubicBezTo>
                <a:close/>
                <a:moveTo>
                  <a:pt x="445" y="89"/>
                </a:moveTo>
                <a:cubicBezTo>
                  <a:pt x="446" y="95"/>
                  <a:pt x="446" y="102"/>
                  <a:pt x="446" y="109"/>
                </a:cubicBezTo>
                <a:cubicBezTo>
                  <a:pt x="446" y="171"/>
                  <a:pt x="397" y="221"/>
                  <a:pt x="335" y="221"/>
                </a:cubicBezTo>
                <a:lnTo>
                  <a:pt x="201" y="221"/>
                </a:lnTo>
                <a:cubicBezTo>
                  <a:pt x="140" y="221"/>
                  <a:pt x="90" y="171"/>
                  <a:pt x="90" y="109"/>
                </a:cubicBezTo>
                <a:cubicBezTo>
                  <a:pt x="90" y="102"/>
                  <a:pt x="90" y="95"/>
                  <a:pt x="92" y="89"/>
                </a:cubicBezTo>
                <a:cubicBezTo>
                  <a:pt x="40" y="98"/>
                  <a:pt x="0" y="144"/>
                  <a:pt x="0" y="198"/>
                </a:cubicBezTo>
                <a:lnTo>
                  <a:pt x="0" y="600"/>
                </a:lnTo>
                <a:cubicBezTo>
                  <a:pt x="0" y="661"/>
                  <a:pt x="50" y="711"/>
                  <a:pt x="112" y="711"/>
                </a:cubicBezTo>
                <a:lnTo>
                  <a:pt x="409" y="711"/>
                </a:lnTo>
                <a:cubicBezTo>
                  <a:pt x="338" y="681"/>
                  <a:pt x="288" y="610"/>
                  <a:pt x="288" y="528"/>
                </a:cubicBezTo>
                <a:cubicBezTo>
                  <a:pt x="288" y="418"/>
                  <a:pt x="377" y="328"/>
                  <a:pt x="487" y="328"/>
                </a:cubicBezTo>
                <a:cubicBezTo>
                  <a:pt x="504" y="328"/>
                  <a:pt x="520" y="331"/>
                  <a:pt x="536" y="335"/>
                </a:cubicBezTo>
                <a:lnTo>
                  <a:pt x="536" y="198"/>
                </a:lnTo>
                <a:cubicBezTo>
                  <a:pt x="536" y="144"/>
                  <a:pt x="496" y="98"/>
                  <a:pt x="445" y="89"/>
                </a:cubicBezTo>
                <a:close/>
                <a:moveTo>
                  <a:pt x="251" y="446"/>
                </a:moveTo>
                <a:lnTo>
                  <a:pt x="251" y="446"/>
                </a:lnTo>
                <a:lnTo>
                  <a:pt x="112" y="446"/>
                </a:lnTo>
                <a:cubicBezTo>
                  <a:pt x="100" y="446"/>
                  <a:pt x="90" y="436"/>
                  <a:pt x="90" y="423"/>
                </a:cubicBezTo>
                <a:cubicBezTo>
                  <a:pt x="90" y="411"/>
                  <a:pt x="100" y="401"/>
                  <a:pt x="112" y="401"/>
                </a:cubicBezTo>
                <a:lnTo>
                  <a:pt x="251" y="401"/>
                </a:lnTo>
                <a:cubicBezTo>
                  <a:pt x="264" y="401"/>
                  <a:pt x="274" y="411"/>
                  <a:pt x="274" y="423"/>
                </a:cubicBezTo>
                <a:cubicBezTo>
                  <a:pt x="274" y="436"/>
                  <a:pt x="264" y="446"/>
                  <a:pt x="251" y="446"/>
                </a:cubicBezTo>
                <a:close/>
                <a:moveTo>
                  <a:pt x="296" y="356"/>
                </a:moveTo>
                <a:lnTo>
                  <a:pt x="296" y="356"/>
                </a:lnTo>
                <a:lnTo>
                  <a:pt x="112" y="356"/>
                </a:lnTo>
                <a:cubicBezTo>
                  <a:pt x="100" y="356"/>
                  <a:pt x="90" y="346"/>
                  <a:pt x="90" y="334"/>
                </a:cubicBezTo>
                <a:cubicBezTo>
                  <a:pt x="90" y="322"/>
                  <a:pt x="100" y="312"/>
                  <a:pt x="112" y="312"/>
                </a:cubicBezTo>
                <a:lnTo>
                  <a:pt x="296" y="312"/>
                </a:lnTo>
                <a:cubicBezTo>
                  <a:pt x="308" y="312"/>
                  <a:pt x="318" y="322"/>
                  <a:pt x="318" y="334"/>
                </a:cubicBezTo>
                <a:cubicBezTo>
                  <a:pt x="318" y="346"/>
                  <a:pt x="308" y="356"/>
                  <a:pt x="296" y="356"/>
                </a:cubicBezTo>
                <a:close/>
                <a:moveTo>
                  <a:pt x="524" y="390"/>
                </a:moveTo>
                <a:cubicBezTo>
                  <a:pt x="512" y="387"/>
                  <a:pt x="501" y="385"/>
                  <a:pt x="488" y="385"/>
                </a:cubicBezTo>
                <a:cubicBezTo>
                  <a:pt x="410" y="385"/>
                  <a:pt x="346" y="449"/>
                  <a:pt x="346" y="527"/>
                </a:cubicBezTo>
                <a:cubicBezTo>
                  <a:pt x="346" y="596"/>
                  <a:pt x="394" y="652"/>
                  <a:pt x="458" y="666"/>
                </a:cubicBezTo>
                <a:cubicBezTo>
                  <a:pt x="468" y="668"/>
                  <a:pt x="478" y="669"/>
                  <a:pt x="488" y="669"/>
                </a:cubicBezTo>
                <a:cubicBezTo>
                  <a:pt x="567" y="669"/>
                  <a:pt x="630" y="606"/>
                  <a:pt x="630" y="527"/>
                </a:cubicBezTo>
                <a:cubicBezTo>
                  <a:pt x="630" y="461"/>
                  <a:pt x="585" y="405"/>
                  <a:pt x="524" y="390"/>
                </a:cubicBezTo>
                <a:close/>
                <a:moveTo>
                  <a:pt x="569" y="507"/>
                </a:moveTo>
                <a:lnTo>
                  <a:pt x="569" y="507"/>
                </a:lnTo>
                <a:lnTo>
                  <a:pt x="524" y="552"/>
                </a:lnTo>
                <a:lnTo>
                  <a:pt x="488" y="588"/>
                </a:lnTo>
                <a:cubicBezTo>
                  <a:pt x="477" y="599"/>
                  <a:pt x="459" y="599"/>
                  <a:pt x="448" y="588"/>
                </a:cubicBezTo>
                <a:lnTo>
                  <a:pt x="408" y="547"/>
                </a:lnTo>
                <a:cubicBezTo>
                  <a:pt x="397" y="536"/>
                  <a:pt x="397" y="518"/>
                  <a:pt x="408" y="507"/>
                </a:cubicBezTo>
                <a:cubicBezTo>
                  <a:pt x="419" y="496"/>
                  <a:pt x="437" y="496"/>
                  <a:pt x="448" y="507"/>
                </a:cubicBezTo>
                <a:lnTo>
                  <a:pt x="468" y="527"/>
                </a:lnTo>
                <a:lnTo>
                  <a:pt x="524" y="472"/>
                </a:lnTo>
                <a:lnTo>
                  <a:pt x="528" y="467"/>
                </a:lnTo>
                <a:cubicBezTo>
                  <a:pt x="540" y="456"/>
                  <a:pt x="558" y="456"/>
                  <a:pt x="569" y="467"/>
                </a:cubicBezTo>
                <a:cubicBezTo>
                  <a:pt x="580" y="478"/>
                  <a:pt x="580" y="496"/>
                  <a:pt x="569" y="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3" tIns="34277" rIns="68553" bIns="342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Freeform 10"/>
          <p:cNvSpPr>
            <a:spLocks noEditPoints="1"/>
          </p:cNvSpPr>
          <p:nvPr/>
        </p:nvSpPr>
        <p:spPr bwMode="auto">
          <a:xfrm>
            <a:off x="5509585" y="4359190"/>
            <a:ext cx="434858" cy="466107"/>
          </a:xfrm>
          <a:custGeom>
            <a:avLst/>
            <a:gdLst>
              <a:gd name="T0" fmla="*/ 255 w 674"/>
              <a:gd name="T1" fmla="*/ 448 h 720"/>
              <a:gd name="T2" fmla="*/ 243 w 674"/>
              <a:gd name="T3" fmla="*/ 407 h 720"/>
              <a:gd name="T4" fmla="*/ 295 w 674"/>
              <a:gd name="T5" fmla="*/ 196 h 720"/>
              <a:gd name="T6" fmla="*/ 350 w 674"/>
              <a:gd name="T7" fmla="*/ 367 h 720"/>
              <a:gd name="T8" fmla="*/ 418 w 674"/>
              <a:gd name="T9" fmla="*/ 169 h 720"/>
              <a:gd name="T10" fmla="*/ 267 w 674"/>
              <a:gd name="T11" fmla="*/ 336 h 720"/>
              <a:gd name="T12" fmla="*/ 254 w 674"/>
              <a:gd name="T13" fmla="*/ 358 h 720"/>
              <a:gd name="T14" fmla="*/ 346 w 674"/>
              <a:gd name="T15" fmla="*/ 412 h 720"/>
              <a:gd name="T16" fmla="*/ 445 w 674"/>
              <a:gd name="T17" fmla="*/ 144 h 720"/>
              <a:gd name="T18" fmla="*/ 449 w 674"/>
              <a:gd name="T19" fmla="*/ 91 h 720"/>
              <a:gd name="T20" fmla="*/ 445 w 674"/>
              <a:gd name="T21" fmla="*/ 144 h 720"/>
              <a:gd name="T22" fmla="*/ 526 w 674"/>
              <a:gd name="T23" fmla="*/ 170 h 720"/>
              <a:gd name="T24" fmla="*/ 474 w 674"/>
              <a:gd name="T25" fmla="*/ 174 h 720"/>
              <a:gd name="T26" fmla="*/ 385 w 674"/>
              <a:gd name="T27" fmla="*/ 121 h 720"/>
              <a:gd name="T28" fmla="*/ 363 w 674"/>
              <a:gd name="T29" fmla="*/ 73 h 720"/>
              <a:gd name="T30" fmla="*/ 385 w 674"/>
              <a:gd name="T31" fmla="*/ 121 h 720"/>
              <a:gd name="T32" fmla="*/ 298 w 674"/>
              <a:gd name="T33" fmla="*/ 90 h 720"/>
              <a:gd name="T34" fmla="*/ 302 w 674"/>
              <a:gd name="T35" fmla="*/ 142 h 720"/>
              <a:gd name="T36" fmla="*/ 496 w 674"/>
              <a:gd name="T37" fmla="*/ 257 h 720"/>
              <a:gd name="T38" fmla="*/ 543 w 674"/>
              <a:gd name="T39" fmla="*/ 235 h 720"/>
              <a:gd name="T40" fmla="*/ 496 w 674"/>
              <a:gd name="T41" fmla="*/ 257 h 720"/>
              <a:gd name="T42" fmla="*/ 248 w 674"/>
              <a:gd name="T43" fmla="*/ 368 h 720"/>
              <a:gd name="T44" fmla="*/ 235 w 674"/>
              <a:gd name="T45" fmla="*/ 391 h 720"/>
              <a:gd name="T46" fmla="*/ 328 w 674"/>
              <a:gd name="T47" fmla="*/ 445 h 720"/>
              <a:gd name="T48" fmla="*/ 246 w 674"/>
              <a:gd name="T49" fmla="*/ 720 h 720"/>
              <a:gd name="T50" fmla="*/ 263 w 674"/>
              <a:gd name="T51" fmla="*/ 42 h 720"/>
              <a:gd name="T52" fmla="*/ 642 w 674"/>
              <a:gd name="T53" fmla="*/ 204 h 720"/>
              <a:gd name="T54" fmla="*/ 648 w 674"/>
              <a:gd name="T55" fmla="*/ 313 h 720"/>
              <a:gd name="T56" fmla="*/ 667 w 674"/>
              <a:gd name="T57" fmla="*/ 450 h 720"/>
              <a:gd name="T58" fmla="*/ 643 w 674"/>
              <a:gd name="T59" fmla="*/ 566 h 720"/>
              <a:gd name="T60" fmla="*/ 504 w 674"/>
              <a:gd name="T61" fmla="*/ 598 h 720"/>
              <a:gd name="T62" fmla="*/ 246 w 674"/>
              <a:gd name="T63" fmla="*/ 72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4" h="720">
                <a:moveTo>
                  <a:pt x="243" y="407"/>
                </a:moveTo>
                <a:cubicBezTo>
                  <a:pt x="236" y="421"/>
                  <a:pt x="241" y="439"/>
                  <a:pt x="255" y="448"/>
                </a:cubicBezTo>
                <a:cubicBezTo>
                  <a:pt x="267" y="455"/>
                  <a:pt x="282" y="453"/>
                  <a:pt x="292" y="444"/>
                </a:cubicBezTo>
                <a:lnTo>
                  <a:pt x="243" y="407"/>
                </a:lnTo>
                <a:close/>
                <a:moveTo>
                  <a:pt x="418" y="169"/>
                </a:moveTo>
                <a:cubicBezTo>
                  <a:pt x="373" y="143"/>
                  <a:pt x="318" y="155"/>
                  <a:pt x="295" y="196"/>
                </a:cubicBezTo>
                <a:cubicBezTo>
                  <a:pt x="270" y="238"/>
                  <a:pt x="302" y="284"/>
                  <a:pt x="280" y="327"/>
                </a:cubicBezTo>
                <a:lnTo>
                  <a:pt x="350" y="367"/>
                </a:lnTo>
                <a:cubicBezTo>
                  <a:pt x="376" y="327"/>
                  <a:pt x="432" y="331"/>
                  <a:pt x="456" y="289"/>
                </a:cubicBezTo>
                <a:cubicBezTo>
                  <a:pt x="480" y="249"/>
                  <a:pt x="462" y="195"/>
                  <a:pt x="418" y="169"/>
                </a:cubicBezTo>
                <a:close/>
                <a:moveTo>
                  <a:pt x="342" y="393"/>
                </a:moveTo>
                <a:lnTo>
                  <a:pt x="267" y="336"/>
                </a:lnTo>
                <a:cubicBezTo>
                  <a:pt x="261" y="331"/>
                  <a:pt x="253" y="333"/>
                  <a:pt x="250" y="339"/>
                </a:cubicBezTo>
                <a:cubicBezTo>
                  <a:pt x="246" y="345"/>
                  <a:pt x="248" y="354"/>
                  <a:pt x="254" y="358"/>
                </a:cubicBezTo>
                <a:lnTo>
                  <a:pt x="329" y="416"/>
                </a:lnTo>
                <a:cubicBezTo>
                  <a:pt x="335" y="420"/>
                  <a:pt x="343" y="418"/>
                  <a:pt x="346" y="412"/>
                </a:cubicBezTo>
                <a:cubicBezTo>
                  <a:pt x="350" y="406"/>
                  <a:pt x="348" y="397"/>
                  <a:pt x="342" y="393"/>
                </a:cubicBezTo>
                <a:close/>
                <a:moveTo>
                  <a:pt x="445" y="144"/>
                </a:moveTo>
                <a:lnTo>
                  <a:pt x="468" y="102"/>
                </a:lnTo>
                <a:lnTo>
                  <a:pt x="449" y="91"/>
                </a:lnTo>
                <a:lnTo>
                  <a:pt x="426" y="133"/>
                </a:lnTo>
                <a:lnTo>
                  <a:pt x="445" y="144"/>
                </a:lnTo>
                <a:close/>
                <a:moveTo>
                  <a:pt x="485" y="193"/>
                </a:moveTo>
                <a:lnTo>
                  <a:pt x="526" y="170"/>
                </a:lnTo>
                <a:lnTo>
                  <a:pt x="515" y="150"/>
                </a:lnTo>
                <a:lnTo>
                  <a:pt x="474" y="174"/>
                </a:lnTo>
                <a:lnTo>
                  <a:pt x="485" y="193"/>
                </a:lnTo>
                <a:close/>
                <a:moveTo>
                  <a:pt x="385" y="121"/>
                </a:moveTo>
                <a:lnTo>
                  <a:pt x="385" y="73"/>
                </a:lnTo>
                <a:lnTo>
                  <a:pt x="363" y="73"/>
                </a:lnTo>
                <a:lnTo>
                  <a:pt x="363" y="121"/>
                </a:lnTo>
                <a:lnTo>
                  <a:pt x="385" y="121"/>
                </a:lnTo>
                <a:close/>
                <a:moveTo>
                  <a:pt x="321" y="131"/>
                </a:moveTo>
                <a:lnTo>
                  <a:pt x="298" y="90"/>
                </a:lnTo>
                <a:lnTo>
                  <a:pt x="278" y="101"/>
                </a:lnTo>
                <a:lnTo>
                  <a:pt x="302" y="142"/>
                </a:lnTo>
                <a:lnTo>
                  <a:pt x="321" y="131"/>
                </a:lnTo>
                <a:close/>
                <a:moveTo>
                  <a:pt x="496" y="257"/>
                </a:moveTo>
                <a:lnTo>
                  <a:pt x="543" y="257"/>
                </a:lnTo>
                <a:lnTo>
                  <a:pt x="543" y="235"/>
                </a:lnTo>
                <a:lnTo>
                  <a:pt x="496" y="235"/>
                </a:lnTo>
                <a:lnTo>
                  <a:pt x="496" y="257"/>
                </a:lnTo>
                <a:close/>
                <a:moveTo>
                  <a:pt x="324" y="426"/>
                </a:moveTo>
                <a:lnTo>
                  <a:pt x="248" y="368"/>
                </a:lnTo>
                <a:cubicBezTo>
                  <a:pt x="242" y="364"/>
                  <a:pt x="235" y="365"/>
                  <a:pt x="231" y="372"/>
                </a:cubicBezTo>
                <a:cubicBezTo>
                  <a:pt x="227" y="378"/>
                  <a:pt x="229" y="386"/>
                  <a:pt x="235" y="391"/>
                </a:cubicBezTo>
                <a:lnTo>
                  <a:pt x="311" y="448"/>
                </a:lnTo>
                <a:cubicBezTo>
                  <a:pt x="316" y="453"/>
                  <a:pt x="324" y="451"/>
                  <a:pt x="328" y="445"/>
                </a:cubicBezTo>
                <a:cubicBezTo>
                  <a:pt x="331" y="439"/>
                  <a:pt x="329" y="430"/>
                  <a:pt x="324" y="426"/>
                </a:cubicBezTo>
                <a:close/>
                <a:moveTo>
                  <a:pt x="246" y="720"/>
                </a:moveTo>
                <a:cubicBezTo>
                  <a:pt x="254" y="663"/>
                  <a:pt x="254" y="603"/>
                  <a:pt x="239" y="550"/>
                </a:cubicBezTo>
                <a:cubicBezTo>
                  <a:pt x="0" y="415"/>
                  <a:pt x="62" y="105"/>
                  <a:pt x="263" y="42"/>
                </a:cubicBezTo>
                <a:cubicBezTo>
                  <a:pt x="369" y="0"/>
                  <a:pt x="513" y="25"/>
                  <a:pt x="606" y="119"/>
                </a:cubicBezTo>
                <a:cubicBezTo>
                  <a:pt x="674" y="187"/>
                  <a:pt x="642" y="204"/>
                  <a:pt x="642" y="204"/>
                </a:cubicBezTo>
                <a:lnTo>
                  <a:pt x="627" y="213"/>
                </a:lnTo>
                <a:cubicBezTo>
                  <a:pt x="635" y="245"/>
                  <a:pt x="650" y="305"/>
                  <a:pt x="648" y="313"/>
                </a:cubicBezTo>
                <a:cubicBezTo>
                  <a:pt x="645" y="324"/>
                  <a:pt x="633" y="336"/>
                  <a:pt x="633" y="336"/>
                </a:cubicBezTo>
                <a:lnTo>
                  <a:pt x="667" y="450"/>
                </a:lnTo>
                <a:lnTo>
                  <a:pt x="636" y="462"/>
                </a:lnTo>
                <a:cubicBezTo>
                  <a:pt x="643" y="499"/>
                  <a:pt x="647" y="530"/>
                  <a:pt x="643" y="566"/>
                </a:cubicBezTo>
                <a:cubicBezTo>
                  <a:pt x="643" y="572"/>
                  <a:pt x="622" y="590"/>
                  <a:pt x="606" y="591"/>
                </a:cubicBezTo>
                <a:lnTo>
                  <a:pt x="504" y="598"/>
                </a:lnTo>
                <a:lnTo>
                  <a:pt x="510" y="720"/>
                </a:lnTo>
                <a:lnTo>
                  <a:pt x="246" y="7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3" tIns="34277" rIns="68553" bIns="34277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Freeform 13"/>
          <p:cNvSpPr>
            <a:spLocks noEditPoints="1"/>
          </p:cNvSpPr>
          <p:nvPr/>
        </p:nvSpPr>
        <p:spPr bwMode="auto">
          <a:xfrm>
            <a:off x="7850508" y="4349070"/>
            <a:ext cx="442586" cy="476227"/>
          </a:xfrm>
          <a:custGeom>
            <a:avLst/>
            <a:gdLst>
              <a:gd name="T0" fmla="*/ 255 w 847"/>
              <a:gd name="T1" fmla="*/ 138 h 903"/>
              <a:gd name="T2" fmla="*/ 555 w 847"/>
              <a:gd name="T3" fmla="*/ 100 h 903"/>
              <a:gd name="T4" fmla="*/ 448 w 847"/>
              <a:gd name="T5" fmla="*/ 61 h 903"/>
              <a:gd name="T6" fmla="*/ 324 w 847"/>
              <a:gd name="T7" fmla="*/ 61 h 903"/>
              <a:gd name="T8" fmla="*/ 217 w 847"/>
              <a:gd name="T9" fmla="*/ 100 h 903"/>
              <a:gd name="T10" fmla="*/ 697 w 847"/>
              <a:gd name="T11" fmla="*/ 782 h 903"/>
              <a:gd name="T12" fmla="*/ 709 w 847"/>
              <a:gd name="T13" fmla="*/ 755 h 903"/>
              <a:gd name="T14" fmla="*/ 660 w 847"/>
              <a:gd name="T15" fmla="*/ 586 h 903"/>
              <a:gd name="T16" fmla="*/ 629 w 847"/>
              <a:gd name="T17" fmla="*/ 586 h 903"/>
              <a:gd name="T18" fmla="*/ 629 w 847"/>
              <a:gd name="T19" fmla="*/ 716 h 903"/>
              <a:gd name="T20" fmla="*/ 630 w 847"/>
              <a:gd name="T21" fmla="*/ 719 h 903"/>
              <a:gd name="T22" fmla="*/ 631 w 847"/>
              <a:gd name="T23" fmla="*/ 722 h 903"/>
              <a:gd name="T24" fmla="*/ 633 w 847"/>
              <a:gd name="T25" fmla="*/ 724 h 903"/>
              <a:gd name="T26" fmla="*/ 807 w 847"/>
              <a:gd name="T27" fmla="*/ 596 h 903"/>
              <a:gd name="T28" fmla="*/ 644 w 847"/>
              <a:gd name="T29" fmla="*/ 510 h 903"/>
              <a:gd name="T30" fmla="*/ 607 w 847"/>
              <a:gd name="T31" fmla="*/ 899 h 903"/>
              <a:gd name="T32" fmla="*/ 837 w 847"/>
              <a:gd name="T33" fmla="*/ 743 h 903"/>
              <a:gd name="T34" fmla="*/ 808 w 847"/>
              <a:gd name="T35" fmla="*/ 737 h 903"/>
              <a:gd name="T36" fmla="*/ 645 w 847"/>
              <a:gd name="T37" fmla="*/ 872 h 903"/>
              <a:gd name="T38" fmla="*/ 481 w 847"/>
              <a:gd name="T39" fmla="*/ 675 h 903"/>
              <a:gd name="T40" fmla="*/ 676 w 847"/>
              <a:gd name="T41" fmla="*/ 543 h 903"/>
              <a:gd name="T42" fmla="*/ 808 w 847"/>
              <a:gd name="T43" fmla="*/ 737 h 903"/>
              <a:gd name="T44" fmla="*/ 284 w 847"/>
              <a:gd name="T45" fmla="*/ 736 h 903"/>
              <a:gd name="T46" fmla="*/ 485 w 847"/>
              <a:gd name="T47" fmla="*/ 536 h 903"/>
              <a:gd name="T48" fmla="*/ 526 w 847"/>
              <a:gd name="T49" fmla="*/ 505 h 903"/>
              <a:gd name="T50" fmla="*/ 732 w 847"/>
              <a:gd name="T51" fmla="*/ 306 h 903"/>
              <a:gd name="T52" fmla="*/ 740 w 847"/>
              <a:gd name="T53" fmla="*/ 494 h 903"/>
              <a:gd name="T54" fmla="*/ 772 w 847"/>
              <a:gd name="T55" fmla="*/ 505 h 903"/>
              <a:gd name="T56" fmla="*/ 772 w 847"/>
              <a:gd name="T57" fmla="*/ 208 h 903"/>
              <a:gd name="T58" fmla="*/ 40 w 847"/>
              <a:gd name="T59" fmla="*/ 167 h 903"/>
              <a:gd name="T60" fmla="*/ 0 w 847"/>
              <a:gd name="T61" fmla="*/ 314 h 903"/>
              <a:gd name="T62" fmla="*/ 0 w 847"/>
              <a:gd name="T63" fmla="*/ 536 h 903"/>
              <a:gd name="T64" fmla="*/ 0 w 847"/>
              <a:gd name="T65" fmla="*/ 751 h 903"/>
              <a:gd name="T66" fmla="*/ 427 w 847"/>
              <a:gd name="T67" fmla="*/ 791 h 903"/>
              <a:gd name="T68" fmla="*/ 32 w 847"/>
              <a:gd name="T69" fmla="*/ 314 h 903"/>
              <a:gd name="T70" fmla="*/ 40 w 847"/>
              <a:gd name="T71" fmla="*/ 306 h 903"/>
              <a:gd name="T72" fmla="*/ 252 w 847"/>
              <a:gd name="T73" fmla="*/ 505 h 903"/>
              <a:gd name="T74" fmla="*/ 32 w 847"/>
              <a:gd name="T75" fmla="*/ 314 h 903"/>
              <a:gd name="T76" fmla="*/ 252 w 847"/>
              <a:gd name="T77" fmla="*/ 536 h 903"/>
              <a:gd name="T78" fmla="*/ 40 w 847"/>
              <a:gd name="T79" fmla="*/ 736 h 903"/>
              <a:gd name="T80" fmla="*/ 32 w 847"/>
              <a:gd name="T81" fmla="*/ 536 h 903"/>
              <a:gd name="T82" fmla="*/ 284 w 847"/>
              <a:gd name="T83" fmla="*/ 505 h 903"/>
              <a:gd name="T84" fmla="*/ 284 w 847"/>
              <a:gd name="T85" fmla="*/ 306 h 903"/>
              <a:gd name="T86" fmla="*/ 495 w 847"/>
              <a:gd name="T87" fmla="*/ 505 h 903"/>
              <a:gd name="T88" fmla="*/ 511 w 847"/>
              <a:gd name="T89" fmla="*/ 207 h 903"/>
              <a:gd name="T90" fmla="*/ 538 w 847"/>
              <a:gd name="T91" fmla="*/ 235 h 903"/>
              <a:gd name="T92" fmla="*/ 483 w 847"/>
              <a:gd name="T93" fmla="*/ 235 h 903"/>
              <a:gd name="T94" fmla="*/ 268 w 847"/>
              <a:gd name="T95" fmla="*/ 207 h 903"/>
              <a:gd name="T96" fmla="*/ 295 w 847"/>
              <a:gd name="T97" fmla="*/ 235 h 903"/>
              <a:gd name="T98" fmla="*/ 241 w 847"/>
              <a:gd name="T99" fmla="*/ 235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47" h="903">
                <a:moveTo>
                  <a:pt x="217" y="100"/>
                </a:moveTo>
                <a:cubicBezTo>
                  <a:pt x="217" y="121"/>
                  <a:pt x="234" y="138"/>
                  <a:pt x="255" y="138"/>
                </a:cubicBezTo>
                <a:lnTo>
                  <a:pt x="517" y="138"/>
                </a:lnTo>
                <a:cubicBezTo>
                  <a:pt x="538" y="138"/>
                  <a:pt x="555" y="121"/>
                  <a:pt x="555" y="100"/>
                </a:cubicBezTo>
                <a:cubicBezTo>
                  <a:pt x="555" y="79"/>
                  <a:pt x="538" y="61"/>
                  <a:pt x="517" y="61"/>
                </a:cubicBezTo>
                <a:lnTo>
                  <a:pt x="448" y="61"/>
                </a:lnTo>
                <a:cubicBezTo>
                  <a:pt x="448" y="27"/>
                  <a:pt x="420" y="0"/>
                  <a:pt x="386" y="0"/>
                </a:cubicBezTo>
                <a:cubicBezTo>
                  <a:pt x="352" y="0"/>
                  <a:pt x="324" y="27"/>
                  <a:pt x="324" y="61"/>
                </a:cubicBezTo>
                <a:lnTo>
                  <a:pt x="255" y="61"/>
                </a:lnTo>
                <a:cubicBezTo>
                  <a:pt x="234" y="61"/>
                  <a:pt x="217" y="79"/>
                  <a:pt x="217" y="100"/>
                </a:cubicBezTo>
                <a:close/>
                <a:moveTo>
                  <a:pt x="686" y="777"/>
                </a:moveTo>
                <a:cubicBezTo>
                  <a:pt x="689" y="780"/>
                  <a:pt x="693" y="782"/>
                  <a:pt x="697" y="782"/>
                </a:cubicBezTo>
                <a:cubicBezTo>
                  <a:pt x="702" y="782"/>
                  <a:pt x="706" y="780"/>
                  <a:pt x="709" y="777"/>
                </a:cubicBezTo>
                <a:cubicBezTo>
                  <a:pt x="715" y="771"/>
                  <a:pt x="715" y="761"/>
                  <a:pt x="709" y="755"/>
                </a:cubicBezTo>
                <a:lnTo>
                  <a:pt x="660" y="706"/>
                </a:lnTo>
                <a:lnTo>
                  <a:pt x="660" y="586"/>
                </a:lnTo>
                <a:cubicBezTo>
                  <a:pt x="660" y="577"/>
                  <a:pt x="653" y="570"/>
                  <a:pt x="644" y="570"/>
                </a:cubicBezTo>
                <a:cubicBezTo>
                  <a:pt x="636" y="570"/>
                  <a:pt x="629" y="577"/>
                  <a:pt x="629" y="586"/>
                </a:cubicBezTo>
                <a:lnTo>
                  <a:pt x="629" y="713"/>
                </a:lnTo>
                <a:cubicBezTo>
                  <a:pt x="629" y="714"/>
                  <a:pt x="629" y="715"/>
                  <a:pt x="629" y="716"/>
                </a:cubicBezTo>
                <a:cubicBezTo>
                  <a:pt x="629" y="716"/>
                  <a:pt x="629" y="717"/>
                  <a:pt x="629" y="717"/>
                </a:cubicBezTo>
                <a:cubicBezTo>
                  <a:pt x="629" y="718"/>
                  <a:pt x="630" y="718"/>
                  <a:pt x="630" y="719"/>
                </a:cubicBezTo>
                <a:cubicBezTo>
                  <a:pt x="630" y="719"/>
                  <a:pt x="630" y="720"/>
                  <a:pt x="631" y="720"/>
                </a:cubicBezTo>
                <a:cubicBezTo>
                  <a:pt x="631" y="721"/>
                  <a:pt x="631" y="721"/>
                  <a:pt x="631" y="722"/>
                </a:cubicBezTo>
                <a:cubicBezTo>
                  <a:pt x="632" y="722"/>
                  <a:pt x="632" y="723"/>
                  <a:pt x="633" y="724"/>
                </a:cubicBezTo>
                <a:cubicBezTo>
                  <a:pt x="633" y="724"/>
                  <a:pt x="633" y="724"/>
                  <a:pt x="633" y="724"/>
                </a:cubicBezTo>
                <a:lnTo>
                  <a:pt x="686" y="777"/>
                </a:lnTo>
                <a:close/>
                <a:moveTo>
                  <a:pt x="807" y="596"/>
                </a:moveTo>
                <a:cubicBezTo>
                  <a:pt x="777" y="552"/>
                  <a:pt x="733" y="523"/>
                  <a:pt x="681" y="513"/>
                </a:cubicBezTo>
                <a:cubicBezTo>
                  <a:pt x="669" y="511"/>
                  <a:pt x="657" y="510"/>
                  <a:pt x="644" y="510"/>
                </a:cubicBezTo>
                <a:cubicBezTo>
                  <a:pt x="550" y="510"/>
                  <a:pt x="469" y="577"/>
                  <a:pt x="451" y="669"/>
                </a:cubicBezTo>
                <a:cubicBezTo>
                  <a:pt x="431" y="776"/>
                  <a:pt x="501" y="879"/>
                  <a:pt x="607" y="899"/>
                </a:cubicBezTo>
                <a:cubicBezTo>
                  <a:pt x="620" y="902"/>
                  <a:pt x="632" y="903"/>
                  <a:pt x="645" y="903"/>
                </a:cubicBezTo>
                <a:cubicBezTo>
                  <a:pt x="739" y="903"/>
                  <a:pt x="820" y="836"/>
                  <a:pt x="837" y="743"/>
                </a:cubicBezTo>
                <a:cubicBezTo>
                  <a:pt x="847" y="692"/>
                  <a:pt x="836" y="639"/>
                  <a:pt x="807" y="596"/>
                </a:cubicBezTo>
                <a:close/>
                <a:moveTo>
                  <a:pt x="808" y="737"/>
                </a:moveTo>
                <a:lnTo>
                  <a:pt x="808" y="737"/>
                </a:lnTo>
                <a:cubicBezTo>
                  <a:pt x="793" y="816"/>
                  <a:pt x="724" y="872"/>
                  <a:pt x="645" y="872"/>
                </a:cubicBezTo>
                <a:cubicBezTo>
                  <a:pt x="634" y="872"/>
                  <a:pt x="624" y="871"/>
                  <a:pt x="613" y="869"/>
                </a:cubicBezTo>
                <a:cubicBezTo>
                  <a:pt x="523" y="852"/>
                  <a:pt x="464" y="765"/>
                  <a:pt x="481" y="675"/>
                </a:cubicBezTo>
                <a:cubicBezTo>
                  <a:pt x="496" y="597"/>
                  <a:pt x="565" y="540"/>
                  <a:pt x="644" y="540"/>
                </a:cubicBezTo>
                <a:cubicBezTo>
                  <a:pt x="655" y="540"/>
                  <a:pt x="665" y="541"/>
                  <a:pt x="676" y="543"/>
                </a:cubicBezTo>
                <a:cubicBezTo>
                  <a:pt x="719" y="551"/>
                  <a:pt x="757" y="576"/>
                  <a:pt x="782" y="613"/>
                </a:cubicBezTo>
                <a:cubicBezTo>
                  <a:pt x="807" y="650"/>
                  <a:pt x="816" y="694"/>
                  <a:pt x="808" y="737"/>
                </a:cubicBezTo>
                <a:close/>
                <a:moveTo>
                  <a:pt x="413" y="736"/>
                </a:moveTo>
                <a:lnTo>
                  <a:pt x="284" y="736"/>
                </a:lnTo>
                <a:lnTo>
                  <a:pt x="284" y="536"/>
                </a:lnTo>
                <a:lnTo>
                  <a:pt x="485" y="536"/>
                </a:lnTo>
                <a:cubicBezTo>
                  <a:pt x="497" y="524"/>
                  <a:pt x="512" y="514"/>
                  <a:pt x="527" y="505"/>
                </a:cubicBezTo>
                <a:lnTo>
                  <a:pt x="526" y="505"/>
                </a:lnTo>
                <a:lnTo>
                  <a:pt x="526" y="306"/>
                </a:lnTo>
                <a:lnTo>
                  <a:pt x="732" y="306"/>
                </a:lnTo>
                <a:cubicBezTo>
                  <a:pt x="736" y="306"/>
                  <a:pt x="740" y="309"/>
                  <a:pt x="740" y="314"/>
                </a:cubicBezTo>
                <a:lnTo>
                  <a:pt x="740" y="494"/>
                </a:lnTo>
                <a:cubicBezTo>
                  <a:pt x="751" y="499"/>
                  <a:pt x="762" y="505"/>
                  <a:pt x="772" y="511"/>
                </a:cubicBezTo>
                <a:lnTo>
                  <a:pt x="772" y="505"/>
                </a:lnTo>
                <a:lnTo>
                  <a:pt x="772" y="314"/>
                </a:lnTo>
                <a:lnTo>
                  <a:pt x="772" y="208"/>
                </a:lnTo>
                <a:cubicBezTo>
                  <a:pt x="772" y="185"/>
                  <a:pt x="754" y="167"/>
                  <a:pt x="732" y="167"/>
                </a:cubicBezTo>
                <a:lnTo>
                  <a:pt x="40" y="167"/>
                </a:lnTo>
                <a:cubicBezTo>
                  <a:pt x="18" y="167"/>
                  <a:pt x="0" y="185"/>
                  <a:pt x="0" y="208"/>
                </a:cubicBezTo>
                <a:lnTo>
                  <a:pt x="0" y="314"/>
                </a:lnTo>
                <a:lnTo>
                  <a:pt x="0" y="505"/>
                </a:lnTo>
                <a:lnTo>
                  <a:pt x="0" y="536"/>
                </a:lnTo>
                <a:lnTo>
                  <a:pt x="0" y="727"/>
                </a:lnTo>
                <a:lnTo>
                  <a:pt x="0" y="751"/>
                </a:lnTo>
                <a:cubicBezTo>
                  <a:pt x="0" y="773"/>
                  <a:pt x="18" y="791"/>
                  <a:pt x="40" y="791"/>
                </a:cubicBezTo>
                <a:lnTo>
                  <a:pt x="427" y="791"/>
                </a:lnTo>
                <a:cubicBezTo>
                  <a:pt x="420" y="773"/>
                  <a:pt x="415" y="755"/>
                  <a:pt x="413" y="736"/>
                </a:cubicBezTo>
                <a:close/>
                <a:moveTo>
                  <a:pt x="32" y="314"/>
                </a:moveTo>
                <a:lnTo>
                  <a:pt x="32" y="314"/>
                </a:lnTo>
                <a:cubicBezTo>
                  <a:pt x="32" y="309"/>
                  <a:pt x="36" y="306"/>
                  <a:pt x="40" y="306"/>
                </a:cubicBezTo>
                <a:lnTo>
                  <a:pt x="252" y="306"/>
                </a:lnTo>
                <a:lnTo>
                  <a:pt x="252" y="505"/>
                </a:lnTo>
                <a:lnTo>
                  <a:pt x="32" y="505"/>
                </a:lnTo>
                <a:lnTo>
                  <a:pt x="32" y="314"/>
                </a:lnTo>
                <a:close/>
                <a:moveTo>
                  <a:pt x="252" y="536"/>
                </a:moveTo>
                <a:lnTo>
                  <a:pt x="252" y="536"/>
                </a:lnTo>
                <a:lnTo>
                  <a:pt x="252" y="736"/>
                </a:lnTo>
                <a:lnTo>
                  <a:pt x="40" y="736"/>
                </a:lnTo>
                <a:cubicBezTo>
                  <a:pt x="36" y="736"/>
                  <a:pt x="32" y="732"/>
                  <a:pt x="32" y="727"/>
                </a:cubicBezTo>
                <a:lnTo>
                  <a:pt x="32" y="536"/>
                </a:lnTo>
                <a:lnTo>
                  <a:pt x="252" y="536"/>
                </a:lnTo>
                <a:close/>
                <a:moveTo>
                  <a:pt x="284" y="505"/>
                </a:moveTo>
                <a:lnTo>
                  <a:pt x="284" y="505"/>
                </a:lnTo>
                <a:lnTo>
                  <a:pt x="284" y="306"/>
                </a:lnTo>
                <a:lnTo>
                  <a:pt x="495" y="306"/>
                </a:lnTo>
                <a:lnTo>
                  <a:pt x="495" y="505"/>
                </a:lnTo>
                <a:lnTo>
                  <a:pt x="284" y="505"/>
                </a:lnTo>
                <a:close/>
                <a:moveTo>
                  <a:pt x="511" y="207"/>
                </a:moveTo>
                <a:lnTo>
                  <a:pt x="511" y="207"/>
                </a:lnTo>
                <a:cubicBezTo>
                  <a:pt x="526" y="207"/>
                  <a:pt x="538" y="219"/>
                  <a:pt x="538" y="235"/>
                </a:cubicBezTo>
                <a:cubicBezTo>
                  <a:pt x="538" y="250"/>
                  <a:pt x="526" y="262"/>
                  <a:pt x="511" y="262"/>
                </a:cubicBezTo>
                <a:cubicBezTo>
                  <a:pt x="496" y="262"/>
                  <a:pt x="483" y="250"/>
                  <a:pt x="483" y="235"/>
                </a:cubicBezTo>
                <a:cubicBezTo>
                  <a:pt x="483" y="219"/>
                  <a:pt x="496" y="207"/>
                  <a:pt x="511" y="207"/>
                </a:cubicBezTo>
                <a:close/>
                <a:moveTo>
                  <a:pt x="268" y="207"/>
                </a:moveTo>
                <a:lnTo>
                  <a:pt x="268" y="207"/>
                </a:lnTo>
                <a:cubicBezTo>
                  <a:pt x="283" y="207"/>
                  <a:pt x="295" y="219"/>
                  <a:pt x="295" y="235"/>
                </a:cubicBezTo>
                <a:cubicBezTo>
                  <a:pt x="295" y="250"/>
                  <a:pt x="283" y="262"/>
                  <a:pt x="268" y="262"/>
                </a:cubicBezTo>
                <a:cubicBezTo>
                  <a:pt x="253" y="262"/>
                  <a:pt x="241" y="250"/>
                  <a:pt x="241" y="235"/>
                </a:cubicBezTo>
                <a:cubicBezTo>
                  <a:pt x="241" y="219"/>
                  <a:pt x="253" y="207"/>
                  <a:pt x="268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53" tIns="34277" rIns="68553" bIns="342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3"/>
          <p:cNvCxnSpPr/>
          <p:nvPr/>
        </p:nvCxnSpPr>
        <p:spPr>
          <a:xfrm>
            <a:off x="905320" y="3574442"/>
            <a:ext cx="7387178" cy="0"/>
          </a:xfrm>
          <a:prstGeom prst="line">
            <a:avLst/>
          </a:prstGeom>
          <a:ln w="38100" cap="rnd">
            <a:solidFill>
              <a:schemeClr val="bg1">
                <a:lumMod val="8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4"/>
          <p:cNvCxnSpPr/>
          <p:nvPr/>
        </p:nvCxnSpPr>
        <p:spPr>
          <a:xfrm flipV="1">
            <a:off x="1510577" y="3183177"/>
            <a:ext cx="0" cy="391264"/>
          </a:xfrm>
          <a:prstGeom prst="line">
            <a:avLst/>
          </a:prstGeom>
          <a:ln w="38100" cap="rnd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5"/>
          <p:cNvSpPr/>
          <p:nvPr/>
        </p:nvSpPr>
        <p:spPr>
          <a:xfrm>
            <a:off x="1004086" y="2167662"/>
            <a:ext cx="1014250" cy="1015515"/>
          </a:xfrm>
          <a:prstGeom prst="ellipse">
            <a:avLst/>
          </a:prstGeom>
          <a:solidFill>
            <a:srgbClr val="15A681"/>
          </a:soli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5" name="Straight Connector 7"/>
          <p:cNvCxnSpPr/>
          <p:nvPr/>
        </p:nvCxnSpPr>
        <p:spPr>
          <a:xfrm flipV="1">
            <a:off x="3050311" y="3574442"/>
            <a:ext cx="0" cy="391265"/>
          </a:xfrm>
          <a:prstGeom prst="line">
            <a:avLst/>
          </a:prstGeom>
          <a:ln w="38100" cap="rnd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8"/>
          <p:cNvSpPr/>
          <p:nvPr/>
        </p:nvSpPr>
        <p:spPr>
          <a:xfrm>
            <a:off x="2542554" y="3965707"/>
            <a:ext cx="1015515" cy="1015515"/>
          </a:xfrm>
          <a:prstGeom prst="ellipse">
            <a:avLst/>
          </a:prstGeom>
          <a:solidFill>
            <a:srgbClr val="15A681"/>
          </a:solidFill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lIns="22860" tIns="22860" rIns="22860" bIns="22860" spcCol="1270" anchor="ctr"/>
          <a:lstStyle/>
          <a:p>
            <a:pPr algn="ctr" defTabSz="2667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 sz="3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cxnSp>
        <p:nvCxnSpPr>
          <p:cNvPr id="7" name="Straight Connector 10"/>
          <p:cNvCxnSpPr/>
          <p:nvPr/>
        </p:nvCxnSpPr>
        <p:spPr>
          <a:xfrm flipV="1">
            <a:off x="6137377" y="3574442"/>
            <a:ext cx="0" cy="391265"/>
          </a:xfrm>
          <a:prstGeom prst="line">
            <a:avLst/>
          </a:prstGeom>
          <a:ln w="38100" cap="rnd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11"/>
          <p:cNvSpPr/>
          <p:nvPr/>
        </p:nvSpPr>
        <p:spPr>
          <a:xfrm>
            <a:off x="5629620" y="3965707"/>
            <a:ext cx="1015515" cy="1015515"/>
          </a:xfrm>
          <a:prstGeom prst="ellipse">
            <a:avLst/>
          </a:prstGeom>
          <a:solidFill>
            <a:srgbClr val="15A681"/>
          </a:solidFill>
          <a:ln>
            <a:noFill/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lIns="22860" tIns="22860" rIns="22860" bIns="22860" spcCol="1270" anchor="ctr"/>
          <a:lstStyle/>
          <a:p>
            <a:pPr algn="ctr" defTabSz="2667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 sz="3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cxnSp>
        <p:nvCxnSpPr>
          <p:cNvPr id="9" name="Straight Connector 13"/>
          <p:cNvCxnSpPr/>
          <p:nvPr/>
        </p:nvCxnSpPr>
        <p:spPr>
          <a:xfrm flipV="1">
            <a:off x="7687241" y="3183177"/>
            <a:ext cx="0" cy="391264"/>
          </a:xfrm>
          <a:prstGeom prst="line">
            <a:avLst/>
          </a:prstGeom>
          <a:ln w="38100" cap="rnd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14"/>
          <p:cNvSpPr/>
          <p:nvPr/>
        </p:nvSpPr>
        <p:spPr>
          <a:xfrm>
            <a:off x="7179483" y="2167662"/>
            <a:ext cx="1015515" cy="1015515"/>
          </a:xfrm>
          <a:prstGeom prst="ellipse">
            <a:avLst/>
          </a:prstGeom>
          <a:solidFill>
            <a:srgbClr val="15A681"/>
          </a:soli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Straight Connector 16"/>
          <p:cNvCxnSpPr/>
          <p:nvPr/>
        </p:nvCxnSpPr>
        <p:spPr>
          <a:xfrm flipV="1">
            <a:off x="4598909" y="3183177"/>
            <a:ext cx="0" cy="391264"/>
          </a:xfrm>
          <a:prstGeom prst="line">
            <a:avLst/>
          </a:prstGeom>
          <a:ln w="38100" cap="rnd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7"/>
          <p:cNvSpPr/>
          <p:nvPr/>
        </p:nvSpPr>
        <p:spPr>
          <a:xfrm>
            <a:off x="4091151" y="2167662"/>
            <a:ext cx="1015515" cy="1015515"/>
          </a:xfrm>
          <a:prstGeom prst="ellipse">
            <a:avLst/>
          </a:prstGeom>
          <a:solidFill>
            <a:srgbClr val="15A681"/>
          </a:soli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297851" y="2344934"/>
            <a:ext cx="4254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57"/>
          <p:cNvSpPr txBox="1">
            <a:spLocks noChangeArrowheads="1"/>
          </p:cNvSpPr>
          <p:nvPr/>
        </p:nvSpPr>
        <p:spPr bwMode="auto">
          <a:xfrm>
            <a:off x="4381118" y="2344934"/>
            <a:ext cx="4254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32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58"/>
          <p:cNvSpPr txBox="1">
            <a:spLocks noChangeArrowheads="1"/>
          </p:cNvSpPr>
          <p:nvPr/>
        </p:nvSpPr>
        <p:spPr bwMode="auto">
          <a:xfrm>
            <a:off x="7474514" y="2344934"/>
            <a:ext cx="4254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</a:t>
            </a:r>
            <a:endParaRPr lang="zh-CN" altLang="en-US" sz="32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59"/>
          <p:cNvSpPr txBox="1">
            <a:spLocks noChangeArrowheads="1"/>
          </p:cNvSpPr>
          <p:nvPr/>
        </p:nvSpPr>
        <p:spPr bwMode="auto">
          <a:xfrm>
            <a:off x="2837585" y="4144244"/>
            <a:ext cx="4254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32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60"/>
          <p:cNvSpPr txBox="1">
            <a:spLocks noChangeArrowheads="1"/>
          </p:cNvSpPr>
          <p:nvPr/>
        </p:nvSpPr>
        <p:spPr bwMode="auto">
          <a:xfrm>
            <a:off x="5929715" y="4144244"/>
            <a:ext cx="4254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32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1647238" y="5210636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734304" y="5210636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6284167" y="1268760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3190771" y="1268760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107504" y="1268760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HERE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that has been specifically designed.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Quad Arrow 15"/>
          <p:cNvSpPr/>
          <p:nvPr/>
        </p:nvSpPr>
        <p:spPr>
          <a:xfrm>
            <a:off x="2682627" y="1500733"/>
            <a:ext cx="3801959" cy="3800475"/>
          </a:xfrm>
          <a:prstGeom prst="quadArrow">
            <a:avLst>
              <a:gd name="adj1" fmla="val 937"/>
              <a:gd name="adj2" fmla="val 1969"/>
              <a:gd name="adj3" fmla="val 5000"/>
            </a:avLst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Calibri"/>
              <a:ea typeface="宋体"/>
              <a:cs typeface="+mn-ea"/>
              <a:sym typeface="+mn-lt"/>
            </a:endParaRPr>
          </a:p>
        </p:txBody>
      </p:sp>
      <p:sp>
        <p:nvSpPr>
          <p:cNvPr id="25" name="Freeform 16"/>
          <p:cNvSpPr/>
          <p:nvPr/>
        </p:nvSpPr>
        <p:spPr>
          <a:xfrm>
            <a:off x="2929065" y="1747170"/>
            <a:ext cx="1521674" cy="1520190"/>
          </a:xfrm>
          <a:custGeom>
            <a:avLst/>
            <a:gdLst>
              <a:gd name="connsiteX0" fmla="*/ 0 w 3656647"/>
              <a:gd name="connsiteY0" fmla="*/ 0 h 3656647"/>
              <a:gd name="connsiteX1" fmla="*/ 3656647 w 3656647"/>
              <a:gd name="connsiteY1" fmla="*/ 0 h 3656647"/>
              <a:gd name="connsiteX2" fmla="*/ 3656647 w 3656647"/>
              <a:gd name="connsiteY2" fmla="*/ 3656647 h 3656647"/>
              <a:gd name="connsiteX3" fmla="*/ 0 w 3656647"/>
              <a:gd name="connsiteY3" fmla="*/ 3656647 h 3656647"/>
              <a:gd name="connsiteX4" fmla="*/ 0 w 3656647"/>
              <a:gd name="connsiteY4" fmla="*/ 0 h 36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6647" h="3656647">
                <a:moveTo>
                  <a:pt x="0" y="0"/>
                </a:moveTo>
                <a:lnTo>
                  <a:pt x="3656647" y="0"/>
                </a:lnTo>
                <a:lnTo>
                  <a:pt x="3656647" y="3656647"/>
                </a:lnTo>
                <a:lnTo>
                  <a:pt x="0" y="3656647"/>
                </a:lnTo>
                <a:lnTo>
                  <a:pt x="0" y="0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26" name="Freeform 17"/>
          <p:cNvSpPr/>
          <p:nvPr/>
        </p:nvSpPr>
        <p:spPr>
          <a:xfrm>
            <a:off x="4716475" y="1747170"/>
            <a:ext cx="1520190" cy="1520190"/>
          </a:xfrm>
          <a:custGeom>
            <a:avLst/>
            <a:gdLst>
              <a:gd name="connsiteX0" fmla="*/ 0 w 3656647"/>
              <a:gd name="connsiteY0" fmla="*/ 0 h 3656647"/>
              <a:gd name="connsiteX1" fmla="*/ 3656647 w 3656647"/>
              <a:gd name="connsiteY1" fmla="*/ 0 h 3656647"/>
              <a:gd name="connsiteX2" fmla="*/ 3656647 w 3656647"/>
              <a:gd name="connsiteY2" fmla="*/ 3656647 h 3656647"/>
              <a:gd name="connsiteX3" fmla="*/ 0 w 3656647"/>
              <a:gd name="connsiteY3" fmla="*/ 3656647 h 3656647"/>
              <a:gd name="connsiteX4" fmla="*/ 0 w 3656647"/>
              <a:gd name="connsiteY4" fmla="*/ 0 h 36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6647" h="3656647">
                <a:moveTo>
                  <a:pt x="0" y="0"/>
                </a:moveTo>
                <a:lnTo>
                  <a:pt x="3656647" y="0"/>
                </a:lnTo>
                <a:lnTo>
                  <a:pt x="3656647" y="3656647"/>
                </a:lnTo>
                <a:lnTo>
                  <a:pt x="0" y="3656647"/>
                </a:lnTo>
                <a:lnTo>
                  <a:pt x="0" y="0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27" name="Freeform 18"/>
          <p:cNvSpPr/>
          <p:nvPr/>
        </p:nvSpPr>
        <p:spPr>
          <a:xfrm>
            <a:off x="2929065" y="3534581"/>
            <a:ext cx="1521674" cy="1520190"/>
          </a:xfrm>
          <a:custGeom>
            <a:avLst/>
            <a:gdLst>
              <a:gd name="connsiteX0" fmla="*/ 0 w 3656647"/>
              <a:gd name="connsiteY0" fmla="*/ 0 h 3656647"/>
              <a:gd name="connsiteX1" fmla="*/ 3656647 w 3656647"/>
              <a:gd name="connsiteY1" fmla="*/ 0 h 3656647"/>
              <a:gd name="connsiteX2" fmla="*/ 3656647 w 3656647"/>
              <a:gd name="connsiteY2" fmla="*/ 3656647 h 3656647"/>
              <a:gd name="connsiteX3" fmla="*/ 0 w 3656647"/>
              <a:gd name="connsiteY3" fmla="*/ 3656647 h 3656647"/>
              <a:gd name="connsiteX4" fmla="*/ 0 w 3656647"/>
              <a:gd name="connsiteY4" fmla="*/ 0 h 36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6647" h="3656647">
                <a:moveTo>
                  <a:pt x="0" y="0"/>
                </a:moveTo>
                <a:lnTo>
                  <a:pt x="3656647" y="0"/>
                </a:lnTo>
                <a:lnTo>
                  <a:pt x="3656647" y="3656647"/>
                </a:lnTo>
                <a:lnTo>
                  <a:pt x="0" y="3656647"/>
                </a:lnTo>
                <a:lnTo>
                  <a:pt x="0" y="0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28" name="Freeform 19"/>
          <p:cNvSpPr/>
          <p:nvPr/>
        </p:nvSpPr>
        <p:spPr>
          <a:xfrm>
            <a:off x="4716475" y="3534581"/>
            <a:ext cx="1520190" cy="1520190"/>
          </a:xfrm>
          <a:custGeom>
            <a:avLst/>
            <a:gdLst>
              <a:gd name="connsiteX0" fmla="*/ 0 w 3656647"/>
              <a:gd name="connsiteY0" fmla="*/ 0 h 3656647"/>
              <a:gd name="connsiteX1" fmla="*/ 3656647 w 3656647"/>
              <a:gd name="connsiteY1" fmla="*/ 0 h 3656647"/>
              <a:gd name="connsiteX2" fmla="*/ 3656647 w 3656647"/>
              <a:gd name="connsiteY2" fmla="*/ 3656647 h 3656647"/>
              <a:gd name="connsiteX3" fmla="*/ 0 w 3656647"/>
              <a:gd name="connsiteY3" fmla="*/ 3656647 h 3656647"/>
              <a:gd name="connsiteX4" fmla="*/ 0 w 3656647"/>
              <a:gd name="connsiteY4" fmla="*/ 0 h 36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6647" h="3656647">
                <a:moveTo>
                  <a:pt x="0" y="0"/>
                </a:moveTo>
                <a:lnTo>
                  <a:pt x="3656647" y="0"/>
                </a:lnTo>
                <a:lnTo>
                  <a:pt x="3656647" y="3656647"/>
                </a:lnTo>
                <a:lnTo>
                  <a:pt x="0" y="3656647"/>
                </a:lnTo>
                <a:lnTo>
                  <a:pt x="0" y="0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3432330" y="2228168"/>
            <a:ext cx="524050" cy="524050"/>
            <a:chOff x="4788332" y="2355747"/>
            <a:chExt cx="561343" cy="560384"/>
          </a:xfrm>
        </p:grpSpPr>
        <p:sp>
          <p:nvSpPr>
            <p:cNvPr id="30" name="AutoShape 128"/>
            <p:cNvSpPr>
              <a:spLocks/>
            </p:cNvSpPr>
            <p:nvPr/>
          </p:nvSpPr>
          <p:spPr bwMode="auto">
            <a:xfrm>
              <a:off x="4788332" y="2355747"/>
              <a:ext cx="561343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AutoShape 129"/>
            <p:cNvSpPr>
              <a:spLocks/>
            </p:cNvSpPr>
            <p:nvPr/>
          </p:nvSpPr>
          <p:spPr bwMode="auto">
            <a:xfrm>
              <a:off x="5138177" y="2425597"/>
              <a:ext cx="139938" cy="139699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" name="组合 6"/>
          <p:cNvGrpSpPr>
            <a:grpSpLocks/>
          </p:cNvGrpSpPr>
          <p:nvPr/>
        </p:nvGrpSpPr>
        <p:grpSpPr bwMode="auto">
          <a:xfrm>
            <a:off x="5179658" y="2250437"/>
            <a:ext cx="524049" cy="524049"/>
            <a:chOff x="6657058" y="2379116"/>
            <a:chExt cx="560384" cy="560384"/>
          </a:xfrm>
        </p:grpSpPr>
        <p:sp>
          <p:nvSpPr>
            <p:cNvPr id="33" name="AutoShape 126"/>
            <p:cNvSpPr>
              <a:spLocks/>
            </p:cNvSpPr>
            <p:nvPr/>
          </p:nvSpPr>
          <p:spPr bwMode="auto">
            <a:xfrm>
              <a:off x="6657058" y="2379116"/>
              <a:ext cx="560384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AutoShape 127"/>
            <p:cNvSpPr>
              <a:spLocks/>
            </p:cNvSpPr>
            <p:nvPr/>
          </p:nvSpPr>
          <p:spPr bwMode="auto">
            <a:xfrm>
              <a:off x="6884069" y="2466428"/>
              <a:ext cx="131762" cy="1317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5" name="组合 8"/>
          <p:cNvGrpSpPr>
            <a:grpSpLocks/>
          </p:cNvGrpSpPr>
          <p:nvPr/>
        </p:nvGrpSpPr>
        <p:grpSpPr bwMode="auto">
          <a:xfrm>
            <a:off x="3494682" y="4042301"/>
            <a:ext cx="393409" cy="524050"/>
            <a:chOff x="4855625" y="4295472"/>
            <a:chExt cx="420528" cy="561343"/>
          </a:xfrm>
        </p:grpSpPr>
        <p:sp>
          <p:nvSpPr>
            <p:cNvPr id="36" name="AutoShape 108"/>
            <p:cNvSpPr>
              <a:spLocks/>
            </p:cNvSpPr>
            <p:nvPr/>
          </p:nvSpPr>
          <p:spPr bwMode="auto">
            <a:xfrm>
              <a:off x="4960360" y="4400426"/>
              <a:ext cx="211058" cy="2114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AutoShape 109"/>
            <p:cNvSpPr>
              <a:spLocks/>
            </p:cNvSpPr>
            <p:nvPr/>
          </p:nvSpPr>
          <p:spPr bwMode="auto">
            <a:xfrm>
              <a:off x="4855625" y="4295472"/>
              <a:ext cx="420528" cy="5613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组合 9"/>
          <p:cNvGrpSpPr>
            <a:grpSpLocks/>
          </p:cNvGrpSpPr>
          <p:nvPr/>
        </p:nvGrpSpPr>
        <p:grpSpPr bwMode="auto">
          <a:xfrm>
            <a:off x="5179658" y="4042301"/>
            <a:ext cx="524049" cy="524050"/>
            <a:chOff x="6657058" y="4295472"/>
            <a:chExt cx="560384" cy="560384"/>
          </a:xfrm>
        </p:grpSpPr>
        <p:sp>
          <p:nvSpPr>
            <p:cNvPr id="39" name="AutoShape 123"/>
            <p:cNvSpPr>
              <a:spLocks/>
            </p:cNvSpPr>
            <p:nvPr/>
          </p:nvSpPr>
          <p:spPr bwMode="auto">
            <a:xfrm>
              <a:off x="6657058" y="4295472"/>
              <a:ext cx="560384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AutoShape 124"/>
            <p:cNvSpPr>
              <a:spLocks/>
            </p:cNvSpPr>
            <p:nvPr/>
          </p:nvSpPr>
          <p:spPr bwMode="auto">
            <a:xfrm>
              <a:off x="6815807" y="4452634"/>
              <a:ext cx="244474" cy="2444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AutoShape 125"/>
            <p:cNvSpPr>
              <a:spLocks/>
            </p:cNvSpPr>
            <p:nvPr/>
          </p:nvSpPr>
          <p:spPr bwMode="auto">
            <a:xfrm>
              <a:off x="6866607" y="4505021"/>
              <a:ext cx="141286" cy="1412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-13298" y="2178431"/>
            <a:ext cx="2624184" cy="65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3" name="Rectangle 24"/>
          <p:cNvSpPr>
            <a:spLocks noChangeArrowheads="1"/>
          </p:cNvSpPr>
          <p:nvPr/>
        </p:nvSpPr>
        <p:spPr bwMode="auto">
          <a:xfrm>
            <a:off x="-13298" y="3974750"/>
            <a:ext cx="2624184" cy="65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6556328" y="2178431"/>
            <a:ext cx="2624184" cy="65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5" name="Rectangle 24"/>
          <p:cNvSpPr>
            <a:spLocks noChangeArrowheads="1"/>
          </p:cNvSpPr>
          <p:nvPr/>
        </p:nvSpPr>
        <p:spPr bwMode="auto">
          <a:xfrm>
            <a:off x="6556328" y="3974750"/>
            <a:ext cx="2624184" cy="65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lock Arc 64"/>
          <p:cNvSpPr>
            <a:spLocks noChangeAspect="1"/>
          </p:cNvSpPr>
          <p:nvPr/>
        </p:nvSpPr>
        <p:spPr>
          <a:xfrm rot="10800000">
            <a:off x="107504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BD80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34" name="Block Arc 68"/>
          <p:cNvSpPr>
            <a:spLocks noChangeAspect="1"/>
          </p:cNvSpPr>
          <p:nvPr/>
        </p:nvSpPr>
        <p:spPr>
          <a:xfrm>
            <a:off x="1868227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BD80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35" name="Block Arc 69"/>
          <p:cNvSpPr>
            <a:spLocks noChangeAspect="1"/>
          </p:cNvSpPr>
          <p:nvPr/>
        </p:nvSpPr>
        <p:spPr>
          <a:xfrm rot="10800000">
            <a:off x="3628949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BD80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36" name="Block Arc 70"/>
          <p:cNvSpPr>
            <a:spLocks noChangeAspect="1"/>
          </p:cNvSpPr>
          <p:nvPr/>
        </p:nvSpPr>
        <p:spPr>
          <a:xfrm>
            <a:off x="5389672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BD80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37" name="Block Arc 71"/>
          <p:cNvSpPr>
            <a:spLocks noChangeAspect="1"/>
          </p:cNvSpPr>
          <p:nvPr/>
        </p:nvSpPr>
        <p:spPr>
          <a:xfrm>
            <a:off x="107504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38" name="Block Arc 72"/>
          <p:cNvSpPr>
            <a:spLocks noChangeAspect="1"/>
          </p:cNvSpPr>
          <p:nvPr/>
        </p:nvSpPr>
        <p:spPr>
          <a:xfrm rot="10800000">
            <a:off x="7150394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BD80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39" name="Block Arc 73"/>
          <p:cNvSpPr>
            <a:spLocks noChangeAspect="1"/>
          </p:cNvSpPr>
          <p:nvPr/>
        </p:nvSpPr>
        <p:spPr>
          <a:xfrm rot="10800000">
            <a:off x="1868227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0" name="Block Arc 74"/>
          <p:cNvSpPr>
            <a:spLocks noChangeAspect="1"/>
          </p:cNvSpPr>
          <p:nvPr/>
        </p:nvSpPr>
        <p:spPr>
          <a:xfrm rot="10800000">
            <a:off x="5389672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1" name="Block Arc 75"/>
          <p:cNvSpPr>
            <a:spLocks noChangeAspect="1"/>
          </p:cNvSpPr>
          <p:nvPr/>
        </p:nvSpPr>
        <p:spPr>
          <a:xfrm>
            <a:off x="3628949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2" name="Block Arc 76"/>
          <p:cNvSpPr>
            <a:spLocks noChangeAspect="1"/>
          </p:cNvSpPr>
          <p:nvPr/>
        </p:nvSpPr>
        <p:spPr>
          <a:xfrm>
            <a:off x="7150394" y="1965540"/>
            <a:ext cx="1944887" cy="2018831"/>
          </a:xfrm>
          <a:prstGeom prst="blockArc">
            <a:avLst>
              <a:gd name="adj1" fmla="val 10800000"/>
              <a:gd name="adj2" fmla="val 0"/>
              <a:gd name="adj3" fmla="val 9694"/>
            </a:avLst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grpSp>
        <p:nvGrpSpPr>
          <p:cNvPr id="43" name="组合 1"/>
          <p:cNvGrpSpPr>
            <a:grpSpLocks/>
          </p:cNvGrpSpPr>
          <p:nvPr/>
        </p:nvGrpSpPr>
        <p:grpSpPr bwMode="auto">
          <a:xfrm>
            <a:off x="813467" y="2709173"/>
            <a:ext cx="531565" cy="530170"/>
            <a:chOff x="1796171" y="2679866"/>
            <a:chExt cx="604802" cy="603768"/>
          </a:xfrm>
          <a:solidFill>
            <a:srgbClr val="15A681"/>
          </a:solidFill>
        </p:grpSpPr>
        <p:sp>
          <p:nvSpPr>
            <p:cNvPr id="44" name="AutoShape 128"/>
            <p:cNvSpPr>
              <a:spLocks/>
            </p:cNvSpPr>
            <p:nvPr/>
          </p:nvSpPr>
          <p:spPr bwMode="auto">
            <a:xfrm>
              <a:off x="1796171" y="2679866"/>
              <a:ext cx="604802" cy="6037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  <p:sp>
          <p:nvSpPr>
            <p:cNvPr id="45" name="AutoShape 129"/>
            <p:cNvSpPr>
              <a:spLocks/>
            </p:cNvSpPr>
            <p:nvPr/>
          </p:nvSpPr>
          <p:spPr bwMode="auto">
            <a:xfrm>
              <a:off x="2173974" y="2754543"/>
              <a:ext cx="150803" cy="150941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</p:grpSp>
      <p:grpSp>
        <p:nvGrpSpPr>
          <p:cNvPr id="46" name="组合 18"/>
          <p:cNvGrpSpPr>
            <a:grpSpLocks/>
          </p:cNvGrpSpPr>
          <p:nvPr/>
        </p:nvGrpSpPr>
        <p:grpSpPr bwMode="auto">
          <a:xfrm>
            <a:off x="2590932" y="2724520"/>
            <a:ext cx="499476" cy="500871"/>
            <a:chOff x="3817196" y="2696885"/>
            <a:chExt cx="569730" cy="569730"/>
          </a:xfrm>
          <a:solidFill>
            <a:srgbClr val="15A681"/>
          </a:solidFill>
        </p:grpSpPr>
        <p:sp>
          <p:nvSpPr>
            <p:cNvPr id="47" name="AutoShape 126"/>
            <p:cNvSpPr>
              <a:spLocks/>
            </p:cNvSpPr>
            <p:nvPr/>
          </p:nvSpPr>
          <p:spPr bwMode="auto">
            <a:xfrm>
              <a:off x="3817196" y="2696885"/>
              <a:ext cx="569730" cy="5697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  <p:sp>
          <p:nvSpPr>
            <p:cNvPr id="48" name="AutoShape 127"/>
            <p:cNvSpPr>
              <a:spLocks/>
            </p:cNvSpPr>
            <p:nvPr/>
          </p:nvSpPr>
          <p:spPr bwMode="auto">
            <a:xfrm>
              <a:off x="4047952" y="2785757"/>
              <a:ext cx="133680" cy="13330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</p:grpSp>
      <p:grpSp>
        <p:nvGrpSpPr>
          <p:cNvPr id="49" name="组合 20"/>
          <p:cNvGrpSpPr>
            <a:grpSpLocks/>
          </p:cNvGrpSpPr>
          <p:nvPr/>
        </p:nvGrpSpPr>
        <p:grpSpPr bwMode="auto">
          <a:xfrm>
            <a:off x="6070522" y="2684059"/>
            <a:ext cx="583187" cy="581792"/>
            <a:chOff x="7777729" y="2650438"/>
            <a:chExt cx="662628" cy="662628"/>
          </a:xfrm>
          <a:solidFill>
            <a:srgbClr val="15A681"/>
          </a:solidFill>
        </p:grpSpPr>
        <p:sp>
          <p:nvSpPr>
            <p:cNvPr id="50" name="AutoShape 123"/>
            <p:cNvSpPr>
              <a:spLocks/>
            </p:cNvSpPr>
            <p:nvPr/>
          </p:nvSpPr>
          <p:spPr bwMode="auto">
            <a:xfrm>
              <a:off x="7777729" y="2650438"/>
              <a:ext cx="662628" cy="6626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  <p:sp>
          <p:nvSpPr>
            <p:cNvPr id="51" name="AutoShape 124"/>
            <p:cNvSpPr>
              <a:spLocks/>
            </p:cNvSpPr>
            <p:nvPr/>
          </p:nvSpPr>
          <p:spPr bwMode="auto">
            <a:xfrm>
              <a:off x="7964787" y="2836356"/>
              <a:ext cx="290097" cy="289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  <p:sp>
          <p:nvSpPr>
            <p:cNvPr id="52" name="AutoShape 125"/>
            <p:cNvSpPr>
              <a:spLocks/>
            </p:cNvSpPr>
            <p:nvPr/>
          </p:nvSpPr>
          <p:spPr bwMode="auto">
            <a:xfrm>
              <a:off x="8025026" y="2898327"/>
              <a:ext cx="168035" cy="1668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</p:grpSp>
      <p:grpSp>
        <p:nvGrpSpPr>
          <p:cNvPr id="53" name="组合 19"/>
          <p:cNvGrpSpPr>
            <a:grpSpLocks/>
          </p:cNvGrpSpPr>
          <p:nvPr/>
        </p:nvGrpSpPr>
        <p:grpSpPr bwMode="auto">
          <a:xfrm>
            <a:off x="4389324" y="2691036"/>
            <a:ext cx="424136" cy="567839"/>
            <a:chOff x="5863603" y="2658784"/>
            <a:chExt cx="483901" cy="645935"/>
          </a:xfrm>
          <a:solidFill>
            <a:srgbClr val="15A681"/>
          </a:solidFill>
        </p:grpSpPr>
        <p:sp>
          <p:nvSpPr>
            <p:cNvPr id="54" name="AutoShape 108"/>
            <p:cNvSpPr>
              <a:spLocks/>
            </p:cNvSpPr>
            <p:nvPr/>
          </p:nvSpPr>
          <p:spPr bwMode="auto">
            <a:xfrm>
              <a:off x="5982987" y="2779401"/>
              <a:ext cx="243542" cy="24282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  <p:sp>
          <p:nvSpPr>
            <p:cNvPr id="55" name="AutoShape 109"/>
            <p:cNvSpPr>
              <a:spLocks/>
            </p:cNvSpPr>
            <p:nvPr/>
          </p:nvSpPr>
          <p:spPr bwMode="auto">
            <a:xfrm>
              <a:off x="5863603" y="2658784"/>
              <a:ext cx="483901" cy="6459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</p:grpSp>
      <p:grpSp>
        <p:nvGrpSpPr>
          <p:cNvPr id="56" name="组合 21"/>
          <p:cNvGrpSpPr>
            <a:grpSpLocks/>
          </p:cNvGrpSpPr>
          <p:nvPr/>
        </p:nvGrpSpPr>
        <p:grpSpPr bwMode="auto">
          <a:xfrm>
            <a:off x="7836825" y="2724520"/>
            <a:ext cx="572026" cy="499476"/>
            <a:chOff x="9787636" y="2697397"/>
            <a:chExt cx="649795" cy="568710"/>
          </a:xfrm>
          <a:solidFill>
            <a:srgbClr val="15A681"/>
          </a:solidFill>
        </p:grpSpPr>
        <p:sp>
          <p:nvSpPr>
            <p:cNvPr id="57" name="AutoShape 103"/>
            <p:cNvSpPr>
              <a:spLocks/>
            </p:cNvSpPr>
            <p:nvPr/>
          </p:nvSpPr>
          <p:spPr bwMode="auto">
            <a:xfrm>
              <a:off x="9889067" y="2799066"/>
              <a:ext cx="234560" cy="1525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  <p:sp>
          <p:nvSpPr>
            <p:cNvPr id="58" name="AutoShape 104"/>
            <p:cNvSpPr>
              <a:spLocks/>
            </p:cNvSpPr>
            <p:nvPr/>
          </p:nvSpPr>
          <p:spPr bwMode="auto">
            <a:xfrm>
              <a:off x="9787636" y="2697397"/>
              <a:ext cx="649795" cy="56871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22860" tIns="22860" rIns="22860" bIns="22860" spcCol="1270" anchor="ctr"/>
            <a:lstStyle/>
            <a:p>
              <a:pPr marL="0" marR="0" lvl="0" indent="0" algn="ctr" defTabSz="2667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+mn-lt"/>
              </a:endParaRPr>
            </a:p>
          </p:txBody>
        </p:sp>
      </p:grpSp>
      <p:sp>
        <p:nvSpPr>
          <p:cNvPr id="59" name="Rectangle 24"/>
          <p:cNvSpPr>
            <a:spLocks noChangeArrowheads="1"/>
          </p:cNvSpPr>
          <p:nvPr/>
        </p:nvSpPr>
        <p:spPr bwMode="auto">
          <a:xfrm>
            <a:off x="363292" y="4456759"/>
            <a:ext cx="1431913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0" name="Rectangle 24"/>
          <p:cNvSpPr>
            <a:spLocks noChangeArrowheads="1"/>
          </p:cNvSpPr>
          <p:nvPr/>
        </p:nvSpPr>
        <p:spPr bwMode="auto">
          <a:xfrm>
            <a:off x="2124713" y="4456759"/>
            <a:ext cx="1431913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3886133" y="4456759"/>
            <a:ext cx="1431913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2" name="Rectangle 24"/>
          <p:cNvSpPr>
            <a:spLocks noChangeArrowheads="1"/>
          </p:cNvSpPr>
          <p:nvPr/>
        </p:nvSpPr>
        <p:spPr bwMode="auto">
          <a:xfrm>
            <a:off x="5647554" y="4456759"/>
            <a:ext cx="1431913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3" name="Rectangle 24"/>
          <p:cNvSpPr>
            <a:spLocks noChangeArrowheads="1"/>
          </p:cNvSpPr>
          <p:nvPr/>
        </p:nvSpPr>
        <p:spPr bwMode="auto">
          <a:xfrm>
            <a:off x="7408974" y="4456759"/>
            <a:ext cx="1431913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338410" y="1940457"/>
            <a:ext cx="1816920" cy="1816920"/>
          </a:xfrm>
          <a:prstGeom prst="ellipse">
            <a:avLst/>
          </a:prstGeom>
          <a:solidFill>
            <a:srgbClr val="15BD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03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5" name="TextBox 52"/>
          <p:cNvSpPr txBox="1"/>
          <p:nvPr/>
        </p:nvSpPr>
        <p:spPr>
          <a:xfrm>
            <a:off x="3092668" y="3956586"/>
            <a:ext cx="227142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工作体会</a:t>
            </a:r>
            <a:endParaRPr kumimoji="0" lang="en-US" altLang="zh-CN" sz="28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1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（对工作的感悟）</a:t>
            </a:r>
            <a:endParaRPr kumimoji="0" lang="zh-CN" altLang="en-US" sz="28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755848" y="2957391"/>
            <a:ext cx="1382831" cy="0"/>
          </a:xfrm>
          <a:prstGeom prst="line">
            <a:avLst/>
          </a:prstGeom>
          <a:ln>
            <a:solidFill>
              <a:srgbClr val="2320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3"/>
          <p:cNvSpPr txBox="1"/>
          <p:nvPr/>
        </p:nvSpPr>
        <p:spPr>
          <a:xfrm>
            <a:off x="626120" y="2785087"/>
            <a:ext cx="2641719" cy="344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15A6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选题的目的与背景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772" y="1504684"/>
            <a:ext cx="4442740" cy="3796524"/>
          </a:xfrm>
          <a:prstGeom prst="rect">
            <a:avLst/>
          </a:prstGeom>
        </p:spPr>
      </p:pic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626120" y="3352305"/>
            <a:ext cx="4569331" cy="29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Lorem ipsum dolor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6" name="文本框 6"/>
          <p:cNvSpPr txBox="1">
            <a:spLocks noChangeArrowheads="1"/>
          </p:cNvSpPr>
          <p:nvPr/>
        </p:nvSpPr>
        <p:spPr bwMode="auto">
          <a:xfrm>
            <a:off x="626120" y="3845444"/>
            <a:ext cx="4569331" cy="29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Lorem ipsum dolor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626120" y="4338584"/>
            <a:ext cx="4569331" cy="29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Lorem ipsum dolor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8" name="文本框 8"/>
          <p:cNvSpPr txBox="1">
            <a:spLocks noChangeArrowheads="1"/>
          </p:cNvSpPr>
          <p:nvPr/>
        </p:nvSpPr>
        <p:spPr bwMode="auto">
          <a:xfrm>
            <a:off x="626120" y="4831724"/>
            <a:ext cx="4569331" cy="29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Lorem ipsum dolor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>
            <a:stCxn id="3" idx="4"/>
          </p:cNvCxnSpPr>
          <p:nvPr/>
        </p:nvCxnSpPr>
        <p:spPr>
          <a:xfrm flipH="1">
            <a:off x="793409" y="1583671"/>
            <a:ext cx="1" cy="386361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683568" y="1363988"/>
            <a:ext cx="219683" cy="21968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" name="椭圆 3"/>
          <p:cNvSpPr/>
          <p:nvPr/>
        </p:nvSpPr>
        <p:spPr>
          <a:xfrm>
            <a:off x="683568" y="2359595"/>
            <a:ext cx="219683" cy="21968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" name="椭圆 4"/>
          <p:cNvSpPr/>
          <p:nvPr/>
        </p:nvSpPr>
        <p:spPr>
          <a:xfrm>
            <a:off x="683568" y="3355203"/>
            <a:ext cx="219683" cy="21968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椭圆 5"/>
          <p:cNvSpPr/>
          <p:nvPr/>
        </p:nvSpPr>
        <p:spPr>
          <a:xfrm>
            <a:off x="683568" y="4350811"/>
            <a:ext cx="219683" cy="21968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椭圆 6"/>
          <p:cNvSpPr/>
          <p:nvPr/>
        </p:nvSpPr>
        <p:spPr>
          <a:xfrm>
            <a:off x="683568" y="5290223"/>
            <a:ext cx="219683" cy="21968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grpSp>
        <p:nvGrpSpPr>
          <p:cNvPr id="8" name="组合 7"/>
          <p:cNvGrpSpPr/>
          <p:nvPr/>
        </p:nvGrpSpPr>
        <p:grpSpPr>
          <a:xfrm>
            <a:off x="1101774" y="1159852"/>
            <a:ext cx="7329765" cy="614691"/>
            <a:chOff x="3689927" y="2340335"/>
            <a:chExt cx="8502073" cy="713004"/>
          </a:xfrm>
        </p:grpSpPr>
        <p:sp>
          <p:nvSpPr>
            <p:cNvPr id="9" name="文本框 5"/>
            <p:cNvSpPr txBox="1">
              <a:spLocks noChangeArrowheads="1"/>
            </p:cNvSpPr>
            <p:nvPr/>
          </p:nvSpPr>
          <p:spPr bwMode="auto">
            <a:xfrm>
              <a:off x="3689927" y="2340335"/>
              <a:ext cx="1547987" cy="321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行业现状分析</a:t>
              </a:r>
              <a:r>
                <a:rPr lang="en-US" altLang="zh-CN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1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" name="文本框 6"/>
            <p:cNvSpPr txBox="1">
              <a:spLocks noChangeArrowheads="1"/>
            </p:cNvSpPr>
            <p:nvPr/>
          </p:nvSpPr>
          <p:spPr bwMode="auto">
            <a:xfrm>
              <a:off x="3689927" y="2678488"/>
              <a:ext cx="8502073" cy="374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01774" y="2155459"/>
            <a:ext cx="7329765" cy="614691"/>
            <a:chOff x="3689927" y="2340335"/>
            <a:chExt cx="8502073" cy="713004"/>
          </a:xfrm>
        </p:grpSpPr>
        <p:sp>
          <p:nvSpPr>
            <p:cNvPr id="12" name="文本框 5"/>
            <p:cNvSpPr txBox="1">
              <a:spLocks noChangeArrowheads="1"/>
            </p:cNvSpPr>
            <p:nvPr/>
          </p:nvSpPr>
          <p:spPr bwMode="auto">
            <a:xfrm>
              <a:off x="3689927" y="2340335"/>
              <a:ext cx="1547987" cy="321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行业现状分析</a:t>
              </a:r>
              <a:r>
                <a:rPr lang="en-US" altLang="zh-CN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2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3" name="文本框 6"/>
            <p:cNvSpPr txBox="1">
              <a:spLocks noChangeArrowheads="1"/>
            </p:cNvSpPr>
            <p:nvPr/>
          </p:nvSpPr>
          <p:spPr bwMode="auto">
            <a:xfrm>
              <a:off x="3689927" y="2678488"/>
              <a:ext cx="8502073" cy="374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101774" y="3151067"/>
            <a:ext cx="7329765" cy="614691"/>
            <a:chOff x="3689927" y="2340335"/>
            <a:chExt cx="8502073" cy="713004"/>
          </a:xfrm>
        </p:grpSpPr>
        <p:sp>
          <p:nvSpPr>
            <p:cNvPr id="15" name="文本框 5"/>
            <p:cNvSpPr txBox="1">
              <a:spLocks noChangeArrowheads="1"/>
            </p:cNvSpPr>
            <p:nvPr/>
          </p:nvSpPr>
          <p:spPr bwMode="auto">
            <a:xfrm>
              <a:off x="3689927" y="2340335"/>
              <a:ext cx="1547987" cy="321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行业现状分析</a:t>
              </a:r>
              <a:r>
                <a:rPr lang="en-US" altLang="zh-CN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3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6" name="文本框 6"/>
            <p:cNvSpPr txBox="1">
              <a:spLocks noChangeArrowheads="1"/>
            </p:cNvSpPr>
            <p:nvPr/>
          </p:nvSpPr>
          <p:spPr bwMode="auto">
            <a:xfrm>
              <a:off x="3689927" y="2678488"/>
              <a:ext cx="8502073" cy="374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01774" y="4146675"/>
            <a:ext cx="7329765" cy="614691"/>
            <a:chOff x="3689927" y="2340335"/>
            <a:chExt cx="8502073" cy="713004"/>
          </a:xfrm>
        </p:grpSpPr>
        <p:sp>
          <p:nvSpPr>
            <p:cNvPr id="18" name="文本框 5"/>
            <p:cNvSpPr txBox="1">
              <a:spLocks noChangeArrowheads="1"/>
            </p:cNvSpPr>
            <p:nvPr/>
          </p:nvSpPr>
          <p:spPr bwMode="auto">
            <a:xfrm>
              <a:off x="3689927" y="2340335"/>
              <a:ext cx="1547987" cy="321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行业现状分析</a:t>
              </a:r>
              <a:r>
                <a:rPr lang="en-US" altLang="zh-CN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4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文本框 6"/>
            <p:cNvSpPr txBox="1">
              <a:spLocks noChangeArrowheads="1"/>
            </p:cNvSpPr>
            <p:nvPr/>
          </p:nvSpPr>
          <p:spPr bwMode="auto">
            <a:xfrm>
              <a:off x="3689927" y="2678488"/>
              <a:ext cx="8502073" cy="374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01774" y="5086088"/>
            <a:ext cx="7329765" cy="614691"/>
            <a:chOff x="3689927" y="2340335"/>
            <a:chExt cx="8502073" cy="713004"/>
          </a:xfrm>
        </p:grpSpPr>
        <p:sp>
          <p:nvSpPr>
            <p:cNvPr id="21" name="文本框 5"/>
            <p:cNvSpPr txBox="1">
              <a:spLocks noChangeArrowheads="1"/>
            </p:cNvSpPr>
            <p:nvPr/>
          </p:nvSpPr>
          <p:spPr bwMode="auto">
            <a:xfrm>
              <a:off x="3689927" y="2340335"/>
              <a:ext cx="1547987" cy="321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行业现状分析</a:t>
              </a:r>
              <a:r>
                <a:rPr lang="en-US" altLang="zh-CN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5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2" name="文本框 6"/>
            <p:cNvSpPr txBox="1">
              <a:spLocks noChangeArrowheads="1"/>
            </p:cNvSpPr>
            <p:nvPr/>
          </p:nvSpPr>
          <p:spPr bwMode="auto">
            <a:xfrm>
              <a:off x="3689927" y="2678488"/>
              <a:ext cx="8502073" cy="374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Lorem ipsum dolor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,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consectetur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adipiscing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elit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Donec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luctus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nibh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sit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amet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sem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vulputate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venenatis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bibendum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orci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 </a:t>
              </a:r>
              <a:r>
                <a:rPr lang="en-US" altLang="zh-CN" sz="5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pulvinar</a:t>
              </a: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华文细黑" panose="02010600040101010101" pitchFamily="2" charset="-122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@|5FFC:2381804|FBC:16777215|LFC:16777215|LBC:16777215"/>
          <p:cNvSpPr>
            <a:spLocks noEditPoints="1"/>
          </p:cNvSpPr>
          <p:nvPr/>
        </p:nvSpPr>
        <p:spPr bwMode="auto">
          <a:xfrm>
            <a:off x="7487972" y="2139010"/>
            <a:ext cx="942458" cy="1864748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112@|5FFC:0|FBC:0|LFC:0|LBC:16777215"/>
          <p:cNvSpPr>
            <a:spLocks/>
          </p:cNvSpPr>
          <p:nvPr/>
        </p:nvSpPr>
        <p:spPr bwMode="auto">
          <a:xfrm>
            <a:off x="8049294" y="3319936"/>
            <a:ext cx="122405" cy="116285"/>
          </a:xfrm>
          <a:custGeom>
            <a:avLst/>
            <a:gdLst>
              <a:gd name="T0" fmla="*/ 19 w 25"/>
              <a:gd name="T1" fmla="*/ 24 h 24"/>
              <a:gd name="T2" fmla="*/ 21 w 25"/>
              <a:gd name="T3" fmla="*/ 22 h 24"/>
              <a:gd name="T4" fmla="*/ 19 w 25"/>
              <a:gd name="T5" fmla="*/ 4 h 24"/>
              <a:gd name="T6" fmla="*/ 0 w 25"/>
              <a:gd name="T7" fmla="*/ 7 h 24"/>
              <a:gd name="T8" fmla="*/ 0 w 25"/>
              <a:gd name="T9" fmla="*/ 8 h 24"/>
              <a:gd name="T10" fmla="*/ 19 w 2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24">
                <a:moveTo>
                  <a:pt x="19" y="24"/>
                </a:moveTo>
                <a:cubicBezTo>
                  <a:pt x="20" y="23"/>
                  <a:pt x="20" y="23"/>
                  <a:pt x="21" y="22"/>
                </a:cubicBezTo>
                <a:cubicBezTo>
                  <a:pt x="25" y="17"/>
                  <a:pt x="24" y="8"/>
                  <a:pt x="19" y="4"/>
                </a:cubicBezTo>
                <a:cubicBezTo>
                  <a:pt x="13" y="0"/>
                  <a:pt x="5" y="1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8" y="11"/>
                  <a:pt x="15" y="17"/>
                  <a:pt x="19" y="24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113@|5FFC:0|FBC:0|LFC:0|LBC:16777215"/>
          <p:cNvSpPr>
            <a:spLocks noEditPoints="1"/>
          </p:cNvSpPr>
          <p:nvPr/>
        </p:nvSpPr>
        <p:spPr bwMode="auto">
          <a:xfrm>
            <a:off x="7804487" y="3362779"/>
            <a:ext cx="352936" cy="387617"/>
          </a:xfrm>
          <a:custGeom>
            <a:avLst/>
            <a:gdLst>
              <a:gd name="T0" fmla="*/ 43 w 73"/>
              <a:gd name="T1" fmla="*/ 0 h 80"/>
              <a:gd name="T2" fmla="*/ 42 w 73"/>
              <a:gd name="T3" fmla="*/ 0 h 80"/>
              <a:gd name="T4" fmla="*/ 42 w 73"/>
              <a:gd name="T5" fmla="*/ 0 h 80"/>
              <a:gd name="T6" fmla="*/ 41 w 73"/>
              <a:gd name="T7" fmla="*/ 0 h 80"/>
              <a:gd name="T8" fmla="*/ 41 w 73"/>
              <a:gd name="T9" fmla="*/ 0 h 80"/>
              <a:gd name="T10" fmla="*/ 40 w 73"/>
              <a:gd name="T11" fmla="*/ 0 h 80"/>
              <a:gd name="T12" fmla="*/ 40 w 73"/>
              <a:gd name="T13" fmla="*/ 0 h 80"/>
              <a:gd name="T14" fmla="*/ 39 w 73"/>
              <a:gd name="T15" fmla="*/ 0 h 80"/>
              <a:gd name="T16" fmla="*/ 39 w 73"/>
              <a:gd name="T17" fmla="*/ 0 h 80"/>
              <a:gd name="T18" fmla="*/ 38 w 73"/>
              <a:gd name="T19" fmla="*/ 0 h 80"/>
              <a:gd name="T20" fmla="*/ 38 w 73"/>
              <a:gd name="T21" fmla="*/ 0 h 80"/>
              <a:gd name="T22" fmla="*/ 37 w 73"/>
              <a:gd name="T23" fmla="*/ 0 h 80"/>
              <a:gd name="T24" fmla="*/ 36 w 73"/>
              <a:gd name="T25" fmla="*/ 0 h 80"/>
              <a:gd name="T26" fmla="*/ 35 w 73"/>
              <a:gd name="T27" fmla="*/ 0 h 80"/>
              <a:gd name="T28" fmla="*/ 34 w 73"/>
              <a:gd name="T29" fmla="*/ 0 h 80"/>
              <a:gd name="T30" fmla="*/ 33 w 73"/>
              <a:gd name="T31" fmla="*/ 0 h 80"/>
              <a:gd name="T32" fmla="*/ 32 w 73"/>
              <a:gd name="T33" fmla="*/ 0 h 80"/>
              <a:gd name="T34" fmla="*/ 32 w 73"/>
              <a:gd name="T35" fmla="*/ 0 h 80"/>
              <a:gd name="T36" fmla="*/ 32 w 73"/>
              <a:gd name="T37" fmla="*/ 0 h 80"/>
              <a:gd name="T38" fmla="*/ 32 w 73"/>
              <a:gd name="T39" fmla="*/ 0 h 80"/>
              <a:gd name="T40" fmla="*/ 31 w 73"/>
              <a:gd name="T41" fmla="*/ 0 h 80"/>
              <a:gd name="T42" fmla="*/ 31 w 73"/>
              <a:gd name="T43" fmla="*/ 0 h 80"/>
              <a:gd name="T44" fmla="*/ 30 w 73"/>
              <a:gd name="T45" fmla="*/ 0 h 80"/>
              <a:gd name="T46" fmla="*/ 0 w 73"/>
              <a:gd name="T47" fmla="*/ 37 h 80"/>
              <a:gd name="T48" fmla="*/ 12 w 73"/>
              <a:gd name="T49" fmla="*/ 64 h 80"/>
              <a:gd name="T50" fmla="*/ 7 w 73"/>
              <a:gd name="T51" fmla="*/ 69 h 80"/>
              <a:gd name="T52" fmla="*/ 7 w 73"/>
              <a:gd name="T53" fmla="*/ 77 h 80"/>
              <a:gd name="T54" fmla="*/ 14 w 73"/>
              <a:gd name="T55" fmla="*/ 77 h 80"/>
              <a:gd name="T56" fmla="*/ 21 w 73"/>
              <a:gd name="T57" fmla="*/ 70 h 80"/>
              <a:gd name="T58" fmla="*/ 36 w 73"/>
              <a:gd name="T59" fmla="*/ 73 h 80"/>
              <a:gd name="T60" fmla="*/ 52 w 73"/>
              <a:gd name="T61" fmla="*/ 70 h 80"/>
              <a:gd name="T62" fmla="*/ 58 w 73"/>
              <a:gd name="T63" fmla="*/ 77 h 80"/>
              <a:gd name="T64" fmla="*/ 66 w 73"/>
              <a:gd name="T65" fmla="*/ 77 h 80"/>
              <a:gd name="T66" fmla="*/ 66 w 73"/>
              <a:gd name="T67" fmla="*/ 69 h 80"/>
              <a:gd name="T68" fmla="*/ 61 w 73"/>
              <a:gd name="T69" fmla="*/ 64 h 80"/>
              <a:gd name="T70" fmla="*/ 73 w 73"/>
              <a:gd name="T71" fmla="*/ 37 h 80"/>
              <a:gd name="T72" fmla="*/ 43 w 73"/>
              <a:gd name="T73" fmla="*/ 0 h 80"/>
              <a:gd name="T74" fmla="*/ 36 w 73"/>
              <a:gd name="T75" fmla="*/ 65 h 80"/>
              <a:gd name="T76" fmla="*/ 8 w 73"/>
              <a:gd name="T77" fmla="*/ 37 h 80"/>
              <a:gd name="T78" fmla="*/ 36 w 73"/>
              <a:gd name="T79" fmla="*/ 8 h 80"/>
              <a:gd name="T80" fmla="*/ 64 w 73"/>
              <a:gd name="T81" fmla="*/ 37 h 80"/>
              <a:gd name="T82" fmla="*/ 36 w 73"/>
              <a:gd name="T83" fmla="*/ 6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3" h="80">
                <a:moveTo>
                  <a:pt x="43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6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5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3" y="4"/>
                  <a:pt x="0" y="19"/>
                  <a:pt x="0" y="37"/>
                </a:cubicBezTo>
                <a:cubicBezTo>
                  <a:pt x="0" y="47"/>
                  <a:pt x="4" y="57"/>
                  <a:pt x="12" y="64"/>
                </a:cubicBezTo>
                <a:cubicBezTo>
                  <a:pt x="7" y="69"/>
                  <a:pt x="7" y="69"/>
                  <a:pt x="7" y="69"/>
                </a:cubicBezTo>
                <a:cubicBezTo>
                  <a:pt x="4" y="71"/>
                  <a:pt x="5" y="77"/>
                  <a:pt x="7" y="77"/>
                </a:cubicBezTo>
                <a:cubicBezTo>
                  <a:pt x="9" y="79"/>
                  <a:pt x="12" y="79"/>
                  <a:pt x="14" y="77"/>
                </a:cubicBezTo>
                <a:cubicBezTo>
                  <a:pt x="16" y="75"/>
                  <a:pt x="20" y="72"/>
                  <a:pt x="21" y="70"/>
                </a:cubicBezTo>
                <a:cubicBezTo>
                  <a:pt x="25" y="72"/>
                  <a:pt x="31" y="73"/>
                  <a:pt x="36" y="73"/>
                </a:cubicBezTo>
                <a:cubicBezTo>
                  <a:pt x="42" y="73"/>
                  <a:pt x="47" y="72"/>
                  <a:pt x="52" y="70"/>
                </a:cubicBezTo>
                <a:cubicBezTo>
                  <a:pt x="53" y="72"/>
                  <a:pt x="57" y="75"/>
                  <a:pt x="58" y="77"/>
                </a:cubicBezTo>
                <a:cubicBezTo>
                  <a:pt x="62" y="80"/>
                  <a:pt x="65" y="77"/>
                  <a:pt x="66" y="77"/>
                </a:cubicBezTo>
                <a:cubicBezTo>
                  <a:pt x="68" y="74"/>
                  <a:pt x="68" y="71"/>
                  <a:pt x="66" y="69"/>
                </a:cubicBezTo>
                <a:cubicBezTo>
                  <a:pt x="61" y="64"/>
                  <a:pt x="61" y="64"/>
                  <a:pt x="61" y="64"/>
                </a:cubicBezTo>
                <a:cubicBezTo>
                  <a:pt x="68" y="57"/>
                  <a:pt x="73" y="47"/>
                  <a:pt x="73" y="37"/>
                </a:cubicBezTo>
                <a:cubicBezTo>
                  <a:pt x="73" y="19"/>
                  <a:pt x="60" y="4"/>
                  <a:pt x="43" y="0"/>
                </a:cubicBezTo>
                <a:close/>
                <a:moveTo>
                  <a:pt x="36" y="65"/>
                </a:moveTo>
                <a:cubicBezTo>
                  <a:pt x="21" y="65"/>
                  <a:pt x="8" y="52"/>
                  <a:pt x="8" y="37"/>
                </a:cubicBezTo>
                <a:cubicBezTo>
                  <a:pt x="8" y="21"/>
                  <a:pt x="21" y="8"/>
                  <a:pt x="36" y="8"/>
                </a:cubicBezTo>
                <a:cubicBezTo>
                  <a:pt x="52" y="8"/>
                  <a:pt x="64" y="21"/>
                  <a:pt x="64" y="37"/>
                </a:cubicBezTo>
                <a:cubicBezTo>
                  <a:pt x="64" y="52"/>
                  <a:pt x="52" y="65"/>
                  <a:pt x="36" y="65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14@|5FFC:0|FBC:0|LFC:0|LBC:16777215"/>
          <p:cNvSpPr>
            <a:spLocks/>
          </p:cNvSpPr>
          <p:nvPr/>
        </p:nvSpPr>
        <p:spPr bwMode="auto">
          <a:xfrm>
            <a:off x="7784082" y="3319936"/>
            <a:ext cx="126486" cy="116285"/>
          </a:xfrm>
          <a:custGeom>
            <a:avLst/>
            <a:gdLst>
              <a:gd name="T0" fmla="*/ 6 w 26"/>
              <a:gd name="T1" fmla="*/ 24 h 24"/>
              <a:gd name="T2" fmla="*/ 26 w 26"/>
              <a:gd name="T3" fmla="*/ 8 h 24"/>
              <a:gd name="T4" fmla="*/ 25 w 26"/>
              <a:gd name="T5" fmla="*/ 7 h 24"/>
              <a:gd name="T6" fmla="*/ 7 w 26"/>
              <a:gd name="T7" fmla="*/ 4 h 24"/>
              <a:gd name="T8" fmla="*/ 5 w 26"/>
              <a:gd name="T9" fmla="*/ 22 h 24"/>
              <a:gd name="T10" fmla="*/ 6 w 2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4">
                <a:moveTo>
                  <a:pt x="6" y="24"/>
                </a:moveTo>
                <a:cubicBezTo>
                  <a:pt x="11" y="17"/>
                  <a:pt x="18" y="11"/>
                  <a:pt x="26" y="8"/>
                </a:cubicBezTo>
                <a:cubicBezTo>
                  <a:pt x="26" y="7"/>
                  <a:pt x="25" y="7"/>
                  <a:pt x="25" y="7"/>
                </a:cubicBezTo>
                <a:cubicBezTo>
                  <a:pt x="21" y="1"/>
                  <a:pt x="13" y="0"/>
                  <a:pt x="7" y="4"/>
                </a:cubicBezTo>
                <a:cubicBezTo>
                  <a:pt x="1" y="8"/>
                  <a:pt x="0" y="17"/>
                  <a:pt x="5" y="22"/>
                </a:cubicBezTo>
                <a:cubicBezTo>
                  <a:pt x="5" y="23"/>
                  <a:pt x="6" y="23"/>
                  <a:pt x="6" y="24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5@|5FFC:0|FBC:0|LFC:0|LBC:16777215"/>
          <p:cNvSpPr>
            <a:spLocks/>
          </p:cNvSpPr>
          <p:nvPr/>
        </p:nvSpPr>
        <p:spPr bwMode="auto">
          <a:xfrm>
            <a:off x="7973810" y="3411740"/>
            <a:ext cx="14281" cy="57123"/>
          </a:xfrm>
          <a:custGeom>
            <a:avLst/>
            <a:gdLst>
              <a:gd name="T0" fmla="*/ 1 w 3"/>
              <a:gd name="T1" fmla="*/ 12 h 12"/>
              <a:gd name="T2" fmla="*/ 3 w 3"/>
              <a:gd name="T3" fmla="*/ 10 h 12"/>
              <a:gd name="T4" fmla="*/ 3 w 3"/>
              <a:gd name="T5" fmla="*/ 2 h 12"/>
              <a:gd name="T6" fmla="*/ 1 w 3"/>
              <a:gd name="T7" fmla="*/ 0 h 12"/>
              <a:gd name="T8" fmla="*/ 0 w 3"/>
              <a:gd name="T9" fmla="*/ 2 h 12"/>
              <a:gd name="T10" fmla="*/ 0 w 3"/>
              <a:gd name="T11" fmla="*/ 10 h 12"/>
              <a:gd name="T12" fmla="*/ 1 w 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12"/>
                </a:moveTo>
                <a:cubicBezTo>
                  <a:pt x="2" y="12"/>
                  <a:pt x="3" y="11"/>
                  <a:pt x="3" y="10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16@|5FFC:0|FBC:0|LFC:0|LBC:16777215"/>
          <p:cNvSpPr>
            <a:spLocks/>
          </p:cNvSpPr>
          <p:nvPr/>
        </p:nvSpPr>
        <p:spPr bwMode="auto">
          <a:xfrm>
            <a:off x="7847324" y="3532104"/>
            <a:ext cx="57123" cy="14281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17@|5FFC:0|FBC:0|LFC:0|LBC:16777215"/>
          <p:cNvSpPr>
            <a:spLocks/>
          </p:cNvSpPr>
          <p:nvPr/>
        </p:nvSpPr>
        <p:spPr bwMode="auto">
          <a:xfrm>
            <a:off x="8049294" y="3532104"/>
            <a:ext cx="59164" cy="14281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18@|5FFC:0|FBC:0|LFC:0|LBC:16777215"/>
          <p:cNvSpPr>
            <a:spLocks/>
          </p:cNvSpPr>
          <p:nvPr/>
        </p:nvSpPr>
        <p:spPr bwMode="auto">
          <a:xfrm>
            <a:off x="7973810" y="3613708"/>
            <a:ext cx="14281" cy="59163"/>
          </a:xfrm>
          <a:custGeom>
            <a:avLst/>
            <a:gdLst>
              <a:gd name="T0" fmla="*/ 1 w 3"/>
              <a:gd name="T1" fmla="*/ 0 h 12"/>
              <a:gd name="T2" fmla="*/ 0 w 3"/>
              <a:gd name="T3" fmla="*/ 1 h 12"/>
              <a:gd name="T4" fmla="*/ 0 w 3"/>
              <a:gd name="T5" fmla="*/ 10 h 12"/>
              <a:gd name="T6" fmla="*/ 1 w 3"/>
              <a:gd name="T7" fmla="*/ 12 h 12"/>
              <a:gd name="T8" fmla="*/ 3 w 3"/>
              <a:gd name="T9" fmla="*/ 10 h 12"/>
              <a:gd name="T10" fmla="*/ 3 w 3"/>
              <a:gd name="T11" fmla="*/ 1 h 12"/>
              <a:gd name="T12" fmla="*/ 1 w 3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2" y="12"/>
                  <a:pt x="3" y="11"/>
                  <a:pt x="3" y="1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0"/>
                  <a:pt x="1" y="0"/>
                </a:cubicBezTo>
                <a:close/>
              </a:path>
            </a:pathLst>
          </a:custGeom>
          <a:solidFill>
            <a:srgbClr val="79A06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19@|5FFC:0|FBC:0|LFC:0|LBC:16777215"/>
          <p:cNvSpPr>
            <a:spLocks/>
          </p:cNvSpPr>
          <p:nvPr/>
        </p:nvSpPr>
        <p:spPr bwMode="auto">
          <a:xfrm>
            <a:off x="7900367" y="3450501"/>
            <a:ext cx="165248" cy="110164"/>
          </a:xfrm>
          <a:custGeom>
            <a:avLst/>
            <a:gdLst>
              <a:gd name="T0" fmla="*/ 18 w 34"/>
              <a:gd name="T1" fmla="*/ 18 h 23"/>
              <a:gd name="T2" fmla="*/ 33 w 34"/>
              <a:gd name="T3" fmla="*/ 3 h 23"/>
              <a:gd name="T4" fmla="*/ 34 w 34"/>
              <a:gd name="T5" fmla="*/ 2 h 23"/>
              <a:gd name="T6" fmla="*/ 33 w 34"/>
              <a:gd name="T7" fmla="*/ 1 h 23"/>
              <a:gd name="T8" fmla="*/ 32 w 34"/>
              <a:gd name="T9" fmla="*/ 0 h 23"/>
              <a:gd name="T10" fmla="*/ 31 w 34"/>
              <a:gd name="T11" fmla="*/ 1 h 23"/>
              <a:gd name="T12" fmla="*/ 20 w 34"/>
              <a:gd name="T13" fmla="*/ 12 h 23"/>
              <a:gd name="T14" fmla="*/ 16 w 34"/>
              <a:gd name="T15" fmla="*/ 16 h 23"/>
              <a:gd name="T16" fmla="*/ 16 w 34"/>
              <a:gd name="T17" fmla="*/ 16 h 23"/>
              <a:gd name="T18" fmla="*/ 16 w 34"/>
              <a:gd name="T19" fmla="*/ 16 h 23"/>
              <a:gd name="T20" fmla="*/ 15 w 34"/>
              <a:gd name="T21" fmla="*/ 15 h 23"/>
              <a:gd name="T22" fmla="*/ 15 w 34"/>
              <a:gd name="T23" fmla="*/ 15 h 23"/>
              <a:gd name="T24" fmla="*/ 15 w 34"/>
              <a:gd name="T25" fmla="*/ 15 h 23"/>
              <a:gd name="T26" fmla="*/ 4 w 34"/>
              <a:gd name="T27" fmla="*/ 7 h 23"/>
              <a:gd name="T28" fmla="*/ 2 w 34"/>
              <a:gd name="T29" fmla="*/ 6 h 23"/>
              <a:gd name="T30" fmla="*/ 1 w 34"/>
              <a:gd name="T31" fmla="*/ 7 h 23"/>
              <a:gd name="T32" fmla="*/ 0 w 34"/>
              <a:gd name="T33" fmla="*/ 9 h 23"/>
              <a:gd name="T34" fmla="*/ 1 w 34"/>
              <a:gd name="T35" fmla="*/ 10 h 23"/>
              <a:gd name="T36" fmla="*/ 13 w 34"/>
              <a:gd name="T37" fmla="*/ 19 h 23"/>
              <a:gd name="T38" fmla="*/ 12 w 34"/>
              <a:gd name="T39" fmla="*/ 20 h 23"/>
              <a:gd name="T40" fmla="*/ 11 w 34"/>
              <a:gd name="T41" fmla="*/ 21 h 23"/>
              <a:gd name="T42" fmla="*/ 12 w 34"/>
              <a:gd name="T43" fmla="*/ 23 h 23"/>
              <a:gd name="T44" fmla="*/ 13 w 34"/>
              <a:gd name="T45" fmla="*/ 23 h 23"/>
              <a:gd name="T46" fmla="*/ 16 w 34"/>
              <a:gd name="T47" fmla="*/ 21 h 23"/>
              <a:gd name="T48" fmla="*/ 17 w 34"/>
              <a:gd name="T49" fmla="*/ 22 h 23"/>
              <a:gd name="T50" fmla="*/ 18 w 34"/>
              <a:gd name="T51" fmla="*/ 23 h 23"/>
              <a:gd name="T52" fmla="*/ 20 w 34"/>
              <a:gd name="T53" fmla="*/ 23 h 23"/>
              <a:gd name="T54" fmla="*/ 21 w 34"/>
              <a:gd name="T55" fmla="*/ 21 h 23"/>
              <a:gd name="T56" fmla="*/ 21 w 34"/>
              <a:gd name="T57" fmla="*/ 19 h 23"/>
              <a:gd name="T58" fmla="*/ 18 w 34"/>
              <a:gd name="T5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" h="23">
                <a:moveTo>
                  <a:pt x="18" y="18"/>
                </a:move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4" y="2"/>
                  <a:pt x="34" y="2"/>
                </a:cubicBezTo>
                <a:cubicBezTo>
                  <a:pt x="34" y="2"/>
                  <a:pt x="33" y="1"/>
                  <a:pt x="33" y="1"/>
                </a:cubicBezTo>
                <a:cubicBezTo>
                  <a:pt x="33" y="1"/>
                  <a:pt x="32" y="0"/>
                  <a:pt x="32" y="0"/>
                </a:cubicBezTo>
                <a:cubicBezTo>
                  <a:pt x="32" y="0"/>
                  <a:pt x="31" y="1"/>
                  <a:pt x="31" y="1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4" y="7"/>
                  <a:pt x="4" y="7"/>
                  <a:pt x="4" y="7"/>
                </a:cubicBezTo>
                <a:cubicBezTo>
                  <a:pt x="3" y="6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2"/>
                  <a:pt x="17" y="2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3"/>
                  <a:pt x="20" y="23"/>
                </a:cubicBezTo>
                <a:cubicBezTo>
                  <a:pt x="21" y="23"/>
                  <a:pt x="22" y="22"/>
                  <a:pt x="21" y="21"/>
                </a:cubicBezTo>
                <a:cubicBezTo>
                  <a:pt x="21" y="20"/>
                  <a:pt x="21" y="20"/>
                  <a:pt x="21" y="19"/>
                </a:cubicBezTo>
                <a:lnTo>
                  <a:pt x="18" y="18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5@|5FFC:14657585|FBC:16777215|LFC:16777215|LBC:16777215"/>
          <p:cNvSpPr>
            <a:spLocks noEditPoints="1"/>
          </p:cNvSpPr>
          <p:nvPr/>
        </p:nvSpPr>
        <p:spPr bwMode="auto">
          <a:xfrm>
            <a:off x="5260711" y="2139010"/>
            <a:ext cx="942458" cy="1864748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53@|5FFC:14657585|FBC:16777215|LFC:16777215|LBC:16777215"/>
          <p:cNvSpPr>
            <a:spLocks/>
          </p:cNvSpPr>
          <p:nvPr/>
        </p:nvSpPr>
        <p:spPr bwMode="auto">
          <a:xfrm>
            <a:off x="5557232" y="3373319"/>
            <a:ext cx="424281" cy="346285"/>
          </a:xfrm>
          <a:custGeom>
            <a:avLst/>
            <a:gdLst>
              <a:gd name="T0" fmla="*/ 307 w 382"/>
              <a:gd name="T1" fmla="*/ 135 h 312"/>
              <a:gd name="T2" fmla="*/ 362 w 382"/>
              <a:gd name="T3" fmla="*/ 71 h 312"/>
              <a:gd name="T4" fmla="*/ 238 w 382"/>
              <a:gd name="T5" fmla="*/ 25 h 312"/>
              <a:gd name="T6" fmla="*/ 229 w 382"/>
              <a:gd name="T7" fmla="*/ 19 h 312"/>
              <a:gd name="T8" fmla="*/ 229 w 382"/>
              <a:gd name="T9" fmla="*/ 134 h 312"/>
              <a:gd name="T10" fmla="*/ 180 w 382"/>
              <a:gd name="T11" fmla="*/ 214 h 312"/>
              <a:gd name="T12" fmla="*/ 86 w 382"/>
              <a:gd name="T13" fmla="*/ 189 h 312"/>
              <a:gd name="T14" fmla="*/ 129 w 382"/>
              <a:gd name="T15" fmla="*/ 97 h 312"/>
              <a:gd name="T16" fmla="*/ 190 w 382"/>
              <a:gd name="T17" fmla="*/ 93 h 312"/>
              <a:gd name="T18" fmla="*/ 190 w 382"/>
              <a:gd name="T19" fmla="*/ 4 h 312"/>
              <a:gd name="T20" fmla="*/ 154 w 382"/>
              <a:gd name="T21" fmla="*/ 0 h 312"/>
              <a:gd name="T22" fmla="*/ 0 w 382"/>
              <a:gd name="T23" fmla="*/ 156 h 312"/>
              <a:gd name="T24" fmla="*/ 154 w 382"/>
              <a:gd name="T25" fmla="*/ 312 h 312"/>
              <a:gd name="T26" fmla="*/ 308 w 382"/>
              <a:gd name="T27" fmla="*/ 156 h 312"/>
              <a:gd name="T28" fmla="*/ 307 w 382"/>
              <a:gd name="T29" fmla="*/ 135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5@|5FFC:1554685|FBC:16777215|LFC:16777215|LBC:16777215"/>
          <p:cNvSpPr>
            <a:spLocks noEditPoints="1"/>
          </p:cNvSpPr>
          <p:nvPr/>
        </p:nvSpPr>
        <p:spPr bwMode="auto">
          <a:xfrm>
            <a:off x="3026882" y="2139010"/>
            <a:ext cx="942458" cy="1864748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任意多边形 15"/>
          <p:cNvSpPr>
            <a:spLocks/>
          </p:cNvSpPr>
          <p:nvPr/>
        </p:nvSpPr>
        <p:spPr bwMode="auto">
          <a:xfrm>
            <a:off x="3254551" y="3359513"/>
            <a:ext cx="496926" cy="313132"/>
          </a:xfrm>
          <a:custGeom>
            <a:avLst/>
            <a:gdLst>
              <a:gd name="connsiteX0" fmla="*/ 147163 w 573648"/>
              <a:gd name="connsiteY0" fmla="*/ 103564 h 361477"/>
              <a:gd name="connsiteX1" fmla="*/ 203204 w 573648"/>
              <a:gd name="connsiteY1" fmla="*/ 142812 h 361477"/>
              <a:gd name="connsiteX2" fmla="*/ 203813 w 573648"/>
              <a:gd name="connsiteY2" fmla="*/ 178813 h 361477"/>
              <a:gd name="connsiteX3" fmla="*/ 200070 w 573648"/>
              <a:gd name="connsiteY3" fmla="*/ 214085 h 361477"/>
              <a:gd name="connsiteX4" fmla="*/ 179361 w 573648"/>
              <a:gd name="connsiteY4" fmla="*/ 255697 h 361477"/>
              <a:gd name="connsiteX5" fmla="*/ 132770 w 573648"/>
              <a:gd name="connsiteY5" fmla="*/ 319387 h 361477"/>
              <a:gd name="connsiteX6" fmla="*/ 132770 w 573648"/>
              <a:gd name="connsiteY6" fmla="*/ 319554 h 361477"/>
              <a:gd name="connsiteX7" fmla="*/ 132789 w 573648"/>
              <a:gd name="connsiteY7" fmla="*/ 319554 h 361477"/>
              <a:gd name="connsiteX8" fmla="*/ 132789 w 573648"/>
              <a:gd name="connsiteY8" fmla="*/ 319686 h 361477"/>
              <a:gd name="connsiteX9" fmla="*/ 132789 w 573648"/>
              <a:gd name="connsiteY9" fmla="*/ 361453 h 361477"/>
              <a:gd name="connsiteX10" fmla="*/ 0 w 573648"/>
              <a:gd name="connsiteY10" fmla="*/ 361477 h 361477"/>
              <a:gd name="connsiteX11" fmla="*/ 0 w 573648"/>
              <a:gd name="connsiteY11" fmla="*/ 331089 h 361477"/>
              <a:gd name="connsiteX12" fmla="*/ 36817 w 573648"/>
              <a:gd name="connsiteY12" fmla="*/ 296844 h 361477"/>
              <a:gd name="connsiteX13" fmla="*/ 119605 w 573648"/>
              <a:gd name="connsiteY13" fmla="*/ 261548 h 361477"/>
              <a:gd name="connsiteX14" fmla="*/ 94305 w 573648"/>
              <a:gd name="connsiteY14" fmla="*/ 214168 h 361477"/>
              <a:gd name="connsiteX15" fmla="*/ 90533 w 573648"/>
              <a:gd name="connsiteY15" fmla="*/ 178801 h 361477"/>
              <a:gd name="connsiteX16" fmla="*/ 91123 w 573648"/>
              <a:gd name="connsiteY16" fmla="*/ 142908 h 361477"/>
              <a:gd name="connsiteX17" fmla="*/ 147163 w 573648"/>
              <a:gd name="connsiteY17" fmla="*/ 103564 h 361477"/>
              <a:gd name="connsiteX18" fmla="*/ 370157 w 573648"/>
              <a:gd name="connsiteY18" fmla="*/ 0 h 361477"/>
              <a:gd name="connsiteX19" fmla="*/ 447249 w 573648"/>
              <a:gd name="connsiteY19" fmla="*/ 53947 h 361477"/>
              <a:gd name="connsiteX20" fmla="*/ 448094 w 573648"/>
              <a:gd name="connsiteY20" fmla="*/ 103398 h 361477"/>
              <a:gd name="connsiteX21" fmla="*/ 442944 w 573648"/>
              <a:gd name="connsiteY21" fmla="*/ 151913 h 361477"/>
              <a:gd name="connsiteX22" fmla="*/ 408017 w 573648"/>
              <a:gd name="connsiteY22" fmla="*/ 217004 h 361477"/>
              <a:gd name="connsiteX23" fmla="*/ 522799 w 573648"/>
              <a:gd name="connsiteY23" fmla="*/ 265584 h 361477"/>
              <a:gd name="connsiteX24" fmla="*/ 573648 w 573648"/>
              <a:gd name="connsiteY24" fmla="*/ 312720 h 361477"/>
              <a:gd name="connsiteX25" fmla="*/ 573648 w 573648"/>
              <a:gd name="connsiteY25" fmla="*/ 354457 h 361477"/>
              <a:gd name="connsiteX26" fmla="*/ 167605 w 573648"/>
              <a:gd name="connsiteY26" fmla="*/ 354506 h 361477"/>
              <a:gd name="connsiteX27" fmla="*/ 167605 w 573648"/>
              <a:gd name="connsiteY27" fmla="*/ 312720 h 361477"/>
              <a:gd name="connsiteX28" fmla="*/ 218267 w 573648"/>
              <a:gd name="connsiteY28" fmla="*/ 265666 h 361477"/>
              <a:gd name="connsiteX29" fmla="*/ 332203 w 573648"/>
              <a:gd name="connsiteY29" fmla="*/ 217151 h 361477"/>
              <a:gd name="connsiteX30" fmla="*/ 297389 w 573648"/>
              <a:gd name="connsiteY30" fmla="*/ 152011 h 361477"/>
              <a:gd name="connsiteX31" fmla="*/ 292200 w 573648"/>
              <a:gd name="connsiteY31" fmla="*/ 103398 h 361477"/>
              <a:gd name="connsiteX32" fmla="*/ 293027 w 573648"/>
              <a:gd name="connsiteY32" fmla="*/ 54062 h 361477"/>
              <a:gd name="connsiteX33" fmla="*/ 370157 w 573648"/>
              <a:gd name="connsiteY33" fmla="*/ 0 h 36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73648" h="361477">
                <a:moveTo>
                  <a:pt x="147163" y="103564"/>
                </a:moveTo>
                <a:cubicBezTo>
                  <a:pt x="172740" y="103564"/>
                  <a:pt x="194554" y="112066"/>
                  <a:pt x="203204" y="142812"/>
                </a:cubicBezTo>
                <a:cubicBezTo>
                  <a:pt x="205757" y="151923"/>
                  <a:pt x="203813" y="168484"/>
                  <a:pt x="203813" y="178813"/>
                </a:cubicBezTo>
                <a:cubicBezTo>
                  <a:pt x="203813" y="192771"/>
                  <a:pt x="204575" y="202586"/>
                  <a:pt x="200070" y="214085"/>
                </a:cubicBezTo>
                <a:cubicBezTo>
                  <a:pt x="193535" y="230718"/>
                  <a:pt x="187143" y="245130"/>
                  <a:pt x="179361" y="255697"/>
                </a:cubicBezTo>
                <a:cubicBezTo>
                  <a:pt x="136885" y="281703"/>
                  <a:pt x="132875" y="310277"/>
                  <a:pt x="132770" y="319387"/>
                </a:cubicBezTo>
                <a:lnTo>
                  <a:pt x="132770" y="319554"/>
                </a:lnTo>
                <a:lnTo>
                  <a:pt x="132789" y="319554"/>
                </a:lnTo>
                <a:lnTo>
                  <a:pt x="132789" y="319686"/>
                </a:lnTo>
                <a:lnTo>
                  <a:pt x="132789" y="361453"/>
                </a:lnTo>
                <a:lnTo>
                  <a:pt x="0" y="361477"/>
                </a:lnTo>
                <a:lnTo>
                  <a:pt x="0" y="331089"/>
                </a:lnTo>
                <a:cubicBezTo>
                  <a:pt x="0" y="331089"/>
                  <a:pt x="171" y="313190"/>
                  <a:pt x="36817" y="296844"/>
                </a:cubicBezTo>
                <a:cubicBezTo>
                  <a:pt x="54525" y="288939"/>
                  <a:pt x="80769" y="268676"/>
                  <a:pt x="119605" y="261548"/>
                </a:cubicBezTo>
                <a:cubicBezTo>
                  <a:pt x="109632" y="250861"/>
                  <a:pt x="102154" y="234133"/>
                  <a:pt x="94305" y="214168"/>
                </a:cubicBezTo>
                <a:cubicBezTo>
                  <a:pt x="89770" y="202634"/>
                  <a:pt x="90533" y="192795"/>
                  <a:pt x="90533" y="178801"/>
                </a:cubicBezTo>
                <a:cubicBezTo>
                  <a:pt x="90533" y="168508"/>
                  <a:pt x="88580" y="151971"/>
                  <a:pt x="91123" y="142908"/>
                </a:cubicBezTo>
                <a:cubicBezTo>
                  <a:pt x="99744" y="112090"/>
                  <a:pt x="121587" y="103564"/>
                  <a:pt x="147163" y="103564"/>
                </a:cubicBezTo>
                <a:close/>
                <a:moveTo>
                  <a:pt x="370157" y="0"/>
                </a:moveTo>
                <a:cubicBezTo>
                  <a:pt x="405347" y="0"/>
                  <a:pt x="435368" y="11653"/>
                  <a:pt x="447249" y="53947"/>
                </a:cubicBezTo>
                <a:cubicBezTo>
                  <a:pt x="450764" y="66437"/>
                  <a:pt x="448094" y="89201"/>
                  <a:pt x="448094" y="103398"/>
                </a:cubicBezTo>
                <a:cubicBezTo>
                  <a:pt x="448094" y="122600"/>
                  <a:pt x="449166" y="136091"/>
                  <a:pt x="442944" y="151913"/>
                </a:cubicBezTo>
                <a:cubicBezTo>
                  <a:pt x="432210" y="179223"/>
                  <a:pt x="421796" y="202249"/>
                  <a:pt x="408017" y="217004"/>
                </a:cubicBezTo>
                <a:cubicBezTo>
                  <a:pt x="461892" y="226638"/>
                  <a:pt x="498286" y="254686"/>
                  <a:pt x="522799" y="265584"/>
                </a:cubicBezTo>
                <a:cubicBezTo>
                  <a:pt x="573404" y="288053"/>
                  <a:pt x="573648" y="312720"/>
                  <a:pt x="573648" y="312720"/>
                </a:cubicBezTo>
                <a:lnTo>
                  <a:pt x="573648" y="354457"/>
                </a:lnTo>
                <a:lnTo>
                  <a:pt x="167605" y="354506"/>
                </a:lnTo>
                <a:lnTo>
                  <a:pt x="167605" y="312720"/>
                </a:lnTo>
                <a:cubicBezTo>
                  <a:pt x="167605" y="312720"/>
                  <a:pt x="167850" y="288135"/>
                  <a:pt x="218267" y="265666"/>
                </a:cubicBezTo>
                <a:cubicBezTo>
                  <a:pt x="242629" y="254818"/>
                  <a:pt x="278760" y="226950"/>
                  <a:pt x="332203" y="217151"/>
                </a:cubicBezTo>
                <a:cubicBezTo>
                  <a:pt x="318480" y="202462"/>
                  <a:pt x="308198" y="179452"/>
                  <a:pt x="297389" y="152011"/>
                </a:cubicBezTo>
                <a:cubicBezTo>
                  <a:pt x="291148" y="136173"/>
                  <a:pt x="292200" y="122649"/>
                  <a:pt x="292200" y="103398"/>
                </a:cubicBezTo>
                <a:cubicBezTo>
                  <a:pt x="292200" y="89250"/>
                  <a:pt x="289531" y="66536"/>
                  <a:pt x="293027" y="54062"/>
                </a:cubicBezTo>
                <a:cubicBezTo>
                  <a:pt x="304889" y="11719"/>
                  <a:pt x="334948" y="0"/>
                  <a:pt x="370157" y="0"/>
                </a:cubicBezTo>
                <a:close/>
              </a:path>
            </a:pathLst>
          </a:custGeom>
          <a:solidFill>
            <a:srgbClr val="15A6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>
            <a:noAutofit/>
          </a:bodyPr>
          <a:lstStyle/>
          <a:p>
            <a:pPr defTabSz="609585"/>
            <a:endParaRPr 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5@|5FFC:4308095|FBC:16777215|LFC:16777215|LBC:16777215"/>
          <p:cNvSpPr>
            <a:spLocks noEditPoints="1"/>
          </p:cNvSpPr>
          <p:nvPr/>
        </p:nvSpPr>
        <p:spPr bwMode="auto">
          <a:xfrm>
            <a:off x="822273" y="2139010"/>
            <a:ext cx="942458" cy="1864748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15A68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AutoShape 241@|5FFC:4308095|FBC:16777215|LFC:16777215|LBC:16777215"/>
          <p:cNvSpPr>
            <a:spLocks/>
          </p:cNvSpPr>
          <p:nvPr/>
        </p:nvSpPr>
        <p:spPr bwMode="auto">
          <a:xfrm>
            <a:off x="1139225" y="3332118"/>
            <a:ext cx="285689" cy="428535"/>
          </a:xfrm>
          <a:custGeom>
            <a:avLst/>
            <a:gdLst>
              <a:gd name="T0" fmla="*/ 43570284 w 21600"/>
              <a:gd name="T1" fmla="*/ 196188976 h 21600"/>
              <a:gd name="T2" fmla="*/ 39385446 w 21600"/>
              <a:gd name="T3" fmla="*/ 198505461 h 21600"/>
              <a:gd name="T4" fmla="*/ 36500531 w 21600"/>
              <a:gd name="T5" fmla="*/ 196188976 h 21600"/>
              <a:gd name="T6" fmla="*/ 29051197 w 21600"/>
              <a:gd name="T7" fmla="*/ 171080101 h 21600"/>
              <a:gd name="T8" fmla="*/ 28376023 w 21600"/>
              <a:gd name="T9" fmla="*/ 161379957 h 21600"/>
              <a:gd name="T10" fmla="*/ 29110596 w 21600"/>
              <a:gd name="T11" fmla="*/ 146814789 h 21600"/>
              <a:gd name="T12" fmla="*/ 28515774 w 21600"/>
              <a:gd name="T13" fmla="*/ 133666999 h 21600"/>
              <a:gd name="T14" fmla="*/ 29234271 w 21600"/>
              <a:gd name="T15" fmla="*/ 123926578 h 21600"/>
              <a:gd name="T16" fmla="*/ 36777815 w 21600"/>
              <a:gd name="T17" fmla="*/ 98517604 h 21600"/>
              <a:gd name="T18" fmla="*/ 39670919 w 21600"/>
              <a:gd name="T19" fmla="*/ 96092574 h 21600"/>
              <a:gd name="T20" fmla="*/ 43570284 w 21600"/>
              <a:gd name="T21" fmla="*/ 98095077 h 21600"/>
              <a:gd name="T22" fmla="*/ 58127084 w 21600"/>
              <a:gd name="T23" fmla="*/ 49047598 h 21600"/>
              <a:gd name="T24" fmla="*/ 43570284 w 21600"/>
              <a:gd name="T25" fmla="*/ 0 h 21600"/>
              <a:gd name="T26" fmla="*/ 29013844 w 21600"/>
              <a:gd name="T27" fmla="*/ 49047598 h 21600"/>
              <a:gd name="T28" fmla="*/ 29689018 w 21600"/>
              <a:gd name="T29" fmla="*/ 63026344 h 21600"/>
              <a:gd name="T30" fmla="*/ 28997401 w 21600"/>
              <a:gd name="T31" fmla="*/ 72754156 h 21600"/>
              <a:gd name="T32" fmla="*/ 21591383 w 21600"/>
              <a:gd name="T33" fmla="*/ 97699149 h 21600"/>
              <a:gd name="T34" fmla="*/ 18706468 w 21600"/>
              <a:gd name="T35" fmla="*/ 100043410 h 21600"/>
              <a:gd name="T36" fmla="*/ 14556800 w 21600"/>
              <a:gd name="T37" fmla="*/ 97767202 h 21600"/>
              <a:gd name="T38" fmla="*/ 0 w 21600"/>
              <a:gd name="T39" fmla="*/ 146814789 h 21600"/>
              <a:gd name="T40" fmla="*/ 14556800 w 21600"/>
              <a:gd name="T41" fmla="*/ 195848493 h 21600"/>
              <a:gd name="T42" fmla="*/ 18273090 w 21600"/>
              <a:gd name="T43" fmla="*/ 194036376 h 21600"/>
              <a:gd name="T44" fmla="*/ 21171438 w 21600"/>
              <a:gd name="T45" fmla="*/ 196502958 h 21600"/>
              <a:gd name="T46" fmla="*/ 28879330 w 21600"/>
              <a:gd name="T47" fmla="*/ 222470685 h 21600"/>
              <a:gd name="T48" fmla="*/ 29600463 w 21600"/>
              <a:gd name="T49" fmla="*/ 232224869 h 21600"/>
              <a:gd name="T50" fmla="*/ 29016437 w 21600"/>
              <a:gd name="T51" fmla="*/ 245236455 h 21600"/>
              <a:gd name="T52" fmla="*/ 43572877 w 21600"/>
              <a:gd name="T53" fmla="*/ 294284053 h 21600"/>
              <a:gd name="T54" fmla="*/ 58129677 w 21600"/>
              <a:gd name="T55" fmla="*/ 245236455 h 21600"/>
              <a:gd name="T56" fmla="*/ 43570284 w 21600"/>
              <a:gd name="T57" fmla="*/ 196188976 h 21600"/>
              <a:gd name="T58" fmla="*/ 43570284 w 21600"/>
              <a:gd name="T59" fmla="*/ 196188976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16190" y="14400"/>
                </a:moveTo>
                <a:cubicBezTo>
                  <a:pt x="15417" y="14400"/>
                  <a:pt x="14635" y="14570"/>
                  <a:pt x="14635" y="14570"/>
                </a:cubicBezTo>
                <a:cubicBezTo>
                  <a:pt x="14296" y="14644"/>
                  <a:pt x="13814" y="14566"/>
                  <a:pt x="13563" y="14400"/>
                </a:cubicBezTo>
                <a:lnTo>
                  <a:pt x="10795" y="12557"/>
                </a:lnTo>
                <a:cubicBezTo>
                  <a:pt x="10544" y="12389"/>
                  <a:pt x="10430" y="12069"/>
                  <a:pt x="10544" y="11845"/>
                </a:cubicBezTo>
                <a:cubicBezTo>
                  <a:pt x="10544" y="11845"/>
                  <a:pt x="10817" y="11303"/>
                  <a:pt x="10817" y="10776"/>
                </a:cubicBezTo>
                <a:cubicBezTo>
                  <a:pt x="10817" y="10288"/>
                  <a:pt x="10596" y="9811"/>
                  <a:pt x="10596" y="9811"/>
                </a:cubicBezTo>
                <a:cubicBezTo>
                  <a:pt x="10492" y="9585"/>
                  <a:pt x="10612" y="9263"/>
                  <a:pt x="10863" y="9096"/>
                </a:cubicBezTo>
                <a:lnTo>
                  <a:pt x="13666" y="7231"/>
                </a:lnTo>
                <a:cubicBezTo>
                  <a:pt x="13917" y="7063"/>
                  <a:pt x="14401" y="6983"/>
                  <a:pt x="14741" y="7053"/>
                </a:cubicBezTo>
                <a:cubicBezTo>
                  <a:pt x="14741" y="7053"/>
                  <a:pt x="15458" y="7200"/>
                  <a:pt x="16190" y="7200"/>
                </a:cubicBezTo>
                <a:cubicBezTo>
                  <a:pt x="19177" y="7200"/>
                  <a:pt x="21599" y="5588"/>
                  <a:pt x="21599" y="3600"/>
                </a:cubicBezTo>
                <a:cubicBezTo>
                  <a:pt x="21599" y="1612"/>
                  <a:pt x="19177" y="0"/>
                  <a:pt x="16190" y="0"/>
                </a:cubicBezTo>
                <a:cubicBezTo>
                  <a:pt x="13203" y="0"/>
                  <a:pt x="10781" y="1612"/>
                  <a:pt x="10781" y="3600"/>
                </a:cubicBezTo>
                <a:cubicBezTo>
                  <a:pt x="10781" y="4110"/>
                  <a:pt x="11032" y="4626"/>
                  <a:pt x="11032" y="4626"/>
                </a:cubicBezTo>
                <a:cubicBezTo>
                  <a:pt x="11142" y="4852"/>
                  <a:pt x="11026" y="5173"/>
                  <a:pt x="10775" y="5340"/>
                </a:cubicBezTo>
                <a:lnTo>
                  <a:pt x="8023" y="7171"/>
                </a:lnTo>
                <a:cubicBezTo>
                  <a:pt x="7771" y="7339"/>
                  <a:pt x="7289" y="7416"/>
                  <a:pt x="6951" y="7343"/>
                </a:cubicBezTo>
                <a:cubicBezTo>
                  <a:pt x="6951" y="7343"/>
                  <a:pt x="6176" y="7176"/>
                  <a:pt x="5409" y="7176"/>
                </a:cubicBezTo>
                <a:cubicBezTo>
                  <a:pt x="2422" y="7176"/>
                  <a:pt x="0" y="8787"/>
                  <a:pt x="0" y="10776"/>
                </a:cubicBezTo>
                <a:cubicBezTo>
                  <a:pt x="0" y="12764"/>
                  <a:pt x="2422" y="14375"/>
                  <a:pt x="5409" y="14375"/>
                </a:cubicBezTo>
                <a:cubicBezTo>
                  <a:pt x="6116" y="14375"/>
                  <a:pt x="6790" y="14242"/>
                  <a:pt x="6790" y="14242"/>
                </a:cubicBezTo>
                <a:cubicBezTo>
                  <a:pt x="7131" y="14174"/>
                  <a:pt x="7615" y="14255"/>
                  <a:pt x="7867" y="14423"/>
                </a:cubicBezTo>
                <a:lnTo>
                  <a:pt x="10731" y="16329"/>
                </a:lnTo>
                <a:cubicBezTo>
                  <a:pt x="10982" y="16496"/>
                  <a:pt x="11103" y="16818"/>
                  <a:pt x="10999" y="17045"/>
                </a:cubicBezTo>
                <a:cubicBezTo>
                  <a:pt x="10999" y="17045"/>
                  <a:pt x="10782" y="17516"/>
                  <a:pt x="10782" y="18000"/>
                </a:cubicBezTo>
                <a:cubicBezTo>
                  <a:pt x="10782" y="19988"/>
                  <a:pt x="13204" y="21600"/>
                  <a:pt x="16191" y="21600"/>
                </a:cubicBezTo>
                <a:cubicBezTo>
                  <a:pt x="19178" y="21600"/>
                  <a:pt x="21600" y="19988"/>
                  <a:pt x="21600" y="18000"/>
                </a:cubicBezTo>
                <a:cubicBezTo>
                  <a:pt x="21599" y="16012"/>
                  <a:pt x="19177" y="14400"/>
                  <a:pt x="16190" y="14400"/>
                </a:cubicBezTo>
                <a:close/>
                <a:moveTo>
                  <a:pt x="16190" y="14400"/>
                </a:moveTo>
              </a:path>
            </a:pathLst>
          </a:custGeom>
          <a:solidFill>
            <a:srgbClr val="15A681"/>
          </a:solidFill>
          <a:ln>
            <a:noFill/>
          </a:ln>
        </p:spPr>
        <p:txBody>
          <a:bodyPr lIns="0" tIns="0" rIns="0" bIns="0"/>
          <a:lstStyle/>
          <a:p>
            <a:pPr defTabSz="609585"/>
            <a:endParaRPr 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336175" y="4344550"/>
            <a:ext cx="1891787" cy="60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2552217" y="4344550"/>
            <a:ext cx="1891787" cy="60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4823479" y="4344550"/>
            <a:ext cx="1891787" cy="60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7042197" y="4344550"/>
            <a:ext cx="1891787" cy="60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/>
          <p:nvPr/>
        </p:nvSpPr>
        <p:spPr>
          <a:xfrm>
            <a:off x="55430" y="2174509"/>
            <a:ext cx="2191232" cy="2988842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rapezoid 10@|1FFC:3506772|FBC:16777215|LFC:16777215|LBC:16777215"/>
          <p:cNvSpPr/>
          <p:nvPr/>
        </p:nvSpPr>
        <p:spPr>
          <a:xfrm>
            <a:off x="483085" y="1989594"/>
            <a:ext cx="1335921" cy="185670"/>
          </a:xfrm>
          <a:prstGeom prst="trapezoid">
            <a:avLst>
              <a:gd name="adj" fmla="val 67927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Pentagon 9@|1FFC:4308095|FBC:16777215|LFC:16777215|LBC:16777215"/>
          <p:cNvSpPr/>
          <p:nvPr/>
        </p:nvSpPr>
        <p:spPr>
          <a:xfrm rot="5400000">
            <a:off x="707322" y="1889138"/>
            <a:ext cx="887449" cy="1086852"/>
          </a:xfrm>
          <a:prstGeom prst="homePlate">
            <a:avLst>
              <a:gd name="adj" fmla="val 31720"/>
            </a:avLst>
          </a:prstGeom>
          <a:solidFill>
            <a:srgbClr val="15A6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Freeform 62"/>
          <p:cNvSpPr>
            <a:spLocks noChangeAspect="1" noEditPoints="1"/>
          </p:cNvSpPr>
          <p:nvPr/>
        </p:nvSpPr>
        <p:spPr bwMode="auto">
          <a:xfrm>
            <a:off x="918453" y="2172198"/>
            <a:ext cx="465191" cy="468910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</a:endParaRPr>
          </a:p>
        </p:txBody>
      </p:sp>
      <p:sp>
        <p:nvSpPr>
          <p:cNvPr id="26" name="Rectangle 15"/>
          <p:cNvSpPr/>
          <p:nvPr/>
        </p:nvSpPr>
        <p:spPr>
          <a:xfrm>
            <a:off x="2339790" y="2174509"/>
            <a:ext cx="2191232" cy="2988842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rapezoid 17@|1FFC:1137349|FBC:16777215|LFC:16777215|LBC:16777215"/>
          <p:cNvSpPr/>
          <p:nvPr/>
        </p:nvSpPr>
        <p:spPr>
          <a:xfrm>
            <a:off x="2767445" y="1989594"/>
            <a:ext cx="1335921" cy="185670"/>
          </a:xfrm>
          <a:prstGeom prst="trapezoid">
            <a:avLst>
              <a:gd name="adj" fmla="val 67927"/>
            </a:avLst>
          </a:prstGeom>
          <a:solidFill>
            <a:srgbClr val="3341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Pentagon 18@|1FFC:1554685|FBC:16777215|LFC:16777215|LBC:16777215"/>
          <p:cNvSpPr/>
          <p:nvPr/>
        </p:nvSpPr>
        <p:spPr>
          <a:xfrm rot="5400000">
            <a:off x="2991681" y="1889138"/>
            <a:ext cx="887449" cy="1086852"/>
          </a:xfrm>
          <a:prstGeom prst="homePlate">
            <a:avLst>
              <a:gd name="adj" fmla="val 31720"/>
            </a:avLst>
          </a:prstGeom>
          <a:solidFill>
            <a:srgbClr val="15A6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1"/>
          <p:cNvSpPr/>
          <p:nvPr/>
        </p:nvSpPr>
        <p:spPr>
          <a:xfrm>
            <a:off x="4624149" y="2174509"/>
            <a:ext cx="2191232" cy="2988842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rapezoid 23@|1FFC:192|FBC:16777215|LFC:16777215|LBC:16777215"/>
          <p:cNvSpPr/>
          <p:nvPr/>
        </p:nvSpPr>
        <p:spPr>
          <a:xfrm>
            <a:off x="5051805" y="1989594"/>
            <a:ext cx="1335921" cy="185670"/>
          </a:xfrm>
          <a:prstGeom prst="trapezoid">
            <a:avLst>
              <a:gd name="adj" fmla="val 67927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Pentagon 24@|1FFC:2381804|FBC:16777215|LFC:16777215|LBC:16777215"/>
          <p:cNvSpPr/>
          <p:nvPr/>
        </p:nvSpPr>
        <p:spPr>
          <a:xfrm rot="5400000">
            <a:off x="5276041" y="1889138"/>
            <a:ext cx="887449" cy="1086852"/>
          </a:xfrm>
          <a:prstGeom prst="homePlate">
            <a:avLst>
              <a:gd name="adj" fmla="val 31720"/>
            </a:avLst>
          </a:prstGeom>
          <a:solidFill>
            <a:srgbClr val="15A6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Freeform 245"/>
          <p:cNvSpPr>
            <a:spLocks noChangeAspect="1"/>
          </p:cNvSpPr>
          <p:nvPr/>
        </p:nvSpPr>
        <p:spPr bwMode="auto">
          <a:xfrm>
            <a:off x="3206534" y="2177781"/>
            <a:ext cx="457744" cy="45774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</a:endParaRPr>
          </a:p>
        </p:txBody>
      </p:sp>
      <p:sp>
        <p:nvSpPr>
          <p:cNvPr id="33" name="Freeform 132"/>
          <p:cNvSpPr>
            <a:spLocks noChangeAspect="1" noEditPoints="1"/>
          </p:cNvSpPr>
          <p:nvPr/>
        </p:nvSpPr>
        <p:spPr bwMode="auto">
          <a:xfrm>
            <a:off x="5448052" y="2146753"/>
            <a:ext cx="543428" cy="519799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</a:endParaRPr>
          </a:p>
        </p:txBody>
      </p:sp>
      <p:sp>
        <p:nvSpPr>
          <p:cNvPr id="34" name="Rectangle 21"/>
          <p:cNvSpPr/>
          <p:nvPr/>
        </p:nvSpPr>
        <p:spPr>
          <a:xfrm>
            <a:off x="6917272" y="2174509"/>
            <a:ext cx="2191232" cy="2988842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rapezoid 23@|1FFC:192|FBC:16777215|LFC:16777215|LBC:16777215"/>
          <p:cNvSpPr/>
          <p:nvPr/>
        </p:nvSpPr>
        <p:spPr>
          <a:xfrm>
            <a:off x="7344927" y="1989594"/>
            <a:ext cx="1335921" cy="185670"/>
          </a:xfrm>
          <a:prstGeom prst="trapezoid">
            <a:avLst>
              <a:gd name="adj" fmla="val 67927"/>
            </a:avLst>
          </a:prstGeom>
          <a:solidFill>
            <a:srgbClr val="3341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Pentagon 24@|1FFC:2381804|FBC:16777215|LFC:16777215|LBC:16777215"/>
          <p:cNvSpPr/>
          <p:nvPr/>
        </p:nvSpPr>
        <p:spPr>
          <a:xfrm rot="5400000">
            <a:off x="7569164" y="1889138"/>
            <a:ext cx="887449" cy="1086852"/>
          </a:xfrm>
          <a:prstGeom prst="homePlate">
            <a:avLst>
              <a:gd name="adj" fmla="val 31720"/>
            </a:avLst>
          </a:prstGeom>
          <a:solidFill>
            <a:srgbClr val="15A6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Freeform 132"/>
          <p:cNvSpPr>
            <a:spLocks noChangeAspect="1" noEditPoints="1"/>
          </p:cNvSpPr>
          <p:nvPr/>
        </p:nvSpPr>
        <p:spPr bwMode="auto">
          <a:xfrm>
            <a:off x="7741174" y="2146753"/>
            <a:ext cx="543428" cy="519799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100288" y="3296329"/>
            <a:ext cx="2101515" cy="161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 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2372968" y="3296329"/>
            <a:ext cx="2101515" cy="161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 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4677434" y="3296329"/>
            <a:ext cx="2101515" cy="161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 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6917272" y="3296329"/>
            <a:ext cx="2101515" cy="161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 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463934" y="1940457"/>
            <a:ext cx="1816920" cy="1816920"/>
          </a:xfrm>
          <a:prstGeom prst="ellipse">
            <a:avLst/>
          </a:prstGeom>
          <a:solidFill>
            <a:srgbClr val="15BD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04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5" name="TextBox 50"/>
          <p:cNvSpPr txBox="1"/>
          <p:nvPr/>
        </p:nvSpPr>
        <p:spPr>
          <a:xfrm>
            <a:off x="3236684" y="3956586"/>
            <a:ext cx="227142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目标展望</a:t>
            </a:r>
            <a:endParaRPr kumimoji="0" lang="en-US" altLang="zh-CN" sz="28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1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（对未来的规划）</a:t>
            </a:r>
            <a:endParaRPr kumimoji="0" lang="zh-CN" altLang="en-US" sz="28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0920" y="1772818"/>
            <a:ext cx="2011201" cy="13240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29" y="1772816"/>
            <a:ext cx="2011201" cy="13240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104" y="1772816"/>
            <a:ext cx="2011201" cy="132404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512" y="1772816"/>
            <a:ext cx="2011201" cy="1324040"/>
          </a:xfrm>
          <a:prstGeom prst="rect">
            <a:avLst/>
          </a:prstGeom>
        </p:spPr>
      </p:pic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257055" y="3369781"/>
            <a:ext cx="1925746" cy="90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2513647" y="3369781"/>
            <a:ext cx="1925746" cy="90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770239" y="3369781"/>
            <a:ext cx="1925746" cy="90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7026830" y="3369781"/>
            <a:ext cx="1925746" cy="90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107504" y="4530606"/>
            <a:ext cx="16561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行业现状分析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6"/>
          <p:cNvSpPr txBox="1">
            <a:spLocks noChangeArrowheads="1"/>
          </p:cNvSpPr>
          <p:nvPr/>
        </p:nvSpPr>
        <p:spPr bwMode="auto">
          <a:xfrm>
            <a:off x="124619" y="4904481"/>
            <a:ext cx="8994122" cy="39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23" name="文本框 6"/>
          <p:cNvSpPr txBox="1">
            <a:spLocks noChangeArrowheads="1"/>
          </p:cNvSpPr>
          <p:nvPr/>
        </p:nvSpPr>
        <p:spPr bwMode="auto">
          <a:xfrm>
            <a:off x="124619" y="5271013"/>
            <a:ext cx="8994122" cy="39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338519" y="1940457"/>
            <a:ext cx="1816920" cy="1816920"/>
          </a:xfrm>
          <a:prstGeom prst="ellipse">
            <a:avLst/>
          </a:prstGeom>
          <a:solidFill>
            <a:srgbClr val="15BD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01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5" name="TextBox 48"/>
          <p:cNvSpPr txBox="1"/>
          <p:nvPr/>
        </p:nvSpPr>
        <p:spPr>
          <a:xfrm>
            <a:off x="2987824" y="3977437"/>
            <a:ext cx="251831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工作回顾</a:t>
            </a:r>
            <a:endParaRPr kumimoji="0" lang="en-US" altLang="zh-CN" sz="28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（近年来工作情况）</a:t>
            </a:r>
            <a:endParaRPr kumimoji="0" lang="zh-CN" altLang="en-US" sz="2800" b="0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272733" y="1515045"/>
            <a:ext cx="2301419" cy="1717409"/>
          </a:xfrm>
          <a:prstGeom prst="rect">
            <a:avLst/>
          </a:prstGeom>
          <a:solidFill>
            <a:srgbClr val="15BD80"/>
          </a:solidFill>
          <a:ln w="12700" cap="flat" cmpd="sng" algn="ctr">
            <a:solidFill>
              <a:srgbClr val="15BD8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华文细黑" panose="02010600040101010101" pitchFamily="2" charset="-122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1287" y="1515046"/>
            <a:ext cx="2289878" cy="171740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822" y="1516039"/>
            <a:ext cx="2288554" cy="171641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4272" y="3232454"/>
            <a:ext cx="2289878" cy="171740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1381" y="3232454"/>
            <a:ext cx="2289878" cy="1717408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-17126" y="3232454"/>
            <a:ext cx="2301419" cy="1717409"/>
          </a:xfrm>
          <a:prstGeom prst="rect">
            <a:avLst/>
          </a:prstGeom>
          <a:solidFill>
            <a:srgbClr val="15BD80"/>
          </a:solidFill>
          <a:ln w="12700" cap="flat" cmpd="sng" algn="ctr">
            <a:solidFill>
              <a:srgbClr val="15BD8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559982" y="3232454"/>
            <a:ext cx="2301419" cy="1717409"/>
          </a:xfrm>
          <a:prstGeom prst="rect">
            <a:avLst/>
          </a:prstGeom>
          <a:solidFill>
            <a:srgbClr val="15BD80"/>
          </a:solidFill>
          <a:ln w="12700" cap="flat" cmpd="sng" algn="ctr">
            <a:solidFill>
              <a:srgbClr val="15BD8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38300" y="1515045"/>
            <a:ext cx="2301419" cy="1717409"/>
          </a:xfrm>
          <a:prstGeom prst="rect">
            <a:avLst/>
          </a:prstGeom>
          <a:solidFill>
            <a:srgbClr val="15BD80"/>
          </a:solidFill>
          <a:ln w="12700" cap="flat" cmpd="sng" algn="ctr">
            <a:solidFill>
              <a:srgbClr val="15BD8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246148" y="3827432"/>
            <a:ext cx="1764613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4823919" y="3827432"/>
            <a:ext cx="1764613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2550716" y="2110023"/>
            <a:ext cx="1764613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7107845" y="2110023"/>
            <a:ext cx="1764613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6"/>
          <p:cNvSpPr/>
          <p:nvPr/>
        </p:nvSpPr>
        <p:spPr>
          <a:xfrm>
            <a:off x="480914" y="2371078"/>
            <a:ext cx="1018852" cy="1018852"/>
          </a:xfrm>
          <a:prstGeom prst="ellips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Arc 20"/>
          <p:cNvSpPr/>
          <p:nvPr/>
        </p:nvSpPr>
        <p:spPr>
          <a:xfrm>
            <a:off x="317647" y="2207810"/>
            <a:ext cx="1348335" cy="1348335"/>
          </a:xfrm>
          <a:prstGeom prst="arc">
            <a:avLst>
              <a:gd name="adj1" fmla="val 20172577"/>
              <a:gd name="adj2" fmla="val 16297434"/>
            </a:avLst>
          </a:prstGeom>
          <a:noFill/>
          <a:ln w="76200" cap="flat" cmpd="sng" algn="ctr">
            <a:solidFill>
              <a:srgbClr val="15A68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TextBox 24"/>
          <p:cNvSpPr txBox="1"/>
          <p:nvPr/>
        </p:nvSpPr>
        <p:spPr>
          <a:xfrm>
            <a:off x="653811" y="2679098"/>
            <a:ext cx="668836" cy="40281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5A68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Arial" panose="020B0604020202020204" pitchFamily="34" charset="0"/>
              </a:rPr>
              <a:t>85%</a:t>
            </a:r>
          </a:p>
        </p:txBody>
      </p:sp>
      <p:sp>
        <p:nvSpPr>
          <p:cNvPr id="21" name="Oval 17"/>
          <p:cNvSpPr/>
          <p:nvPr/>
        </p:nvSpPr>
        <p:spPr>
          <a:xfrm>
            <a:off x="2856440" y="2371078"/>
            <a:ext cx="1018852" cy="1018852"/>
          </a:xfrm>
          <a:prstGeom prst="ellips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Arc 21"/>
          <p:cNvSpPr/>
          <p:nvPr/>
        </p:nvSpPr>
        <p:spPr>
          <a:xfrm>
            <a:off x="2690226" y="2204864"/>
            <a:ext cx="1348335" cy="1348335"/>
          </a:xfrm>
          <a:prstGeom prst="arc">
            <a:avLst>
              <a:gd name="adj1" fmla="val 17379292"/>
              <a:gd name="adj2" fmla="val 8825709"/>
            </a:avLst>
          </a:prstGeom>
          <a:noFill/>
          <a:ln w="76200" cap="flat" cmpd="sng" algn="ctr">
            <a:solidFill>
              <a:srgbClr val="15A68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3049231" y="2679098"/>
            <a:ext cx="668836" cy="40281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5A68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24" name="Oval 18"/>
          <p:cNvSpPr/>
          <p:nvPr/>
        </p:nvSpPr>
        <p:spPr>
          <a:xfrm>
            <a:off x="5231965" y="2371078"/>
            <a:ext cx="1018852" cy="1018852"/>
          </a:xfrm>
          <a:prstGeom prst="ellips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Arc 22"/>
          <p:cNvSpPr/>
          <p:nvPr/>
        </p:nvSpPr>
        <p:spPr>
          <a:xfrm>
            <a:off x="5062804" y="2204864"/>
            <a:ext cx="1348335" cy="1348335"/>
          </a:xfrm>
          <a:prstGeom prst="arc">
            <a:avLst>
              <a:gd name="adj1" fmla="val 14283035"/>
              <a:gd name="adj2" fmla="val 8268073"/>
            </a:avLst>
          </a:prstGeom>
          <a:noFill/>
          <a:ln w="76200" cap="flat" cmpd="sng" algn="ctr">
            <a:solidFill>
              <a:srgbClr val="15A68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6" name="TextBox 28"/>
          <p:cNvSpPr txBox="1"/>
          <p:nvPr/>
        </p:nvSpPr>
        <p:spPr>
          <a:xfrm>
            <a:off x="5397874" y="2680744"/>
            <a:ext cx="668836" cy="40281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5A68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Arial" panose="020B0604020202020204" pitchFamily="34" charset="0"/>
              </a:rPr>
              <a:t>78%</a:t>
            </a:r>
          </a:p>
        </p:txBody>
      </p:sp>
      <p:sp>
        <p:nvSpPr>
          <p:cNvPr id="27" name="Oval 19"/>
          <p:cNvSpPr/>
          <p:nvPr/>
        </p:nvSpPr>
        <p:spPr>
          <a:xfrm>
            <a:off x="7607490" y="2371078"/>
            <a:ext cx="1018852" cy="1018852"/>
          </a:xfrm>
          <a:prstGeom prst="ellips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Arc 23"/>
          <p:cNvSpPr/>
          <p:nvPr/>
        </p:nvSpPr>
        <p:spPr>
          <a:xfrm>
            <a:off x="7444223" y="2204864"/>
            <a:ext cx="1348335" cy="1348335"/>
          </a:xfrm>
          <a:prstGeom prst="arc">
            <a:avLst>
              <a:gd name="adj1" fmla="val 17026676"/>
              <a:gd name="adj2" fmla="val 13044588"/>
            </a:avLst>
          </a:prstGeom>
          <a:noFill/>
          <a:ln w="76200" cap="flat" cmpd="sng" algn="ctr">
            <a:solidFill>
              <a:srgbClr val="15A68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7777818" y="2679098"/>
            <a:ext cx="668836" cy="40281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5A681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35496" y="3997950"/>
            <a:ext cx="1905464" cy="61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2430916" y="3997950"/>
            <a:ext cx="1905464" cy="61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4779559" y="3997950"/>
            <a:ext cx="1905464" cy="61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7165658" y="3997950"/>
            <a:ext cx="1905464" cy="61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484878" y="1736740"/>
            <a:ext cx="4207884" cy="3708484"/>
            <a:chOff x="3002688" y="1592565"/>
            <a:chExt cx="3517900" cy="3100389"/>
          </a:xfrm>
        </p:grpSpPr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4302220" y="3035627"/>
              <a:ext cx="911093" cy="1657327"/>
            </a:xfrm>
            <a:custGeom>
              <a:avLst/>
              <a:gdLst>
                <a:gd name="T0" fmla="*/ 558 w 679"/>
                <a:gd name="T1" fmla="*/ 1235 h 1235"/>
                <a:gd name="T2" fmla="*/ 517 w 679"/>
                <a:gd name="T3" fmla="*/ 546 h 1235"/>
                <a:gd name="T4" fmla="*/ 669 w 679"/>
                <a:gd name="T5" fmla="*/ 191 h 1235"/>
                <a:gd name="T6" fmla="*/ 593 w 679"/>
                <a:gd name="T7" fmla="*/ 207 h 1235"/>
                <a:gd name="T8" fmla="*/ 451 w 679"/>
                <a:gd name="T9" fmla="*/ 310 h 1235"/>
                <a:gd name="T10" fmla="*/ 331 w 679"/>
                <a:gd name="T11" fmla="*/ 25 h 1235"/>
                <a:gd name="T12" fmla="*/ 319 w 679"/>
                <a:gd name="T13" fmla="*/ 214 h 1235"/>
                <a:gd name="T14" fmla="*/ 199 w 679"/>
                <a:gd name="T15" fmla="*/ 139 h 1235"/>
                <a:gd name="T16" fmla="*/ 110 w 679"/>
                <a:gd name="T17" fmla="*/ 71 h 1235"/>
                <a:gd name="T18" fmla="*/ 216 w 679"/>
                <a:gd name="T19" fmla="*/ 311 h 1235"/>
                <a:gd name="T20" fmla="*/ 40 w 679"/>
                <a:gd name="T21" fmla="*/ 150 h 1235"/>
                <a:gd name="T22" fmla="*/ 37 w 679"/>
                <a:gd name="T23" fmla="*/ 224 h 1235"/>
                <a:gd name="T24" fmla="*/ 180 w 679"/>
                <a:gd name="T25" fmla="*/ 388 h 1235"/>
                <a:gd name="T26" fmla="*/ 44 w 679"/>
                <a:gd name="T27" fmla="*/ 317 h 1235"/>
                <a:gd name="T28" fmla="*/ 85 w 679"/>
                <a:gd name="T29" fmla="*/ 408 h 1235"/>
                <a:gd name="T30" fmla="*/ 303 w 679"/>
                <a:gd name="T31" fmla="*/ 668 h 1235"/>
                <a:gd name="T32" fmla="*/ 275 w 679"/>
                <a:gd name="T33" fmla="*/ 1139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9" h="1235">
                  <a:moveTo>
                    <a:pt x="558" y="1235"/>
                  </a:moveTo>
                  <a:cubicBezTo>
                    <a:pt x="558" y="1235"/>
                    <a:pt x="455" y="806"/>
                    <a:pt x="517" y="546"/>
                  </a:cubicBezTo>
                  <a:cubicBezTo>
                    <a:pt x="580" y="285"/>
                    <a:pt x="679" y="231"/>
                    <a:pt x="669" y="191"/>
                  </a:cubicBezTo>
                  <a:cubicBezTo>
                    <a:pt x="660" y="151"/>
                    <a:pt x="609" y="170"/>
                    <a:pt x="593" y="207"/>
                  </a:cubicBezTo>
                  <a:cubicBezTo>
                    <a:pt x="577" y="243"/>
                    <a:pt x="512" y="323"/>
                    <a:pt x="451" y="310"/>
                  </a:cubicBezTo>
                  <a:cubicBezTo>
                    <a:pt x="391" y="297"/>
                    <a:pt x="375" y="49"/>
                    <a:pt x="331" y="25"/>
                  </a:cubicBezTo>
                  <a:cubicBezTo>
                    <a:pt x="287" y="0"/>
                    <a:pt x="302" y="114"/>
                    <a:pt x="319" y="214"/>
                  </a:cubicBezTo>
                  <a:cubicBezTo>
                    <a:pt x="336" y="313"/>
                    <a:pt x="252" y="258"/>
                    <a:pt x="199" y="139"/>
                  </a:cubicBezTo>
                  <a:cubicBezTo>
                    <a:pt x="146" y="20"/>
                    <a:pt x="115" y="54"/>
                    <a:pt x="110" y="71"/>
                  </a:cubicBezTo>
                  <a:cubicBezTo>
                    <a:pt x="104" y="88"/>
                    <a:pt x="225" y="300"/>
                    <a:pt x="216" y="311"/>
                  </a:cubicBezTo>
                  <a:cubicBezTo>
                    <a:pt x="208" y="321"/>
                    <a:pt x="55" y="145"/>
                    <a:pt x="40" y="150"/>
                  </a:cubicBezTo>
                  <a:cubicBezTo>
                    <a:pt x="26" y="155"/>
                    <a:pt x="0" y="169"/>
                    <a:pt x="37" y="224"/>
                  </a:cubicBezTo>
                  <a:cubicBezTo>
                    <a:pt x="73" y="280"/>
                    <a:pt x="187" y="373"/>
                    <a:pt x="180" y="388"/>
                  </a:cubicBezTo>
                  <a:cubicBezTo>
                    <a:pt x="173" y="404"/>
                    <a:pt x="78" y="319"/>
                    <a:pt x="44" y="317"/>
                  </a:cubicBezTo>
                  <a:cubicBezTo>
                    <a:pt x="9" y="315"/>
                    <a:pt x="23" y="364"/>
                    <a:pt x="85" y="408"/>
                  </a:cubicBezTo>
                  <a:cubicBezTo>
                    <a:pt x="147" y="452"/>
                    <a:pt x="298" y="501"/>
                    <a:pt x="303" y="668"/>
                  </a:cubicBezTo>
                  <a:cubicBezTo>
                    <a:pt x="308" y="835"/>
                    <a:pt x="275" y="1139"/>
                    <a:pt x="275" y="1139"/>
                  </a:cubicBezTo>
                </a:path>
              </a:pathLst>
            </a:custGeom>
            <a:solidFill>
              <a:srgbClr val="C1C7D0"/>
            </a:solidFill>
            <a:ln>
              <a:noFill/>
            </a:ln>
            <a:extLst/>
          </p:spPr>
          <p:txBody>
            <a:bodyPr lIns="82296" tIns="41148" rIns="82296" bIns="41148"/>
            <a:lstStyle/>
            <a:p>
              <a:pPr defTabSz="713214">
                <a:defRPr/>
              </a:pPr>
              <a:endParaRPr lang="bg-BG" sz="1264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4397718" y="1592565"/>
              <a:ext cx="1690553" cy="1599243"/>
            </a:xfrm>
            <a:custGeom>
              <a:avLst/>
              <a:gdLst>
                <a:gd name="T0" fmla="*/ 388 w 1261"/>
                <a:gd name="T1" fmla="*/ 1185 h 1192"/>
                <a:gd name="T2" fmla="*/ 659 w 1261"/>
                <a:gd name="T3" fmla="*/ 0 h 1192"/>
                <a:gd name="T4" fmla="*/ 490 w 1261"/>
                <a:gd name="T5" fmla="*/ 1192 h 1192"/>
                <a:gd name="T6" fmla="*/ 595 w 1261"/>
                <a:gd name="T7" fmla="*/ 548 h 1192"/>
                <a:gd name="T8" fmla="*/ 388 w 1261"/>
                <a:gd name="T9" fmla="*/ 1185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1" h="1192">
                  <a:moveTo>
                    <a:pt x="388" y="1185"/>
                  </a:moveTo>
                  <a:cubicBezTo>
                    <a:pt x="388" y="1185"/>
                    <a:pt x="0" y="615"/>
                    <a:pt x="659" y="0"/>
                  </a:cubicBezTo>
                  <a:cubicBezTo>
                    <a:pt x="659" y="0"/>
                    <a:pt x="1261" y="710"/>
                    <a:pt x="490" y="1192"/>
                  </a:cubicBezTo>
                  <a:cubicBezTo>
                    <a:pt x="490" y="1192"/>
                    <a:pt x="508" y="734"/>
                    <a:pt x="595" y="548"/>
                  </a:cubicBezTo>
                  <a:cubicBezTo>
                    <a:pt x="595" y="548"/>
                    <a:pt x="363" y="953"/>
                    <a:pt x="388" y="1185"/>
                  </a:cubicBezTo>
                  <a:close/>
                </a:path>
              </a:pathLst>
            </a:custGeom>
            <a:solidFill>
              <a:srgbClr val="15A681"/>
            </a:solidFill>
            <a:ln>
              <a:noFill/>
            </a:ln>
            <a:extLst/>
          </p:spPr>
          <p:txBody>
            <a:bodyPr lIns="82296" tIns="41148" rIns="82296" bIns="41148"/>
            <a:lstStyle/>
            <a:p>
              <a:pPr defTabSz="713214">
                <a:defRPr/>
              </a:pPr>
              <a:endParaRPr lang="bg-BG" sz="1264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5267513" y="2582573"/>
              <a:ext cx="1253075" cy="1227506"/>
            </a:xfrm>
            <a:custGeom>
              <a:avLst/>
              <a:gdLst>
                <a:gd name="T0" fmla="*/ 0 w 933"/>
                <a:gd name="T1" fmla="*/ 502 h 915"/>
                <a:gd name="T2" fmla="*/ 933 w 933"/>
                <a:gd name="T3" fmla="*/ 207 h 915"/>
                <a:gd name="T4" fmla="*/ 37 w 933"/>
                <a:gd name="T5" fmla="*/ 576 h 915"/>
                <a:gd name="T6" fmla="*/ 527 w 933"/>
                <a:gd name="T7" fmla="*/ 386 h 915"/>
                <a:gd name="T8" fmla="*/ 0 w 933"/>
                <a:gd name="T9" fmla="*/ 50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915">
                  <a:moveTo>
                    <a:pt x="0" y="502"/>
                  </a:moveTo>
                  <a:cubicBezTo>
                    <a:pt x="0" y="502"/>
                    <a:pt x="238" y="0"/>
                    <a:pt x="933" y="207"/>
                  </a:cubicBezTo>
                  <a:cubicBezTo>
                    <a:pt x="933" y="207"/>
                    <a:pt x="686" y="915"/>
                    <a:pt x="37" y="576"/>
                  </a:cubicBezTo>
                  <a:cubicBezTo>
                    <a:pt x="37" y="576"/>
                    <a:pt x="362" y="402"/>
                    <a:pt x="527" y="386"/>
                  </a:cubicBezTo>
                  <a:cubicBezTo>
                    <a:pt x="527" y="386"/>
                    <a:pt x="151" y="390"/>
                    <a:pt x="0" y="502"/>
                  </a:cubicBezTo>
                  <a:close/>
                </a:path>
              </a:pathLst>
            </a:custGeom>
            <a:solidFill>
              <a:srgbClr val="15A681"/>
            </a:solidFill>
            <a:ln>
              <a:noFill/>
            </a:ln>
            <a:extLst/>
          </p:spPr>
          <p:txBody>
            <a:bodyPr lIns="82296" tIns="41148" rIns="82296" bIns="41148"/>
            <a:lstStyle/>
            <a:p>
              <a:pPr defTabSz="713214">
                <a:defRPr/>
              </a:pPr>
              <a:endParaRPr lang="bg-BG" sz="1264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3002688" y="2327003"/>
              <a:ext cx="1299533" cy="1374652"/>
            </a:xfrm>
            <a:custGeom>
              <a:avLst/>
              <a:gdLst>
                <a:gd name="T0" fmla="*/ 966 w 970"/>
                <a:gd name="T1" fmla="*/ 703 h 1025"/>
                <a:gd name="T2" fmla="*/ 0 w 970"/>
                <a:gd name="T3" fmla="*/ 498 h 1025"/>
                <a:gd name="T4" fmla="*/ 970 w 970"/>
                <a:gd name="T5" fmla="*/ 620 h 1025"/>
                <a:gd name="T6" fmla="*/ 445 w 970"/>
                <a:gd name="T7" fmla="*/ 543 h 1025"/>
                <a:gd name="T8" fmla="*/ 966 w 970"/>
                <a:gd name="T9" fmla="*/ 703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0" h="1025">
                  <a:moveTo>
                    <a:pt x="966" y="703"/>
                  </a:moveTo>
                  <a:cubicBezTo>
                    <a:pt x="966" y="703"/>
                    <a:pt x="507" y="1025"/>
                    <a:pt x="0" y="498"/>
                  </a:cubicBezTo>
                  <a:cubicBezTo>
                    <a:pt x="0" y="498"/>
                    <a:pt x="568" y="0"/>
                    <a:pt x="970" y="620"/>
                  </a:cubicBezTo>
                  <a:cubicBezTo>
                    <a:pt x="970" y="620"/>
                    <a:pt x="598" y="611"/>
                    <a:pt x="445" y="543"/>
                  </a:cubicBezTo>
                  <a:cubicBezTo>
                    <a:pt x="445" y="543"/>
                    <a:pt x="778" y="726"/>
                    <a:pt x="966" y="703"/>
                  </a:cubicBezTo>
                  <a:close/>
                </a:path>
              </a:pathLst>
            </a:custGeom>
            <a:solidFill>
              <a:srgbClr val="15A681"/>
            </a:solidFill>
            <a:ln>
              <a:noFill/>
            </a:ln>
            <a:extLst/>
          </p:spPr>
          <p:txBody>
            <a:bodyPr lIns="82296" tIns="41148" rIns="82296" bIns="41148"/>
            <a:lstStyle/>
            <a:p>
              <a:pPr defTabSz="713214">
                <a:defRPr/>
              </a:pPr>
              <a:endParaRPr lang="bg-BG" sz="1264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3655681" y="1712605"/>
              <a:ext cx="1298242" cy="1354000"/>
            </a:xfrm>
            <a:custGeom>
              <a:avLst/>
              <a:gdLst>
                <a:gd name="T0" fmla="*/ 594 w 968"/>
                <a:gd name="T1" fmla="*/ 1009 h 1009"/>
                <a:gd name="T2" fmla="*/ 142 w 968"/>
                <a:gd name="T3" fmla="*/ 0 h 1009"/>
                <a:gd name="T4" fmla="*/ 671 w 968"/>
                <a:gd name="T5" fmla="*/ 958 h 1009"/>
                <a:gd name="T6" fmla="*/ 395 w 968"/>
                <a:gd name="T7" fmla="*/ 433 h 1009"/>
                <a:gd name="T8" fmla="*/ 594 w 968"/>
                <a:gd name="T9" fmla="*/ 1009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8" h="1009">
                  <a:moveTo>
                    <a:pt x="594" y="1009"/>
                  </a:moveTo>
                  <a:cubicBezTo>
                    <a:pt x="594" y="1009"/>
                    <a:pt x="0" y="806"/>
                    <a:pt x="142" y="0"/>
                  </a:cubicBezTo>
                  <a:cubicBezTo>
                    <a:pt x="142" y="0"/>
                    <a:pt x="968" y="186"/>
                    <a:pt x="671" y="958"/>
                  </a:cubicBezTo>
                  <a:cubicBezTo>
                    <a:pt x="671" y="958"/>
                    <a:pt x="435" y="615"/>
                    <a:pt x="395" y="433"/>
                  </a:cubicBezTo>
                  <a:cubicBezTo>
                    <a:pt x="395" y="433"/>
                    <a:pt x="449" y="854"/>
                    <a:pt x="594" y="1009"/>
                  </a:cubicBezTo>
                  <a:close/>
                </a:path>
              </a:pathLst>
            </a:custGeom>
            <a:solidFill>
              <a:srgbClr val="15A681"/>
            </a:solidFill>
            <a:ln>
              <a:noFill/>
            </a:ln>
            <a:extLst/>
          </p:spPr>
          <p:txBody>
            <a:bodyPr lIns="82296" tIns="41148" rIns="82296" bIns="41148"/>
            <a:lstStyle/>
            <a:p>
              <a:pPr defTabSz="713214">
                <a:defRPr/>
              </a:pPr>
              <a:endParaRPr lang="bg-BG" sz="1264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107504" y="2441921"/>
            <a:ext cx="2556135" cy="57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107504" y="1124744"/>
            <a:ext cx="2556135" cy="57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6480361" y="2441921"/>
            <a:ext cx="2556135" cy="57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6480361" y="1124744"/>
            <a:ext cx="2556135" cy="57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478084" y="1839608"/>
            <a:ext cx="4190489" cy="2813528"/>
            <a:chOff x="3228152" y="1668622"/>
            <a:chExt cx="6045620" cy="4059078"/>
          </a:xfrm>
        </p:grpSpPr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6019800" y="2522538"/>
              <a:ext cx="3253972" cy="3205162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rgbClr val="15A681"/>
            </a:solidFill>
            <a:ln>
              <a:noFill/>
            </a:ln>
            <a:extLst/>
          </p:spPr>
          <p:txBody>
            <a:bodyPr lIns="501445" tIns="575655" rIns="501445" bIns="614746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KSO_Shape"/>
            <p:cNvSpPr>
              <a:spLocks/>
            </p:cNvSpPr>
            <p:nvPr/>
          </p:nvSpPr>
          <p:spPr bwMode="auto">
            <a:xfrm>
              <a:off x="4267200" y="1668622"/>
              <a:ext cx="2206222" cy="2173128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rgbClr val="15BD80"/>
            </a:solidFill>
            <a:ln>
              <a:noFill/>
            </a:ln>
            <a:extLst/>
          </p:spPr>
          <p:txBody>
            <a:bodyPr lIns="501445" tIns="575655" rIns="501445" bIns="614746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KSO_Shape"/>
            <p:cNvSpPr>
              <a:spLocks/>
            </p:cNvSpPr>
            <p:nvPr/>
          </p:nvSpPr>
          <p:spPr bwMode="auto">
            <a:xfrm>
              <a:off x="3228152" y="3554572"/>
              <a:ext cx="1626019" cy="1601628"/>
            </a:xfrm>
            <a:custGeom>
              <a:avLst/>
              <a:gdLst>
                <a:gd name="T0" fmla="*/ 351815 w 2443615"/>
                <a:gd name="T1" fmla="*/ 127711 h 2406492"/>
                <a:gd name="T2" fmla="*/ 127265 w 2443615"/>
                <a:gd name="T3" fmla="*/ 352436 h 2406492"/>
                <a:gd name="T4" fmla="*/ 351815 w 2443615"/>
                <a:gd name="T5" fmla="*/ 577161 h 2406492"/>
                <a:gd name="T6" fmla="*/ 576364 w 2443615"/>
                <a:gd name="T7" fmla="*/ 352436 h 2406492"/>
                <a:gd name="T8" fmla="*/ 351815 w 2443615"/>
                <a:gd name="T9" fmla="*/ 127711 h 2406492"/>
                <a:gd name="T10" fmla="*/ 323002 w 2443615"/>
                <a:gd name="T11" fmla="*/ 0 h 2406492"/>
                <a:gd name="T12" fmla="*/ 380627 w 2443615"/>
                <a:gd name="T13" fmla="*/ 0 h 2406492"/>
                <a:gd name="T14" fmla="*/ 393151 w 2443615"/>
                <a:gd name="T15" fmla="*/ 71092 h 2406492"/>
                <a:gd name="T16" fmla="*/ 500853 w 2443615"/>
                <a:gd name="T17" fmla="*/ 110323 h 2406492"/>
                <a:gd name="T18" fmla="*/ 556109 w 2443615"/>
                <a:gd name="T19" fmla="*/ 63920 h 2406492"/>
                <a:gd name="T20" fmla="*/ 600251 w 2443615"/>
                <a:gd name="T21" fmla="*/ 100990 h 2406492"/>
                <a:gd name="T22" fmla="*/ 564182 w 2443615"/>
                <a:gd name="T23" fmla="*/ 163505 h 2406492"/>
                <a:gd name="T24" fmla="*/ 621490 w 2443615"/>
                <a:gd name="T25" fmla="*/ 262842 h 2406492"/>
                <a:gd name="T26" fmla="*/ 693623 w 2443615"/>
                <a:gd name="T27" fmla="*/ 262840 h 2406492"/>
                <a:gd name="T28" fmla="*/ 703629 w 2443615"/>
                <a:gd name="T29" fmla="*/ 319633 h 2406492"/>
                <a:gd name="T30" fmla="*/ 635846 w 2443615"/>
                <a:gd name="T31" fmla="*/ 344321 h 2406492"/>
                <a:gd name="T32" fmla="*/ 615944 w 2443615"/>
                <a:gd name="T33" fmla="*/ 457282 h 2406492"/>
                <a:gd name="T34" fmla="*/ 671201 w 2443615"/>
                <a:gd name="T35" fmla="*/ 503683 h 2406492"/>
                <a:gd name="T36" fmla="*/ 642389 w 2443615"/>
                <a:gd name="T37" fmla="*/ 553626 h 2406492"/>
                <a:gd name="T38" fmla="*/ 574608 w 2443615"/>
                <a:gd name="T39" fmla="*/ 528934 h 2406492"/>
                <a:gd name="T40" fmla="*/ 486808 w 2443615"/>
                <a:gd name="T41" fmla="*/ 602665 h 2406492"/>
                <a:gd name="T42" fmla="*/ 499336 w 2443615"/>
                <a:gd name="T43" fmla="*/ 673756 h 2406492"/>
                <a:gd name="T44" fmla="*/ 445187 w 2443615"/>
                <a:gd name="T45" fmla="*/ 693480 h 2406492"/>
                <a:gd name="T46" fmla="*/ 409122 w 2443615"/>
                <a:gd name="T47" fmla="*/ 630963 h 2406492"/>
                <a:gd name="T48" fmla="*/ 294507 w 2443615"/>
                <a:gd name="T49" fmla="*/ 630963 h 2406492"/>
                <a:gd name="T50" fmla="*/ 258443 w 2443615"/>
                <a:gd name="T51" fmla="*/ 693480 h 2406492"/>
                <a:gd name="T52" fmla="*/ 204294 w 2443615"/>
                <a:gd name="T53" fmla="*/ 673756 h 2406492"/>
                <a:gd name="T54" fmla="*/ 216821 w 2443615"/>
                <a:gd name="T55" fmla="*/ 602665 h 2406492"/>
                <a:gd name="T56" fmla="*/ 129022 w 2443615"/>
                <a:gd name="T57" fmla="*/ 528934 h 2406492"/>
                <a:gd name="T58" fmla="*/ 61240 w 2443615"/>
                <a:gd name="T59" fmla="*/ 553626 h 2406492"/>
                <a:gd name="T60" fmla="*/ 32428 w 2443615"/>
                <a:gd name="T61" fmla="*/ 503683 h 2406492"/>
                <a:gd name="T62" fmla="*/ 87685 w 2443615"/>
                <a:gd name="T63" fmla="*/ 457282 h 2406492"/>
                <a:gd name="T64" fmla="*/ 67783 w 2443615"/>
                <a:gd name="T65" fmla="*/ 344321 h 2406492"/>
                <a:gd name="T66" fmla="*/ 0 w 2443615"/>
                <a:gd name="T67" fmla="*/ 319633 h 2406492"/>
                <a:gd name="T68" fmla="*/ 10006 w 2443615"/>
                <a:gd name="T69" fmla="*/ 262840 h 2406492"/>
                <a:gd name="T70" fmla="*/ 82138 w 2443615"/>
                <a:gd name="T71" fmla="*/ 262842 h 2406492"/>
                <a:gd name="T72" fmla="*/ 139446 w 2443615"/>
                <a:gd name="T73" fmla="*/ 163505 h 2406492"/>
                <a:gd name="T74" fmla="*/ 103378 w 2443615"/>
                <a:gd name="T75" fmla="*/ 100990 h 2406492"/>
                <a:gd name="T76" fmla="*/ 147520 w 2443615"/>
                <a:gd name="T77" fmla="*/ 63920 h 2406492"/>
                <a:gd name="T78" fmla="*/ 202776 w 2443615"/>
                <a:gd name="T79" fmla="*/ 110323 h 2406492"/>
                <a:gd name="T80" fmla="*/ 310478 w 2443615"/>
                <a:gd name="T81" fmla="*/ 71092 h 24064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43615" h="2406492">
                  <a:moveTo>
                    <a:pt x="1221807" y="443178"/>
                  </a:moveTo>
                  <a:cubicBezTo>
                    <a:pt x="791117" y="443178"/>
                    <a:pt x="441973" y="792322"/>
                    <a:pt x="441973" y="1223012"/>
                  </a:cubicBezTo>
                  <a:cubicBezTo>
                    <a:pt x="441973" y="1653702"/>
                    <a:pt x="791117" y="2002846"/>
                    <a:pt x="1221807" y="2002846"/>
                  </a:cubicBezTo>
                  <a:cubicBezTo>
                    <a:pt x="1652497" y="2002846"/>
                    <a:pt x="2001641" y="1653702"/>
                    <a:pt x="2001641" y="1223012"/>
                  </a:cubicBezTo>
                  <a:cubicBezTo>
                    <a:pt x="2001641" y="792322"/>
                    <a:pt x="1652497" y="443178"/>
                    <a:pt x="1221807" y="443178"/>
                  </a:cubicBezTo>
                  <a:close/>
                  <a:moveTo>
                    <a:pt x="1121747" y="0"/>
                  </a:moveTo>
                  <a:lnTo>
                    <a:pt x="1321868" y="0"/>
                  </a:lnTo>
                  <a:lnTo>
                    <a:pt x="1365362" y="246702"/>
                  </a:lnTo>
                  <a:cubicBezTo>
                    <a:pt x="1497994" y="266203"/>
                    <a:pt x="1625261" y="312525"/>
                    <a:pt x="1739400" y="382840"/>
                  </a:cubicBezTo>
                  <a:lnTo>
                    <a:pt x="1931295" y="221813"/>
                  </a:lnTo>
                  <a:lnTo>
                    <a:pt x="2084596" y="350449"/>
                  </a:lnTo>
                  <a:lnTo>
                    <a:pt x="1959337" y="567390"/>
                  </a:lnTo>
                  <a:cubicBezTo>
                    <a:pt x="2048403" y="667584"/>
                    <a:pt x="2116120" y="784874"/>
                    <a:pt x="2158357" y="912104"/>
                  </a:cubicBezTo>
                  <a:lnTo>
                    <a:pt x="2408865" y="912098"/>
                  </a:lnTo>
                  <a:lnTo>
                    <a:pt x="2443615" y="1109179"/>
                  </a:lnTo>
                  <a:lnTo>
                    <a:pt x="2208214" y="1194851"/>
                  </a:lnTo>
                  <a:cubicBezTo>
                    <a:pt x="2212040" y="1328854"/>
                    <a:pt x="2188522" y="1462233"/>
                    <a:pt x="2139095" y="1586846"/>
                  </a:cubicBezTo>
                  <a:lnTo>
                    <a:pt x="2330998" y="1747864"/>
                  </a:lnTo>
                  <a:lnTo>
                    <a:pt x="2230938" y="1921175"/>
                  </a:lnTo>
                  <a:lnTo>
                    <a:pt x="1995541" y="1835490"/>
                  </a:lnTo>
                  <a:cubicBezTo>
                    <a:pt x="1912336" y="1940602"/>
                    <a:pt x="1808586" y="2027658"/>
                    <a:pt x="1690623" y="2091346"/>
                  </a:cubicBezTo>
                  <a:lnTo>
                    <a:pt x="1734130" y="2338046"/>
                  </a:lnTo>
                  <a:lnTo>
                    <a:pt x="1546077" y="2406492"/>
                  </a:lnTo>
                  <a:lnTo>
                    <a:pt x="1420828" y="2189544"/>
                  </a:lnTo>
                  <a:cubicBezTo>
                    <a:pt x="1289525" y="2216580"/>
                    <a:pt x="1154089" y="2216580"/>
                    <a:pt x="1022786" y="2189544"/>
                  </a:cubicBezTo>
                  <a:lnTo>
                    <a:pt x="897539" y="2406492"/>
                  </a:lnTo>
                  <a:lnTo>
                    <a:pt x="709486" y="2338046"/>
                  </a:lnTo>
                  <a:lnTo>
                    <a:pt x="752993" y="2091346"/>
                  </a:lnTo>
                  <a:cubicBezTo>
                    <a:pt x="635030" y="2027658"/>
                    <a:pt x="531280" y="1940601"/>
                    <a:pt x="448076" y="1835490"/>
                  </a:cubicBezTo>
                  <a:lnTo>
                    <a:pt x="212678" y="1921175"/>
                  </a:lnTo>
                  <a:lnTo>
                    <a:pt x="112617" y="1747864"/>
                  </a:lnTo>
                  <a:lnTo>
                    <a:pt x="304520" y="1586846"/>
                  </a:lnTo>
                  <a:cubicBezTo>
                    <a:pt x="255094" y="1462233"/>
                    <a:pt x="231575" y="1328854"/>
                    <a:pt x="235401" y="1194851"/>
                  </a:cubicBezTo>
                  <a:lnTo>
                    <a:pt x="0" y="1109179"/>
                  </a:lnTo>
                  <a:lnTo>
                    <a:pt x="34750" y="912098"/>
                  </a:lnTo>
                  <a:lnTo>
                    <a:pt x="285257" y="912104"/>
                  </a:lnTo>
                  <a:cubicBezTo>
                    <a:pt x="327494" y="784874"/>
                    <a:pt x="395211" y="667583"/>
                    <a:pt x="484278" y="567390"/>
                  </a:cubicBezTo>
                  <a:lnTo>
                    <a:pt x="359019" y="350449"/>
                  </a:lnTo>
                  <a:lnTo>
                    <a:pt x="512321" y="221813"/>
                  </a:lnTo>
                  <a:lnTo>
                    <a:pt x="704216" y="382840"/>
                  </a:lnTo>
                  <a:cubicBezTo>
                    <a:pt x="818353" y="312525"/>
                    <a:pt x="945621" y="266204"/>
                    <a:pt x="1078253" y="246702"/>
                  </a:cubicBezTo>
                  <a:lnTo>
                    <a:pt x="1121747" y="0"/>
                  </a:lnTo>
                  <a:close/>
                </a:path>
              </a:pathLst>
            </a:custGeom>
            <a:solidFill>
              <a:srgbClr val="15BD80"/>
            </a:solidFill>
            <a:ln>
              <a:noFill/>
            </a:ln>
            <a:extLst/>
          </p:spPr>
          <p:txBody>
            <a:bodyPr lIns="501445" tIns="575655" rIns="501445" bIns="614746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7098493" y="3601212"/>
              <a:ext cx="1104900" cy="1047814"/>
            </a:xfrm>
            <a:custGeom>
              <a:avLst/>
              <a:gdLst/>
              <a:ahLst/>
              <a:cxnLst/>
              <a:rect l="0" t="0" r="r" b="b"/>
              <a:pathLst>
                <a:path w="1917701" h="1819275">
                  <a:moveTo>
                    <a:pt x="711992" y="795933"/>
                  </a:moveTo>
                  <a:lnTo>
                    <a:pt x="722042" y="796197"/>
                  </a:lnTo>
                  <a:lnTo>
                    <a:pt x="731828" y="796462"/>
                  </a:lnTo>
                  <a:lnTo>
                    <a:pt x="742143" y="796991"/>
                  </a:lnTo>
                  <a:lnTo>
                    <a:pt x="751929" y="797784"/>
                  </a:lnTo>
                  <a:lnTo>
                    <a:pt x="761979" y="798577"/>
                  </a:lnTo>
                  <a:lnTo>
                    <a:pt x="771765" y="799635"/>
                  </a:lnTo>
                  <a:lnTo>
                    <a:pt x="781551" y="800957"/>
                  </a:lnTo>
                  <a:lnTo>
                    <a:pt x="791337" y="802544"/>
                  </a:lnTo>
                  <a:lnTo>
                    <a:pt x="800858" y="804130"/>
                  </a:lnTo>
                  <a:lnTo>
                    <a:pt x="810644" y="805981"/>
                  </a:lnTo>
                  <a:lnTo>
                    <a:pt x="820166" y="807832"/>
                  </a:lnTo>
                  <a:lnTo>
                    <a:pt x="829687" y="810212"/>
                  </a:lnTo>
                  <a:lnTo>
                    <a:pt x="839473" y="812592"/>
                  </a:lnTo>
                  <a:lnTo>
                    <a:pt x="848994" y="814972"/>
                  </a:lnTo>
                  <a:lnTo>
                    <a:pt x="858252" y="817616"/>
                  </a:lnTo>
                  <a:lnTo>
                    <a:pt x="867773" y="820525"/>
                  </a:lnTo>
                  <a:lnTo>
                    <a:pt x="886551" y="826871"/>
                  </a:lnTo>
                  <a:lnTo>
                    <a:pt x="905065" y="833746"/>
                  </a:lnTo>
                  <a:lnTo>
                    <a:pt x="923315" y="841415"/>
                  </a:lnTo>
                  <a:lnTo>
                    <a:pt x="941300" y="849612"/>
                  </a:lnTo>
                  <a:lnTo>
                    <a:pt x="959284" y="858603"/>
                  </a:lnTo>
                  <a:lnTo>
                    <a:pt x="976740" y="868122"/>
                  </a:lnTo>
                  <a:lnTo>
                    <a:pt x="993932" y="878170"/>
                  </a:lnTo>
                  <a:lnTo>
                    <a:pt x="1011123" y="889012"/>
                  </a:lnTo>
                  <a:lnTo>
                    <a:pt x="1003189" y="891392"/>
                  </a:lnTo>
                  <a:lnTo>
                    <a:pt x="995254" y="893772"/>
                  </a:lnTo>
                  <a:lnTo>
                    <a:pt x="987055" y="896416"/>
                  </a:lnTo>
                  <a:lnTo>
                    <a:pt x="979121" y="899325"/>
                  </a:lnTo>
                  <a:lnTo>
                    <a:pt x="971186" y="902762"/>
                  </a:lnTo>
                  <a:lnTo>
                    <a:pt x="962987" y="905936"/>
                  </a:lnTo>
                  <a:lnTo>
                    <a:pt x="955053" y="909638"/>
                  </a:lnTo>
                  <a:lnTo>
                    <a:pt x="947383" y="913604"/>
                  </a:lnTo>
                  <a:lnTo>
                    <a:pt x="939448" y="917835"/>
                  </a:lnTo>
                  <a:lnTo>
                    <a:pt x="932043" y="922066"/>
                  </a:lnTo>
                  <a:lnTo>
                    <a:pt x="924637" y="926826"/>
                  </a:lnTo>
                  <a:lnTo>
                    <a:pt x="917231" y="931850"/>
                  </a:lnTo>
                  <a:lnTo>
                    <a:pt x="910090" y="936874"/>
                  </a:lnTo>
                  <a:lnTo>
                    <a:pt x="902949" y="942427"/>
                  </a:lnTo>
                  <a:lnTo>
                    <a:pt x="896073" y="948509"/>
                  </a:lnTo>
                  <a:lnTo>
                    <a:pt x="889461" y="954326"/>
                  </a:lnTo>
                  <a:lnTo>
                    <a:pt x="883113" y="960937"/>
                  </a:lnTo>
                  <a:lnTo>
                    <a:pt x="877030" y="967812"/>
                  </a:lnTo>
                  <a:lnTo>
                    <a:pt x="871211" y="974952"/>
                  </a:lnTo>
                  <a:lnTo>
                    <a:pt x="865393" y="982356"/>
                  </a:lnTo>
                  <a:lnTo>
                    <a:pt x="859838" y="990024"/>
                  </a:lnTo>
                  <a:lnTo>
                    <a:pt x="854813" y="998486"/>
                  </a:lnTo>
                  <a:lnTo>
                    <a:pt x="850052" y="1006683"/>
                  </a:lnTo>
                  <a:lnTo>
                    <a:pt x="845556" y="1015674"/>
                  </a:lnTo>
                  <a:lnTo>
                    <a:pt x="841324" y="1025193"/>
                  </a:lnTo>
                  <a:lnTo>
                    <a:pt x="837886" y="1034713"/>
                  </a:lnTo>
                  <a:lnTo>
                    <a:pt x="834183" y="1044761"/>
                  </a:lnTo>
                  <a:lnTo>
                    <a:pt x="831274" y="1055074"/>
                  </a:lnTo>
                  <a:lnTo>
                    <a:pt x="828629" y="1066180"/>
                  </a:lnTo>
                  <a:lnTo>
                    <a:pt x="826249" y="1077550"/>
                  </a:lnTo>
                  <a:lnTo>
                    <a:pt x="824398" y="1089185"/>
                  </a:lnTo>
                  <a:lnTo>
                    <a:pt x="823340" y="1101349"/>
                  </a:lnTo>
                  <a:lnTo>
                    <a:pt x="822017" y="1115893"/>
                  </a:lnTo>
                  <a:lnTo>
                    <a:pt x="821488" y="1129907"/>
                  </a:lnTo>
                  <a:lnTo>
                    <a:pt x="821488" y="1143129"/>
                  </a:lnTo>
                  <a:lnTo>
                    <a:pt x="821753" y="1156086"/>
                  </a:lnTo>
                  <a:lnTo>
                    <a:pt x="822546" y="1168514"/>
                  </a:lnTo>
                  <a:lnTo>
                    <a:pt x="824133" y="1180413"/>
                  </a:lnTo>
                  <a:lnTo>
                    <a:pt x="825984" y="1192048"/>
                  </a:lnTo>
                  <a:lnTo>
                    <a:pt x="828100" y="1203154"/>
                  </a:lnTo>
                  <a:lnTo>
                    <a:pt x="830745" y="1213731"/>
                  </a:lnTo>
                  <a:lnTo>
                    <a:pt x="833654" y="1224044"/>
                  </a:lnTo>
                  <a:lnTo>
                    <a:pt x="836828" y="1233828"/>
                  </a:lnTo>
                  <a:lnTo>
                    <a:pt x="840531" y="1243348"/>
                  </a:lnTo>
                  <a:lnTo>
                    <a:pt x="844763" y="1252338"/>
                  </a:lnTo>
                  <a:lnTo>
                    <a:pt x="848994" y="1260800"/>
                  </a:lnTo>
                  <a:lnTo>
                    <a:pt x="853491" y="1269262"/>
                  </a:lnTo>
                  <a:lnTo>
                    <a:pt x="858516" y="1276930"/>
                  </a:lnTo>
                  <a:lnTo>
                    <a:pt x="863806" y="1284334"/>
                  </a:lnTo>
                  <a:lnTo>
                    <a:pt x="869360" y="1291474"/>
                  </a:lnTo>
                  <a:lnTo>
                    <a:pt x="874914" y="1298349"/>
                  </a:lnTo>
                  <a:lnTo>
                    <a:pt x="880997" y="1304960"/>
                  </a:lnTo>
                  <a:lnTo>
                    <a:pt x="887080" y="1311042"/>
                  </a:lnTo>
                  <a:lnTo>
                    <a:pt x="893428" y="1316859"/>
                  </a:lnTo>
                  <a:lnTo>
                    <a:pt x="900040" y="1322412"/>
                  </a:lnTo>
                  <a:lnTo>
                    <a:pt x="906652" y="1327436"/>
                  </a:lnTo>
                  <a:lnTo>
                    <a:pt x="913264" y="1332196"/>
                  </a:lnTo>
                  <a:lnTo>
                    <a:pt x="920405" y="1336956"/>
                  </a:lnTo>
                  <a:lnTo>
                    <a:pt x="927546" y="1341187"/>
                  </a:lnTo>
                  <a:lnTo>
                    <a:pt x="934687" y="1345417"/>
                  </a:lnTo>
                  <a:lnTo>
                    <a:pt x="941828" y="1349119"/>
                  </a:lnTo>
                  <a:lnTo>
                    <a:pt x="949234" y="1352821"/>
                  </a:lnTo>
                  <a:lnTo>
                    <a:pt x="956904" y="1355995"/>
                  </a:lnTo>
                  <a:lnTo>
                    <a:pt x="964310" y="1358903"/>
                  </a:lnTo>
                  <a:lnTo>
                    <a:pt x="971715" y="1361812"/>
                  </a:lnTo>
                  <a:lnTo>
                    <a:pt x="979121" y="1364456"/>
                  </a:lnTo>
                  <a:lnTo>
                    <a:pt x="986526" y="1366836"/>
                  </a:lnTo>
                  <a:lnTo>
                    <a:pt x="993932" y="1368952"/>
                  </a:lnTo>
                  <a:lnTo>
                    <a:pt x="1008479" y="1372654"/>
                  </a:lnTo>
                  <a:lnTo>
                    <a:pt x="1023025" y="1375562"/>
                  </a:lnTo>
                  <a:lnTo>
                    <a:pt x="1037043" y="1378471"/>
                  </a:lnTo>
                  <a:lnTo>
                    <a:pt x="1050532" y="1380058"/>
                  </a:lnTo>
                  <a:lnTo>
                    <a:pt x="1063227" y="1381380"/>
                  </a:lnTo>
                  <a:lnTo>
                    <a:pt x="1075129" y="1382438"/>
                  </a:lnTo>
                  <a:lnTo>
                    <a:pt x="1086237" y="1382702"/>
                  </a:lnTo>
                  <a:lnTo>
                    <a:pt x="1096287" y="1383231"/>
                  </a:lnTo>
                  <a:lnTo>
                    <a:pt x="1105015" y="1383495"/>
                  </a:lnTo>
                  <a:lnTo>
                    <a:pt x="1112421" y="1383231"/>
                  </a:lnTo>
                  <a:lnTo>
                    <a:pt x="1122736" y="1382702"/>
                  </a:lnTo>
                  <a:lnTo>
                    <a:pt x="1126703" y="1382438"/>
                  </a:lnTo>
                  <a:lnTo>
                    <a:pt x="1126703" y="1394337"/>
                  </a:lnTo>
                  <a:lnTo>
                    <a:pt x="1126968" y="1406236"/>
                  </a:lnTo>
                  <a:lnTo>
                    <a:pt x="1127232" y="1417607"/>
                  </a:lnTo>
                  <a:lnTo>
                    <a:pt x="1128025" y="1428977"/>
                  </a:lnTo>
                  <a:lnTo>
                    <a:pt x="1129083" y="1439554"/>
                  </a:lnTo>
                  <a:lnTo>
                    <a:pt x="1130141" y="1450131"/>
                  </a:lnTo>
                  <a:lnTo>
                    <a:pt x="1131728" y="1460444"/>
                  </a:lnTo>
                  <a:lnTo>
                    <a:pt x="1133580" y="1470228"/>
                  </a:lnTo>
                  <a:lnTo>
                    <a:pt x="1135431" y="1480012"/>
                  </a:lnTo>
                  <a:lnTo>
                    <a:pt x="1137547" y="1489267"/>
                  </a:lnTo>
                  <a:lnTo>
                    <a:pt x="1139927" y="1498522"/>
                  </a:lnTo>
                  <a:lnTo>
                    <a:pt x="1142572" y="1507513"/>
                  </a:lnTo>
                  <a:lnTo>
                    <a:pt x="1145481" y="1515710"/>
                  </a:lnTo>
                  <a:lnTo>
                    <a:pt x="1148391" y="1524172"/>
                  </a:lnTo>
                  <a:lnTo>
                    <a:pt x="1151564" y="1532105"/>
                  </a:lnTo>
                  <a:lnTo>
                    <a:pt x="1155003" y="1539773"/>
                  </a:lnTo>
                  <a:lnTo>
                    <a:pt x="1158441" y="1547442"/>
                  </a:lnTo>
                  <a:lnTo>
                    <a:pt x="1162408" y="1554581"/>
                  </a:lnTo>
                  <a:lnTo>
                    <a:pt x="1166111" y="1561721"/>
                  </a:lnTo>
                  <a:lnTo>
                    <a:pt x="1170078" y="1568596"/>
                  </a:lnTo>
                  <a:lnTo>
                    <a:pt x="1174575" y="1575207"/>
                  </a:lnTo>
                  <a:lnTo>
                    <a:pt x="1178806" y="1581553"/>
                  </a:lnTo>
                  <a:lnTo>
                    <a:pt x="1183038" y="1587370"/>
                  </a:lnTo>
                  <a:lnTo>
                    <a:pt x="1187799" y="1593452"/>
                  </a:lnTo>
                  <a:lnTo>
                    <a:pt x="1192560" y="1599005"/>
                  </a:lnTo>
                  <a:lnTo>
                    <a:pt x="1197320" y="1604558"/>
                  </a:lnTo>
                  <a:lnTo>
                    <a:pt x="1202346" y="1609582"/>
                  </a:lnTo>
                  <a:lnTo>
                    <a:pt x="1207635" y="1614607"/>
                  </a:lnTo>
                  <a:lnTo>
                    <a:pt x="1212660" y="1619366"/>
                  </a:lnTo>
                  <a:lnTo>
                    <a:pt x="1217950" y="1624126"/>
                  </a:lnTo>
                  <a:lnTo>
                    <a:pt x="1223240" y="1628357"/>
                  </a:lnTo>
                  <a:lnTo>
                    <a:pt x="1229058" y="1632852"/>
                  </a:lnTo>
                  <a:lnTo>
                    <a:pt x="1234348" y="1636819"/>
                  </a:lnTo>
                  <a:lnTo>
                    <a:pt x="1239902" y="1640521"/>
                  </a:lnTo>
                  <a:lnTo>
                    <a:pt x="1245721" y="1644487"/>
                  </a:lnTo>
                  <a:lnTo>
                    <a:pt x="1251540" y="1647660"/>
                  </a:lnTo>
                  <a:lnTo>
                    <a:pt x="1263177" y="1654271"/>
                  </a:lnTo>
                  <a:lnTo>
                    <a:pt x="1274814" y="1660353"/>
                  </a:lnTo>
                  <a:lnTo>
                    <a:pt x="1286716" y="1665377"/>
                  </a:lnTo>
                  <a:lnTo>
                    <a:pt x="1298882" y="1670137"/>
                  </a:lnTo>
                  <a:lnTo>
                    <a:pt x="1310784" y="1673839"/>
                  </a:lnTo>
                  <a:lnTo>
                    <a:pt x="1322686" y="1677541"/>
                  </a:lnTo>
                  <a:lnTo>
                    <a:pt x="1334588" y="1680714"/>
                  </a:lnTo>
                  <a:lnTo>
                    <a:pt x="1346225" y="1683094"/>
                  </a:lnTo>
                  <a:lnTo>
                    <a:pt x="1357862" y="1685474"/>
                  </a:lnTo>
                  <a:lnTo>
                    <a:pt x="1368971" y="1687325"/>
                  </a:lnTo>
                  <a:lnTo>
                    <a:pt x="1380079" y="1688382"/>
                  </a:lnTo>
                  <a:lnTo>
                    <a:pt x="1390658" y="1689705"/>
                  </a:lnTo>
                  <a:lnTo>
                    <a:pt x="1401238" y="1690498"/>
                  </a:lnTo>
                  <a:lnTo>
                    <a:pt x="1411024" y="1690762"/>
                  </a:lnTo>
                  <a:lnTo>
                    <a:pt x="1411817" y="1709537"/>
                  </a:lnTo>
                  <a:lnTo>
                    <a:pt x="1412346" y="1728311"/>
                  </a:lnTo>
                  <a:lnTo>
                    <a:pt x="1412875" y="1747086"/>
                  </a:lnTo>
                  <a:lnTo>
                    <a:pt x="1412875" y="1766125"/>
                  </a:lnTo>
                  <a:lnTo>
                    <a:pt x="1412346" y="1792832"/>
                  </a:lnTo>
                  <a:lnTo>
                    <a:pt x="1411553" y="1819275"/>
                  </a:lnTo>
                  <a:lnTo>
                    <a:pt x="793" y="1811078"/>
                  </a:lnTo>
                  <a:lnTo>
                    <a:pt x="264" y="1784635"/>
                  </a:lnTo>
                  <a:lnTo>
                    <a:pt x="0" y="1757928"/>
                  </a:lnTo>
                  <a:lnTo>
                    <a:pt x="529" y="1733071"/>
                  </a:lnTo>
                  <a:lnTo>
                    <a:pt x="1058" y="1708215"/>
                  </a:lnTo>
                  <a:lnTo>
                    <a:pt x="2645" y="1683623"/>
                  </a:lnTo>
                  <a:lnTo>
                    <a:pt x="4232" y="1659031"/>
                  </a:lnTo>
                  <a:lnTo>
                    <a:pt x="6612" y="1634968"/>
                  </a:lnTo>
                  <a:lnTo>
                    <a:pt x="8992" y="1610905"/>
                  </a:lnTo>
                  <a:lnTo>
                    <a:pt x="12166" y="1587106"/>
                  </a:lnTo>
                  <a:lnTo>
                    <a:pt x="15340" y="1563307"/>
                  </a:lnTo>
                  <a:lnTo>
                    <a:pt x="19307" y="1539773"/>
                  </a:lnTo>
                  <a:lnTo>
                    <a:pt x="23804" y="1516503"/>
                  </a:lnTo>
                  <a:lnTo>
                    <a:pt x="28300" y="1493762"/>
                  </a:lnTo>
                  <a:lnTo>
                    <a:pt x="33590" y="1470757"/>
                  </a:lnTo>
                  <a:lnTo>
                    <a:pt x="38879" y="1448280"/>
                  </a:lnTo>
                  <a:lnTo>
                    <a:pt x="44962" y="1425804"/>
                  </a:lnTo>
                  <a:lnTo>
                    <a:pt x="51045" y="1403856"/>
                  </a:lnTo>
                  <a:lnTo>
                    <a:pt x="57658" y="1382173"/>
                  </a:lnTo>
                  <a:lnTo>
                    <a:pt x="64799" y="1360754"/>
                  </a:lnTo>
                  <a:lnTo>
                    <a:pt x="72204" y="1339336"/>
                  </a:lnTo>
                  <a:lnTo>
                    <a:pt x="79874" y="1318710"/>
                  </a:lnTo>
                  <a:lnTo>
                    <a:pt x="88073" y="1298085"/>
                  </a:lnTo>
                  <a:lnTo>
                    <a:pt x="96272" y="1277459"/>
                  </a:lnTo>
                  <a:lnTo>
                    <a:pt x="105265" y="1257627"/>
                  </a:lnTo>
                  <a:lnTo>
                    <a:pt x="114522" y="1238059"/>
                  </a:lnTo>
                  <a:lnTo>
                    <a:pt x="123779" y="1218491"/>
                  </a:lnTo>
                  <a:lnTo>
                    <a:pt x="133565" y="1199452"/>
                  </a:lnTo>
                  <a:lnTo>
                    <a:pt x="143615" y="1180678"/>
                  </a:lnTo>
                  <a:lnTo>
                    <a:pt x="153930" y="1162432"/>
                  </a:lnTo>
                  <a:lnTo>
                    <a:pt x="165038" y="1144451"/>
                  </a:lnTo>
                  <a:lnTo>
                    <a:pt x="176147" y="1126734"/>
                  </a:lnTo>
                  <a:lnTo>
                    <a:pt x="187255" y="1109546"/>
                  </a:lnTo>
                  <a:lnTo>
                    <a:pt x="198892" y="1092623"/>
                  </a:lnTo>
                  <a:lnTo>
                    <a:pt x="210794" y="1075964"/>
                  </a:lnTo>
                  <a:lnTo>
                    <a:pt x="222960" y="1059834"/>
                  </a:lnTo>
                  <a:lnTo>
                    <a:pt x="235391" y="1044232"/>
                  </a:lnTo>
                  <a:lnTo>
                    <a:pt x="248351" y="1028895"/>
                  </a:lnTo>
                  <a:lnTo>
                    <a:pt x="261310" y="1013823"/>
                  </a:lnTo>
                  <a:lnTo>
                    <a:pt x="274799" y="999544"/>
                  </a:lnTo>
                  <a:lnTo>
                    <a:pt x="288288" y="985529"/>
                  </a:lnTo>
                  <a:lnTo>
                    <a:pt x="302041" y="971779"/>
                  </a:lnTo>
                  <a:lnTo>
                    <a:pt x="316059" y="958557"/>
                  </a:lnTo>
                  <a:lnTo>
                    <a:pt x="330341" y="946129"/>
                  </a:lnTo>
                  <a:lnTo>
                    <a:pt x="344888" y="933965"/>
                  </a:lnTo>
                  <a:lnTo>
                    <a:pt x="359963" y="922066"/>
                  </a:lnTo>
                  <a:lnTo>
                    <a:pt x="374774" y="910695"/>
                  </a:lnTo>
                  <a:lnTo>
                    <a:pt x="389850" y="899589"/>
                  </a:lnTo>
                  <a:lnTo>
                    <a:pt x="405454" y="889541"/>
                  </a:lnTo>
                  <a:lnTo>
                    <a:pt x="420794" y="879757"/>
                  </a:lnTo>
                  <a:lnTo>
                    <a:pt x="436664" y="870238"/>
                  </a:lnTo>
                  <a:lnTo>
                    <a:pt x="452533" y="861511"/>
                  </a:lnTo>
                  <a:lnTo>
                    <a:pt x="468666" y="853314"/>
                  </a:lnTo>
                  <a:lnTo>
                    <a:pt x="485064" y="845646"/>
                  </a:lnTo>
                  <a:lnTo>
                    <a:pt x="501727" y="838242"/>
                  </a:lnTo>
                  <a:lnTo>
                    <a:pt x="518389" y="831631"/>
                  </a:lnTo>
                  <a:lnTo>
                    <a:pt x="535316" y="825285"/>
                  </a:lnTo>
                  <a:lnTo>
                    <a:pt x="552243" y="819732"/>
                  </a:lnTo>
                  <a:lnTo>
                    <a:pt x="569435" y="814972"/>
                  </a:lnTo>
                  <a:lnTo>
                    <a:pt x="586891" y="810477"/>
                  </a:lnTo>
                  <a:lnTo>
                    <a:pt x="604347" y="806510"/>
                  </a:lnTo>
                  <a:lnTo>
                    <a:pt x="622067" y="803337"/>
                  </a:lnTo>
                  <a:lnTo>
                    <a:pt x="639787" y="800693"/>
                  </a:lnTo>
                  <a:lnTo>
                    <a:pt x="657508" y="798577"/>
                  </a:lnTo>
                  <a:lnTo>
                    <a:pt x="675757" y="796991"/>
                  </a:lnTo>
                  <a:lnTo>
                    <a:pt x="693742" y="796197"/>
                  </a:lnTo>
                  <a:lnTo>
                    <a:pt x="711992" y="795933"/>
                  </a:lnTo>
                  <a:close/>
                  <a:moveTo>
                    <a:pt x="1463280" y="660400"/>
                  </a:moveTo>
                  <a:lnTo>
                    <a:pt x="1469893" y="660400"/>
                  </a:lnTo>
                  <a:lnTo>
                    <a:pt x="1477034" y="660665"/>
                  </a:lnTo>
                  <a:lnTo>
                    <a:pt x="1483912" y="660929"/>
                  </a:lnTo>
                  <a:lnTo>
                    <a:pt x="1490789" y="661988"/>
                  </a:lnTo>
                  <a:lnTo>
                    <a:pt x="1497666" y="663046"/>
                  </a:lnTo>
                  <a:lnTo>
                    <a:pt x="1504279" y="664898"/>
                  </a:lnTo>
                  <a:lnTo>
                    <a:pt x="1510891" y="666750"/>
                  </a:lnTo>
                  <a:lnTo>
                    <a:pt x="1516975" y="668867"/>
                  </a:lnTo>
                  <a:lnTo>
                    <a:pt x="1523323" y="671248"/>
                  </a:lnTo>
                  <a:lnTo>
                    <a:pt x="1529142" y="673894"/>
                  </a:lnTo>
                  <a:lnTo>
                    <a:pt x="1535226" y="676804"/>
                  </a:lnTo>
                  <a:lnTo>
                    <a:pt x="1540780" y="679979"/>
                  </a:lnTo>
                  <a:lnTo>
                    <a:pt x="1546599" y="683683"/>
                  </a:lnTo>
                  <a:lnTo>
                    <a:pt x="1551625" y="687123"/>
                  </a:lnTo>
                  <a:lnTo>
                    <a:pt x="1556915" y="691356"/>
                  </a:lnTo>
                  <a:lnTo>
                    <a:pt x="1561676" y="695590"/>
                  </a:lnTo>
                  <a:lnTo>
                    <a:pt x="1566437" y="700088"/>
                  </a:lnTo>
                  <a:lnTo>
                    <a:pt x="1570934" y="704850"/>
                  </a:lnTo>
                  <a:lnTo>
                    <a:pt x="1575431" y="709613"/>
                  </a:lnTo>
                  <a:lnTo>
                    <a:pt x="1579134" y="714640"/>
                  </a:lnTo>
                  <a:lnTo>
                    <a:pt x="1583101" y="719931"/>
                  </a:lnTo>
                  <a:lnTo>
                    <a:pt x="1586540" y="725223"/>
                  </a:lnTo>
                  <a:lnTo>
                    <a:pt x="1589978" y="731044"/>
                  </a:lnTo>
                  <a:lnTo>
                    <a:pt x="1592888" y="736600"/>
                  </a:lnTo>
                  <a:lnTo>
                    <a:pt x="1595533" y="742685"/>
                  </a:lnTo>
                  <a:lnTo>
                    <a:pt x="1597914" y="748771"/>
                  </a:lnTo>
                  <a:lnTo>
                    <a:pt x="1600030" y="754856"/>
                  </a:lnTo>
                  <a:lnTo>
                    <a:pt x="1601881" y="761206"/>
                  </a:lnTo>
                  <a:lnTo>
                    <a:pt x="1603204" y="767556"/>
                  </a:lnTo>
                  <a:lnTo>
                    <a:pt x="1604526" y="774435"/>
                  </a:lnTo>
                  <a:lnTo>
                    <a:pt x="1605320" y="781050"/>
                  </a:lnTo>
                  <a:lnTo>
                    <a:pt x="1605584" y="787665"/>
                  </a:lnTo>
                  <a:lnTo>
                    <a:pt x="1605849" y="794544"/>
                  </a:lnTo>
                  <a:lnTo>
                    <a:pt x="1604791" y="967581"/>
                  </a:lnTo>
                  <a:lnTo>
                    <a:pt x="1781745" y="968375"/>
                  </a:lnTo>
                  <a:lnTo>
                    <a:pt x="1788887" y="968640"/>
                  </a:lnTo>
                  <a:lnTo>
                    <a:pt x="1795764" y="969169"/>
                  </a:lnTo>
                  <a:lnTo>
                    <a:pt x="1802641" y="970227"/>
                  </a:lnTo>
                  <a:lnTo>
                    <a:pt x="1809518" y="971285"/>
                  </a:lnTo>
                  <a:lnTo>
                    <a:pt x="1815866" y="972873"/>
                  </a:lnTo>
                  <a:lnTo>
                    <a:pt x="1822479" y="974725"/>
                  </a:lnTo>
                  <a:lnTo>
                    <a:pt x="1828827" y="977106"/>
                  </a:lnTo>
                  <a:lnTo>
                    <a:pt x="1834911" y="979488"/>
                  </a:lnTo>
                  <a:lnTo>
                    <a:pt x="1840994" y="982133"/>
                  </a:lnTo>
                  <a:lnTo>
                    <a:pt x="1846813" y="985044"/>
                  </a:lnTo>
                  <a:lnTo>
                    <a:pt x="1852633" y="988219"/>
                  </a:lnTo>
                  <a:lnTo>
                    <a:pt x="1857923" y="991923"/>
                  </a:lnTo>
                  <a:lnTo>
                    <a:pt x="1863213" y="995363"/>
                  </a:lnTo>
                  <a:lnTo>
                    <a:pt x="1868503" y="999596"/>
                  </a:lnTo>
                  <a:lnTo>
                    <a:pt x="1873264" y="1003829"/>
                  </a:lnTo>
                  <a:lnTo>
                    <a:pt x="1878025" y="1008327"/>
                  </a:lnTo>
                  <a:lnTo>
                    <a:pt x="1882522" y="1012825"/>
                  </a:lnTo>
                  <a:lnTo>
                    <a:pt x="1886754" y="1017852"/>
                  </a:lnTo>
                  <a:lnTo>
                    <a:pt x="1890986" y="1022879"/>
                  </a:lnTo>
                  <a:lnTo>
                    <a:pt x="1894689" y="1027906"/>
                  </a:lnTo>
                  <a:lnTo>
                    <a:pt x="1898128" y="1033463"/>
                  </a:lnTo>
                  <a:lnTo>
                    <a:pt x="1901302" y="1039283"/>
                  </a:lnTo>
                  <a:lnTo>
                    <a:pt x="1904211" y="1044840"/>
                  </a:lnTo>
                  <a:lnTo>
                    <a:pt x="1907385" y="1050660"/>
                  </a:lnTo>
                  <a:lnTo>
                    <a:pt x="1909766" y="1056746"/>
                  </a:lnTo>
                  <a:lnTo>
                    <a:pt x="1911882" y="1063096"/>
                  </a:lnTo>
                  <a:lnTo>
                    <a:pt x="1913469" y="1069181"/>
                  </a:lnTo>
                  <a:lnTo>
                    <a:pt x="1915056" y="1075796"/>
                  </a:lnTo>
                  <a:lnTo>
                    <a:pt x="1916114" y="1082410"/>
                  </a:lnTo>
                  <a:lnTo>
                    <a:pt x="1916908" y="1089290"/>
                  </a:lnTo>
                  <a:lnTo>
                    <a:pt x="1917436" y="1095640"/>
                  </a:lnTo>
                  <a:lnTo>
                    <a:pt x="1917701" y="1102783"/>
                  </a:lnTo>
                  <a:lnTo>
                    <a:pt x="1917436" y="1109663"/>
                  </a:lnTo>
                  <a:lnTo>
                    <a:pt x="1916908" y="1116277"/>
                  </a:lnTo>
                  <a:lnTo>
                    <a:pt x="1915849" y="1123156"/>
                  </a:lnTo>
                  <a:lnTo>
                    <a:pt x="1914791" y="1129506"/>
                  </a:lnTo>
                  <a:lnTo>
                    <a:pt x="1913204" y="1136121"/>
                  </a:lnTo>
                  <a:lnTo>
                    <a:pt x="1911088" y="1142471"/>
                  </a:lnTo>
                  <a:lnTo>
                    <a:pt x="1908972" y="1148556"/>
                  </a:lnTo>
                  <a:lnTo>
                    <a:pt x="1906592" y="1154642"/>
                  </a:lnTo>
                  <a:lnTo>
                    <a:pt x="1903682" y="1160463"/>
                  </a:lnTo>
                  <a:lnTo>
                    <a:pt x="1900773" y="1166283"/>
                  </a:lnTo>
                  <a:lnTo>
                    <a:pt x="1897599" y="1171840"/>
                  </a:lnTo>
                  <a:lnTo>
                    <a:pt x="1893896" y="1177131"/>
                  </a:lnTo>
                  <a:lnTo>
                    <a:pt x="1889928" y="1182158"/>
                  </a:lnTo>
                  <a:lnTo>
                    <a:pt x="1885960" y="1187450"/>
                  </a:lnTo>
                  <a:lnTo>
                    <a:pt x="1881728" y="1192213"/>
                  </a:lnTo>
                  <a:lnTo>
                    <a:pt x="1876967" y="1196975"/>
                  </a:lnTo>
                  <a:lnTo>
                    <a:pt x="1872206" y="1201208"/>
                  </a:lnTo>
                  <a:lnTo>
                    <a:pt x="1867445" y="1205442"/>
                  </a:lnTo>
                  <a:lnTo>
                    <a:pt x="1862155" y="1209411"/>
                  </a:lnTo>
                  <a:lnTo>
                    <a:pt x="1856600" y="1212850"/>
                  </a:lnTo>
                  <a:lnTo>
                    <a:pt x="1851046" y="1216554"/>
                  </a:lnTo>
                  <a:lnTo>
                    <a:pt x="1845491" y="1219465"/>
                  </a:lnTo>
                  <a:lnTo>
                    <a:pt x="1839407" y="1222375"/>
                  </a:lnTo>
                  <a:lnTo>
                    <a:pt x="1833588" y="1225021"/>
                  </a:lnTo>
                  <a:lnTo>
                    <a:pt x="1827240" y="1227402"/>
                  </a:lnTo>
                  <a:lnTo>
                    <a:pt x="1821156" y="1229519"/>
                  </a:lnTo>
                  <a:lnTo>
                    <a:pt x="1814544" y="1231371"/>
                  </a:lnTo>
                  <a:lnTo>
                    <a:pt x="1807931" y="1232958"/>
                  </a:lnTo>
                  <a:lnTo>
                    <a:pt x="1801054" y="1234017"/>
                  </a:lnTo>
                  <a:lnTo>
                    <a:pt x="1794177" y="1234546"/>
                  </a:lnTo>
                  <a:lnTo>
                    <a:pt x="1787300" y="1235340"/>
                  </a:lnTo>
                  <a:lnTo>
                    <a:pt x="1780158" y="1235340"/>
                  </a:lnTo>
                  <a:lnTo>
                    <a:pt x="1603204" y="1234281"/>
                  </a:lnTo>
                  <a:lnTo>
                    <a:pt x="1602410" y="1407319"/>
                  </a:lnTo>
                  <a:lnTo>
                    <a:pt x="1602146" y="1413933"/>
                  </a:lnTo>
                  <a:lnTo>
                    <a:pt x="1601617" y="1420813"/>
                  </a:lnTo>
                  <a:lnTo>
                    <a:pt x="1600559" y="1427692"/>
                  </a:lnTo>
                  <a:lnTo>
                    <a:pt x="1599501" y="1434306"/>
                  </a:lnTo>
                  <a:lnTo>
                    <a:pt x="1597914" y="1440392"/>
                  </a:lnTo>
                  <a:lnTo>
                    <a:pt x="1595798" y="1446742"/>
                  </a:lnTo>
                  <a:lnTo>
                    <a:pt x="1593682" y="1453092"/>
                  </a:lnTo>
                  <a:lnTo>
                    <a:pt x="1591301" y="1459177"/>
                  </a:lnTo>
                  <a:lnTo>
                    <a:pt x="1588656" y="1464998"/>
                  </a:lnTo>
                  <a:lnTo>
                    <a:pt x="1585482" y="1470819"/>
                  </a:lnTo>
                  <a:lnTo>
                    <a:pt x="1582043" y="1476111"/>
                  </a:lnTo>
                  <a:lnTo>
                    <a:pt x="1578605" y="1481931"/>
                  </a:lnTo>
                  <a:lnTo>
                    <a:pt x="1574637" y="1486958"/>
                  </a:lnTo>
                  <a:lnTo>
                    <a:pt x="1570670" y="1491986"/>
                  </a:lnTo>
                  <a:lnTo>
                    <a:pt x="1566437" y="1496748"/>
                  </a:lnTo>
                  <a:lnTo>
                    <a:pt x="1561941" y="1501511"/>
                  </a:lnTo>
                  <a:lnTo>
                    <a:pt x="1557180" y="1505744"/>
                  </a:lnTo>
                  <a:lnTo>
                    <a:pt x="1552154" y="1509713"/>
                  </a:lnTo>
                  <a:lnTo>
                    <a:pt x="1546864" y="1513946"/>
                  </a:lnTo>
                  <a:lnTo>
                    <a:pt x="1541309" y="1517650"/>
                  </a:lnTo>
                  <a:lnTo>
                    <a:pt x="1536019" y="1521090"/>
                  </a:lnTo>
                  <a:lnTo>
                    <a:pt x="1530200" y="1524000"/>
                  </a:lnTo>
                  <a:lnTo>
                    <a:pt x="1524381" y="1527175"/>
                  </a:lnTo>
                  <a:lnTo>
                    <a:pt x="1518297" y="1529821"/>
                  </a:lnTo>
                  <a:lnTo>
                    <a:pt x="1511949" y="1532202"/>
                  </a:lnTo>
                  <a:lnTo>
                    <a:pt x="1505601" y="1534319"/>
                  </a:lnTo>
                  <a:lnTo>
                    <a:pt x="1499253" y="1535906"/>
                  </a:lnTo>
                  <a:lnTo>
                    <a:pt x="1492640" y="1537494"/>
                  </a:lnTo>
                  <a:lnTo>
                    <a:pt x="1485763" y="1538288"/>
                  </a:lnTo>
                  <a:lnTo>
                    <a:pt x="1478886" y="1539346"/>
                  </a:lnTo>
                  <a:lnTo>
                    <a:pt x="1472009" y="1539875"/>
                  </a:lnTo>
                  <a:lnTo>
                    <a:pt x="1464867" y="1539875"/>
                  </a:lnTo>
                  <a:lnTo>
                    <a:pt x="1458255" y="1539611"/>
                  </a:lnTo>
                  <a:lnTo>
                    <a:pt x="1451113" y="1539346"/>
                  </a:lnTo>
                  <a:lnTo>
                    <a:pt x="1444236" y="1538288"/>
                  </a:lnTo>
                  <a:lnTo>
                    <a:pt x="1437623" y="1536965"/>
                  </a:lnTo>
                  <a:lnTo>
                    <a:pt x="1431010" y="1535377"/>
                  </a:lnTo>
                  <a:lnTo>
                    <a:pt x="1424398" y="1533525"/>
                  </a:lnTo>
                  <a:lnTo>
                    <a:pt x="1418314" y="1531673"/>
                  </a:lnTo>
                  <a:lnTo>
                    <a:pt x="1411966" y="1529292"/>
                  </a:lnTo>
                  <a:lnTo>
                    <a:pt x="1406147" y="1526381"/>
                  </a:lnTo>
                  <a:lnTo>
                    <a:pt x="1400063" y="1523471"/>
                  </a:lnTo>
                  <a:lnTo>
                    <a:pt x="1394509" y="1520296"/>
                  </a:lnTo>
                  <a:lnTo>
                    <a:pt x="1388690" y="1516592"/>
                  </a:lnTo>
                  <a:lnTo>
                    <a:pt x="1383399" y="1512888"/>
                  </a:lnTo>
                  <a:lnTo>
                    <a:pt x="1378374" y="1508919"/>
                  </a:lnTo>
                  <a:lnTo>
                    <a:pt x="1373348" y="1504686"/>
                  </a:lnTo>
                  <a:lnTo>
                    <a:pt x="1368852" y="1500188"/>
                  </a:lnTo>
                  <a:lnTo>
                    <a:pt x="1364355" y="1495425"/>
                  </a:lnTo>
                  <a:lnTo>
                    <a:pt x="1359858" y="1490663"/>
                  </a:lnTo>
                  <a:lnTo>
                    <a:pt x="1356155" y="1485636"/>
                  </a:lnTo>
                  <a:lnTo>
                    <a:pt x="1352188" y="1480344"/>
                  </a:lnTo>
                  <a:lnTo>
                    <a:pt x="1348749" y="1475052"/>
                  </a:lnTo>
                  <a:lnTo>
                    <a:pt x="1345311" y="1469496"/>
                  </a:lnTo>
                  <a:lnTo>
                    <a:pt x="1342401" y="1463675"/>
                  </a:lnTo>
                  <a:lnTo>
                    <a:pt x="1339756" y="1457854"/>
                  </a:lnTo>
                  <a:lnTo>
                    <a:pt x="1337375" y="1451504"/>
                  </a:lnTo>
                  <a:lnTo>
                    <a:pt x="1335259" y="1445154"/>
                  </a:lnTo>
                  <a:lnTo>
                    <a:pt x="1333408" y="1439069"/>
                  </a:lnTo>
                  <a:lnTo>
                    <a:pt x="1332085" y="1432454"/>
                  </a:lnTo>
                  <a:lnTo>
                    <a:pt x="1330763" y="1425840"/>
                  </a:lnTo>
                  <a:lnTo>
                    <a:pt x="1329969" y="1419490"/>
                  </a:lnTo>
                  <a:lnTo>
                    <a:pt x="1329440" y="1412611"/>
                  </a:lnTo>
                  <a:lnTo>
                    <a:pt x="1329440" y="1405731"/>
                  </a:lnTo>
                  <a:lnTo>
                    <a:pt x="1330234" y="1232958"/>
                  </a:lnTo>
                  <a:lnTo>
                    <a:pt x="1153279" y="1231636"/>
                  </a:lnTo>
                  <a:lnTo>
                    <a:pt x="1146402" y="1231371"/>
                  </a:lnTo>
                  <a:lnTo>
                    <a:pt x="1139525" y="1231106"/>
                  </a:lnTo>
                  <a:lnTo>
                    <a:pt x="1132648" y="1230048"/>
                  </a:lnTo>
                  <a:lnTo>
                    <a:pt x="1125771" y="1228990"/>
                  </a:lnTo>
                  <a:lnTo>
                    <a:pt x="1119423" y="1227138"/>
                  </a:lnTo>
                  <a:lnTo>
                    <a:pt x="1112810" y="1225286"/>
                  </a:lnTo>
                  <a:lnTo>
                    <a:pt x="1106462" y="1223433"/>
                  </a:lnTo>
                  <a:lnTo>
                    <a:pt x="1100378" y="1221052"/>
                  </a:lnTo>
                  <a:lnTo>
                    <a:pt x="1094295" y="1218406"/>
                  </a:lnTo>
                  <a:lnTo>
                    <a:pt x="1088476" y="1215231"/>
                  </a:lnTo>
                  <a:lnTo>
                    <a:pt x="1082656" y="1212056"/>
                  </a:lnTo>
                  <a:lnTo>
                    <a:pt x="1077102" y="1208352"/>
                  </a:lnTo>
                  <a:lnTo>
                    <a:pt x="1071812" y="1204648"/>
                  </a:lnTo>
                  <a:lnTo>
                    <a:pt x="1066786" y="1200679"/>
                  </a:lnTo>
                  <a:lnTo>
                    <a:pt x="1062025" y="1196446"/>
                  </a:lnTo>
                  <a:lnTo>
                    <a:pt x="1057264" y="1192213"/>
                  </a:lnTo>
                  <a:lnTo>
                    <a:pt x="1052767" y="1187450"/>
                  </a:lnTo>
                  <a:lnTo>
                    <a:pt x="1048271" y="1182688"/>
                  </a:lnTo>
                  <a:lnTo>
                    <a:pt x="1044303" y="1177396"/>
                  </a:lnTo>
                  <a:lnTo>
                    <a:pt x="1040600" y="1172104"/>
                  </a:lnTo>
                  <a:lnTo>
                    <a:pt x="1036897" y="1166813"/>
                  </a:lnTo>
                  <a:lnTo>
                    <a:pt x="1033723" y="1161256"/>
                  </a:lnTo>
                  <a:lnTo>
                    <a:pt x="1030549" y="1155435"/>
                  </a:lnTo>
                  <a:lnTo>
                    <a:pt x="1027904" y="1149615"/>
                  </a:lnTo>
                  <a:lnTo>
                    <a:pt x="1025523" y="1143265"/>
                  </a:lnTo>
                  <a:lnTo>
                    <a:pt x="1023407" y="1137444"/>
                  </a:lnTo>
                  <a:lnTo>
                    <a:pt x="1021820" y="1130829"/>
                  </a:lnTo>
                  <a:lnTo>
                    <a:pt x="1020233" y="1124215"/>
                  </a:lnTo>
                  <a:lnTo>
                    <a:pt x="1019175" y="1117600"/>
                  </a:lnTo>
                  <a:lnTo>
                    <a:pt x="1018117" y="1111250"/>
                  </a:lnTo>
                  <a:lnTo>
                    <a:pt x="1017853" y="1104371"/>
                  </a:lnTo>
                  <a:lnTo>
                    <a:pt x="1017588" y="1097492"/>
                  </a:lnTo>
                  <a:lnTo>
                    <a:pt x="1017853" y="1090613"/>
                  </a:lnTo>
                  <a:lnTo>
                    <a:pt x="1018382" y="1083733"/>
                  </a:lnTo>
                  <a:lnTo>
                    <a:pt x="1019440" y="1077383"/>
                  </a:lnTo>
                  <a:lnTo>
                    <a:pt x="1020498" y="1070769"/>
                  </a:lnTo>
                  <a:lnTo>
                    <a:pt x="1022085" y="1064154"/>
                  </a:lnTo>
                  <a:lnTo>
                    <a:pt x="1024201" y="1057804"/>
                  </a:lnTo>
                  <a:lnTo>
                    <a:pt x="1026317" y="1051719"/>
                  </a:lnTo>
                  <a:lnTo>
                    <a:pt x="1028697" y="1045633"/>
                  </a:lnTo>
                  <a:lnTo>
                    <a:pt x="1031607" y="1039813"/>
                  </a:lnTo>
                  <a:lnTo>
                    <a:pt x="1034516" y="1033992"/>
                  </a:lnTo>
                  <a:lnTo>
                    <a:pt x="1037690" y="1028435"/>
                  </a:lnTo>
                  <a:lnTo>
                    <a:pt x="1041394" y="1023144"/>
                  </a:lnTo>
                  <a:lnTo>
                    <a:pt x="1045361" y="1017852"/>
                  </a:lnTo>
                  <a:lnTo>
                    <a:pt x="1049329" y="1012825"/>
                  </a:lnTo>
                  <a:lnTo>
                    <a:pt x="1053561" y="1008063"/>
                  </a:lnTo>
                  <a:lnTo>
                    <a:pt x="1058057" y="1003565"/>
                  </a:lnTo>
                  <a:lnTo>
                    <a:pt x="1062818" y="999067"/>
                  </a:lnTo>
                  <a:lnTo>
                    <a:pt x="1067844" y="994833"/>
                  </a:lnTo>
                  <a:lnTo>
                    <a:pt x="1073134" y="990865"/>
                  </a:lnTo>
                  <a:lnTo>
                    <a:pt x="1078689" y="987160"/>
                  </a:lnTo>
                  <a:lnTo>
                    <a:pt x="1083979" y="983721"/>
                  </a:lnTo>
                  <a:lnTo>
                    <a:pt x="1089798" y="980546"/>
                  </a:lnTo>
                  <a:lnTo>
                    <a:pt x="1095617" y="977635"/>
                  </a:lnTo>
                  <a:lnTo>
                    <a:pt x="1101701" y="975254"/>
                  </a:lnTo>
                  <a:lnTo>
                    <a:pt x="1108049" y="972873"/>
                  </a:lnTo>
                  <a:lnTo>
                    <a:pt x="1114133" y="970756"/>
                  </a:lnTo>
                  <a:lnTo>
                    <a:pt x="1120745" y="968904"/>
                  </a:lnTo>
                  <a:lnTo>
                    <a:pt x="1127358" y="967581"/>
                  </a:lnTo>
                  <a:lnTo>
                    <a:pt x="1134235" y="966258"/>
                  </a:lnTo>
                  <a:lnTo>
                    <a:pt x="1141112" y="965465"/>
                  </a:lnTo>
                  <a:lnTo>
                    <a:pt x="1147989" y="965200"/>
                  </a:lnTo>
                  <a:lnTo>
                    <a:pt x="1155131" y="964935"/>
                  </a:lnTo>
                  <a:lnTo>
                    <a:pt x="1332085" y="965994"/>
                  </a:lnTo>
                  <a:lnTo>
                    <a:pt x="1332879" y="793221"/>
                  </a:lnTo>
                  <a:lnTo>
                    <a:pt x="1333143" y="786342"/>
                  </a:lnTo>
                  <a:lnTo>
                    <a:pt x="1333672" y="779463"/>
                  </a:lnTo>
                  <a:lnTo>
                    <a:pt x="1334730" y="772583"/>
                  </a:lnTo>
                  <a:lnTo>
                    <a:pt x="1335788" y="765969"/>
                  </a:lnTo>
                  <a:lnTo>
                    <a:pt x="1337375" y="759883"/>
                  </a:lnTo>
                  <a:lnTo>
                    <a:pt x="1339227" y="753269"/>
                  </a:lnTo>
                  <a:lnTo>
                    <a:pt x="1341608" y="747448"/>
                  </a:lnTo>
                  <a:lnTo>
                    <a:pt x="1343988" y="741098"/>
                  </a:lnTo>
                  <a:lnTo>
                    <a:pt x="1346633" y="735013"/>
                  </a:lnTo>
                  <a:lnTo>
                    <a:pt x="1349807" y="729456"/>
                  </a:lnTo>
                  <a:lnTo>
                    <a:pt x="1353246" y="723900"/>
                  </a:lnTo>
                  <a:lnTo>
                    <a:pt x="1356684" y="718344"/>
                  </a:lnTo>
                  <a:lnTo>
                    <a:pt x="1360652" y="713317"/>
                  </a:lnTo>
                  <a:lnTo>
                    <a:pt x="1364355" y="708290"/>
                  </a:lnTo>
                  <a:lnTo>
                    <a:pt x="1368852" y="703527"/>
                  </a:lnTo>
                  <a:lnTo>
                    <a:pt x="1373348" y="698765"/>
                  </a:lnTo>
                  <a:lnTo>
                    <a:pt x="1378109" y="694267"/>
                  </a:lnTo>
                  <a:lnTo>
                    <a:pt x="1383135" y="690298"/>
                  </a:lnTo>
                  <a:lnTo>
                    <a:pt x="1388161" y="686329"/>
                  </a:lnTo>
                  <a:lnTo>
                    <a:pt x="1393451" y="682890"/>
                  </a:lnTo>
                  <a:lnTo>
                    <a:pt x="1399270" y="679186"/>
                  </a:lnTo>
                  <a:lnTo>
                    <a:pt x="1404824" y="676275"/>
                  </a:lnTo>
                  <a:lnTo>
                    <a:pt x="1410908" y="673365"/>
                  </a:lnTo>
                  <a:lnTo>
                    <a:pt x="1416992" y="670454"/>
                  </a:lnTo>
                  <a:lnTo>
                    <a:pt x="1423075" y="668073"/>
                  </a:lnTo>
                  <a:lnTo>
                    <a:pt x="1429688" y="666221"/>
                  </a:lnTo>
                  <a:lnTo>
                    <a:pt x="1436036" y="664369"/>
                  </a:lnTo>
                  <a:lnTo>
                    <a:pt x="1442649" y="662781"/>
                  </a:lnTo>
                  <a:lnTo>
                    <a:pt x="1449261" y="661988"/>
                  </a:lnTo>
                  <a:lnTo>
                    <a:pt x="1456138" y="660929"/>
                  </a:lnTo>
                  <a:lnTo>
                    <a:pt x="1463280" y="660400"/>
                  </a:lnTo>
                  <a:close/>
                  <a:moveTo>
                    <a:pt x="714108" y="0"/>
                  </a:moveTo>
                  <a:lnTo>
                    <a:pt x="723364" y="0"/>
                  </a:lnTo>
                  <a:lnTo>
                    <a:pt x="732621" y="264"/>
                  </a:lnTo>
                  <a:lnTo>
                    <a:pt x="741349" y="529"/>
                  </a:lnTo>
                  <a:lnTo>
                    <a:pt x="750606" y="1058"/>
                  </a:lnTo>
                  <a:lnTo>
                    <a:pt x="759599" y="2115"/>
                  </a:lnTo>
                  <a:lnTo>
                    <a:pt x="768591" y="3173"/>
                  </a:lnTo>
                  <a:lnTo>
                    <a:pt x="777319" y="4495"/>
                  </a:lnTo>
                  <a:lnTo>
                    <a:pt x="786312" y="5817"/>
                  </a:lnTo>
                  <a:lnTo>
                    <a:pt x="795040" y="7404"/>
                  </a:lnTo>
                  <a:lnTo>
                    <a:pt x="803503" y="9520"/>
                  </a:lnTo>
                  <a:lnTo>
                    <a:pt x="812231" y="11635"/>
                  </a:lnTo>
                  <a:lnTo>
                    <a:pt x="820959" y="14015"/>
                  </a:lnTo>
                  <a:lnTo>
                    <a:pt x="829158" y="16395"/>
                  </a:lnTo>
                  <a:lnTo>
                    <a:pt x="837622" y="19039"/>
                  </a:lnTo>
                  <a:lnTo>
                    <a:pt x="845821" y="21948"/>
                  </a:lnTo>
                  <a:lnTo>
                    <a:pt x="853755" y="24856"/>
                  </a:lnTo>
                  <a:lnTo>
                    <a:pt x="861954" y="28294"/>
                  </a:lnTo>
                  <a:lnTo>
                    <a:pt x="869889" y="31732"/>
                  </a:lnTo>
                  <a:lnTo>
                    <a:pt x="877559" y="35434"/>
                  </a:lnTo>
                  <a:lnTo>
                    <a:pt x="885493" y="39136"/>
                  </a:lnTo>
                  <a:lnTo>
                    <a:pt x="892899" y="43102"/>
                  </a:lnTo>
                  <a:lnTo>
                    <a:pt x="900569" y="47333"/>
                  </a:lnTo>
                  <a:lnTo>
                    <a:pt x="907710" y="51299"/>
                  </a:lnTo>
                  <a:lnTo>
                    <a:pt x="915116" y="56059"/>
                  </a:lnTo>
                  <a:lnTo>
                    <a:pt x="922257" y="60554"/>
                  </a:lnTo>
                  <a:lnTo>
                    <a:pt x="929398" y="65314"/>
                  </a:lnTo>
                  <a:lnTo>
                    <a:pt x="936274" y="70338"/>
                  </a:lnTo>
                  <a:lnTo>
                    <a:pt x="943151" y="75362"/>
                  </a:lnTo>
                  <a:lnTo>
                    <a:pt x="949763" y="80915"/>
                  </a:lnTo>
                  <a:lnTo>
                    <a:pt x="956111" y="86204"/>
                  </a:lnTo>
                  <a:lnTo>
                    <a:pt x="962458" y="91757"/>
                  </a:lnTo>
                  <a:lnTo>
                    <a:pt x="968806" y="97575"/>
                  </a:lnTo>
                  <a:lnTo>
                    <a:pt x="974889" y="103392"/>
                  </a:lnTo>
                  <a:lnTo>
                    <a:pt x="980972" y="109474"/>
                  </a:lnTo>
                  <a:lnTo>
                    <a:pt x="986526" y="115556"/>
                  </a:lnTo>
                  <a:lnTo>
                    <a:pt x="992080" y="121902"/>
                  </a:lnTo>
                  <a:lnTo>
                    <a:pt x="997635" y="128513"/>
                  </a:lnTo>
                  <a:lnTo>
                    <a:pt x="1002924" y="134859"/>
                  </a:lnTo>
                  <a:lnTo>
                    <a:pt x="1008214" y="141470"/>
                  </a:lnTo>
                  <a:lnTo>
                    <a:pt x="1013239" y="148345"/>
                  </a:lnTo>
                  <a:lnTo>
                    <a:pt x="1018000" y="155220"/>
                  </a:lnTo>
                  <a:lnTo>
                    <a:pt x="1022761" y="162360"/>
                  </a:lnTo>
                  <a:lnTo>
                    <a:pt x="1027257" y="169499"/>
                  </a:lnTo>
                  <a:lnTo>
                    <a:pt x="1031489" y="176903"/>
                  </a:lnTo>
                  <a:lnTo>
                    <a:pt x="1035720" y="184043"/>
                  </a:lnTo>
                  <a:lnTo>
                    <a:pt x="1039688" y="191711"/>
                  </a:lnTo>
                  <a:lnTo>
                    <a:pt x="1043655" y="199115"/>
                  </a:lnTo>
                  <a:lnTo>
                    <a:pt x="1047093" y="206784"/>
                  </a:lnTo>
                  <a:lnTo>
                    <a:pt x="1050532" y="214717"/>
                  </a:lnTo>
                  <a:lnTo>
                    <a:pt x="1053705" y="222650"/>
                  </a:lnTo>
                  <a:lnTo>
                    <a:pt x="1057144" y="230318"/>
                  </a:lnTo>
                  <a:lnTo>
                    <a:pt x="1059788" y="238780"/>
                  </a:lnTo>
                  <a:lnTo>
                    <a:pt x="1062433" y="246713"/>
                  </a:lnTo>
                  <a:lnTo>
                    <a:pt x="1064814" y="255175"/>
                  </a:lnTo>
                  <a:lnTo>
                    <a:pt x="1067194" y="263372"/>
                  </a:lnTo>
                  <a:lnTo>
                    <a:pt x="1069310" y="271834"/>
                  </a:lnTo>
                  <a:lnTo>
                    <a:pt x="1070897" y="280031"/>
                  </a:lnTo>
                  <a:lnTo>
                    <a:pt x="1072484" y="288757"/>
                  </a:lnTo>
                  <a:lnTo>
                    <a:pt x="1074071" y="297219"/>
                  </a:lnTo>
                  <a:lnTo>
                    <a:pt x="1075129" y="305945"/>
                  </a:lnTo>
                  <a:lnTo>
                    <a:pt x="1076186" y="314936"/>
                  </a:lnTo>
                  <a:lnTo>
                    <a:pt x="1076980" y="323397"/>
                  </a:lnTo>
                  <a:lnTo>
                    <a:pt x="1077509" y="332388"/>
                  </a:lnTo>
                  <a:lnTo>
                    <a:pt x="1077773" y="341379"/>
                  </a:lnTo>
                  <a:lnTo>
                    <a:pt x="1077773" y="350369"/>
                  </a:lnTo>
                  <a:lnTo>
                    <a:pt x="1077509" y="359360"/>
                  </a:lnTo>
                  <a:lnTo>
                    <a:pt x="1077244" y="368350"/>
                  </a:lnTo>
                  <a:lnTo>
                    <a:pt x="1076716" y="377341"/>
                  </a:lnTo>
                  <a:lnTo>
                    <a:pt x="1075658" y="385803"/>
                  </a:lnTo>
                  <a:lnTo>
                    <a:pt x="1074600" y="394793"/>
                  </a:lnTo>
                  <a:lnTo>
                    <a:pt x="1073277" y="403519"/>
                  </a:lnTo>
                  <a:lnTo>
                    <a:pt x="1071955" y="411981"/>
                  </a:lnTo>
                  <a:lnTo>
                    <a:pt x="1070103" y="420707"/>
                  </a:lnTo>
                  <a:lnTo>
                    <a:pt x="1068252" y="428905"/>
                  </a:lnTo>
                  <a:lnTo>
                    <a:pt x="1065872" y="437366"/>
                  </a:lnTo>
                  <a:lnTo>
                    <a:pt x="1063756" y="445564"/>
                  </a:lnTo>
                  <a:lnTo>
                    <a:pt x="1061111" y="454026"/>
                  </a:lnTo>
                  <a:lnTo>
                    <a:pt x="1058466" y="461958"/>
                  </a:lnTo>
                  <a:lnTo>
                    <a:pt x="1055557" y="469891"/>
                  </a:lnTo>
                  <a:lnTo>
                    <a:pt x="1052383" y="478089"/>
                  </a:lnTo>
                  <a:lnTo>
                    <a:pt x="1048945" y="485757"/>
                  </a:lnTo>
                  <a:lnTo>
                    <a:pt x="1045506" y="493426"/>
                  </a:lnTo>
                  <a:lnTo>
                    <a:pt x="1041804" y="501358"/>
                  </a:lnTo>
                  <a:lnTo>
                    <a:pt x="1038101" y="508762"/>
                  </a:lnTo>
                  <a:lnTo>
                    <a:pt x="1033869" y="516166"/>
                  </a:lnTo>
                  <a:lnTo>
                    <a:pt x="1029637" y="523570"/>
                  </a:lnTo>
                  <a:lnTo>
                    <a:pt x="1025141" y="530710"/>
                  </a:lnTo>
                  <a:lnTo>
                    <a:pt x="1020380" y="537850"/>
                  </a:lnTo>
                  <a:lnTo>
                    <a:pt x="1015620" y="544725"/>
                  </a:lnTo>
                  <a:lnTo>
                    <a:pt x="1010859" y="551864"/>
                  </a:lnTo>
                  <a:lnTo>
                    <a:pt x="1005834" y="558211"/>
                  </a:lnTo>
                  <a:lnTo>
                    <a:pt x="1000544" y="564821"/>
                  </a:lnTo>
                  <a:lnTo>
                    <a:pt x="995254" y="571432"/>
                  </a:lnTo>
                  <a:lnTo>
                    <a:pt x="989436" y="578043"/>
                  </a:lnTo>
                  <a:lnTo>
                    <a:pt x="983882" y="584125"/>
                  </a:lnTo>
                  <a:lnTo>
                    <a:pt x="977798" y="590207"/>
                  </a:lnTo>
                  <a:lnTo>
                    <a:pt x="971980" y="596024"/>
                  </a:lnTo>
                  <a:lnTo>
                    <a:pt x="965632" y="601842"/>
                  </a:lnTo>
                  <a:lnTo>
                    <a:pt x="959549" y="607659"/>
                  </a:lnTo>
                  <a:lnTo>
                    <a:pt x="953201" y="612948"/>
                  </a:lnTo>
                  <a:lnTo>
                    <a:pt x="946325" y="618501"/>
                  </a:lnTo>
                  <a:lnTo>
                    <a:pt x="939713" y="623789"/>
                  </a:lnTo>
                  <a:lnTo>
                    <a:pt x="933100" y="628813"/>
                  </a:lnTo>
                  <a:lnTo>
                    <a:pt x="926224" y="633573"/>
                  </a:lnTo>
                  <a:lnTo>
                    <a:pt x="919083" y="638333"/>
                  </a:lnTo>
                  <a:lnTo>
                    <a:pt x="911942" y="642828"/>
                  </a:lnTo>
                  <a:lnTo>
                    <a:pt x="904536" y="647323"/>
                  </a:lnTo>
                  <a:lnTo>
                    <a:pt x="897131" y="651290"/>
                  </a:lnTo>
                  <a:lnTo>
                    <a:pt x="889461" y="655521"/>
                  </a:lnTo>
                  <a:lnTo>
                    <a:pt x="881791" y="659487"/>
                  </a:lnTo>
                  <a:lnTo>
                    <a:pt x="874120" y="663189"/>
                  </a:lnTo>
                  <a:lnTo>
                    <a:pt x="866186" y="666627"/>
                  </a:lnTo>
                  <a:lnTo>
                    <a:pt x="857987" y="670064"/>
                  </a:lnTo>
                  <a:lnTo>
                    <a:pt x="850052" y="672973"/>
                  </a:lnTo>
                  <a:lnTo>
                    <a:pt x="841853" y="676146"/>
                  </a:lnTo>
                  <a:lnTo>
                    <a:pt x="833654" y="679055"/>
                  </a:lnTo>
                  <a:lnTo>
                    <a:pt x="825455" y="681699"/>
                  </a:lnTo>
                  <a:lnTo>
                    <a:pt x="816992" y="684079"/>
                  </a:lnTo>
                  <a:lnTo>
                    <a:pt x="808264" y="686195"/>
                  </a:lnTo>
                  <a:lnTo>
                    <a:pt x="799800" y="688310"/>
                  </a:lnTo>
                  <a:lnTo>
                    <a:pt x="791072" y="690161"/>
                  </a:lnTo>
                  <a:lnTo>
                    <a:pt x="782609" y="691483"/>
                  </a:lnTo>
                  <a:lnTo>
                    <a:pt x="773616" y="693070"/>
                  </a:lnTo>
                  <a:lnTo>
                    <a:pt x="764624" y="694128"/>
                  </a:lnTo>
                  <a:lnTo>
                    <a:pt x="755632" y="695185"/>
                  </a:lnTo>
                  <a:lnTo>
                    <a:pt x="746639" y="695714"/>
                  </a:lnTo>
                  <a:lnTo>
                    <a:pt x="737647" y="696243"/>
                  </a:lnTo>
                  <a:lnTo>
                    <a:pt x="728390" y="696507"/>
                  </a:lnTo>
                  <a:lnTo>
                    <a:pt x="719133" y="696507"/>
                  </a:lnTo>
                  <a:lnTo>
                    <a:pt x="709876" y="696507"/>
                  </a:lnTo>
                  <a:lnTo>
                    <a:pt x="700883" y="695979"/>
                  </a:lnTo>
                  <a:lnTo>
                    <a:pt x="691891" y="695450"/>
                  </a:lnTo>
                  <a:lnTo>
                    <a:pt x="682898" y="694392"/>
                  </a:lnTo>
                  <a:lnTo>
                    <a:pt x="673906" y="693599"/>
                  </a:lnTo>
                  <a:lnTo>
                    <a:pt x="664913" y="692541"/>
                  </a:lnTo>
                  <a:lnTo>
                    <a:pt x="656186" y="690954"/>
                  </a:lnTo>
                  <a:lnTo>
                    <a:pt x="647458" y="689103"/>
                  </a:lnTo>
                  <a:lnTo>
                    <a:pt x="638730" y="687252"/>
                  </a:lnTo>
                  <a:lnTo>
                    <a:pt x="630266" y="684872"/>
                  </a:lnTo>
                  <a:lnTo>
                    <a:pt x="621538" y="683021"/>
                  </a:lnTo>
                  <a:lnTo>
                    <a:pt x="613339" y="680113"/>
                  </a:lnTo>
                  <a:lnTo>
                    <a:pt x="604876" y="677468"/>
                  </a:lnTo>
                  <a:lnTo>
                    <a:pt x="596676" y="674824"/>
                  </a:lnTo>
                  <a:lnTo>
                    <a:pt x="588478" y="671651"/>
                  </a:lnTo>
                  <a:lnTo>
                    <a:pt x="580543" y="668213"/>
                  </a:lnTo>
                  <a:lnTo>
                    <a:pt x="572873" y="665040"/>
                  </a:lnTo>
                  <a:lnTo>
                    <a:pt x="564674" y="661603"/>
                  </a:lnTo>
                  <a:lnTo>
                    <a:pt x="557004" y="657636"/>
                  </a:lnTo>
                  <a:lnTo>
                    <a:pt x="549598" y="653405"/>
                  </a:lnTo>
                  <a:lnTo>
                    <a:pt x="541928" y="649439"/>
                  </a:lnTo>
                  <a:lnTo>
                    <a:pt x="534787" y="645208"/>
                  </a:lnTo>
                  <a:lnTo>
                    <a:pt x="527382" y="640713"/>
                  </a:lnTo>
                  <a:lnTo>
                    <a:pt x="520241" y="635953"/>
                  </a:lnTo>
                  <a:lnTo>
                    <a:pt x="513364" y="631193"/>
                  </a:lnTo>
                  <a:lnTo>
                    <a:pt x="506223" y="626169"/>
                  </a:lnTo>
                  <a:lnTo>
                    <a:pt x="499611" y="621145"/>
                  </a:lnTo>
                  <a:lnTo>
                    <a:pt x="492734" y="615592"/>
                  </a:lnTo>
                  <a:lnTo>
                    <a:pt x="486122" y="610303"/>
                  </a:lnTo>
                  <a:lnTo>
                    <a:pt x="480039" y="604750"/>
                  </a:lnTo>
                  <a:lnTo>
                    <a:pt x="473691" y="598933"/>
                  </a:lnTo>
                  <a:lnTo>
                    <a:pt x="467873" y="593115"/>
                  </a:lnTo>
                  <a:lnTo>
                    <a:pt x="461790" y="587298"/>
                  </a:lnTo>
                  <a:lnTo>
                    <a:pt x="455971" y="580952"/>
                  </a:lnTo>
                  <a:lnTo>
                    <a:pt x="450152" y="574605"/>
                  </a:lnTo>
                  <a:lnTo>
                    <a:pt x="444863" y="568523"/>
                  </a:lnTo>
                  <a:lnTo>
                    <a:pt x="439573" y="561913"/>
                  </a:lnTo>
                  <a:lnTo>
                    <a:pt x="434283" y="555038"/>
                  </a:lnTo>
                  <a:lnTo>
                    <a:pt x="429258" y="548162"/>
                  </a:lnTo>
                  <a:lnTo>
                    <a:pt x="424497" y="541287"/>
                  </a:lnTo>
                  <a:lnTo>
                    <a:pt x="419737" y="534148"/>
                  </a:lnTo>
                  <a:lnTo>
                    <a:pt x="415240" y="527008"/>
                  </a:lnTo>
                  <a:lnTo>
                    <a:pt x="411009" y="519868"/>
                  </a:lnTo>
                  <a:lnTo>
                    <a:pt x="406777" y="512464"/>
                  </a:lnTo>
                  <a:lnTo>
                    <a:pt x="402545" y="505060"/>
                  </a:lnTo>
                  <a:lnTo>
                    <a:pt x="398842" y="497392"/>
                  </a:lnTo>
                  <a:lnTo>
                    <a:pt x="395140" y="489988"/>
                  </a:lnTo>
                  <a:lnTo>
                    <a:pt x="391966" y="481791"/>
                  </a:lnTo>
                  <a:lnTo>
                    <a:pt x="388792" y="474122"/>
                  </a:lnTo>
                  <a:lnTo>
                    <a:pt x="385618" y="466189"/>
                  </a:lnTo>
                  <a:lnTo>
                    <a:pt x="382709" y="458256"/>
                  </a:lnTo>
                  <a:lnTo>
                    <a:pt x="380064" y="449795"/>
                  </a:lnTo>
                  <a:lnTo>
                    <a:pt x="377684" y="441862"/>
                  </a:lnTo>
                  <a:lnTo>
                    <a:pt x="375303" y="433400"/>
                  </a:lnTo>
                  <a:lnTo>
                    <a:pt x="373187" y="425203"/>
                  </a:lnTo>
                  <a:lnTo>
                    <a:pt x="371336" y="416477"/>
                  </a:lnTo>
                  <a:lnTo>
                    <a:pt x="370014" y="407750"/>
                  </a:lnTo>
                  <a:lnTo>
                    <a:pt x="368427" y="399289"/>
                  </a:lnTo>
                  <a:lnTo>
                    <a:pt x="367369" y="390562"/>
                  </a:lnTo>
                  <a:lnTo>
                    <a:pt x="366311" y="382101"/>
                  </a:lnTo>
                  <a:lnTo>
                    <a:pt x="365517" y="373110"/>
                  </a:lnTo>
                  <a:lnTo>
                    <a:pt x="364988" y="364120"/>
                  </a:lnTo>
                  <a:lnTo>
                    <a:pt x="364724" y="355129"/>
                  </a:lnTo>
                  <a:lnTo>
                    <a:pt x="364724" y="346403"/>
                  </a:lnTo>
                  <a:lnTo>
                    <a:pt x="364988" y="337412"/>
                  </a:lnTo>
                  <a:lnTo>
                    <a:pt x="365253" y="328422"/>
                  </a:lnTo>
                  <a:lnTo>
                    <a:pt x="365782" y="319695"/>
                  </a:lnTo>
                  <a:lnTo>
                    <a:pt x="366575" y="310705"/>
                  </a:lnTo>
                  <a:lnTo>
                    <a:pt x="367898" y="301979"/>
                  </a:lnTo>
                  <a:lnTo>
                    <a:pt x="368956" y="292988"/>
                  </a:lnTo>
                  <a:lnTo>
                    <a:pt x="370542" y="284791"/>
                  </a:lnTo>
                  <a:lnTo>
                    <a:pt x="372394" y="276064"/>
                  </a:lnTo>
                  <a:lnTo>
                    <a:pt x="374245" y="267603"/>
                  </a:lnTo>
                  <a:lnTo>
                    <a:pt x="376626" y="259141"/>
                  </a:lnTo>
                  <a:lnTo>
                    <a:pt x="378477" y="250944"/>
                  </a:lnTo>
                  <a:lnTo>
                    <a:pt x="381386" y="242746"/>
                  </a:lnTo>
                  <a:lnTo>
                    <a:pt x="384031" y="234549"/>
                  </a:lnTo>
                  <a:lnTo>
                    <a:pt x="386940" y="226616"/>
                  </a:lnTo>
                  <a:lnTo>
                    <a:pt x="390114" y="218683"/>
                  </a:lnTo>
                  <a:lnTo>
                    <a:pt x="393553" y="210750"/>
                  </a:lnTo>
                  <a:lnTo>
                    <a:pt x="396991" y="203082"/>
                  </a:lnTo>
                  <a:lnTo>
                    <a:pt x="400694" y="195678"/>
                  </a:lnTo>
                  <a:lnTo>
                    <a:pt x="404396" y="187745"/>
                  </a:lnTo>
                  <a:lnTo>
                    <a:pt x="408628" y="180341"/>
                  </a:lnTo>
                  <a:lnTo>
                    <a:pt x="412860" y="173201"/>
                  </a:lnTo>
                  <a:lnTo>
                    <a:pt x="417356" y="165797"/>
                  </a:lnTo>
                  <a:lnTo>
                    <a:pt x="422117" y="158658"/>
                  </a:lnTo>
                  <a:lnTo>
                    <a:pt x="426878" y="151783"/>
                  </a:lnTo>
                  <a:lnTo>
                    <a:pt x="431638" y="144907"/>
                  </a:lnTo>
                  <a:lnTo>
                    <a:pt x="436664" y="138297"/>
                  </a:lnTo>
                  <a:lnTo>
                    <a:pt x="441953" y="131686"/>
                  </a:lnTo>
                  <a:lnTo>
                    <a:pt x="447243" y="125075"/>
                  </a:lnTo>
                  <a:lnTo>
                    <a:pt x="453062" y="118993"/>
                  </a:lnTo>
                  <a:lnTo>
                    <a:pt x="458616" y="112647"/>
                  </a:lnTo>
                  <a:lnTo>
                    <a:pt x="464434" y="106301"/>
                  </a:lnTo>
                  <a:lnTo>
                    <a:pt x="470518" y="100483"/>
                  </a:lnTo>
                  <a:lnTo>
                    <a:pt x="476865" y="94666"/>
                  </a:lnTo>
                  <a:lnTo>
                    <a:pt x="482948" y="89113"/>
                  </a:lnTo>
                  <a:lnTo>
                    <a:pt x="489560" y="83560"/>
                  </a:lnTo>
                  <a:lnTo>
                    <a:pt x="496172" y="78271"/>
                  </a:lnTo>
                  <a:lnTo>
                    <a:pt x="502520" y="72983"/>
                  </a:lnTo>
                  <a:lnTo>
                    <a:pt x="509397" y="67958"/>
                  </a:lnTo>
                  <a:lnTo>
                    <a:pt x="516538" y="62934"/>
                  </a:lnTo>
                  <a:lnTo>
                    <a:pt x="523414" y="58175"/>
                  </a:lnTo>
                  <a:lnTo>
                    <a:pt x="530820" y="53679"/>
                  </a:lnTo>
                  <a:lnTo>
                    <a:pt x="537961" y="49184"/>
                  </a:lnTo>
                  <a:lnTo>
                    <a:pt x="545367" y="45217"/>
                  </a:lnTo>
                  <a:lnTo>
                    <a:pt x="553301" y="40987"/>
                  </a:lnTo>
                  <a:lnTo>
                    <a:pt x="560707" y="37020"/>
                  </a:lnTo>
                  <a:lnTo>
                    <a:pt x="568377" y="33583"/>
                  </a:lnTo>
                  <a:lnTo>
                    <a:pt x="576311" y="29881"/>
                  </a:lnTo>
                  <a:lnTo>
                    <a:pt x="584510" y="26707"/>
                  </a:lnTo>
                  <a:lnTo>
                    <a:pt x="592445" y="23534"/>
                  </a:lnTo>
                  <a:lnTo>
                    <a:pt x="600379" y="20361"/>
                  </a:lnTo>
                  <a:lnTo>
                    <a:pt x="608843" y="17717"/>
                  </a:lnTo>
                  <a:lnTo>
                    <a:pt x="617042" y="15073"/>
                  </a:lnTo>
                  <a:lnTo>
                    <a:pt x="625505" y="12693"/>
                  </a:lnTo>
                  <a:lnTo>
                    <a:pt x="633969" y="10313"/>
                  </a:lnTo>
                  <a:lnTo>
                    <a:pt x="642697" y="8462"/>
                  </a:lnTo>
                  <a:lnTo>
                    <a:pt x="651425" y="6875"/>
                  </a:lnTo>
                  <a:lnTo>
                    <a:pt x="659888" y="5024"/>
                  </a:lnTo>
                  <a:lnTo>
                    <a:pt x="668881" y="3702"/>
                  </a:lnTo>
                  <a:lnTo>
                    <a:pt x="677873" y="2644"/>
                  </a:lnTo>
                  <a:lnTo>
                    <a:pt x="686601" y="1851"/>
                  </a:lnTo>
                  <a:lnTo>
                    <a:pt x="695858" y="793"/>
                  </a:lnTo>
                  <a:lnTo>
                    <a:pt x="704851" y="264"/>
                  </a:lnTo>
                  <a:lnTo>
                    <a:pt x="714108" y="0"/>
                  </a:lnTo>
                  <a:close/>
                </a:path>
              </a:pathLst>
            </a:custGeom>
            <a:solidFill>
              <a:srgbClr val="15A68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4923055" y="2450306"/>
              <a:ext cx="894512" cy="609759"/>
            </a:xfrm>
            <a:custGeom>
              <a:avLst/>
              <a:gdLst/>
              <a:ahLst/>
              <a:cxnLst/>
              <a:rect l="0" t="0" r="r" b="b"/>
              <a:pathLst>
                <a:path w="2608263" h="1778000">
                  <a:moveTo>
                    <a:pt x="1956693" y="381000"/>
                  </a:moveTo>
                  <a:lnTo>
                    <a:pt x="1966217" y="381397"/>
                  </a:lnTo>
                  <a:lnTo>
                    <a:pt x="1975740" y="382192"/>
                  </a:lnTo>
                  <a:lnTo>
                    <a:pt x="1986057" y="382986"/>
                  </a:lnTo>
                  <a:lnTo>
                    <a:pt x="1995581" y="384575"/>
                  </a:lnTo>
                  <a:lnTo>
                    <a:pt x="2005501" y="386562"/>
                  </a:lnTo>
                  <a:lnTo>
                    <a:pt x="2015819" y="388548"/>
                  </a:lnTo>
                  <a:lnTo>
                    <a:pt x="2025739" y="391726"/>
                  </a:lnTo>
                  <a:lnTo>
                    <a:pt x="2035263" y="394904"/>
                  </a:lnTo>
                  <a:lnTo>
                    <a:pt x="2045580" y="398876"/>
                  </a:lnTo>
                  <a:lnTo>
                    <a:pt x="2055500" y="403246"/>
                  </a:lnTo>
                  <a:lnTo>
                    <a:pt x="2065421" y="408807"/>
                  </a:lnTo>
                  <a:lnTo>
                    <a:pt x="2075738" y="414766"/>
                  </a:lnTo>
                  <a:lnTo>
                    <a:pt x="2101927" y="438998"/>
                  </a:lnTo>
                  <a:lnTo>
                    <a:pt x="2143990" y="446149"/>
                  </a:lnTo>
                  <a:lnTo>
                    <a:pt x="2147958" y="448929"/>
                  </a:lnTo>
                  <a:lnTo>
                    <a:pt x="2151926" y="452107"/>
                  </a:lnTo>
                  <a:lnTo>
                    <a:pt x="2155497" y="455683"/>
                  </a:lnTo>
                  <a:lnTo>
                    <a:pt x="2158672" y="459655"/>
                  </a:lnTo>
                  <a:lnTo>
                    <a:pt x="2161847" y="464025"/>
                  </a:lnTo>
                  <a:lnTo>
                    <a:pt x="2164624" y="468395"/>
                  </a:lnTo>
                  <a:lnTo>
                    <a:pt x="2169783" y="477531"/>
                  </a:lnTo>
                  <a:lnTo>
                    <a:pt x="2173751" y="485874"/>
                  </a:lnTo>
                  <a:lnTo>
                    <a:pt x="2176529" y="493024"/>
                  </a:lnTo>
                  <a:lnTo>
                    <a:pt x="2179306" y="499380"/>
                  </a:lnTo>
                  <a:lnTo>
                    <a:pt x="2182878" y="516064"/>
                  </a:lnTo>
                  <a:lnTo>
                    <a:pt x="2186052" y="532749"/>
                  </a:lnTo>
                  <a:lnTo>
                    <a:pt x="2188036" y="549433"/>
                  </a:lnTo>
                  <a:lnTo>
                    <a:pt x="2189623" y="565720"/>
                  </a:lnTo>
                  <a:lnTo>
                    <a:pt x="2190417" y="582008"/>
                  </a:lnTo>
                  <a:lnTo>
                    <a:pt x="2190814" y="598692"/>
                  </a:lnTo>
                  <a:lnTo>
                    <a:pt x="2190814" y="615376"/>
                  </a:lnTo>
                  <a:lnTo>
                    <a:pt x="2190417" y="632855"/>
                  </a:lnTo>
                  <a:lnTo>
                    <a:pt x="2190020" y="642389"/>
                  </a:lnTo>
                  <a:lnTo>
                    <a:pt x="2188830" y="656293"/>
                  </a:lnTo>
                  <a:lnTo>
                    <a:pt x="2185259" y="692840"/>
                  </a:lnTo>
                  <a:lnTo>
                    <a:pt x="2183671" y="711908"/>
                  </a:lnTo>
                  <a:lnTo>
                    <a:pt x="2182878" y="730578"/>
                  </a:lnTo>
                  <a:lnTo>
                    <a:pt x="2182084" y="746468"/>
                  </a:lnTo>
                  <a:lnTo>
                    <a:pt x="2182481" y="753221"/>
                  </a:lnTo>
                  <a:lnTo>
                    <a:pt x="2182878" y="758386"/>
                  </a:lnTo>
                  <a:lnTo>
                    <a:pt x="2183671" y="765139"/>
                  </a:lnTo>
                  <a:lnTo>
                    <a:pt x="2184862" y="771098"/>
                  </a:lnTo>
                  <a:lnTo>
                    <a:pt x="2186449" y="775865"/>
                  </a:lnTo>
                  <a:lnTo>
                    <a:pt x="2188433" y="779837"/>
                  </a:lnTo>
                  <a:lnTo>
                    <a:pt x="2192798" y="787782"/>
                  </a:lnTo>
                  <a:lnTo>
                    <a:pt x="2195179" y="792152"/>
                  </a:lnTo>
                  <a:lnTo>
                    <a:pt x="2198353" y="798508"/>
                  </a:lnTo>
                  <a:lnTo>
                    <a:pt x="2200734" y="804069"/>
                  </a:lnTo>
                  <a:lnTo>
                    <a:pt x="2202719" y="810028"/>
                  </a:lnTo>
                  <a:lnTo>
                    <a:pt x="2204306" y="815987"/>
                  </a:lnTo>
                  <a:lnTo>
                    <a:pt x="2205496" y="822343"/>
                  </a:lnTo>
                  <a:lnTo>
                    <a:pt x="2206687" y="829096"/>
                  </a:lnTo>
                  <a:lnTo>
                    <a:pt x="2207480" y="835452"/>
                  </a:lnTo>
                  <a:lnTo>
                    <a:pt x="2207877" y="842205"/>
                  </a:lnTo>
                  <a:lnTo>
                    <a:pt x="2207877" y="848561"/>
                  </a:lnTo>
                  <a:lnTo>
                    <a:pt x="2207480" y="862465"/>
                  </a:lnTo>
                  <a:lnTo>
                    <a:pt x="2206290" y="875177"/>
                  </a:lnTo>
                  <a:lnTo>
                    <a:pt x="2204306" y="887889"/>
                  </a:lnTo>
                  <a:lnTo>
                    <a:pt x="2202321" y="899806"/>
                  </a:lnTo>
                  <a:lnTo>
                    <a:pt x="2199544" y="913312"/>
                  </a:lnTo>
                  <a:lnTo>
                    <a:pt x="2197560" y="920463"/>
                  </a:lnTo>
                  <a:lnTo>
                    <a:pt x="2195179" y="927613"/>
                  </a:lnTo>
                  <a:lnTo>
                    <a:pt x="2192798" y="934367"/>
                  </a:lnTo>
                  <a:lnTo>
                    <a:pt x="2190020" y="941517"/>
                  </a:lnTo>
                  <a:lnTo>
                    <a:pt x="2186846" y="947873"/>
                  </a:lnTo>
                  <a:lnTo>
                    <a:pt x="2183275" y="953037"/>
                  </a:lnTo>
                  <a:lnTo>
                    <a:pt x="2181291" y="955818"/>
                  </a:lnTo>
                  <a:lnTo>
                    <a:pt x="2178909" y="958201"/>
                  </a:lnTo>
                  <a:lnTo>
                    <a:pt x="2176132" y="960188"/>
                  </a:lnTo>
                  <a:lnTo>
                    <a:pt x="2173354" y="961777"/>
                  </a:lnTo>
                  <a:lnTo>
                    <a:pt x="2167799" y="965749"/>
                  </a:lnTo>
                  <a:lnTo>
                    <a:pt x="2162243" y="968530"/>
                  </a:lnTo>
                  <a:lnTo>
                    <a:pt x="2156291" y="971708"/>
                  </a:lnTo>
                  <a:lnTo>
                    <a:pt x="2151133" y="975283"/>
                  </a:lnTo>
                  <a:lnTo>
                    <a:pt x="2147958" y="977269"/>
                  </a:lnTo>
                  <a:lnTo>
                    <a:pt x="2145974" y="979653"/>
                  </a:lnTo>
                  <a:lnTo>
                    <a:pt x="2143593" y="982434"/>
                  </a:lnTo>
                  <a:lnTo>
                    <a:pt x="2142006" y="985612"/>
                  </a:lnTo>
                  <a:lnTo>
                    <a:pt x="2139625" y="990379"/>
                  </a:lnTo>
                  <a:lnTo>
                    <a:pt x="2137641" y="995543"/>
                  </a:lnTo>
                  <a:lnTo>
                    <a:pt x="2136450" y="1000707"/>
                  </a:lnTo>
                  <a:lnTo>
                    <a:pt x="2135260" y="1005871"/>
                  </a:lnTo>
                  <a:lnTo>
                    <a:pt x="2134466" y="1011433"/>
                  </a:lnTo>
                  <a:lnTo>
                    <a:pt x="2133673" y="1016597"/>
                  </a:lnTo>
                  <a:lnTo>
                    <a:pt x="2132879" y="1028514"/>
                  </a:lnTo>
                  <a:lnTo>
                    <a:pt x="2132085" y="1039637"/>
                  </a:lnTo>
                  <a:lnTo>
                    <a:pt x="2131292" y="1051158"/>
                  </a:lnTo>
                  <a:lnTo>
                    <a:pt x="2130895" y="1056719"/>
                  </a:lnTo>
                  <a:lnTo>
                    <a:pt x="2130101" y="1061883"/>
                  </a:lnTo>
                  <a:lnTo>
                    <a:pt x="2128911" y="1067445"/>
                  </a:lnTo>
                  <a:lnTo>
                    <a:pt x="2127721" y="1072212"/>
                  </a:lnTo>
                  <a:lnTo>
                    <a:pt x="2125736" y="1078170"/>
                  </a:lnTo>
                  <a:lnTo>
                    <a:pt x="2123355" y="1082937"/>
                  </a:lnTo>
                  <a:lnTo>
                    <a:pt x="2120578" y="1087307"/>
                  </a:lnTo>
                  <a:lnTo>
                    <a:pt x="2117800" y="1091280"/>
                  </a:lnTo>
                  <a:lnTo>
                    <a:pt x="2112245" y="1098430"/>
                  </a:lnTo>
                  <a:lnTo>
                    <a:pt x="2106293" y="1105183"/>
                  </a:lnTo>
                  <a:lnTo>
                    <a:pt x="2103515" y="1109156"/>
                  </a:lnTo>
                  <a:lnTo>
                    <a:pt x="2101134" y="1112731"/>
                  </a:lnTo>
                  <a:lnTo>
                    <a:pt x="2098356" y="1116703"/>
                  </a:lnTo>
                  <a:lnTo>
                    <a:pt x="2096372" y="1121470"/>
                  </a:lnTo>
                  <a:lnTo>
                    <a:pt x="2093991" y="1126237"/>
                  </a:lnTo>
                  <a:lnTo>
                    <a:pt x="2092801" y="1131799"/>
                  </a:lnTo>
                  <a:lnTo>
                    <a:pt x="2091610" y="1138155"/>
                  </a:lnTo>
                  <a:lnTo>
                    <a:pt x="2090817" y="1145305"/>
                  </a:lnTo>
                  <a:lnTo>
                    <a:pt x="2127721" y="1150470"/>
                  </a:lnTo>
                  <a:lnTo>
                    <a:pt x="2138435" y="1173907"/>
                  </a:lnTo>
                  <a:lnTo>
                    <a:pt x="2144783" y="1187016"/>
                  </a:lnTo>
                  <a:lnTo>
                    <a:pt x="2152323" y="1201317"/>
                  </a:lnTo>
                  <a:lnTo>
                    <a:pt x="2159863" y="1214426"/>
                  </a:lnTo>
                  <a:lnTo>
                    <a:pt x="2163831" y="1220782"/>
                  </a:lnTo>
                  <a:lnTo>
                    <a:pt x="2167799" y="1226741"/>
                  </a:lnTo>
                  <a:lnTo>
                    <a:pt x="2171767" y="1231905"/>
                  </a:lnTo>
                  <a:lnTo>
                    <a:pt x="2175735" y="1236672"/>
                  </a:lnTo>
                  <a:lnTo>
                    <a:pt x="2180497" y="1240645"/>
                  </a:lnTo>
                  <a:lnTo>
                    <a:pt x="2184862" y="1243823"/>
                  </a:lnTo>
                  <a:lnTo>
                    <a:pt x="2241606" y="1259713"/>
                  </a:lnTo>
                  <a:lnTo>
                    <a:pt x="2293192" y="1281164"/>
                  </a:lnTo>
                  <a:lnTo>
                    <a:pt x="2345572" y="1303807"/>
                  </a:lnTo>
                  <a:lnTo>
                    <a:pt x="2397951" y="1326053"/>
                  </a:lnTo>
                  <a:lnTo>
                    <a:pt x="2449140" y="1347902"/>
                  </a:lnTo>
                  <a:lnTo>
                    <a:pt x="2461045" y="1352669"/>
                  </a:lnTo>
                  <a:lnTo>
                    <a:pt x="2472552" y="1356641"/>
                  </a:lnTo>
                  <a:lnTo>
                    <a:pt x="2496361" y="1365381"/>
                  </a:lnTo>
                  <a:lnTo>
                    <a:pt x="2519773" y="1373723"/>
                  </a:lnTo>
                  <a:lnTo>
                    <a:pt x="2530884" y="1378093"/>
                  </a:lnTo>
                  <a:lnTo>
                    <a:pt x="2541995" y="1382860"/>
                  </a:lnTo>
                  <a:lnTo>
                    <a:pt x="2552312" y="1388421"/>
                  </a:lnTo>
                  <a:lnTo>
                    <a:pt x="2562233" y="1394380"/>
                  </a:lnTo>
                  <a:lnTo>
                    <a:pt x="2566597" y="1397558"/>
                  </a:lnTo>
                  <a:lnTo>
                    <a:pt x="2571756" y="1400736"/>
                  </a:lnTo>
                  <a:lnTo>
                    <a:pt x="2576121" y="1404311"/>
                  </a:lnTo>
                  <a:lnTo>
                    <a:pt x="2580089" y="1407886"/>
                  </a:lnTo>
                  <a:lnTo>
                    <a:pt x="2584057" y="1411859"/>
                  </a:lnTo>
                  <a:lnTo>
                    <a:pt x="2587629" y="1416228"/>
                  </a:lnTo>
                  <a:lnTo>
                    <a:pt x="2591200" y="1420598"/>
                  </a:lnTo>
                  <a:lnTo>
                    <a:pt x="2594375" y="1425365"/>
                  </a:lnTo>
                  <a:lnTo>
                    <a:pt x="2597946" y="1430132"/>
                  </a:lnTo>
                  <a:lnTo>
                    <a:pt x="2600723" y="1435296"/>
                  </a:lnTo>
                  <a:lnTo>
                    <a:pt x="2603105" y="1440858"/>
                  </a:lnTo>
                  <a:lnTo>
                    <a:pt x="2605089" y="1446817"/>
                  </a:lnTo>
                  <a:lnTo>
                    <a:pt x="2605485" y="1465487"/>
                  </a:lnTo>
                  <a:lnTo>
                    <a:pt x="2605882" y="1488528"/>
                  </a:lnTo>
                  <a:lnTo>
                    <a:pt x="2607073" y="1542951"/>
                  </a:lnTo>
                  <a:lnTo>
                    <a:pt x="2608263" y="1599757"/>
                  </a:lnTo>
                  <a:lnTo>
                    <a:pt x="2608263" y="1625975"/>
                  </a:lnTo>
                  <a:lnTo>
                    <a:pt x="2608263" y="1649413"/>
                  </a:lnTo>
                  <a:lnTo>
                    <a:pt x="2308271" y="1649413"/>
                  </a:lnTo>
                  <a:lnTo>
                    <a:pt x="2307081" y="1594196"/>
                  </a:lnTo>
                  <a:lnTo>
                    <a:pt x="2305493" y="1538581"/>
                  </a:lnTo>
                  <a:lnTo>
                    <a:pt x="2305097" y="1494486"/>
                  </a:lnTo>
                  <a:lnTo>
                    <a:pt x="2305097" y="1482172"/>
                  </a:lnTo>
                  <a:lnTo>
                    <a:pt x="2301129" y="1470651"/>
                  </a:lnTo>
                  <a:lnTo>
                    <a:pt x="2297557" y="1461117"/>
                  </a:lnTo>
                  <a:lnTo>
                    <a:pt x="2293986" y="1451981"/>
                  </a:lnTo>
                  <a:lnTo>
                    <a:pt x="2289224" y="1443241"/>
                  </a:lnTo>
                  <a:lnTo>
                    <a:pt x="2284859" y="1434899"/>
                  </a:lnTo>
                  <a:lnTo>
                    <a:pt x="2280097" y="1426954"/>
                  </a:lnTo>
                  <a:lnTo>
                    <a:pt x="2275335" y="1419406"/>
                  </a:lnTo>
                  <a:lnTo>
                    <a:pt x="2270177" y="1411859"/>
                  </a:lnTo>
                  <a:lnTo>
                    <a:pt x="2264621" y="1405106"/>
                  </a:lnTo>
                  <a:lnTo>
                    <a:pt x="2258669" y="1398352"/>
                  </a:lnTo>
                  <a:lnTo>
                    <a:pt x="2252717" y="1391996"/>
                  </a:lnTo>
                  <a:lnTo>
                    <a:pt x="2246765" y="1386435"/>
                  </a:lnTo>
                  <a:lnTo>
                    <a:pt x="2240416" y="1380079"/>
                  </a:lnTo>
                  <a:lnTo>
                    <a:pt x="2234067" y="1374915"/>
                  </a:lnTo>
                  <a:lnTo>
                    <a:pt x="2226924" y="1369750"/>
                  </a:lnTo>
                  <a:lnTo>
                    <a:pt x="2220178" y="1364983"/>
                  </a:lnTo>
                  <a:lnTo>
                    <a:pt x="2213433" y="1360217"/>
                  </a:lnTo>
                  <a:lnTo>
                    <a:pt x="2206290" y="1355450"/>
                  </a:lnTo>
                  <a:lnTo>
                    <a:pt x="2198750" y="1351080"/>
                  </a:lnTo>
                  <a:lnTo>
                    <a:pt x="2184465" y="1343532"/>
                  </a:lnTo>
                  <a:lnTo>
                    <a:pt x="2169386" y="1336382"/>
                  </a:lnTo>
                  <a:lnTo>
                    <a:pt x="2154307" y="1330026"/>
                  </a:lnTo>
                  <a:lnTo>
                    <a:pt x="2139228" y="1323670"/>
                  </a:lnTo>
                  <a:lnTo>
                    <a:pt x="2124546" y="1318108"/>
                  </a:lnTo>
                  <a:lnTo>
                    <a:pt x="2095578" y="1307780"/>
                  </a:lnTo>
                  <a:lnTo>
                    <a:pt x="2067405" y="1297849"/>
                  </a:lnTo>
                  <a:lnTo>
                    <a:pt x="2053913" y="1293082"/>
                  </a:lnTo>
                  <a:lnTo>
                    <a:pt x="2041215" y="1287917"/>
                  </a:lnTo>
                  <a:lnTo>
                    <a:pt x="1985264" y="1263685"/>
                  </a:lnTo>
                  <a:lnTo>
                    <a:pt x="1926932" y="1239056"/>
                  </a:lnTo>
                  <a:lnTo>
                    <a:pt x="1840427" y="1202112"/>
                  </a:lnTo>
                  <a:lnTo>
                    <a:pt x="1797571" y="1183441"/>
                  </a:lnTo>
                  <a:lnTo>
                    <a:pt x="1755111" y="1166359"/>
                  </a:lnTo>
                  <a:lnTo>
                    <a:pt x="1762651" y="1150470"/>
                  </a:lnTo>
                  <a:lnTo>
                    <a:pt x="1790031" y="1143716"/>
                  </a:lnTo>
                  <a:lnTo>
                    <a:pt x="1788047" y="1138155"/>
                  </a:lnTo>
                  <a:lnTo>
                    <a:pt x="1786460" y="1132196"/>
                  </a:lnTo>
                  <a:lnTo>
                    <a:pt x="1784873" y="1127429"/>
                  </a:lnTo>
                  <a:lnTo>
                    <a:pt x="1782492" y="1123457"/>
                  </a:lnTo>
                  <a:lnTo>
                    <a:pt x="1780111" y="1119484"/>
                  </a:lnTo>
                  <a:lnTo>
                    <a:pt x="1777730" y="1115909"/>
                  </a:lnTo>
                  <a:lnTo>
                    <a:pt x="1772571" y="1109950"/>
                  </a:lnTo>
                  <a:lnTo>
                    <a:pt x="1767413" y="1103594"/>
                  </a:lnTo>
                  <a:lnTo>
                    <a:pt x="1762254" y="1097636"/>
                  </a:lnTo>
                  <a:lnTo>
                    <a:pt x="1759476" y="1094458"/>
                  </a:lnTo>
                  <a:lnTo>
                    <a:pt x="1757095" y="1091280"/>
                  </a:lnTo>
                  <a:lnTo>
                    <a:pt x="1755111" y="1087307"/>
                  </a:lnTo>
                  <a:lnTo>
                    <a:pt x="1753524" y="1082937"/>
                  </a:lnTo>
                  <a:lnTo>
                    <a:pt x="1743207" y="973694"/>
                  </a:lnTo>
                  <a:lnTo>
                    <a:pt x="1743207" y="974091"/>
                  </a:lnTo>
                  <a:lnTo>
                    <a:pt x="1742413" y="974091"/>
                  </a:lnTo>
                  <a:lnTo>
                    <a:pt x="1739636" y="973694"/>
                  </a:lnTo>
                  <a:lnTo>
                    <a:pt x="1730112" y="972105"/>
                  </a:lnTo>
                  <a:lnTo>
                    <a:pt x="1720985" y="969324"/>
                  </a:lnTo>
                  <a:lnTo>
                    <a:pt x="1717414" y="968133"/>
                  </a:lnTo>
                  <a:lnTo>
                    <a:pt x="1715033" y="967338"/>
                  </a:lnTo>
                  <a:lnTo>
                    <a:pt x="1711065" y="963763"/>
                  </a:lnTo>
                  <a:lnTo>
                    <a:pt x="1707097" y="960188"/>
                  </a:lnTo>
                  <a:lnTo>
                    <a:pt x="1703129" y="955818"/>
                  </a:lnTo>
                  <a:lnTo>
                    <a:pt x="1699954" y="950654"/>
                  </a:lnTo>
                  <a:lnTo>
                    <a:pt x="1697177" y="945490"/>
                  </a:lnTo>
                  <a:lnTo>
                    <a:pt x="1694399" y="939531"/>
                  </a:lnTo>
                  <a:lnTo>
                    <a:pt x="1692018" y="932778"/>
                  </a:lnTo>
                  <a:lnTo>
                    <a:pt x="1689637" y="926422"/>
                  </a:lnTo>
                  <a:lnTo>
                    <a:pt x="1688050" y="919668"/>
                  </a:lnTo>
                  <a:lnTo>
                    <a:pt x="1686066" y="912518"/>
                  </a:lnTo>
                  <a:lnTo>
                    <a:pt x="1683288" y="897423"/>
                  </a:lnTo>
                  <a:lnTo>
                    <a:pt x="1681304" y="882327"/>
                  </a:lnTo>
                  <a:lnTo>
                    <a:pt x="1679717" y="867232"/>
                  </a:lnTo>
                  <a:lnTo>
                    <a:pt x="1684875" y="862465"/>
                  </a:lnTo>
                  <a:lnTo>
                    <a:pt x="1689637" y="857698"/>
                  </a:lnTo>
                  <a:lnTo>
                    <a:pt x="1694796" y="851739"/>
                  </a:lnTo>
                  <a:lnTo>
                    <a:pt x="1699161" y="845780"/>
                  </a:lnTo>
                  <a:lnTo>
                    <a:pt x="1703525" y="839424"/>
                  </a:lnTo>
                  <a:lnTo>
                    <a:pt x="1707891" y="832671"/>
                  </a:lnTo>
                  <a:lnTo>
                    <a:pt x="1711462" y="825918"/>
                  </a:lnTo>
                  <a:lnTo>
                    <a:pt x="1715033" y="818767"/>
                  </a:lnTo>
                  <a:lnTo>
                    <a:pt x="1718208" y="811617"/>
                  </a:lnTo>
                  <a:lnTo>
                    <a:pt x="1720985" y="804466"/>
                  </a:lnTo>
                  <a:lnTo>
                    <a:pt x="1726144" y="790166"/>
                  </a:lnTo>
                  <a:lnTo>
                    <a:pt x="1730509" y="776262"/>
                  </a:lnTo>
                  <a:lnTo>
                    <a:pt x="1734080" y="762755"/>
                  </a:lnTo>
                  <a:lnTo>
                    <a:pt x="1736858" y="750838"/>
                  </a:lnTo>
                  <a:lnTo>
                    <a:pt x="1738842" y="740510"/>
                  </a:lnTo>
                  <a:lnTo>
                    <a:pt x="1742413" y="720647"/>
                  </a:lnTo>
                  <a:lnTo>
                    <a:pt x="1743604" y="709524"/>
                  </a:lnTo>
                  <a:lnTo>
                    <a:pt x="1745191" y="698798"/>
                  </a:lnTo>
                  <a:lnTo>
                    <a:pt x="1746381" y="687278"/>
                  </a:lnTo>
                  <a:lnTo>
                    <a:pt x="1747175" y="675361"/>
                  </a:lnTo>
                  <a:lnTo>
                    <a:pt x="1747572" y="663443"/>
                  </a:lnTo>
                  <a:lnTo>
                    <a:pt x="1747572" y="651129"/>
                  </a:lnTo>
                  <a:lnTo>
                    <a:pt x="1747175" y="638814"/>
                  </a:lnTo>
                  <a:lnTo>
                    <a:pt x="1746381" y="626102"/>
                  </a:lnTo>
                  <a:lnTo>
                    <a:pt x="1744794" y="613787"/>
                  </a:lnTo>
                  <a:lnTo>
                    <a:pt x="1742810" y="601473"/>
                  </a:lnTo>
                  <a:lnTo>
                    <a:pt x="1740033" y="589158"/>
                  </a:lnTo>
                  <a:lnTo>
                    <a:pt x="1736461" y="576843"/>
                  </a:lnTo>
                  <a:lnTo>
                    <a:pt x="1732096" y="564529"/>
                  </a:lnTo>
                  <a:lnTo>
                    <a:pt x="1726937" y="553008"/>
                  </a:lnTo>
                  <a:lnTo>
                    <a:pt x="1723366" y="546255"/>
                  </a:lnTo>
                  <a:lnTo>
                    <a:pt x="1720192" y="539899"/>
                  </a:lnTo>
                  <a:lnTo>
                    <a:pt x="1715033" y="530365"/>
                  </a:lnTo>
                  <a:lnTo>
                    <a:pt x="1712652" y="526393"/>
                  </a:lnTo>
                  <a:lnTo>
                    <a:pt x="1711859" y="521229"/>
                  </a:lnTo>
                  <a:lnTo>
                    <a:pt x="1711859" y="516064"/>
                  </a:lnTo>
                  <a:lnTo>
                    <a:pt x="1711462" y="509708"/>
                  </a:lnTo>
                  <a:lnTo>
                    <a:pt x="1712255" y="493421"/>
                  </a:lnTo>
                  <a:lnTo>
                    <a:pt x="1716223" y="486271"/>
                  </a:lnTo>
                  <a:lnTo>
                    <a:pt x="1720192" y="479915"/>
                  </a:lnTo>
                  <a:lnTo>
                    <a:pt x="1724557" y="473559"/>
                  </a:lnTo>
                  <a:lnTo>
                    <a:pt x="1728922" y="467600"/>
                  </a:lnTo>
                  <a:lnTo>
                    <a:pt x="1734080" y="462039"/>
                  </a:lnTo>
                  <a:lnTo>
                    <a:pt x="1738842" y="456477"/>
                  </a:lnTo>
                  <a:lnTo>
                    <a:pt x="1743604" y="451313"/>
                  </a:lnTo>
                  <a:lnTo>
                    <a:pt x="1748762" y="446546"/>
                  </a:lnTo>
                  <a:lnTo>
                    <a:pt x="1754318" y="442176"/>
                  </a:lnTo>
                  <a:lnTo>
                    <a:pt x="1759476" y="438204"/>
                  </a:lnTo>
                  <a:lnTo>
                    <a:pt x="1765429" y="434231"/>
                  </a:lnTo>
                  <a:lnTo>
                    <a:pt x="1771381" y="430259"/>
                  </a:lnTo>
                  <a:lnTo>
                    <a:pt x="1776936" y="427081"/>
                  </a:lnTo>
                  <a:lnTo>
                    <a:pt x="1782888" y="424300"/>
                  </a:lnTo>
                  <a:lnTo>
                    <a:pt x="1789634" y="421917"/>
                  </a:lnTo>
                  <a:lnTo>
                    <a:pt x="1795587" y="419533"/>
                  </a:lnTo>
                  <a:lnTo>
                    <a:pt x="1820983" y="409999"/>
                  </a:lnTo>
                  <a:lnTo>
                    <a:pt x="1834871" y="404438"/>
                  </a:lnTo>
                  <a:lnTo>
                    <a:pt x="1849950" y="399273"/>
                  </a:lnTo>
                  <a:lnTo>
                    <a:pt x="1865823" y="394506"/>
                  </a:lnTo>
                  <a:lnTo>
                    <a:pt x="1882886" y="390137"/>
                  </a:lnTo>
                  <a:lnTo>
                    <a:pt x="1900742" y="386562"/>
                  </a:lnTo>
                  <a:lnTo>
                    <a:pt x="1909472" y="384973"/>
                  </a:lnTo>
                  <a:lnTo>
                    <a:pt x="1918599" y="383384"/>
                  </a:lnTo>
                  <a:lnTo>
                    <a:pt x="1927726" y="382589"/>
                  </a:lnTo>
                  <a:lnTo>
                    <a:pt x="1937249" y="381795"/>
                  </a:lnTo>
                  <a:lnTo>
                    <a:pt x="1946773" y="381397"/>
                  </a:lnTo>
                  <a:lnTo>
                    <a:pt x="1956693" y="381000"/>
                  </a:lnTo>
                  <a:close/>
                  <a:moveTo>
                    <a:pt x="674585" y="381000"/>
                  </a:moveTo>
                  <a:lnTo>
                    <a:pt x="684505" y="381397"/>
                  </a:lnTo>
                  <a:lnTo>
                    <a:pt x="694029" y="382192"/>
                  </a:lnTo>
                  <a:lnTo>
                    <a:pt x="703552" y="382986"/>
                  </a:lnTo>
                  <a:lnTo>
                    <a:pt x="713870" y="384575"/>
                  </a:lnTo>
                  <a:lnTo>
                    <a:pt x="723790" y="386562"/>
                  </a:lnTo>
                  <a:lnTo>
                    <a:pt x="733710" y="388548"/>
                  </a:lnTo>
                  <a:lnTo>
                    <a:pt x="743631" y="391726"/>
                  </a:lnTo>
                  <a:lnTo>
                    <a:pt x="753551" y="394904"/>
                  </a:lnTo>
                  <a:lnTo>
                    <a:pt x="763868" y="398876"/>
                  </a:lnTo>
                  <a:lnTo>
                    <a:pt x="773789" y="403246"/>
                  </a:lnTo>
                  <a:lnTo>
                    <a:pt x="783709" y="408807"/>
                  </a:lnTo>
                  <a:lnTo>
                    <a:pt x="793629" y="414766"/>
                  </a:lnTo>
                  <a:lnTo>
                    <a:pt x="820216" y="438998"/>
                  </a:lnTo>
                  <a:lnTo>
                    <a:pt x="861088" y="446149"/>
                  </a:lnTo>
                  <a:lnTo>
                    <a:pt x="863866" y="468792"/>
                  </a:lnTo>
                  <a:lnTo>
                    <a:pt x="867040" y="491832"/>
                  </a:lnTo>
                  <a:lnTo>
                    <a:pt x="871008" y="514873"/>
                  </a:lnTo>
                  <a:lnTo>
                    <a:pt x="876167" y="539105"/>
                  </a:lnTo>
                  <a:lnTo>
                    <a:pt x="871405" y="548241"/>
                  </a:lnTo>
                  <a:lnTo>
                    <a:pt x="868231" y="554200"/>
                  </a:lnTo>
                  <a:lnTo>
                    <a:pt x="864659" y="560556"/>
                  </a:lnTo>
                  <a:lnTo>
                    <a:pt x="861088" y="568501"/>
                  </a:lnTo>
                  <a:lnTo>
                    <a:pt x="858310" y="577241"/>
                  </a:lnTo>
                  <a:lnTo>
                    <a:pt x="855533" y="586377"/>
                  </a:lnTo>
                  <a:lnTo>
                    <a:pt x="854342" y="591144"/>
                  </a:lnTo>
                  <a:lnTo>
                    <a:pt x="853548" y="596309"/>
                  </a:lnTo>
                  <a:lnTo>
                    <a:pt x="853152" y="602267"/>
                  </a:lnTo>
                  <a:lnTo>
                    <a:pt x="852755" y="607431"/>
                  </a:lnTo>
                  <a:lnTo>
                    <a:pt x="852755" y="613390"/>
                  </a:lnTo>
                  <a:lnTo>
                    <a:pt x="853152" y="619349"/>
                  </a:lnTo>
                  <a:lnTo>
                    <a:pt x="854739" y="642786"/>
                  </a:lnTo>
                  <a:lnTo>
                    <a:pt x="856723" y="670991"/>
                  </a:lnTo>
                  <a:lnTo>
                    <a:pt x="857913" y="686087"/>
                  </a:lnTo>
                  <a:lnTo>
                    <a:pt x="859501" y="700785"/>
                  </a:lnTo>
                  <a:lnTo>
                    <a:pt x="861485" y="716675"/>
                  </a:lnTo>
                  <a:lnTo>
                    <a:pt x="863469" y="732167"/>
                  </a:lnTo>
                  <a:lnTo>
                    <a:pt x="866247" y="748057"/>
                  </a:lnTo>
                  <a:lnTo>
                    <a:pt x="869818" y="763153"/>
                  </a:lnTo>
                  <a:lnTo>
                    <a:pt x="873786" y="779043"/>
                  </a:lnTo>
                  <a:lnTo>
                    <a:pt x="878548" y="793741"/>
                  </a:lnTo>
                  <a:lnTo>
                    <a:pt x="883706" y="808439"/>
                  </a:lnTo>
                  <a:lnTo>
                    <a:pt x="886881" y="815589"/>
                  </a:lnTo>
                  <a:lnTo>
                    <a:pt x="890055" y="822343"/>
                  </a:lnTo>
                  <a:lnTo>
                    <a:pt x="893230" y="829493"/>
                  </a:lnTo>
                  <a:lnTo>
                    <a:pt x="896801" y="835849"/>
                  </a:lnTo>
                  <a:lnTo>
                    <a:pt x="901166" y="842205"/>
                  </a:lnTo>
                  <a:lnTo>
                    <a:pt x="905134" y="848561"/>
                  </a:lnTo>
                  <a:lnTo>
                    <a:pt x="909896" y="854520"/>
                  </a:lnTo>
                  <a:lnTo>
                    <a:pt x="914261" y="860081"/>
                  </a:lnTo>
                  <a:lnTo>
                    <a:pt x="919420" y="865643"/>
                  </a:lnTo>
                  <a:lnTo>
                    <a:pt x="924578" y="870807"/>
                  </a:lnTo>
                  <a:lnTo>
                    <a:pt x="922594" y="885902"/>
                  </a:lnTo>
                  <a:lnTo>
                    <a:pt x="920213" y="899806"/>
                  </a:lnTo>
                  <a:lnTo>
                    <a:pt x="917436" y="913312"/>
                  </a:lnTo>
                  <a:lnTo>
                    <a:pt x="915451" y="920463"/>
                  </a:lnTo>
                  <a:lnTo>
                    <a:pt x="913467" y="927613"/>
                  </a:lnTo>
                  <a:lnTo>
                    <a:pt x="911087" y="934367"/>
                  </a:lnTo>
                  <a:lnTo>
                    <a:pt x="908309" y="941517"/>
                  </a:lnTo>
                  <a:lnTo>
                    <a:pt x="905134" y="947873"/>
                  </a:lnTo>
                  <a:lnTo>
                    <a:pt x="901563" y="953037"/>
                  </a:lnTo>
                  <a:lnTo>
                    <a:pt x="899182" y="955818"/>
                  </a:lnTo>
                  <a:lnTo>
                    <a:pt x="896801" y="958201"/>
                  </a:lnTo>
                  <a:lnTo>
                    <a:pt x="894420" y="960188"/>
                  </a:lnTo>
                  <a:lnTo>
                    <a:pt x="891643" y="961777"/>
                  </a:lnTo>
                  <a:lnTo>
                    <a:pt x="886087" y="965749"/>
                  </a:lnTo>
                  <a:lnTo>
                    <a:pt x="880532" y="968530"/>
                  </a:lnTo>
                  <a:lnTo>
                    <a:pt x="874580" y="971708"/>
                  </a:lnTo>
                  <a:lnTo>
                    <a:pt x="869024" y="975283"/>
                  </a:lnTo>
                  <a:lnTo>
                    <a:pt x="866247" y="977269"/>
                  </a:lnTo>
                  <a:lnTo>
                    <a:pt x="863866" y="979653"/>
                  </a:lnTo>
                  <a:lnTo>
                    <a:pt x="861881" y="982434"/>
                  </a:lnTo>
                  <a:lnTo>
                    <a:pt x="859897" y="985612"/>
                  </a:lnTo>
                  <a:lnTo>
                    <a:pt x="857913" y="990379"/>
                  </a:lnTo>
                  <a:lnTo>
                    <a:pt x="855929" y="995543"/>
                  </a:lnTo>
                  <a:lnTo>
                    <a:pt x="854342" y="1000707"/>
                  </a:lnTo>
                  <a:lnTo>
                    <a:pt x="853152" y="1005871"/>
                  </a:lnTo>
                  <a:lnTo>
                    <a:pt x="852358" y="1011433"/>
                  </a:lnTo>
                  <a:lnTo>
                    <a:pt x="851961" y="1016597"/>
                  </a:lnTo>
                  <a:lnTo>
                    <a:pt x="851167" y="1028514"/>
                  </a:lnTo>
                  <a:lnTo>
                    <a:pt x="850374" y="1039637"/>
                  </a:lnTo>
                  <a:lnTo>
                    <a:pt x="849580" y="1051158"/>
                  </a:lnTo>
                  <a:lnTo>
                    <a:pt x="849183" y="1056719"/>
                  </a:lnTo>
                  <a:lnTo>
                    <a:pt x="848390" y="1061883"/>
                  </a:lnTo>
                  <a:lnTo>
                    <a:pt x="847199" y="1067445"/>
                  </a:lnTo>
                  <a:lnTo>
                    <a:pt x="845612" y="1072212"/>
                  </a:lnTo>
                  <a:lnTo>
                    <a:pt x="843231" y="1078170"/>
                  </a:lnTo>
                  <a:lnTo>
                    <a:pt x="841247" y="1082937"/>
                  </a:lnTo>
                  <a:lnTo>
                    <a:pt x="838469" y="1087307"/>
                  </a:lnTo>
                  <a:lnTo>
                    <a:pt x="836089" y="1091280"/>
                  </a:lnTo>
                  <a:lnTo>
                    <a:pt x="830136" y="1098430"/>
                  </a:lnTo>
                  <a:lnTo>
                    <a:pt x="824581" y="1105183"/>
                  </a:lnTo>
                  <a:lnTo>
                    <a:pt x="821803" y="1109156"/>
                  </a:lnTo>
                  <a:lnTo>
                    <a:pt x="819026" y="1112731"/>
                  </a:lnTo>
                  <a:lnTo>
                    <a:pt x="816248" y="1116703"/>
                  </a:lnTo>
                  <a:lnTo>
                    <a:pt x="814264" y="1121470"/>
                  </a:lnTo>
                  <a:lnTo>
                    <a:pt x="812280" y="1126237"/>
                  </a:lnTo>
                  <a:lnTo>
                    <a:pt x="810692" y="1131799"/>
                  </a:lnTo>
                  <a:lnTo>
                    <a:pt x="809899" y="1138155"/>
                  </a:lnTo>
                  <a:lnTo>
                    <a:pt x="809105" y="1145305"/>
                  </a:lnTo>
                  <a:lnTo>
                    <a:pt x="845612" y="1150470"/>
                  </a:lnTo>
                  <a:lnTo>
                    <a:pt x="853152" y="1166757"/>
                  </a:lnTo>
                  <a:lnTo>
                    <a:pt x="811089" y="1183838"/>
                  </a:lnTo>
                  <a:lnTo>
                    <a:pt x="768233" y="1202112"/>
                  </a:lnTo>
                  <a:lnTo>
                    <a:pt x="682521" y="1239056"/>
                  </a:lnTo>
                  <a:lnTo>
                    <a:pt x="624586" y="1263685"/>
                  </a:lnTo>
                  <a:lnTo>
                    <a:pt x="568635" y="1287917"/>
                  </a:lnTo>
                  <a:lnTo>
                    <a:pt x="555541" y="1293082"/>
                  </a:lnTo>
                  <a:lnTo>
                    <a:pt x="542446" y="1297849"/>
                  </a:lnTo>
                  <a:lnTo>
                    <a:pt x="514669" y="1307780"/>
                  </a:lnTo>
                  <a:lnTo>
                    <a:pt x="485304" y="1318108"/>
                  </a:lnTo>
                  <a:lnTo>
                    <a:pt x="470225" y="1323670"/>
                  </a:lnTo>
                  <a:lnTo>
                    <a:pt x="455146" y="1330026"/>
                  </a:lnTo>
                  <a:lnTo>
                    <a:pt x="440464" y="1336382"/>
                  </a:lnTo>
                  <a:lnTo>
                    <a:pt x="425385" y="1343532"/>
                  </a:lnTo>
                  <a:lnTo>
                    <a:pt x="410703" y="1351080"/>
                  </a:lnTo>
                  <a:lnTo>
                    <a:pt x="403561" y="1355450"/>
                  </a:lnTo>
                  <a:lnTo>
                    <a:pt x="396418" y="1360217"/>
                  </a:lnTo>
                  <a:lnTo>
                    <a:pt x="389275" y="1364983"/>
                  </a:lnTo>
                  <a:lnTo>
                    <a:pt x="382529" y="1369750"/>
                  </a:lnTo>
                  <a:lnTo>
                    <a:pt x="376180" y="1374915"/>
                  </a:lnTo>
                  <a:lnTo>
                    <a:pt x="369038" y="1380079"/>
                  </a:lnTo>
                  <a:lnTo>
                    <a:pt x="363085" y="1386435"/>
                  </a:lnTo>
                  <a:lnTo>
                    <a:pt x="356736" y="1391996"/>
                  </a:lnTo>
                  <a:lnTo>
                    <a:pt x="350784" y="1398352"/>
                  </a:lnTo>
                  <a:lnTo>
                    <a:pt x="345229" y="1405106"/>
                  </a:lnTo>
                  <a:lnTo>
                    <a:pt x="339277" y="1411859"/>
                  </a:lnTo>
                  <a:lnTo>
                    <a:pt x="334118" y="1419406"/>
                  </a:lnTo>
                  <a:lnTo>
                    <a:pt x="329356" y="1426954"/>
                  </a:lnTo>
                  <a:lnTo>
                    <a:pt x="324594" y="1434899"/>
                  </a:lnTo>
                  <a:lnTo>
                    <a:pt x="320229" y="1443241"/>
                  </a:lnTo>
                  <a:lnTo>
                    <a:pt x="315865" y="1451981"/>
                  </a:lnTo>
                  <a:lnTo>
                    <a:pt x="311896" y="1461117"/>
                  </a:lnTo>
                  <a:lnTo>
                    <a:pt x="308325" y="1470651"/>
                  </a:lnTo>
                  <a:lnTo>
                    <a:pt x="304357" y="1482172"/>
                  </a:lnTo>
                  <a:lnTo>
                    <a:pt x="304357" y="1494486"/>
                  </a:lnTo>
                  <a:lnTo>
                    <a:pt x="303960" y="1538581"/>
                  </a:lnTo>
                  <a:lnTo>
                    <a:pt x="302770" y="1594196"/>
                  </a:lnTo>
                  <a:lnTo>
                    <a:pt x="301182" y="1649413"/>
                  </a:lnTo>
                  <a:lnTo>
                    <a:pt x="0" y="1649413"/>
                  </a:lnTo>
                  <a:lnTo>
                    <a:pt x="0" y="1625975"/>
                  </a:lnTo>
                  <a:lnTo>
                    <a:pt x="0" y="1599757"/>
                  </a:lnTo>
                  <a:lnTo>
                    <a:pt x="1190" y="1542951"/>
                  </a:lnTo>
                  <a:lnTo>
                    <a:pt x="2381" y="1488528"/>
                  </a:lnTo>
                  <a:lnTo>
                    <a:pt x="2778" y="1465487"/>
                  </a:lnTo>
                  <a:lnTo>
                    <a:pt x="2778" y="1446817"/>
                  </a:lnTo>
                  <a:lnTo>
                    <a:pt x="5159" y="1440858"/>
                  </a:lnTo>
                  <a:lnTo>
                    <a:pt x="7539" y="1435296"/>
                  </a:lnTo>
                  <a:lnTo>
                    <a:pt x="10317" y="1430132"/>
                  </a:lnTo>
                  <a:lnTo>
                    <a:pt x="13889" y="1425365"/>
                  </a:lnTo>
                  <a:lnTo>
                    <a:pt x="17063" y="1420598"/>
                  </a:lnTo>
                  <a:lnTo>
                    <a:pt x="20634" y="1416228"/>
                  </a:lnTo>
                  <a:lnTo>
                    <a:pt x="24206" y="1411859"/>
                  </a:lnTo>
                  <a:lnTo>
                    <a:pt x="28174" y="1407886"/>
                  </a:lnTo>
                  <a:lnTo>
                    <a:pt x="32142" y="1404311"/>
                  </a:lnTo>
                  <a:lnTo>
                    <a:pt x="36507" y="1400736"/>
                  </a:lnTo>
                  <a:lnTo>
                    <a:pt x="41269" y="1397558"/>
                  </a:lnTo>
                  <a:lnTo>
                    <a:pt x="46031" y="1394380"/>
                  </a:lnTo>
                  <a:lnTo>
                    <a:pt x="55951" y="1388421"/>
                  </a:lnTo>
                  <a:lnTo>
                    <a:pt x="66665" y="1382860"/>
                  </a:lnTo>
                  <a:lnTo>
                    <a:pt x="77379" y="1378093"/>
                  </a:lnTo>
                  <a:lnTo>
                    <a:pt x="88490" y="1373723"/>
                  </a:lnTo>
                  <a:lnTo>
                    <a:pt x="111902" y="1365381"/>
                  </a:lnTo>
                  <a:lnTo>
                    <a:pt x="135711" y="1356641"/>
                  </a:lnTo>
                  <a:lnTo>
                    <a:pt x="147218" y="1352669"/>
                  </a:lnTo>
                  <a:lnTo>
                    <a:pt x="158726" y="1347902"/>
                  </a:lnTo>
                  <a:lnTo>
                    <a:pt x="210312" y="1326053"/>
                  </a:lnTo>
                  <a:lnTo>
                    <a:pt x="263088" y="1303807"/>
                  </a:lnTo>
                  <a:lnTo>
                    <a:pt x="315071" y="1281164"/>
                  </a:lnTo>
                  <a:lnTo>
                    <a:pt x="366260" y="1259713"/>
                  </a:lnTo>
                  <a:lnTo>
                    <a:pt x="423401" y="1243823"/>
                  </a:lnTo>
                  <a:lnTo>
                    <a:pt x="428163" y="1240645"/>
                  </a:lnTo>
                  <a:lnTo>
                    <a:pt x="432131" y="1236672"/>
                  </a:lnTo>
                  <a:lnTo>
                    <a:pt x="436496" y="1231905"/>
                  </a:lnTo>
                  <a:lnTo>
                    <a:pt x="440464" y="1226741"/>
                  </a:lnTo>
                  <a:lnTo>
                    <a:pt x="444432" y="1220782"/>
                  </a:lnTo>
                  <a:lnTo>
                    <a:pt x="448401" y="1214426"/>
                  </a:lnTo>
                  <a:lnTo>
                    <a:pt x="456337" y="1201317"/>
                  </a:lnTo>
                  <a:lnTo>
                    <a:pt x="463480" y="1187016"/>
                  </a:lnTo>
                  <a:lnTo>
                    <a:pt x="469829" y="1173907"/>
                  </a:lnTo>
                  <a:lnTo>
                    <a:pt x="480543" y="1150470"/>
                  </a:lnTo>
                  <a:lnTo>
                    <a:pt x="507526" y="1143716"/>
                  </a:lnTo>
                  <a:lnTo>
                    <a:pt x="506336" y="1138155"/>
                  </a:lnTo>
                  <a:lnTo>
                    <a:pt x="504748" y="1132196"/>
                  </a:lnTo>
                  <a:lnTo>
                    <a:pt x="502764" y="1127429"/>
                  </a:lnTo>
                  <a:lnTo>
                    <a:pt x="500780" y="1123457"/>
                  </a:lnTo>
                  <a:lnTo>
                    <a:pt x="498399" y="1119484"/>
                  </a:lnTo>
                  <a:lnTo>
                    <a:pt x="496018" y="1115909"/>
                  </a:lnTo>
                  <a:lnTo>
                    <a:pt x="490860" y="1109950"/>
                  </a:lnTo>
                  <a:lnTo>
                    <a:pt x="485701" y="1103594"/>
                  </a:lnTo>
                  <a:lnTo>
                    <a:pt x="480146" y="1097636"/>
                  </a:lnTo>
                  <a:lnTo>
                    <a:pt x="477765" y="1094458"/>
                  </a:lnTo>
                  <a:lnTo>
                    <a:pt x="475384" y="1091280"/>
                  </a:lnTo>
                  <a:lnTo>
                    <a:pt x="473400" y="1087307"/>
                  </a:lnTo>
                  <a:lnTo>
                    <a:pt x="471813" y="1082937"/>
                  </a:lnTo>
                  <a:lnTo>
                    <a:pt x="461495" y="973694"/>
                  </a:lnTo>
                  <a:lnTo>
                    <a:pt x="461099" y="974091"/>
                  </a:lnTo>
                  <a:lnTo>
                    <a:pt x="460305" y="974091"/>
                  </a:lnTo>
                  <a:lnTo>
                    <a:pt x="457527" y="973694"/>
                  </a:lnTo>
                  <a:lnTo>
                    <a:pt x="448401" y="972105"/>
                  </a:lnTo>
                  <a:lnTo>
                    <a:pt x="438877" y="969324"/>
                  </a:lnTo>
                  <a:lnTo>
                    <a:pt x="435306" y="968133"/>
                  </a:lnTo>
                  <a:lnTo>
                    <a:pt x="433322" y="967338"/>
                  </a:lnTo>
                  <a:lnTo>
                    <a:pt x="430147" y="964557"/>
                  </a:lnTo>
                  <a:lnTo>
                    <a:pt x="426973" y="962174"/>
                  </a:lnTo>
                  <a:lnTo>
                    <a:pt x="424195" y="958996"/>
                  </a:lnTo>
                  <a:lnTo>
                    <a:pt x="421417" y="955818"/>
                  </a:lnTo>
                  <a:lnTo>
                    <a:pt x="419036" y="952243"/>
                  </a:lnTo>
                  <a:lnTo>
                    <a:pt x="416655" y="948270"/>
                  </a:lnTo>
                  <a:lnTo>
                    <a:pt x="414671" y="944298"/>
                  </a:lnTo>
                  <a:lnTo>
                    <a:pt x="412687" y="939928"/>
                  </a:lnTo>
                  <a:lnTo>
                    <a:pt x="409116" y="929997"/>
                  </a:lnTo>
                  <a:lnTo>
                    <a:pt x="406338" y="920066"/>
                  </a:lnTo>
                  <a:lnTo>
                    <a:pt x="403957" y="908943"/>
                  </a:lnTo>
                  <a:lnTo>
                    <a:pt x="401576" y="898217"/>
                  </a:lnTo>
                  <a:lnTo>
                    <a:pt x="399989" y="887094"/>
                  </a:lnTo>
                  <a:lnTo>
                    <a:pt x="398402" y="875574"/>
                  </a:lnTo>
                  <a:lnTo>
                    <a:pt x="396418" y="854122"/>
                  </a:lnTo>
                  <a:lnTo>
                    <a:pt x="394831" y="834260"/>
                  </a:lnTo>
                  <a:lnTo>
                    <a:pt x="393640" y="817576"/>
                  </a:lnTo>
                  <a:lnTo>
                    <a:pt x="393640" y="814795"/>
                  </a:lnTo>
                  <a:lnTo>
                    <a:pt x="394037" y="811617"/>
                  </a:lnTo>
                  <a:lnTo>
                    <a:pt x="395227" y="808439"/>
                  </a:lnTo>
                  <a:lnTo>
                    <a:pt x="396418" y="805261"/>
                  </a:lnTo>
                  <a:lnTo>
                    <a:pt x="399989" y="798905"/>
                  </a:lnTo>
                  <a:lnTo>
                    <a:pt x="403561" y="791755"/>
                  </a:lnTo>
                  <a:lnTo>
                    <a:pt x="407132" y="784604"/>
                  </a:lnTo>
                  <a:lnTo>
                    <a:pt x="408322" y="780234"/>
                  </a:lnTo>
                  <a:lnTo>
                    <a:pt x="409513" y="776262"/>
                  </a:lnTo>
                  <a:lnTo>
                    <a:pt x="410306" y="771495"/>
                  </a:lnTo>
                  <a:lnTo>
                    <a:pt x="410703" y="766331"/>
                  </a:lnTo>
                  <a:lnTo>
                    <a:pt x="410306" y="761166"/>
                  </a:lnTo>
                  <a:lnTo>
                    <a:pt x="409513" y="755605"/>
                  </a:lnTo>
                  <a:lnTo>
                    <a:pt x="406338" y="738126"/>
                  </a:lnTo>
                  <a:lnTo>
                    <a:pt x="403561" y="721839"/>
                  </a:lnTo>
                  <a:lnTo>
                    <a:pt x="401180" y="705552"/>
                  </a:lnTo>
                  <a:lnTo>
                    <a:pt x="399196" y="689662"/>
                  </a:lnTo>
                  <a:lnTo>
                    <a:pt x="397608" y="673772"/>
                  </a:lnTo>
                  <a:lnTo>
                    <a:pt x="397211" y="659074"/>
                  </a:lnTo>
                  <a:lnTo>
                    <a:pt x="396815" y="643978"/>
                  </a:lnTo>
                  <a:lnTo>
                    <a:pt x="396815" y="629677"/>
                  </a:lnTo>
                  <a:lnTo>
                    <a:pt x="397608" y="615774"/>
                  </a:lnTo>
                  <a:lnTo>
                    <a:pt x="398799" y="602267"/>
                  </a:lnTo>
                  <a:lnTo>
                    <a:pt x="400386" y="588761"/>
                  </a:lnTo>
                  <a:lnTo>
                    <a:pt x="402370" y="576446"/>
                  </a:lnTo>
                  <a:lnTo>
                    <a:pt x="404751" y="563734"/>
                  </a:lnTo>
                  <a:lnTo>
                    <a:pt x="407529" y="552214"/>
                  </a:lnTo>
                  <a:lnTo>
                    <a:pt x="410703" y="540297"/>
                  </a:lnTo>
                  <a:lnTo>
                    <a:pt x="414275" y="529571"/>
                  </a:lnTo>
                  <a:lnTo>
                    <a:pt x="418243" y="519242"/>
                  </a:lnTo>
                  <a:lnTo>
                    <a:pt x="422211" y="508914"/>
                  </a:lnTo>
                  <a:lnTo>
                    <a:pt x="426973" y="499380"/>
                  </a:lnTo>
                  <a:lnTo>
                    <a:pt x="432131" y="490243"/>
                  </a:lnTo>
                  <a:lnTo>
                    <a:pt x="437290" y="481504"/>
                  </a:lnTo>
                  <a:lnTo>
                    <a:pt x="442845" y="473162"/>
                  </a:lnTo>
                  <a:lnTo>
                    <a:pt x="448797" y="465614"/>
                  </a:lnTo>
                  <a:lnTo>
                    <a:pt x="454750" y="458066"/>
                  </a:lnTo>
                  <a:lnTo>
                    <a:pt x="461495" y="451710"/>
                  </a:lnTo>
                  <a:lnTo>
                    <a:pt x="468241" y="445752"/>
                  </a:lnTo>
                  <a:lnTo>
                    <a:pt x="474987" y="440190"/>
                  </a:lnTo>
                  <a:lnTo>
                    <a:pt x="482130" y="435026"/>
                  </a:lnTo>
                  <a:lnTo>
                    <a:pt x="490066" y="429862"/>
                  </a:lnTo>
                  <a:lnTo>
                    <a:pt x="497606" y="425889"/>
                  </a:lnTo>
                  <a:lnTo>
                    <a:pt x="505542" y="422711"/>
                  </a:lnTo>
                  <a:lnTo>
                    <a:pt x="513875" y="419533"/>
                  </a:lnTo>
                  <a:lnTo>
                    <a:pt x="538478" y="409999"/>
                  </a:lnTo>
                  <a:lnTo>
                    <a:pt x="553160" y="404438"/>
                  </a:lnTo>
                  <a:lnTo>
                    <a:pt x="568239" y="399273"/>
                  </a:lnTo>
                  <a:lnTo>
                    <a:pt x="584111" y="394506"/>
                  </a:lnTo>
                  <a:lnTo>
                    <a:pt x="601174" y="390137"/>
                  </a:lnTo>
                  <a:lnTo>
                    <a:pt x="618634" y="386562"/>
                  </a:lnTo>
                  <a:lnTo>
                    <a:pt x="627761" y="384973"/>
                  </a:lnTo>
                  <a:lnTo>
                    <a:pt x="636888" y="383384"/>
                  </a:lnTo>
                  <a:lnTo>
                    <a:pt x="646014" y="382589"/>
                  </a:lnTo>
                  <a:lnTo>
                    <a:pt x="655538" y="381795"/>
                  </a:lnTo>
                  <a:lnTo>
                    <a:pt x="665061" y="381397"/>
                  </a:lnTo>
                  <a:lnTo>
                    <a:pt x="674585" y="381000"/>
                  </a:lnTo>
                  <a:close/>
                  <a:moveTo>
                    <a:pt x="1307704" y="0"/>
                  </a:moveTo>
                  <a:lnTo>
                    <a:pt x="1321601" y="0"/>
                  </a:lnTo>
                  <a:lnTo>
                    <a:pt x="1335100" y="0"/>
                  </a:lnTo>
                  <a:lnTo>
                    <a:pt x="1348997" y="1191"/>
                  </a:lnTo>
                  <a:lnTo>
                    <a:pt x="1362496" y="2381"/>
                  </a:lnTo>
                  <a:lnTo>
                    <a:pt x="1376790" y="4366"/>
                  </a:lnTo>
                  <a:lnTo>
                    <a:pt x="1390289" y="7144"/>
                  </a:lnTo>
                  <a:lnTo>
                    <a:pt x="1404583" y="10319"/>
                  </a:lnTo>
                  <a:lnTo>
                    <a:pt x="1418480" y="14684"/>
                  </a:lnTo>
                  <a:lnTo>
                    <a:pt x="1432773" y="19447"/>
                  </a:lnTo>
                  <a:lnTo>
                    <a:pt x="1446670" y="25003"/>
                  </a:lnTo>
                  <a:lnTo>
                    <a:pt x="1460566" y="31353"/>
                  </a:lnTo>
                  <a:lnTo>
                    <a:pt x="1474463" y="38497"/>
                  </a:lnTo>
                  <a:lnTo>
                    <a:pt x="1488757" y="46831"/>
                  </a:lnTo>
                  <a:lnTo>
                    <a:pt x="1525285" y="80963"/>
                  </a:lnTo>
                  <a:lnTo>
                    <a:pt x="1584841" y="90884"/>
                  </a:lnTo>
                  <a:lnTo>
                    <a:pt x="1590400" y="94853"/>
                  </a:lnTo>
                  <a:lnTo>
                    <a:pt x="1595958" y="99616"/>
                  </a:lnTo>
                  <a:lnTo>
                    <a:pt x="1600723" y="104775"/>
                  </a:lnTo>
                  <a:lnTo>
                    <a:pt x="1605487" y="110331"/>
                  </a:lnTo>
                  <a:lnTo>
                    <a:pt x="1609855" y="115888"/>
                  </a:lnTo>
                  <a:lnTo>
                    <a:pt x="1613825" y="122238"/>
                  </a:lnTo>
                  <a:lnTo>
                    <a:pt x="1617399" y="128984"/>
                  </a:lnTo>
                  <a:lnTo>
                    <a:pt x="1620575" y="134938"/>
                  </a:lnTo>
                  <a:lnTo>
                    <a:pt x="1626531" y="146447"/>
                  </a:lnTo>
                  <a:lnTo>
                    <a:pt x="1630898" y="156766"/>
                  </a:lnTo>
                  <a:lnTo>
                    <a:pt x="1634075" y="165894"/>
                  </a:lnTo>
                  <a:lnTo>
                    <a:pt x="1636854" y="177403"/>
                  </a:lnTo>
                  <a:lnTo>
                    <a:pt x="1639236" y="189309"/>
                  </a:lnTo>
                  <a:lnTo>
                    <a:pt x="1641619" y="200819"/>
                  </a:lnTo>
                  <a:lnTo>
                    <a:pt x="1643207" y="212725"/>
                  </a:lnTo>
                  <a:lnTo>
                    <a:pt x="1644795" y="223838"/>
                  </a:lnTo>
                  <a:lnTo>
                    <a:pt x="1646383" y="235347"/>
                  </a:lnTo>
                  <a:lnTo>
                    <a:pt x="1648368" y="258366"/>
                  </a:lnTo>
                  <a:lnTo>
                    <a:pt x="1649559" y="281781"/>
                  </a:lnTo>
                  <a:lnTo>
                    <a:pt x="1649957" y="304800"/>
                  </a:lnTo>
                  <a:lnTo>
                    <a:pt x="1649957" y="328613"/>
                  </a:lnTo>
                  <a:lnTo>
                    <a:pt x="1649559" y="352822"/>
                  </a:lnTo>
                  <a:lnTo>
                    <a:pt x="1648765" y="365919"/>
                  </a:lnTo>
                  <a:lnTo>
                    <a:pt x="1647177" y="385763"/>
                  </a:lnTo>
                  <a:lnTo>
                    <a:pt x="1642413" y="436959"/>
                  </a:lnTo>
                  <a:lnTo>
                    <a:pt x="1640427" y="464344"/>
                  </a:lnTo>
                  <a:lnTo>
                    <a:pt x="1638839" y="490141"/>
                  </a:lnTo>
                  <a:lnTo>
                    <a:pt x="1638442" y="501650"/>
                  </a:lnTo>
                  <a:lnTo>
                    <a:pt x="1638045" y="511969"/>
                  </a:lnTo>
                  <a:lnTo>
                    <a:pt x="1638442" y="521494"/>
                  </a:lnTo>
                  <a:lnTo>
                    <a:pt x="1638839" y="529034"/>
                  </a:lnTo>
                  <a:lnTo>
                    <a:pt x="1640030" y="538559"/>
                  </a:lnTo>
                  <a:lnTo>
                    <a:pt x="1642016" y="546497"/>
                  </a:lnTo>
                  <a:lnTo>
                    <a:pt x="1644001" y="553244"/>
                  </a:lnTo>
                  <a:lnTo>
                    <a:pt x="1646780" y="558800"/>
                  </a:lnTo>
                  <a:lnTo>
                    <a:pt x="1649559" y="563959"/>
                  </a:lnTo>
                  <a:lnTo>
                    <a:pt x="1653133" y="569516"/>
                  </a:lnTo>
                  <a:lnTo>
                    <a:pt x="1656706" y="576659"/>
                  </a:lnTo>
                  <a:lnTo>
                    <a:pt x="1661074" y="584597"/>
                  </a:lnTo>
                  <a:lnTo>
                    <a:pt x="1664250" y="592534"/>
                  </a:lnTo>
                  <a:lnTo>
                    <a:pt x="1667029" y="600869"/>
                  </a:lnTo>
                  <a:lnTo>
                    <a:pt x="1669412" y="609600"/>
                  </a:lnTo>
                  <a:lnTo>
                    <a:pt x="1671397" y="618331"/>
                  </a:lnTo>
                  <a:lnTo>
                    <a:pt x="1672588" y="627459"/>
                  </a:lnTo>
                  <a:lnTo>
                    <a:pt x="1673382" y="636984"/>
                  </a:lnTo>
                  <a:lnTo>
                    <a:pt x="1673779" y="646113"/>
                  </a:lnTo>
                  <a:lnTo>
                    <a:pt x="1674176" y="655241"/>
                  </a:lnTo>
                  <a:lnTo>
                    <a:pt x="1673779" y="665163"/>
                  </a:lnTo>
                  <a:lnTo>
                    <a:pt x="1673382" y="674291"/>
                  </a:lnTo>
                  <a:lnTo>
                    <a:pt x="1671794" y="692547"/>
                  </a:lnTo>
                  <a:lnTo>
                    <a:pt x="1669412" y="710009"/>
                  </a:lnTo>
                  <a:lnTo>
                    <a:pt x="1666632" y="726678"/>
                  </a:lnTo>
                  <a:lnTo>
                    <a:pt x="1664647" y="735806"/>
                  </a:lnTo>
                  <a:lnTo>
                    <a:pt x="1662662" y="745728"/>
                  </a:lnTo>
                  <a:lnTo>
                    <a:pt x="1659883" y="755650"/>
                  </a:lnTo>
                  <a:lnTo>
                    <a:pt x="1656706" y="765572"/>
                  </a:lnTo>
                  <a:lnTo>
                    <a:pt x="1653133" y="775891"/>
                  </a:lnTo>
                  <a:lnTo>
                    <a:pt x="1649162" y="785416"/>
                  </a:lnTo>
                  <a:lnTo>
                    <a:pt x="1644795" y="793750"/>
                  </a:lnTo>
                  <a:lnTo>
                    <a:pt x="1642413" y="798116"/>
                  </a:lnTo>
                  <a:lnTo>
                    <a:pt x="1639633" y="802084"/>
                  </a:lnTo>
                  <a:lnTo>
                    <a:pt x="1636854" y="805656"/>
                  </a:lnTo>
                  <a:lnTo>
                    <a:pt x="1633678" y="808831"/>
                  </a:lnTo>
                  <a:lnTo>
                    <a:pt x="1630104" y="811609"/>
                  </a:lnTo>
                  <a:lnTo>
                    <a:pt x="1626531" y="814388"/>
                  </a:lnTo>
                  <a:lnTo>
                    <a:pt x="1618193" y="818753"/>
                  </a:lnTo>
                  <a:lnTo>
                    <a:pt x="1610252" y="823119"/>
                  </a:lnTo>
                  <a:lnTo>
                    <a:pt x="1602311" y="827881"/>
                  </a:lnTo>
                  <a:lnTo>
                    <a:pt x="1598341" y="830263"/>
                  </a:lnTo>
                  <a:lnTo>
                    <a:pt x="1593973" y="832644"/>
                  </a:lnTo>
                  <a:lnTo>
                    <a:pt x="1590797" y="835819"/>
                  </a:lnTo>
                  <a:lnTo>
                    <a:pt x="1587223" y="838994"/>
                  </a:lnTo>
                  <a:lnTo>
                    <a:pt x="1584444" y="842963"/>
                  </a:lnTo>
                  <a:lnTo>
                    <a:pt x="1581665" y="846931"/>
                  </a:lnTo>
                  <a:lnTo>
                    <a:pt x="1578489" y="854075"/>
                  </a:lnTo>
                  <a:lnTo>
                    <a:pt x="1576106" y="860822"/>
                  </a:lnTo>
                  <a:lnTo>
                    <a:pt x="1574121" y="867966"/>
                  </a:lnTo>
                  <a:lnTo>
                    <a:pt x="1572533" y="875506"/>
                  </a:lnTo>
                  <a:lnTo>
                    <a:pt x="1571342" y="883444"/>
                  </a:lnTo>
                  <a:lnTo>
                    <a:pt x="1570151" y="890984"/>
                  </a:lnTo>
                  <a:lnTo>
                    <a:pt x="1568959" y="906859"/>
                  </a:lnTo>
                  <a:lnTo>
                    <a:pt x="1568165" y="923131"/>
                  </a:lnTo>
                  <a:lnTo>
                    <a:pt x="1566974" y="939006"/>
                  </a:lnTo>
                  <a:lnTo>
                    <a:pt x="1565783" y="946944"/>
                  </a:lnTo>
                  <a:lnTo>
                    <a:pt x="1564989" y="954484"/>
                  </a:lnTo>
                  <a:lnTo>
                    <a:pt x="1563401" y="961628"/>
                  </a:lnTo>
                  <a:lnTo>
                    <a:pt x="1561415" y="969169"/>
                  </a:lnTo>
                  <a:lnTo>
                    <a:pt x="1558636" y="976709"/>
                  </a:lnTo>
                  <a:lnTo>
                    <a:pt x="1555460" y="983456"/>
                  </a:lnTo>
                  <a:lnTo>
                    <a:pt x="1551887" y="989409"/>
                  </a:lnTo>
                  <a:lnTo>
                    <a:pt x="1548313" y="995363"/>
                  </a:lnTo>
                  <a:lnTo>
                    <a:pt x="1544343" y="1000522"/>
                  </a:lnTo>
                  <a:lnTo>
                    <a:pt x="1539578" y="1005284"/>
                  </a:lnTo>
                  <a:lnTo>
                    <a:pt x="1531637" y="1014809"/>
                  </a:lnTo>
                  <a:lnTo>
                    <a:pt x="1527667" y="1019969"/>
                  </a:lnTo>
                  <a:lnTo>
                    <a:pt x="1524093" y="1025525"/>
                  </a:lnTo>
                  <a:lnTo>
                    <a:pt x="1520520" y="1031081"/>
                  </a:lnTo>
                  <a:lnTo>
                    <a:pt x="1517741" y="1037431"/>
                  </a:lnTo>
                  <a:lnTo>
                    <a:pt x="1514961" y="1044178"/>
                  </a:lnTo>
                  <a:lnTo>
                    <a:pt x="1512976" y="1052513"/>
                  </a:lnTo>
                  <a:lnTo>
                    <a:pt x="1510991" y="1061244"/>
                  </a:lnTo>
                  <a:lnTo>
                    <a:pt x="1510197" y="1070769"/>
                  </a:lnTo>
                  <a:lnTo>
                    <a:pt x="1561415" y="1078309"/>
                  </a:lnTo>
                  <a:lnTo>
                    <a:pt x="1576900" y="1111250"/>
                  </a:lnTo>
                  <a:lnTo>
                    <a:pt x="1585635" y="1129903"/>
                  </a:lnTo>
                  <a:lnTo>
                    <a:pt x="1596355" y="1149350"/>
                  </a:lnTo>
                  <a:lnTo>
                    <a:pt x="1601517" y="1158478"/>
                  </a:lnTo>
                  <a:lnTo>
                    <a:pt x="1606679" y="1168003"/>
                  </a:lnTo>
                  <a:lnTo>
                    <a:pt x="1612237" y="1176734"/>
                  </a:lnTo>
                  <a:lnTo>
                    <a:pt x="1617796" y="1184672"/>
                  </a:lnTo>
                  <a:lnTo>
                    <a:pt x="1624149" y="1192609"/>
                  </a:lnTo>
                  <a:lnTo>
                    <a:pt x="1629707" y="1198959"/>
                  </a:lnTo>
                  <a:lnTo>
                    <a:pt x="1635663" y="1204516"/>
                  </a:lnTo>
                  <a:lnTo>
                    <a:pt x="1641619" y="1209278"/>
                  </a:lnTo>
                  <a:lnTo>
                    <a:pt x="1721821" y="1231106"/>
                  </a:lnTo>
                  <a:lnTo>
                    <a:pt x="1793687" y="1261269"/>
                  </a:lnTo>
                  <a:lnTo>
                    <a:pt x="1867537" y="1292622"/>
                  </a:lnTo>
                  <a:lnTo>
                    <a:pt x="1941387" y="1324372"/>
                  </a:lnTo>
                  <a:lnTo>
                    <a:pt x="2013649" y="1354931"/>
                  </a:lnTo>
                  <a:lnTo>
                    <a:pt x="2029531" y="1361678"/>
                  </a:lnTo>
                  <a:lnTo>
                    <a:pt x="2046207" y="1367631"/>
                  </a:lnTo>
                  <a:lnTo>
                    <a:pt x="2079161" y="1379141"/>
                  </a:lnTo>
                  <a:lnTo>
                    <a:pt x="2095440" y="1385094"/>
                  </a:lnTo>
                  <a:lnTo>
                    <a:pt x="2112116" y="1391444"/>
                  </a:lnTo>
                  <a:lnTo>
                    <a:pt x="2127998" y="1397397"/>
                  </a:lnTo>
                  <a:lnTo>
                    <a:pt x="2143085" y="1404144"/>
                  </a:lnTo>
                  <a:lnTo>
                    <a:pt x="2150232" y="1407716"/>
                  </a:lnTo>
                  <a:lnTo>
                    <a:pt x="2157776" y="1411684"/>
                  </a:lnTo>
                  <a:lnTo>
                    <a:pt x="2164923" y="1416050"/>
                  </a:lnTo>
                  <a:lnTo>
                    <a:pt x="2171673" y="1420019"/>
                  </a:lnTo>
                  <a:lnTo>
                    <a:pt x="2178423" y="1424384"/>
                  </a:lnTo>
                  <a:lnTo>
                    <a:pt x="2184775" y="1429147"/>
                  </a:lnTo>
                  <a:lnTo>
                    <a:pt x="2191128" y="1433909"/>
                  </a:lnTo>
                  <a:lnTo>
                    <a:pt x="2196687" y="1439069"/>
                  </a:lnTo>
                  <a:lnTo>
                    <a:pt x="2202245" y="1445022"/>
                  </a:lnTo>
                  <a:lnTo>
                    <a:pt x="2207804" y="1450578"/>
                  </a:lnTo>
                  <a:lnTo>
                    <a:pt x="2212965" y="1456928"/>
                  </a:lnTo>
                  <a:lnTo>
                    <a:pt x="2217333" y="1463278"/>
                  </a:lnTo>
                  <a:lnTo>
                    <a:pt x="2221700" y="1470422"/>
                  </a:lnTo>
                  <a:lnTo>
                    <a:pt x="2225274" y="1477566"/>
                  </a:lnTo>
                  <a:lnTo>
                    <a:pt x="2228847" y="1485503"/>
                  </a:lnTo>
                  <a:lnTo>
                    <a:pt x="2232023" y="1493441"/>
                  </a:lnTo>
                  <a:lnTo>
                    <a:pt x="2232023" y="1519634"/>
                  </a:lnTo>
                  <a:lnTo>
                    <a:pt x="2232817" y="1552178"/>
                  </a:lnTo>
                  <a:lnTo>
                    <a:pt x="2234406" y="1628378"/>
                  </a:lnTo>
                  <a:lnTo>
                    <a:pt x="2235597" y="1668859"/>
                  </a:lnTo>
                  <a:lnTo>
                    <a:pt x="2236391" y="1708150"/>
                  </a:lnTo>
                  <a:lnTo>
                    <a:pt x="2236788" y="1745059"/>
                  </a:lnTo>
                  <a:lnTo>
                    <a:pt x="2236391" y="1778000"/>
                  </a:lnTo>
                  <a:lnTo>
                    <a:pt x="374650" y="1778000"/>
                  </a:lnTo>
                  <a:lnTo>
                    <a:pt x="374650" y="1745059"/>
                  </a:lnTo>
                  <a:lnTo>
                    <a:pt x="374650" y="1708150"/>
                  </a:lnTo>
                  <a:lnTo>
                    <a:pt x="375444" y="1668859"/>
                  </a:lnTo>
                  <a:lnTo>
                    <a:pt x="376238" y="1628378"/>
                  </a:lnTo>
                  <a:lnTo>
                    <a:pt x="377826" y="1552178"/>
                  </a:lnTo>
                  <a:lnTo>
                    <a:pt x="378620" y="1519634"/>
                  </a:lnTo>
                  <a:lnTo>
                    <a:pt x="379017" y="1493441"/>
                  </a:lnTo>
                  <a:lnTo>
                    <a:pt x="381797" y="1485503"/>
                  </a:lnTo>
                  <a:lnTo>
                    <a:pt x="385370" y="1477566"/>
                  </a:lnTo>
                  <a:lnTo>
                    <a:pt x="389341" y="1470422"/>
                  </a:lnTo>
                  <a:lnTo>
                    <a:pt x="393311" y="1463278"/>
                  </a:lnTo>
                  <a:lnTo>
                    <a:pt x="398076" y="1456928"/>
                  </a:lnTo>
                  <a:lnTo>
                    <a:pt x="403237" y="1450578"/>
                  </a:lnTo>
                  <a:lnTo>
                    <a:pt x="408399" y="1445022"/>
                  </a:lnTo>
                  <a:lnTo>
                    <a:pt x="413957" y="1439069"/>
                  </a:lnTo>
                  <a:lnTo>
                    <a:pt x="419516" y="1433909"/>
                  </a:lnTo>
                  <a:lnTo>
                    <a:pt x="425869" y="1429147"/>
                  </a:lnTo>
                  <a:lnTo>
                    <a:pt x="432618" y="1424384"/>
                  </a:lnTo>
                  <a:lnTo>
                    <a:pt x="438971" y="1420019"/>
                  </a:lnTo>
                  <a:lnTo>
                    <a:pt x="445721" y="1416050"/>
                  </a:lnTo>
                  <a:lnTo>
                    <a:pt x="452868" y="1411684"/>
                  </a:lnTo>
                  <a:lnTo>
                    <a:pt x="460412" y="1407716"/>
                  </a:lnTo>
                  <a:lnTo>
                    <a:pt x="467558" y="1404144"/>
                  </a:lnTo>
                  <a:lnTo>
                    <a:pt x="482646" y="1397397"/>
                  </a:lnTo>
                  <a:lnTo>
                    <a:pt x="498925" y="1391444"/>
                  </a:lnTo>
                  <a:lnTo>
                    <a:pt x="515204" y="1385094"/>
                  </a:lnTo>
                  <a:lnTo>
                    <a:pt x="531483" y="1379141"/>
                  </a:lnTo>
                  <a:lnTo>
                    <a:pt x="564437" y="1367631"/>
                  </a:lnTo>
                  <a:lnTo>
                    <a:pt x="581113" y="1361678"/>
                  </a:lnTo>
                  <a:lnTo>
                    <a:pt x="597392" y="1354931"/>
                  </a:lnTo>
                  <a:lnTo>
                    <a:pt x="669257" y="1324372"/>
                  </a:lnTo>
                  <a:lnTo>
                    <a:pt x="743504" y="1292622"/>
                  </a:lnTo>
                  <a:lnTo>
                    <a:pt x="817354" y="1261269"/>
                  </a:lnTo>
                  <a:lnTo>
                    <a:pt x="888822" y="1231106"/>
                  </a:lnTo>
                  <a:lnTo>
                    <a:pt x="969025" y="1209278"/>
                  </a:lnTo>
                  <a:lnTo>
                    <a:pt x="974981" y="1204516"/>
                  </a:lnTo>
                  <a:lnTo>
                    <a:pt x="980937" y="1198959"/>
                  </a:lnTo>
                  <a:lnTo>
                    <a:pt x="986892" y="1192609"/>
                  </a:lnTo>
                  <a:lnTo>
                    <a:pt x="992848" y="1184672"/>
                  </a:lnTo>
                  <a:lnTo>
                    <a:pt x="998407" y="1176734"/>
                  </a:lnTo>
                  <a:lnTo>
                    <a:pt x="1003965" y="1168003"/>
                  </a:lnTo>
                  <a:lnTo>
                    <a:pt x="1009524" y="1158478"/>
                  </a:lnTo>
                  <a:lnTo>
                    <a:pt x="1015083" y="1149350"/>
                  </a:lnTo>
                  <a:lnTo>
                    <a:pt x="1025009" y="1129903"/>
                  </a:lnTo>
                  <a:lnTo>
                    <a:pt x="1034141" y="1111250"/>
                  </a:lnTo>
                  <a:lnTo>
                    <a:pt x="1049228" y="1078309"/>
                  </a:lnTo>
                  <a:lnTo>
                    <a:pt x="1087345" y="1068784"/>
                  </a:lnTo>
                  <a:lnTo>
                    <a:pt x="1085359" y="1060450"/>
                  </a:lnTo>
                  <a:lnTo>
                    <a:pt x="1082977" y="1053306"/>
                  </a:lnTo>
                  <a:lnTo>
                    <a:pt x="1080595" y="1046163"/>
                  </a:lnTo>
                  <a:lnTo>
                    <a:pt x="1077419" y="1040209"/>
                  </a:lnTo>
                  <a:lnTo>
                    <a:pt x="1074242" y="1034653"/>
                  </a:lnTo>
                  <a:lnTo>
                    <a:pt x="1071066" y="1029891"/>
                  </a:lnTo>
                  <a:lnTo>
                    <a:pt x="1067492" y="1025525"/>
                  </a:lnTo>
                  <a:lnTo>
                    <a:pt x="1063125" y="1020763"/>
                  </a:lnTo>
                  <a:lnTo>
                    <a:pt x="1055978" y="1012825"/>
                  </a:lnTo>
                  <a:lnTo>
                    <a:pt x="1048434" y="1004491"/>
                  </a:lnTo>
                  <a:lnTo>
                    <a:pt x="1045258" y="1000125"/>
                  </a:lnTo>
                  <a:lnTo>
                    <a:pt x="1042082" y="995363"/>
                  </a:lnTo>
                  <a:lnTo>
                    <a:pt x="1038905" y="989409"/>
                  </a:lnTo>
                  <a:lnTo>
                    <a:pt x="1036523" y="983456"/>
                  </a:lnTo>
                  <a:lnTo>
                    <a:pt x="1022229" y="830659"/>
                  </a:lnTo>
                  <a:lnTo>
                    <a:pt x="1021832" y="831056"/>
                  </a:lnTo>
                  <a:lnTo>
                    <a:pt x="1020641" y="831056"/>
                  </a:lnTo>
                  <a:lnTo>
                    <a:pt x="1016671" y="830659"/>
                  </a:lnTo>
                  <a:lnTo>
                    <a:pt x="1010715" y="829469"/>
                  </a:lnTo>
                  <a:lnTo>
                    <a:pt x="1003965" y="828278"/>
                  </a:lnTo>
                  <a:lnTo>
                    <a:pt x="990863" y="824309"/>
                  </a:lnTo>
                  <a:lnTo>
                    <a:pt x="985701" y="822325"/>
                  </a:lnTo>
                  <a:lnTo>
                    <a:pt x="982525" y="821134"/>
                  </a:lnTo>
                  <a:lnTo>
                    <a:pt x="978157" y="817959"/>
                  </a:lnTo>
                  <a:lnTo>
                    <a:pt x="973790" y="814388"/>
                  </a:lnTo>
                  <a:lnTo>
                    <a:pt x="969819" y="810419"/>
                  </a:lnTo>
                  <a:lnTo>
                    <a:pt x="966246" y="805656"/>
                  </a:lnTo>
                  <a:lnTo>
                    <a:pt x="962673" y="800497"/>
                  </a:lnTo>
                  <a:lnTo>
                    <a:pt x="959496" y="794941"/>
                  </a:lnTo>
                  <a:lnTo>
                    <a:pt x="956717" y="788988"/>
                  </a:lnTo>
                  <a:lnTo>
                    <a:pt x="953541" y="783034"/>
                  </a:lnTo>
                  <a:lnTo>
                    <a:pt x="951158" y="776684"/>
                  </a:lnTo>
                  <a:lnTo>
                    <a:pt x="948776" y="769541"/>
                  </a:lnTo>
                  <a:lnTo>
                    <a:pt x="944409" y="755253"/>
                  </a:lnTo>
                  <a:lnTo>
                    <a:pt x="941232" y="740172"/>
                  </a:lnTo>
                  <a:lnTo>
                    <a:pt x="938056" y="724694"/>
                  </a:lnTo>
                  <a:lnTo>
                    <a:pt x="935674" y="708819"/>
                  </a:lnTo>
                  <a:lnTo>
                    <a:pt x="934085" y="693341"/>
                  </a:lnTo>
                  <a:lnTo>
                    <a:pt x="932497" y="677466"/>
                  </a:lnTo>
                  <a:lnTo>
                    <a:pt x="931306" y="662781"/>
                  </a:lnTo>
                  <a:lnTo>
                    <a:pt x="929321" y="635000"/>
                  </a:lnTo>
                  <a:lnTo>
                    <a:pt x="926939" y="611981"/>
                  </a:lnTo>
                  <a:lnTo>
                    <a:pt x="926939" y="607616"/>
                  </a:lnTo>
                  <a:lnTo>
                    <a:pt x="927733" y="603250"/>
                  </a:lnTo>
                  <a:lnTo>
                    <a:pt x="929321" y="598884"/>
                  </a:lnTo>
                  <a:lnTo>
                    <a:pt x="931306" y="594519"/>
                  </a:lnTo>
                  <a:lnTo>
                    <a:pt x="935674" y="585391"/>
                  </a:lnTo>
                  <a:lnTo>
                    <a:pt x="940835" y="575866"/>
                  </a:lnTo>
                  <a:lnTo>
                    <a:pt x="943217" y="570706"/>
                  </a:lnTo>
                  <a:lnTo>
                    <a:pt x="945600" y="565150"/>
                  </a:lnTo>
                  <a:lnTo>
                    <a:pt x="947585" y="559594"/>
                  </a:lnTo>
                  <a:lnTo>
                    <a:pt x="949173" y="553641"/>
                  </a:lnTo>
                  <a:lnTo>
                    <a:pt x="950364" y="547291"/>
                  </a:lnTo>
                  <a:lnTo>
                    <a:pt x="950761" y="539750"/>
                  </a:lnTo>
                  <a:lnTo>
                    <a:pt x="950364" y="532606"/>
                  </a:lnTo>
                  <a:lnTo>
                    <a:pt x="949173" y="524669"/>
                  </a:lnTo>
                  <a:lnTo>
                    <a:pt x="944409" y="500856"/>
                  </a:lnTo>
                  <a:lnTo>
                    <a:pt x="940438" y="477441"/>
                  </a:lnTo>
                  <a:lnTo>
                    <a:pt x="937262" y="454422"/>
                  </a:lnTo>
                  <a:lnTo>
                    <a:pt x="934880" y="432197"/>
                  </a:lnTo>
                  <a:lnTo>
                    <a:pt x="933291" y="410766"/>
                  </a:lnTo>
                  <a:lnTo>
                    <a:pt x="932100" y="389334"/>
                  </a:lnTo>
                  <a:lnTo>
                    <a:pt x="931703" y="368300"/>
                  </a:lnTo>
                  <a:lnTo>
                    <a:pt x="932100" y="348059"/>
                  </a:lnTo>
                  <a:lnTo>
                    <a:pt x="932894" y="328613"/>
                  </a:lnTo>
                  <a:lnTo>
                    <a:pt x="934483" y="309563"/>
                  </a:lnTo>
                  <a:lnTo>
                    <a:pt x="936468" y="290909"/>
                  </a:lnTo>
                  <a:lnTo>
                    <a:pt x="939247" y="273447"/>
                  </a:lnTo>
                  <a:lnTo>
                    <a:pt x="942423" y="255984"/>
                  </a:lnTo>
                  <a:lnTo>
                    <a:pt x="946394" y="239713"/>
                  </a:lnTo>
                  <a:lnTo>
                    <a:pt x="950761" y="223441"/>
                  </a:lnTo>
                  <a:lnTo>
                    <a:pt x="956320" y="207566"/>
                  </a:lnTo>
                  <a:lnTo>
                    <a:pt x="961482" y="193278"/>
                  </a:lnTo>
                  <a:lnTo>
                    <a:pt x="967437" y="178991"/>
                  </a:lnTo>
                  <a:lnTo>
                    <a:pt x="973790" y="165497"/>
                  </a:lnTo>
                  <a:lnTo>
                    <a:pt x="980937" y="152400"/>
                  </a:lnTo>
                  <a:lnTo>
                    <a:pt x="988481" y="140494"/>
                  </a:lnTo>
                  <a:lnTo>
                    <a:pt x="996421" y="129381"/>
                  </a:lnTo>
                  <a:lnTo>
                    <a:pt x="1004362" y="118269"/>
                  </a:lnTo>
                  <a:lnTo>
                    <a:pt x="1013494" y="108347"/>
                  </a:lnTo>
                  <a:lnTo>
                    <a:pt x="1022229" y="99219"/>
                  </a:lnTo>
                  <a:lnTo>
                    <a:pt x="1031758" y="90091"/>
                  </a:lnTo>
                  <a:lnTo>
                    <a:pt x="1041685" y="82550"/>
                  </a:lnTo>
                  <a:lnTo>
                    <a:pt x="1051611" y="75406"/>
                  </a:lnTo>
                  <a:lnTo>
                    <a:pt x="1061934" y="68659"/>
                  </a:lnTo>
                  <a:lnTo>
                    <a:pt x="1073051" y="63103"/>
                  </a:lnTo>
                  <a:lnTo>
                    <a:pt x="1084168" y="58341"/>
                  </a:lnTo>
                  <a:lnTo>
                    <a:pt x="1095683" y="53975"/>
                  </a:lnTo>
                  <a:lnTo>
                    <a:pt x="1112358" y="47228"/>
                  </a:lnTo>
                  <a:lnTo>
                    <a:pt x="1131019" y="40084"/>
                  </a:lnTo>
                  <a:lnTo>
                    <a:pt x="1150872" y="32544"/>
                  </a:lnTo>
                  <a:lnTo>
                    <a:pt x="1171915" y="25400"/>
                  </a:lnTo>
                  <a:lnTo>
                    <a:pt x="1194547" y="18653"/>
                  </a:lnTo>
                  <a:lnTo>
                    <a:pt x="1206458" y="15875"/>
                  </a:lnTo>
                  <a:lnTo>
                    <a:pt x="1218369" y="12303"/>
                  </a:lnTo>
                  <a:lnTo>
                    <a:pt x="1230281" y="9525"/>
                  </a:lnTo>
                  <a:lnTo>
                    <a:pt x="1242986" y="7144"/>
                  </a:lnTo>
                  <a:lnTo>
                    <a:pt x="1255294" y="5159"/>
                  </a:lnTo>
                  <a:lnTo>
                    <a:pt x="1268397" y="3175"/>
                  </a:lnTo>
                  <a:lnTo>
                    <a:pt x="1281102" y="1588"/>
                  </a:lnTo>
                  <a:lnTo>
                    <a:pt x="1294602" y="794"/>
                  </a:lnTo>
                  <a:lnTo>
                    <a:pt x="1307704" y="0"/>
                  </a:lnTo>
                  <a:close/>
                </a:path>
              </a:pathLst>
            </a:custGeom>
            <a:solidFill>
              <a:srgbClr val="15BD8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KSO_Shape"/>
            <p:cNvSpPr>
              <a:spLocks/>
            </p:cNvSpPr>
            <p:nvPr/>
          </p:nvSpPr>
          <p:spPr bwMode="auto">
            <a:xfrm>
              <a:off x="3735890" y="4025900"/>
              <a:ext cx="666750" cy="658971"/>
            </a:xfrm>
            <a:custGeom>
              <a:avLst/>
              <a:gdLst>
                <a:gd name="T0" fmla="*/ 1597444 w 2032000"/>
                <a:gd name="T1" fmla="*/ 1645672 h 2008188"/>
                <a:gd name="T2" fmla="*/ 1652353 w 2032000"/>
                <a:gd name="T3" fmla="*/ 1676888 h 2008188"/>
                <a:gd name="T4" fmla="*/ 1871609 w 2032000"/>
                <a:gd name="T5" fmla="*/ 1719485 h 2008188"/>
                <a:gd name="T6" fmla="*/ 1360910 w 2032000"/>
                <a:gd name="T7" fmla="*/ 1744813 h 2008188"/>
                <a:gd name="T8" fmla="*/ 936837 w 2032000"/>
                <a:gd name="T9" fmla="*/ 1684544 h 2008188"/>
                <a:gd name="T10" fmla="*/ 956838 w 2032000"/>
                <a:gd name="T11" fmla="*/ 1648912 h 2008188"/>
                <a:gd name="T12" fmla="*/ 966352 w 2032000"/>
                <a:gd name="T13" fmla="*/ 1683940 h 2008188"/>
                <a:gd name="T14" fmla="*/ 1220099 w 2032000"/>
                <a:gd name="T15" fmla="*/ 1779974 h 2008188"/>
                <a:gd name="T16" fmla="*/ 712866 w 2032000"/>
                <a:gd name="T17" fmla="*/ 1689985 h 2008188"/>
                <a:gd name="T18" fmla="*/ 246101 w 2032000"/>
                <a:gd name="T19" fmla="*/ 1675121 h 2008188"/>
                <a:gd name="T20" fmla="*/ 310806 w 2032000"/>
                <a:gd name="T21" fmla="*/ 1642432 h 2008188"/>
                <a:gd name="T22" fmla="*/ 414491 w 2032000"/>
                <a:gd name="T23" fmla="*/ 1610425 h 2008188"/>
                <a:gd name="T24" fmla="*/ 556322 w 2032000"/>
                <a:gd name="T25" fmla="*/ 1840761 h 2008188"/>
                <a:gd name="T26" fmla="*/ 72253 w 2032000"/>
                <a:gd name="T27" fmla="*/ 1652440 h 2008188"/>
                <a:gd name="T28" fmla="*/ 1718751 w 2032000"/>
                <a:gd name="T29" fmla="*/ 1327617 h 2008188"/>
                <a:gd name="T30" fmla="*/ 1754684 w 2032000"/>
                <a:gd name="T31" fmla="*/ 1443411 h 2008188"/>
                <a:gd name="T32" fmla="*/ 1707465 w 2032000"/>
                <a:gd name="T33" fmla="*/ 1562778 h 2008188"/>
                <a:gd name="T34" fmla="*/ 1584518 w 2032000"/>
                <a:gd name="T35" fmla="*/ 1601774 h 2008188"/>
                <a:gd name="T36" fmla="*/ 1510868 w 2032000"/>
                <a:gd name="T37" fmla="*/ 1481216 h 2008188"/>
                <a:gd name="T38" fmla="*/ 1507899 w 2032000"/>
                <a:gd name="T39" fmla="*/ 1386854 h 2008188"/>
                <a:gd name="T40" fmla="*/ 951757 w 2032000"/>
                <a:gd name="T41" fmla="*/ 1290408 h 2008188"/>
                <a:gd name="T42" fmla="*/ 1069735 w 2032000"/>
                <a:gd name="T43" fmla="*/ 1394593 h 2008188"/>
                <a:gd name="T44" fmla="*/ 1065852 w 2032000"/>
                <a:gd name="T45" fmla="*/ 1483598 h 2008188"/>
                <a:gd name="T46" fmla="*/ 988195 w 2032000"/>
                <a:gd name="T47" fmla="*/ 1604155 h 2008188"/>
                <a:gd name="T48" fmla="*/ 866034 w 2032000"/>
                <a:gd name="T49" fmla="*/ 1558015 h 2008188"/>
                <a:gd name="T50" fmla="*/ 821531 w 2032000"/>
                <a:gd name="T51" fmla="*/ 1431803 h 2008188"/>
                <a:gd name="T52" fmla="*/ 866632 w 2032000"/>
                <a:gd name="T53" fmla="*/ 1319878 h 2008188"/>
                <a:gd name="T54" fmla="*/ 359455 w 2032000"/>
                <a:gd name="T55" fmla="*/ 1316306 h 2008188"/>
                <a:gd name="T56" fmla="*/ 408681 w 2032000"/>
                <a:gd name="T57" fmla="*/ 1428528 h 2008188"/>
                <a:gd name="T58" fmla="*/ 371091 w 2032000"/>
                <a:gd name="T59" fmla="*/ 1548490 h 2008188"/>
                <a:gd name="T60" fmla="*/ 252650 w 2032000"/>
                <a:gd name="T61" fmla="*/ 1608620 h 2008188"/>
                <a:gd name="T62" fmla="*/ 166430 w 2032000"/>
                <a:gd name="T63" fmla="*/ 1486574 h 2008188"/>
                <a:gd name="T64" fmla="*/ 161955 w 2032000"/>
                <a:gd name="T65" fmla="*/ 1402928 h 2008188"/>
                <a:gd name="T66" fmla="*/ 270252 w 2032000"/>
                <a:gd name="T67" fmla="*/ 1291003 h 2008188"/>
                <a:gd name="T68" fmla="*/ 970062 w 2032000"/>
                <a:gd name="T69" fmla="*/ 1212394 h 2008188"/>
                <a:gd name="T70" fmla="*/ 918270 w 2032000"/>
                <a:gd name="T71" fmla="*/ 1196587 h 2008188"/>
                <a:gd name="T72" fmla="*/ 1170357 w 2032000"/>
                <a:gd name="T73" fmla="*/ 915943 h 2008188"/>
                <a:gd name="T74" fmla="*/ 1541028 w 2032000"/>
                <a:gd name="T75" fmla="*/ 1039285 h 2008188"/>
                <a:gd name="T76" fmla="*/ 1644256 w 2032000"/>
                <a:gd name="T77" fmla="*/ 1115554 h 2008188"/>
                <a:gd name="T78" fmla="*/ 1612425 w 2032000"/>
                <a:gd name="T79" fmla="*/ 1254984 h 2008188"/>
                <a:gd name="T80" fmla="*/ 1560959 w 2032000"/>
                <a:gd name="T81" fmla="*/ 1100062 h 2008188"/>
                <a:gd name="T82" fmla="*/ 1137931 w 2032000"/>
                <a:gd name="T83" fmla="*/ 1050606 h 2008188"/>
                <a:gd name="T84" fmla="*/ 1144774 w 2032000"/>
                <a:gd name="T85" fmla="*/ 908197 h 2008188"/>
                <a:gd name="T86" fmla="*/ 769147 w 2032000"/>
                <a:gd name="T87" fmla="*/ 1048223 h 2008188"/>
                <a:gd name="T88" fmla="*/ 665918 w 2032000"/>
                <a:gd name="T89" fmla="*/ 1124194 h 2008188"/>
                <a:gd name="T90" fmla="*/ 295248 w 2032000"/>
                <a:gd name="T91" fmla="*/ 1248131 h 2008188"/>
                <a:gd name="T92" fmla="*/ 247352 w 2032000"/>
                <a:gd name="T93" fmla="*/ 1157264 h 2008188"/>
                <a:gd name="T94" fmla="*/ 328567 w 2032000"/>
                <a:gd name="T95" fmla="*/ 1070865 h 2008188"/>
                <a:gd name="T96" fmla="*/ 718573 w 2032000"/>
                <a:gd name="T97" fmla="*/ 927562 h 2008188"/>
                <a:gd name="T98" fmla="*/ 893970 w 2032000"/>
                <a:gd name="T99" fmla="*/ 556239 h 2008188"/>
                <a:gd name="T100" fmla="*/ 983187 w 2032000"/>
                <a:gd name="T101" fmla="*/ 527857 h 2008188"/>
                <a:gd name="T102" fmla="*/ 980792 w 2032000"/>
                <a:gd name="T103" fmla="*/ 582232 h 2008188"/>
                <a:gd name="T104" fmla="*/ 1344233 w 2032000"/>
                <a:gd name="T105" fmla="*/ 691790 h 2008188"/>
                <a:gd name="T106" fmla="*/ 589922 w 2032000"/>
                <a:gd name="T107" fmla="*/ 615884 h 2008188"/>
                <a:gd name="T108" fmla="*/ 983498 w 2032000"/>
                <a:gd name="T109" fmla="*/ 2684 h 2008188"/>
                <a:gd name="T110" fmla="*/ 1128682 w 2032000"/>
                <a:gd name="T111" fmla="*/ 120783 h 2008188"/>
                <a:gd name="T112" fmla="*/ 1146568 w 2032000"/>
                <a:gd name="T113" fmla="*/ 244847 h 2008188"/>
                <a:gd name="T114" fmla="*/ 1078598 w 2032000"/>
                <a:gd name="T115" fmla="*/ 402908 h 2008188"/>
                <a:gd name="T116" fmla="*/ 896447 w 2032000"/>
                <a:gd name="T117" fmla="*/ 460168 h 2008188"/>
                <a:gd name="T118" fmla="*/ 790614 w 2032000"/>
                <a:gd name="T119" fmla="*/ 290177 h 2008188"/>
                <a:gd name="T120" fmla="*/ 785844 w 2032000"/>
                <a:gd name="T121" fmla="*/ 179236 h 2008188"/>
                <a:gd name="T122" fmla="*/ 853220 w 2032000"/>
                <a:gd name="T123" fmla="*/ 28928 h 20081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032000" h="2008188">
                  <a:moveTo>
                    <a:pt x="1620816" y="1697038"/>
                  </a:moveTo>
                  <a:lnTo>
                    <a:pt x="1620867" y="1697102"/>
                  </a:lnTo>
                  <a:lnTo>
                    <a:pt x="1697900" y="1869077"/>
                  </a:lnTo>
                  <a:lnTo>
                    <a:pt x="1718975" y="1797019"/>
                  </a:lnTo>
                  <a:lnTo>
                    <a:pt x="1717237" y="1796753"/>
                  </a:lnTo>
                  <a:lnTo>
                    <a:pt x="1713121" y="1795497"/>
                  </a:lnTo>
                  <a:lnTo>
                    <a:pt x="1709639" y="1794241"/>
                  </a:lnTo>
                  <a:lnTo>
                    <a:pt x="1706156" y="1792670"/>
                  </a:lnTo>
                  <a:lnTo>
                    <a:pt x="1703307" y="1790785"/>
                  </a:lnTo>
                  <a:lnTo>
                    <a:pt x="1700141" y="1788901"/>
                  </a:lnTo>
                  <a:lnTo>
                    <a:pt x="1697608" y="1786702"/>
                  </a:lnTo>
                  <a:lnTo>
                    <a:pt x="1694759" y="1784189"/>
                  </a:lnTo>
                  <a:lnTo>
                    <a:pt x="1692542" y="1781990"/>
                  </a:lnTo>
                  <a:lnTo>
                    <a:pt x="1688427" y="1776965"/>
                  </a:lnTo>
                  <a:lnTo>
                    <a:pt x="1684944" y="1771625"/>
                  </a:lnTo>
                  <a:lnTo>
                    <a:pt x="1682095" y="1766599"/>
                  </a:lnTo>
                  <a:lnTo>
                    <a:pt x="1679879" y="1761574"/>
                  </a:lnTo>
                  <a:lnTo>
                    <a:pt x="1678296" y="1756862"/>
                  </a:lnTo>
                  <a:lnTo>
                    <a:pt x="1677029" y="1752464"/>
                  </a:lnTo>
                  <a:lnTo>
                    <a:pt x="1675130" y="1745868"/>
                  </a:lnTo>
                  <a:lnTo>
                    <a:pt x="1674813" y="1743669"/>
                  </a:lnTo>
                  <a:lnTo>
                    <a:pt x="1677662" y="1744926"/>
                  </a:lnTo>
                  <a:lnTo>
                    <a:pt x="1685261" y="1748695"/>
                  </a:lnTo>
                  <a:lnTo>
                    <a:pt x="1690643" y="1750894"/>
                  </a:lnTo>
                  <a:lnTo>
                    <a:pt x="1696975" y="1753407"/>
                  </a:lnTo>
                  <a:lnTo>
                    <a:pt x="1703940" y="1755291"/>
                  </a:lnTo>
                  <a:lnTo>
                    <a:pt x="1711538" y="1756862"/>
                  </a:lnTo>
                  <a:lnTo>
                    <a:pt x="1719770" y="1758118"/>
                  </a:lnTo>
                  <a:lnTo>
                    <a:pt x="1728951" y="1758747"/>
                  </a:lnTo>
                  <a:lnTo>
                    <a:pt x="1733383" y="1758747"/>
                  </a:lnTo>
                  <a:lnTo>
                    <a:pt x="1737816" y="1758747"/>
                  </a:lnTo>
                  <a:lnTo>
                    <a:pt x="1742565" y="1758432"/>
                  </a:lnTo>
                  <a:lnTo>
                    <a:pt x="1747630" y="1757490"/>
                  </a:lnTo>
                  <a:lnTo>
                    <a:pt x="1752062" y="1756862"/>
                  </a:lnTo>
                  <a:lnTo>
                    <a:pt x="1757128" y="1755605"/>
                  </a:lnTo>
                  <a:lnTo>
                    <a:pt x="1761877" y="1754035"/>
                  </a:lnTo>
                  <a:lnTo>
                    <a:pt x="1766942" y="1751836"/>
                  </a:lnTo>
                  <a:lnTo>
                    <a:pt x="1771375" y="1749637"/>
                  </a:lnTo>
                  <a:lnTo>
                    <a:pt x="1776124" y="1747125"/>
                  </a:lnTo>
                  <a:lnTo>
                    <a:pt x="1781189" y="1743669"/>
                  </a:lnTo>
                  <a:lnTo>
                    <a:pt x="1785938" y="1739900"/>
                  </a:lnTo>
                  <a:lnTo>
                    <a:pt x="1785622" y="1742727"/>
                  </a:lnTo>
                  <a:lnTo>
                    <a:pt x="1784355" y="1749009"/>
                  </a:lnTo>
                  <a:lnTo>
                    <a:pt x="1783089" y="1753407"/>
                  </a:lnTo>
                  <a:lnTo>
                    <a:pt x="1781822" y="1758118"/>
                  </a:lnTo>
                  <a:lnTo>
                    <a:pt x="1780239" y="1763144"/>
                  </a:lnTo>
                  <a:lnTo>
                    <a:pt x="1777707" y="1768484"/>
                  </a:lnTo>
                  <a:lnTo>
                    <a:pt x="1774857" y="1774138"/>
                  </a:lnTo>
                  <a:lnTo>
                    <a:pt x="1771375" y="1779163"/>
                  </a:lnTo>
                  <a:lnTo>
                    <a:pt x="1767259" y="1783875"/>
                  </a:lnTo>
                  <a:lnTo>
                    <a:pt x="1764726" y="1786388"/>
                  </a:lnTo>
                  <a:lnTo>
                    <a:pt x="1762510" y="1788587"/>
                  </a:lnTo>
                  <a:lnTo>
                    <a:pt x="1759977" y="1790471"/>
                  </a:lnTo>
                  <a:lnTo>
                    <a:pt x="1756811" y="1792356"/>
                  </a:lnTo>
                  <a:lnTo>
                    <a:pt x="1753962" y="1793927"/>
                  </a:lnTo>
                  <a:lnTo>
                    <a:pt x="1750479" y="1795497"/>
                  </a:lnTo>
                  <a:lnTo>
                    <a:pt x="1748394" y="1796061"/>
                  </a:lnTo>
                  <a:lnTo>
                    <a:pt x="1759510" y="1866209"/>
                  </a:lnTo>
                  <a:lnTo>
                    <a:pt x="1844644" y="1698694"/>
                  </a:lnTo>
                  <a:lnTo>
                    <a:pt x="1844694" y="1698627"/>
                  </a:lnTo>
                  <a:lnTo>
                    <a:pt x="1856142" y="1704984"/>
                  </a:lnTo>
                  <a:lnTo>
                    <a:pt x="1867590" y="1711340"/>
                  </a:lnTo>
                  <a:lnTo>
                    <a:pt x="1878403" y="1717697"/>
                  </a:lnTo>
                  <a:lnTo>
                    <a:pt x="1888579" y="1724053"/>
                  </a:lnTo>
                  <a:lnTo>
                    <a:pt x="1898755" y="1730728"/>
                  </a:lnTo>
                  <a:lnTo>
                    <a:pt x="1908931" y="1737402"/>
                  </a:lnTo>
                  <a:lnTo>
                    <a:pt x="1918153" y="1744394"/>
                  </a:lnTo>
                  <a:lnTo>
                    <a:pt x="1926740" y="1751386"/>
                  </a:lnTo>
                  <a:lnTo>
                    <a:pt x="1935644" y="1758378"/>
                  </a:lnTo>
                  <a:lnTo>
                    <a:pt x="1943912" y="1766324"/>
                  </a:lnTo>
                  <a:lnTo>
                    <a:pt x="1951544" y="1773634"/>
                  </a:lnTo>
                  <a:lnTo>
                    <a:pt x="1959176" y="1781579"/>
                  </a:lnTo>
                  <a:lnTo>
                    <a:pt x="1966173" y="1789525"/>
                  </a:lnTo>
                  <a:lnTo>
                    <a:pt x="1973169" y="1797788"/>
                  </a:lnTo>
                  <a:lnTo>
                    <a:pt x="1979529" y="1806688"/>
                  </a:lnTo>
                  <a:lnTo>
                    <a:pt x="1985253" y="1815269"/>
                  </a:lnTo>
                  <a:lnTo>
                    <a:pt x="1990977" y="1824804"/>
                  </a:lnTo>
                  <a:lnTo>
                    <a:pt x="1996383" y="1834021"/>
                  </a:lnTo>
                  <a:lnTo>
                    <a:pt x="2001153" y="1844191"/>
                  </a:lnTo>
                  <a:lnTo>
                    <a:pt x="2005924" y="1854043"/>
                  </a:lnTo>
                  <a:lnTo>
                    <a:pt x="2009740" y="1864532"/>
                  </a:lnTo>
                  <a:lnTo>
                    <a:pt x="2013874" y="1875656"/>
                  </a:lnTo>
                  <a:lnTo>
                    <a:pt x="2017054" y="1886779"/>
                  </a:lnTo>
                  <a:lnTo>
                    <a:pt x="2020234" y="1898539"/>
                  </a:lnTo>
                  <a:lnTo>
                    <a:pt x="2022778" y="1910616"/>
                  </a:lnTo>
                  <a:lnTo>
                    <a:pt x="2025322" y="1923011"/>
                  </a:lnTo>
                  <a:lnTo>
                    <a:pt x="2027230" y="1936042"/>
                  </a:lnTo>
                  <a:lnTo>
                    <a:pt x="2028820" y="1949391"/>
                  </a:lnTo>
                  <a:lnTo>
                    <a:pt x="2030092" y="1963375"/>
                  </a:lnTo>
                  <a:lnTo>
                    <a:pt x="2031364" y="1977677"/>
                  </a:lnTo>
                  <a:lnTo>
                    <a:pt x="2031682" y="1992933"/>
                  </a:lnTo>
                  <a:lnTo>
                    <a:pt x="2032000" y="2008188"/>
                  </a:lnTo>
                  <a:lnTo>
                    <a:pt x="1435100" y="2008188"/>
                  </a:lnTo>
                  <a:lnTo>
                    <a:pt x="1435100" y="1992297"/>
                  </a:lnTo>
                  <a:lnTo>
                    <a:pt x="1435418" y="1976724"/>
                  </a:lnTo>
                  <a:lnTo>
                    <a:pt x="1436054" y="1962104"/>
                  </a:lnTo>
                  <a:lnTo>
                    <a:pt x="1437008" y="1947802"/>
                  </a:lnTo>
                  <a:lnTo>
                    <a:pt x="1438280" y="1934135"/>
                  </a:lnTo>
                  <a:lnTo>
                    <a:pt x="1439552" y="1920787"/>
                  </a:lnTo>
                  <a:lnTo>
                    <a:pt x="1441460" y="1907438"/>
                  </a:lnTo>
                  <a:lnTo>
                    <a:pt x="1443368" y="1895361"/>
                  </a:lnTo>
                  <a:lnTo>
                    <a:pt x="1445912" y="1883601"/>
                  </a:lnTo>
                  <a:lnTo>
                    <a:pt x="1448456" y="1872159"/>
                  </a:lnTo>
                  <a:lnTo>
                    <a:pt x="1451637" y="1861036"/>
                  </a:lnTo>
                  <a:lnTo>
                    <a:pt x="1454817" y="1850547"/>
                  </a:lnTo>
                  <a:lnTo>
                    <a:pt x="1458951" y="1840059"/>
                  </a:lnTo>
                  <a:lnTo>
                    <a:pt x="1462767" y="1830524"/>
                  </a:lnTo>
                  <a:lnTo>
                    <a:pt x="1467537" y="1820672"/>
                  </a:lnTo>
                  <a:lnTo>
                    <a:pt x="1472625" y="1811773"/>
                  </a:lnTo>
                  <a:lnTo>
                    <a:pt x="1478349" y="1802556"/>
                  </a:lnTo>
                  <a:lnTo>
                    <a:pt x="1484073" y="1794292"/>
                  </a:lnTo>
                  <a:lnTo>
                    <a:pt x="1490433" y="1786029"/>
                  </a:lnTo>
                  <a:lnTo>
                    <a:pt x="1497430" y="1777766"/>
                  </a:lnTo>
                  <a:lnTo>
                    <a:pt x="1504744" y="1770138"/>
                  </a:lnTo>
                  <a:lnTo>
                    <a:pt x="1512376" y="1762510"/>
                  </a:lnTo>
                  <a:lnTo>
                    <a:pt x="1520644" y="1755200"/>
                  </a:lnTo>
                  <a:lnTo>
                    <a:pt x="1529548" y="1748208"/>
                  </a:lnTo>
                  <a:lnTo>
                    <a:pt x="1539089" y="1741534"/>
                  </a:lnTo>
                  <a:lnTo>
                    <a:pt x="1548947" y="1734859"/>
                  </a:lnTo>
                  <a:lnTo>
                    <a:pt x="1559441" y="1728185"/>
                  </a:lnTo>
                  <a:lnTo>
                    <a:pt x="1570571" y="1721828"/>
                  </a:lnTo>
                  <a:lnTo>
                    <a:pt x="1582338" y="1715472"/>
                  </a:lnTo>
                  <a:lnTo>
                    <a:pt x="1594740" y="1709115"/>
                  </a:lnTo>
                  <a:lnTo>
                    <a:pt x="1607460" y="1703077"/>
                  </a:lnTo>
                  <a:lnTo>
                    <a:pt x="1620816" y="1697038"/>
                  </a:lnTo>
                  <a:close/>
                  <a:moveTo>
                    <a:pt x="902871" y="1697038"/>
                  </a:moveTo>
                  <a:lnTo>
                    <a:pt x="903937" y="1698486"/>
                  </a:lnTo>
                  <a:lnTo>
                    <a:pt x="980372" y="1869126"/>
                  </a:lnTo>
                  <a:lnTo>
                    <a:pt x="1001527" y="1797092"/>
                  </a:lnTo>
                  <a:lnTo>
                    <a:pt x="999293" y="1796753"/>
                  </a:lnTo>
                  <a:lnTo>
                    <a:pt x="995791" y="1795497"/>
                  </a:lnTo>
                  <a:lnTo>
                    <a:pt x="991970" y="1794241"/>
                  </a:lnTo>
                  <a:lnTo>
                    <a:pt x="988786" y="1792670"/>
                  </a:lnTo>
                  <a:lnTo>
                    <a:pt x="985283" y="1790785"/>
                  </a:lnTo>
                  <a:lnTo>
                    <a:pt x="982417" y="1788901"/>
                  </a:lnTo>
                  <a:lnTo>
                    <a:pt x="979552" y="1786702"/>
                  </a:lnTo>
                  <a:lnTo>
                    <a:pt x="977323" y="1784189"/>
                  </a:lnTo>
                  <a:lnTo>
                    <a:pt x="975094" y="1781990"/>
                  </a:lnTo>
                  <a:lnTo>
                    <a:pt x="970636" y="1776965"/>
                  </a:lnTo>
                  <a:lnTo>
                    <a:pt x="967134" y="1771625"/>
                  </a:lnTo>
                  <a:lnTo>
                    <a:pt x="964268" y="1766599"/>
                  </a:lnTo>
                  <a:lnTo>
                    <a:pt x="962357" y="1761574"/>
                  </a:lnTo>
                  <a:lnTo>
                    <a:pt x="960129" y="1756862"/>
                  </a:lnTo>
                  <a:lnTo>
                    <a:pt x="958855" y="1752464"/>
                  </a:lnTo>
                  <a:lnTo>
                    <a:pt x="957581" y="1745868"/>
                  </a:lnTo>
                  <a:lnTo>
                    <a:pt x="957263" y="1743669"/>
                  </a:lnTo>
                  <a:lnTo>
                    <a:pt x="959810" y="1744926"/>
                  </a:lnTo>
                  <a:lnTo>
                    <a:pt x="967452" y="1748695"/>
                  </a:lnTo>
                  <a:lnTo>
                    <a:pt x="972865" y="1750894"/>
                  </a:lnTo>
                  <a:lnTo>
                    <a:pt x="979233" y="1753407"/>
                  </a:lnTo>
                  <a:lnTo>
                    <a:pt x="986238" y="1755291"/>
                  </a:lnTo>
                  <a:lnTo>
                    <a:pt x="994199" y="1756862"/>
                  </a:lnTo>
                  <a:lnTo>
                    <a:pt x="1002477" y="1758118"/>
                  </a:lnTo>
                  <a:lnTo>
                    <a:pt x="1011074" y="1758747"/>
                  </a:lnTo>
                  <a:lnTo>
                    <a:pt x="1015851" y="1758747"/>
                  </a:lnTo>
                  <a:lnTo>
                    <a:pt x="1020627" y="1758747"/>
                  </a:lnTo>
                  <a:lnTo>
                    <a:pt x="1025084" y="1758432"/>
                  </a:lnTo>
                  <a:lnTo>
                    <a:pt x="1029861" y="1757490"/>
                  </a:lnTo>
                  <a:lnTo>
                    <a:pt x="1034955" y="1756862"/>
                  </a:lnTo>
                  <a:lnTo>
                    <a:pt x="1039731" y="1755605"/>
                  </a:lnTo>
                  <a:lnTo>
                    <a:pt x="1044507" y="1754035"/>
                  </a:lnTo>
                  <a:lnTo>
                    <a:pt x="1049284" y="1751836"/>
                  </a:lnTo>
                  <a:lnTo>
                    <a:pt x="1054378" y="1749637"/>
                  </a:lnTo>
                  <a:lnTo>
                    <a:pt x="1059154" y="1747125"/>
                  </a:lnTo>
                  <a:lnTo>
                    <a:pt x="1063612" y="1743669"/>
                  </a:lnTo>
                  <a:lnTo>
                    <a:pt x="1068388" y="1739900"/>
                  </a:lnTo>
                  <a:lnTo>
                    <a:pt x="1068070" y="1742727"/>
                  </a:lnTo>
                  <a:lnTo>
                    <a:pt x="1067114" y="1749009"/>
                  </a:lnTo>
                  <a:lnTo>
                    <a:pt x="1066159" y="1753407"/>
                  </a:lnTo>
                  <a:lnTo>
                    <a:pt x="1064886" y="1758118"/>
                  </a:lnTo>
                  <a:lnTo>
                    <a:pt x="1062657" y="1763144"/>
                  </a:lnTo>
                  <a:lnTo>
                    <a:pt x="1060428" y="1768484"/>
                  </a:lnTo>
                  <a:lnTo>
                    <a:pt x="1057562" y="1774138"/>
                  </a:lnTo>
                  <a:lnTo>
                    <a:pt x="1054060" y="1779163"/>
                  </a:lnTo>
                  <a:lnTo>
                    <a:pt x="1049920" y="1783875"/>
                  </a:lnTo>
                  <a:lnTo>
                    <a:pt x="1047691" y="1786388"/>
                  </a:lnTo>
                  <a:lnTo>
                    <a:pt x="1044826" y="1788587"/>
                  </a:lnTo>
                  <a:lnTo>
                    <a:pt x="1042279" y="1790471"/>
                  </a:lnTo>
                  <a:lnTo>
                    <a:pt x="1039413" y="1792356"/>
                  </a:lnTo>
                  <a:lnTo>
                    <a:pt x="1036229" y="1793927"/>
                  </a:lnTo>
                  <a:lnTo>
                    <a:pt x="1033045" y="1795497"/>
                  </a:lnTo>
                  <a:lnTo>
                    <a:pt x="1030775" y="1796108"/>
                  </a:lnTo>
                  <a:lnTo>
                    <a:pt x="1041937" y="1866254"/>
                  </a:lnTo>
                  <a:lnTo>
                    <a:pt x="1126943" y="1698990"/>
                  </a:lnTo>
                  <a:lnTo>
                    <a:pt x="1138014" y="1704984"/>
                  </a:lnTo>
                  <a:lnTo>
                    <a:pt x="1149120" y="1711340"/>
                  </a:lnTo>
                  <a:lnTo>
                    <a:pt x="1159592" y="1717697"/>
                  </a:lnTo>
                  <a:lnTo>
                    <a:pt x="1170382" y="1724053"/>
                  </a:lnTo>
                  <a:lnTo>
                    <a:pt x="1180536" y="1730728"/>
                  </a:lnTo>
                  <a:lnTo>
                    <a:pt x="1190056" y="1737402"/>
                  </a:lnTo>
                  <a:lnTo>
                    <a:pt x="1199576" y="1744394"/>
                  </a:lnTo>
                  <a:lnTo>
                    <a:pt x="1208461" y="1751386"/>
                  </a:lnTo>
                  <a:lnTo>
                    <a:pt x="1217029" y="1758378"/>
                  </a:lnTo>
                  <a:lnTo>
                    <a:pt x="1225280" y="1766324"/>
                  </a:lnTo>
                  <a:lnTo>
                    <a:pt x="1233213" y="1773634"/>
                  </a:lnTo>
                  <a:lnTo>
                    <a:pt x="1240512" y="1781579"/>
                  </a:lnTo>
                  <a:lnTo>
                    <a:pt x="1247493" y="1789525"/>
                  </a:lnTo>
                  <a:lnTo>
                    <a:pt x="1254474" y="1797788"/>
                  </a:lnTo>
                  <a:lnTo>
                    <a:pt x="1260821" y="1806688"/>
                  </a:lnTo>
                  <a:lnTo>
                    <a:pt x="1266850" y="1815269"/>
                  </a:lnTo>
                  <a:lnTo>
                    <a:pt x="1272245" y="1824804"/>
                  </a:lnTo>
                  <a:lnTo>
                    <a:pt x="1277639" y="1834021"/>
                  </a:lnTo>
                  <a:lnTo>
                    <a:pt x="1282399" y="1844191"/>
                  </a:lnTo>
                  <a:lnTo>
                    <a:pt x="1286842" y="1854043"/>
                  </a:lnTo>
                  <a:lnTo>
                    <a:pt x="1291285" y="1864532"/>
                  </a:lnTo>
                  <a:lnTo>
                    <a:pt x="1294775" y="1875656"/>
                  </a:lnTo>
                  <a:lnTo>
                    <a:pt x="1298583" y="1886779"/>
                  </a:lnTo>
                  <a:lnTo>
                    <a:pt x="1301439" y="1898539"/>
                  </a:lnTo>
                  <a:lnTo>
                    <a:pt x="1304295" y="1910616"/>
                  </a:lnTo>
                  <a:lnTo>
                    <a:pt x="1306517" y="1923011"/>
                  </a:lnTo>
                  <a:lnTo>
                    <a:pt x="1308421" y="1936042"/>
                  </a:lnTo>
                  <a:lnTo>
                    <a:pt x="1310325" y="1949391"/>
                  </a:lnTo>
                  <a:lnTo>
                    <a:pt x="1311594" y="1963375"/>
                  </a:lnTo>
                  <a:lnTo>
                    <a:pt x="1312228" y="1977677"/>
                  </a:lnTo>
                  <a:lnTo>
                    <a:pt x="1312863" y="1992933"/>
                  </a:lnTo>
                  <a:lnTo>
                    <a:pt x="1312863" y="2008188"/>
                  </a:lnTo>
                  <a:lnTo>
                    <a:pt x="717550" y="2008188"/>
                  </a:lnTo>
                  <a:lnTo>
                    <a:pt x="717867" y="1992297"/>
                  </a:lnTo>
                  <a:lnTo>
                    <a:pt x="718185" y="1976724"/>
                  </a:lnTo>
                  <a:lnTo>
                    <a:pt x="718819" y="1962104"/>
                  </a:lnTo>
                  <a:lnTo>
                    <a:pt x="719454" y="1947802"/>
                  </a:lnTo>
                  <a:lnTo>
                    <a:pt x="720723" y="1934135"/>
                  </a:lnTo>
                  <a:lnTo>
                    <a:pt x="721993" y="1920787"/>
                  </a:lnTo>
                  <a:lnTo>
                    <a:pt x="723897" y="1907438"/>
                  </a:lnTo>
                  <a:lnTo>
                    <a:pt x="725801" y="1895361"/>
                  </a:lnTo>
                  <a:lnTo>
                    <a:pt x="728022" y="1883601"/>
                  </a:lnTo>
                  <a:lnTo>
                    <a:pt x="730878" y="1872159"/>
                  </a:lnTo>
                  <a:lnTo>
                    <a:pt x="734051" y="1861036"/>
                  </a:lnTo>
                  <a:lnTo>
                    <a:pt x="737542" y="1850547"/>
                  </a:lnTo>
                  <a:lnTo>
                    <a:pt x="741033" y="1840059"/>
                  </a:lnTo>
                  <a:lnTo>
                    <a:pt x="745475" y="1830524"/>
                  </a:lnTo>
                  <a:lnTo>
                    <a:pt x="750235" y="1820672"/>
                  </a:lnTo>
                  <a:lnTo>
                    <a:pt x="755313" y="1811773"/>
                  </a:lnTo>
                  <a:lnTo>
                    <a:pt x="760390" y="1802556"/>
                  </a:lnTo>
                  <a:lnTo>
                    <a:pt x="766419" y="1794292"/>
                  </a:lnTo>
                  <a:lnTo>
                    <a:pt x="772766" y="1786029"/>
                  </a:lnTo>
                  <a:lnTo>
                    <a:pt x="779430" y="1777766"/>
                  </a:lnTo>
                  <a:lnTo>
                    <a:pt x="786728" y="1770138"/>
                  </a:lnTo>
                  <a:lnTo>
                    <a:pt x="794979" y="1762510"/>
                  </a:lnTo>
                  <a:lnTo>
                    <a:pt x="802912" y="1755200"/>
                  </a:lnTo>
                  <a:lnTo>
                    <a:pt x="811797" y="1748208"/>
                  </a:lnTo>
                  <a:lnTo>
                    <a:pt x="821317" y="1741534"/>
                  </a:lnTo>
                  <a:lnTo>
                    <a:pt x="831155" y="1734859"/>
                  </a:lnTo>
                  <a:lnTo>
                    <a:pt x="841627" y="1728185"/>
                  </a:lnTo>
                  <a:lnTo>
                    <a:pt x="852733" y="1721828"/>
                  </a:lnTo>
                  <a:lnTo>
                    <a:pt x="864157" y="1715472"/>
                  </a:lnTo>
                  <a:lnTo>
                    <a:pt x="876533" y="1709115"/>
                  </a:lnTo>
                  <a:lnTo>
                    <a:pt x="889544" y="1703077"/>
                  </a:lnTo>
                  <a:lnTo>
                    <a:pt x="902871" y="1697038"/>
                  </a:lnTo>
                  <a:close/>
                  <a:moveTo>
                    <a:pt x="185540" y="1697038"/>
                  </a:moveTo>
                  <a:lnTo>
                    <a:pt x="186040" y="1697719"/>
                  </a:lnTo>
                  <a:lnTo>
                    <a:pt x="262534" y="1869986"/>
                  </a:lnTo>
                  <a:lnTo>
                    <a:pt x="283868" y="1797044"/>
                  </a:lnTo>
                  <a:lnTo>
                    <a:pt x="281820" y="1796753"/>
                  </a:lnTo>
                  <a:lnTo>
                    <a:pt x="278021" y="1795497"/>
                  </a:lnTo>
                  <a:lnTo>
                    <a:pt x="274538" y="1794241"/>
                  </a:lnTo>
                  <a:lnTo>
                    <a:pt x="271056" y="1792670"/>
                  </a:lnTo>
                  <a:lnTo>
                    <a:pt x="268207" y="1790785"/>
                  </a:lnTo>
                  <a:lnTo>
                    <a:pt x="265041" y="1788901"/>
                  </a:lnTo>
                  <a:lnTo>
                    <a:pt x="262508" y="1786702"/>
                  </a:lnTo>
                  <a:lnTo>
                    <a:pt x="259975" y="1784189"/>
                  </a:lnTo>
                  <a:lnTo>
                    <a:pt x="257442" y="1781990"/>
                  </a:lnTo>
                  <a:lnTo>
                    <a:pt x="253643" y="1776965"/>
                  </a:lnTo>
                  <a:lnTo>
                    <a:pt x="249844" y="1771625"/>
                  </a:lnTo>
                  <a:lnTo>
                    <a:pt x="247311" y="1766599"/>
                  </a:lnTo>
                  <a:lnTo>
                    <a:pt x="244778" y="1761574"/>
                  </a:lnTo>
                  <a:lnTo>
                    <a:pt x="243195" y="1756862"/>
                  </a:lnTo>
                  <a:lnTo>
                    <a:pt x="241929" y="1752464"/>
                  </a:lnTo>
                  <a:lnTo>
                    <a:pt x="240030" y="1745868"/>
                  </a:lnTo>
                  <a:lnTo>
                    <a:pt x="239713" y="1743669"/>
                  </a:lnTo>
                  <a:lnTo>
                    <a:pt x="242562" y="1744926"/>
                  </a:lnTo>
                  <a:lnTo>
                    <a:pt x="250161" y="1748695"/>
                  </a:lnTo>
                  <a:lnTo>
                    <a:pt x="255543" y="1750894"/>
                  </a:lnTo>
                  <a:lnTo>
                    <a:pt x="261875" y="1753407"/>
                  </a:lnTo>
                  <a:lnTo>
                    <a:pt x="268840" y="1755291"/>
                  </a:lnTo>
                  <a:lnTo>
                    <a:pt x="276438" y="1756862"/>
                  </a:lnTo>
                  <a:lnTo>
                    <a:pt x="284669" y="1758118"/>
                  </a:lnTo>
                  <a:lnTo>
                    <a:pt x="293851" y="1758747"/>
                  </a:lnTo>
                  <a:lnTo>
                    <a:pt x="297966" y="1758747"/>
                  </a:lnTo>
                  <a:lnTo>
                    <a:pt x="302715" y="1758747"/>
                  </a:lnTo>
                  <a:lnTo>
                    <a:pt x="307464" y="1758432"/>
                  </a:lnTo>
                  <a:lnTo>
                    <a:pt x="312530" y="1757490"/>
                  </a:lnTo>
                  <a:lnTo>
                    <a:pt x="316962" y="1756862"/>
                  </a:lnTo>
                  <a:lnTo>
                    <a:pt x="322028" y="1755605"/>
                  </a:lnTo>
                  <a:lnTo>
                    <a:pt x="326777" y="1754035"/>
                  </a:lnTo>
                  <a:lnTo>
                    <a:pt x="331526" y="1751836"/>
                  </a:lnTo>
                  <a:lnTo>
                    <a:pt x="336274" y="1749637"/>
                  </a:lnTo>
                  <a:lnTo>
                    <a:pt x="341023" y="1747125"/>
                  </a:lnTo>
                  <a:lnTo>
                    <a:pt x="346089" y="1743669"/>
                  </a:lnTo>
                  <a:lnTo>
                    <a:pt x="350838" y="1739900"/>
                  </a:lnTo>
                  <a:lnTo>
                    <a:pt x="350521" y="1742727"/>
                  </a:lnTo>
                  <a:lnTo>
                    <a:pt x="348938" y="1749009"/>
                  </a:lnTo>
                  <a:lnTo>
                    <a:pt x="347989" y="1753407"/>
                  </a:lnTo>
                  <a:lnTo>
                    <a:pt x="346722" y="1758118"/>
                  </a:lnTo>
                  <a:lnTo>
                    <a:pt x="345139" y="1763144"/>
                  </a:lnTo>
                  <a:lnTo>
                    <a:pt x="342606" y="1768484"/>
                  </a:lnTo>
                  <a:lnTo>
                    <a:pt x="339757" y="1774138"/>
                  </a:lnTo>
                  <a:lnTo>
                    <a:pt x="336274" y="1779163"/>
                  </a:lnTo>
                  <a:lnTo>
                    <a:pt x="332159" y="1783875"/>
                  </a:lnTo>
                  <a:lnTo>
                    <a:pt x="329626" y="1786388"/>
                  </a:lnTo>
                  <a:lnTo>
                    <a:pt x="327410" y="1788587"/>
                  </a:lnTo>
                  <a:lnTo>
                    <a:pt x="324877" y="1790471"/>
                  </a:lnTo>
                  <a:lnTo>
                    <a:pt x="321711" y="1792356"/>
                  </a:lnTo>
                  <a:lnTo>
                    <a:pt x="318862" y="1793927"/>
                  </a:lnTo>
                  <a:lnTo>
                    <a:pt x="315379" y="1795497"/>
                  </a:lnTo>
                  <a:lnTo>
                    <a:pt x="313294" y="1796061"/>
                  </a:lnTo>
                  <a:lnTo>
                    <a:pt x="324147" y="1864546"/>
                  </a:lnTo>
                  <a:lnTo>
                    <a:pt x="406919" y="1700746"/>
                  </a:lnTo>
                  <a:lnTo>
                    <a:pt x="408505" y="1698627"/>
                  </a:lnTo>
                  <a:lnTo>
                    <a:pt x="419923" y="1704984"/>
                  </a:lnTo>
                  <a:lnTo>
                    <a:pt x="431023" y="1711340"/>
                  </a:lnTo>
                  <a:lnTo>
                    <a:pt x="442124" y="1717697"/>
                  </a:lnTo>
                  <a:lnTo>
                    <a:pt x="452590" y="1724053"/>
                  </a:lnTo>
                  <a:lnTo>
                    <a:pt x="462422" y="1730728"/>
                  </a:lnTo>
                  <a:lnTo>
                    <a:pt x="472254" y="1737402"/>
                  </a:lnTo>
                  <a:lnTo>
                    <a:pt x="481452" y="1744394"/>
                  </a:lnTo>
                  <a:lnTo>
                    <a:pt x="490333" y="1751386"/>
                  </a:lnTo>
                  <a:lnTo>
                    <a:pt x="499213" y="1758378"/>
                  </a:lnTo>
                  <a:lnTo>
                    <a:pt x="507459" y="1766324"/>
                  </a:lnTo>
                  <a:lnTo>
                    <a:pt x="515071" y="1773634"/>
                  </a:lnTo>
                  <a:lnTo>
                    <a:pt x="522683" y="1781579"/>
                  </a:lnTo>
                  <a:lnTo>
                    <a:pt x="529978" y="1789525"/>
                  </a:lnTo>
                  <a:lnTo>
                    <a:pt x="536638" y="1797788"/>
                  </a:lnTo>
                  <a:lnTo>
                    <a:pt x="542981" y="1806688"/>
                  </a:lnTo>
                  <a:lnTo>
                    <a:pt x="549008" y="1815269"/>
                  </a:lnTo>
                  <a:lnTo>
                    <a:pt x="554399" y="1824804"/>
                  </a:lnTo>
                  <a:lnTo>
                    <a:pt x="559791" y="1834021"/>
                  </a:lnTo>
                  <a:lnTo>
                    <a:pt x="564548" y="1844191"/>
                  </a:lnTo>
                  <a:lnTo>
                    <a:pt x="569306" y="1854043"/>
                  </a:lnTo>
                  <a:lnTo>
                    <a:pt x="573112" y="1864532"/>
                  </a:lnTo>
                  <a:lnTo>
                    <a:pt x="577235" y="1875656"/>
                  </a:lnTo>
                  <a:lnTo>
                    <a:pt x="580407" y="1886779"/>
                  </a:lnTo>
                  <a:lnTo>
                    <a:pt x="583578" y="1898539"/>
                  </a:lnTo>
                  <a:lnTo>
                    <a:pt x="586115" y="1910616"/>
                  </a:lnTo>
                  <a:lnTo>
                    <a:pt x="588653" y="1923011"/>
                  </a:lnTo>
                  <a:lnTo>
                    <a:pt x="590556" y="1936042"/>
                  </a:lnTo>
                  <a:lnTo>
                    <a:pt x="592142" y="1949391"/>
                  </a:lnTo>
                  <a:lnTo>
                    <a:pt x="593410" y="1963375"/>
                  </a:lnTo>
                  <a:lnTo>
                    <a:pt x="594679" y="1977677"/>
                  </a:lnTo>
                  <a:lnTo>
                    <a:pt x="594996" y="1992933"/>
                  </a:lnTo>
                  <a:lnTo>
                    <a:pt x="595313" y="2008188"/>
                  </a:lnTo>
                  <a:lnTo>
                    <a:pt x="0" y="2008188"/>
                  </a:lnTo>
                  <a:lnTo>
                    <a:pt x="0" y="1992297"/>
                  </a:lnTo>
                  <a:lnTo>
                    <a:pt x="317" y="1976724"/>
                  </a:lnTo>
                  <a:lnTo>
                    <a:pt x="952" y="1962104"/>
                  </a:lnTo>
                  <a:lnTo>
                    <a:pt x="2220" y="1947802"/>
                  </a:lnTo>
                  <a:lnTo>
                    <a:pt x="3172" y="1934135"/>
                  </a:lnTo>
                  <a:lnTo>
                    <a:pt x="4440" y="1920787"/>
                  </a:lnTo>
                  <a:lnTo>
                    <a:pt x="6343" y="1907438"/>
                  </a:lnTo>
                  <a:lnTo>
                    <a:pt x="8563" y="1895361"/>
                  </a:lnTo>
                  <a:lnTo>
                    <a:pt x="10784" y="1883601"/>
                  </a:lnTo>
                  <a:lnTo>
                    <a:pt x="13321" y="1872159"/>
                  </a:lnTo>
                  <a:lnTo>
                    <a:pt x="16492" y="1861036"/>
                  </a:lnTo>
                  <a:lnTo>
                    <a:pt x="19664" y="1850547"/>
                  </a:lnTo>
                  <a:lnTo>
                    <a:pt x="23787" y="1840059"/>
                  </a:lnTo>
                  <a:lnTo>
                    <a:pt x="27910" y="1830524"/>
                  </a:lnTo>
                  <a:lnTo>
                    <a:pt x="32351" y="1820672"/>
                  </a:lnTo>
                  <a:lnTo>
                    <a:pt x="37425" y="1811773"/>
                  </a:lnTo>
                  <a:lnTo>
                    <a:pt x="43134" y="1802556"/>
                  </a:lnTo>
                  <a:lnTo>
                    <a:pt x="48843" y="1794292"/>
                  </a:lnTo>
                  <a:lnTo>
                    <a:pt x="55186" y="1786029"/>
                  </a:lnTo>
                  <a:lnTo>
                    <a:pt x="62164" y="1777766"/>
                  </a:lnTo>
                  <a:lnTo>
                    <a:pt x="69459" y="1770138"/>
                  </a:lnTo>
                  <a:lnTo>
                    <a:pt x="77070" y="1762510"/>
                  </a:lnTo>
                  <a:lnTo>
                    <a:pt x="85317" y="1755200"/>
                  </a:lnTo>
                  <a:lnTo>
                    <a:pt x="94514" y="1748208"/>
                  </a:lnTo>
                  <a:lnTo>
                    <a:pt x="103712" y="1741534"/>
                  </a:lnTo>
                  <a:lnTo>
                    <a:pt x="113544" y="1734859"/>
                  </a:lnTo>
                  <a:lnTo>
                    <a:pt x="124010" y="1728185"/>
                  </a:lnTo>
                  <a:lnTo>
                    <a:pt x="135111" y="1721828"/>
                  </a:lnTo>
                  <a:lnTo>
                    <a:pt x="146846" y="1715472"/>
                  </a:lnTo>
                  <a:lnTo>
                    <a:pt x="159215" y="1709115"/>
                  </a:lnTo>
                  <a:lnTo>
                    <a:pt x="171902" y="1703077"/>
                  </a:lnTo>
                  <a:lnTo>
                    <a:pt x="185540" y="1697038"/>
                  </a:lnTo>
                  <a:close/>
                  <a:moveTo>
                    <a:pt x="1733551" y="1376363"/>
                  </a:moveTo>
                  <a:lnTo>
                    <a:pt x="1742737" y="1376998"/>
                  </a:lnTo>
                  <a:lnTo>
                    <a:pt x="1752557" y="1378268"/>
                  </a:lnTo>
                  <a:lnTo>
                    <a:pt x="1763644" y="1380491"/>
                  </a:lnTo>
                  <a:lnTo>
                    <a:pt x="1774731" y="1383348"/>
                  </a:lnTo>
                  <a:lnTo>
                    <a:pt x="1780433" y="1384936"/>
                  </a:lnTo>
                  <a:lnTo>
                    <a:pt x="1786135" y="1387158"/>
                  </a:lnTo>
                  <a:lnTo>
                    <a:pt x="1791520" y="1389063"/>
                  </a:lnTo>
                  <a:lnTo>
                    <a:pt x="1797222" y="1391603"/>
                  </a:lnTo>
                  <a:lnTo>
                    <a:pt x="1802924" y="1394461"/>
                  </a:lnTo>
                  <a:lnTo>
                    <a:pt x="1808309" y="1397001"/>
                  </a:lnTo>
                  <a:lnTo>
                    <a:pt x="1813694" y="1400493"/>
                  </a:lnTo>
                  <a:lnTo>
                    <a:pt x="1819079" y="1403986"/>
                  </a:lnTo>
                  <a:lnTo>
                    <a:pt x="1823831" y="1407796"/>
                  </a:lnTo>
                  <a:lnTo>
                    <a:pt x="1828582" y="1411606"/>
                  </a:lnTo>
                  <a:lnTo>
                    <a:pt x="1833334" y="1416051"/>
                  </a:lnTo>
                  <a:lnTo>
                    <a:pt x="1837769" y="1421131"/>
                  </a:lnTo>
                  <a:lnTo>
                    <a:pt x="1841570" y="1426211"/>
                  </a:lnTo>
                  <a:lnTo>
                    <a:pt x="1845371" y="1431608"/>
                  </a:lnTo>
                  <a:lnTo>
                    <a:pt x="1848222" y="1437006"/>
                  </a:lnTo>
                  <a:lnTo>
                    <a:pt x="1851390" y="1443038"/>
                  </a:lnTo>
                  <a:lnTo>
                    <a:pt x="1853607" y="1449388"/>
                  </a:lnTo>
                  <a:lnTo>
                    <a:pt x="1855508" y="1456373"/>
                  </a:lnTo>
                  <a:lnTo>
                    <a:pt x="1857408" y="1463676"/>
                  </a:lnTo>
                  <a:lnTo>
                    <a:pt x="1858359" y="1471296"/>
                  </a:lnTo>
                  <a:lnTo>
                    <a:pt x="1858675" y="1479233"/>
                  </a:lnTo>
                  <a:lnTo>
                    <a:pt x="1858675" y="1487488"/>
                  </a:lnTo>
                  <a:lnTo>
                    <a:pt x="1858042" y="1496378"/>
                  </a:lnTo>
                  <a:lnTo>
                    <a:pt x="1856775" y="1505586"/>
                  </a:lnTo>
                  <a:lnTo>
                    <a:pt x="1857408" y="1505586"/>
                  </a:lnTo>
                  <a:lnTo>
                    <a:pt x="1858992" y="1506221"/>
                  </a:lnTo>
                  <a:lnTo>
                    <a:pt x="1861210" y="1507491"/>
                  </a:lnTo>
                  <a:lnTo>
                    <a:pt x="1864377" y="1509713"/>
                  </a:lnTo>
                  <a:lnTo>
                    <a:pt x="1865644" y="1511301"/>
                  </a:lnTo>
                  <a:lnTo>
                    <a:pt x="1866912" y="1512888"/>
                  </a:lnTo>
                  <a:lnTo>
                    <a:pt x="1868179" y="1514793"/>
                  </a:lnTo>
                  <a:lnTo>
                    <a:pt x="1869446" y="1517651"/>
                  </a:lnTo>
                  <a:lnTo>
                    <a:pt x="1870396" y="1520191"/>
                  </a:lnTo>
                  <a:lnTo>
                    <a:pt x="1871030" y="1523683"/>
                  </a:lnTo>
                  <a:lnTo>
                    <a:pt x="1871663" y="1527176"/>
                  </a:lnTo>
                  <a:lnTo>
                    <a:pt x="1871663" y="1531621"/>
                  </a:lnTo>
                  <a:lnTo>
                    <a:pt x="1871663" y="1539558"/>
                  </a:lnTo>
                  <a:lnTo>
                    <a:pt x="1871030" y="1546543"/>
                  </a:lnTo>
                  <a:lnTo>
                    <a:pt x="1870079" y="1552893"/>
                  </a:lnTo>
                  <a:lnTo>
                    <a:pt x="1868495" y="1557973"/>
                  </a:lnTo>
                  <a:lnTo>
                    <a:pt x="1866912" y="1562418"/>
                  </a:lnTo>
                  <a:lnTo>
                    <a:pt x="1865011" y="1566228"/>
                  </a:lnTo>
                  <a:lnTo>
                    <a:pt x="1863110" y="1569721"/>
                  </a:lnTo>
                  <a:lnTo>
                    <a:pt x="1860576" y="1572578"/>
                  </a:lnTo>
                  <a:lnTo>
                    <a:pt x="1858359" y="1575753"/>
                  </a:lnTo>
                  <a:lnTo>
                    <a:pt x="1857092" y="1577341"/>
                  </a:lnTo>
                  <a:lnTo>
                    <a:pt x="1855508" y="1579881"/>
                  </a:lnTo>
                  <a:lnTo>
                    <a:pt x="1854241" y="1582421"/>
                  </a:lnTo>
                  <a:lnTo>
                    <a:pt x="1853290" y="1585596"/>
                  </a:lnTo>
                  <a:lnTo>
                    <a:pt x="1852340" y="1589406"/>
                  </a:lnTo>
                  <a:lnTo>
                    <a:pt x="1851707" y="1593851"/>
                  </a:lnTo>
                  <a:lnTo>
                    <a:pt x="1851073" y="1598931"/>
                  </a:lnTo>
                  <a:lnTo>
                    <a:pt x="1850439" y="1603693"/>
                  </a:lnTo>
                  <a:lnTo>
                    <a:pt x="1848856" y="1608773"/>
                  </a:lnTo>
                  <a:lnTo>
                    <a:pt x="1847588" y="1614171"/>
                  </a:lnTo>
                  <a:lnTo>
                    <a:pt x="1846005" y="1619568"/>
                  </a:lnTo>
                  <a:lnTo>
                    <a:pt x="1844104" y="1624966"/>
                  </a:lnTo>
                  <a:lnTo>
                    <a:pt x="1839669" y="1635444"/>
                  </a:lnTo>
                  <a:lnTo>
                    <a:pt x="1834284" y="1646239"/>
                  </a:lnTo>
                  <a:lnTo>
                    <a:pt x="1831433" y="1651636"/>
                  </a:lnTo>
                  <a:lnTo>
                    <a:pt x="1827949" y="1657034"/>
                  </a:lnTo>
                  <a:lnTo>
                    <a:pt x="1824781" y="1661796"/>
                  </a:lnTo>
                  <a:lnTo>
                    <a:pt x="1821296" y="1666876"/>
                  </a:lnTo>
                  <a:lnTo>
                    <a:pt x="1817178" y="1671956"/>
                  </a:lnTo>
                  <a:lnTo>
                    <a:pt x="1813694" y="1676719"/>
                  </a:lnTo>
                  <a:lnTo>
                    <a:pt x="1809576" y="1681164"/>
                  </a:lnTo>
                  <a:lnTo>
                    <a:pt x="1805458" y="1685926"/>
                  </a:lnTo>
                  <a:lnTo>
                    <a:pt x="1801023" y="1690371"/>
                  </a:lnTo>
                  <a:lnTo>
                    <a:pt x="1796588" y="1694181"/>
                  </a:lnTo>
                  <a:lnTo>
                    <a:pt x="1791837" y="1698309"/>
                  </a:lnTo>
                  <a:lnTo>
                    <a:pt x="1787085" y="1702119"/>
                  </a:lnTo>
                  <a:lnTo>
                    <a:pt x="1782333" y="1705294"/>
                  </a:lnTo>
                  <a:lnTo>
                    <a:pt x="1777265" y="1708469"/>
                  </a:lnTo>
                  <a:lnTo>
                    <a:pt x="1771880" y="1711009"/>
                  </a:lnTo>
                  <a:lnTo>
                    <a:pt x="1767128" y="1713549"/>
                  </a:lnTo>
                  <a:lnTo>
                    <a:pt x="1761743" y="1715771"/>
                  </a:lnTo>
                  <a:lnTo>
                    <a:pt x="1756041" y="1717676"/>
                  </a:lnTo>
                  <a:lnTo>
                    <a:pt x="1750656" y="1718946"/>
                  </a:lnTo>
                  <a:lnTo>
                    <a:pt x="1744954" y="1719899"/>
                  </a:lnTo>
                  <a:lnTo>
                    <a:pt x="1739253" y="1720534"/>
                  </a:lnTo>
                  <a:lnTo>
                    <a:pt x="1733551" y="1720851"/>
                  </a:lnTo>
                  <a:lnTo>
                    <a:pt x="1728166" y="1720534"/>
                  </a:lnTo>
                  <a:lnTo>
                    <a:pt x="1722464" y="1719899"/>
                  </a:lnTo>
                  <a:lnTo>
                    <a:pt x="1716762" y="1718946"/>
                  </a:lnTo>
                  <a:lnTo>
                    <a:pt x="1711060" y="1717676"/>
                  </a:lnTo>
                  <a:lnTo>
                    <a:pt x="1705675" y="1715771"/>
                  </a:lnTo>
                  <a:lnTo>
                    <a:pt x="1700290" y="1713549"/>
                  </a:lnTo>
                  <a:lnTo>
                    <a:pt x="1694904" y="1711009"/>
                  </a:lnTo>
                  <a:lnTo>
                    <a:pt x="1690153" y="1708469"/>
                  </a:lnTo>
                  <a:lnTo>
                    <a:pt x="1685085" y="1705294"/>
                  </a:lnTo>
                  <a:lnTo>
                    <a:pt x="1680016" y="1702119"/>
                  </a:lnTo>
                  <a:lnTo>
                    <a:pt x="1675265" y="1698309"/>
                  </a:lnTo>
                  <a:lnTo>
                    <a:pt x="1670830" y="1694181"/>
                  </a:lnTo>
                  <a:lnTo>
                    <a:pt x="1666395" y="1690371"/>
                  </a:lnTo>
                  <a:lnTo>
                    <a:pt x="1661960" y="1685926"/>
                  </a:lnTo>
                  <a:lnTo>
                    <a:pt x="1657842" y="1681164"/>
                  </a:lnTo>
                  <a:lnTo>
                    <a:pt x="1653724" y="1676719"/>
                  </a:lnTo>
                  <a:lnTo>
                    <a:pt x="1649606" y="1671956"/>
                  </a:lnTo>
                  <a:lnTo>
                    <a:pt x="1646122" y="1666876"/>
                  </a:lnTo>
                  <a:lnTo>
                    <a:pt x="1642637" y="1661796"/>
                  </a:lnTo>
                  <a:lnTo>
                    <a:pt x="1639469" y="1657034"/>
                  </a:lnTo>
                  <a:lnTo>
                    <a:pt x="1635985" y="1651636"/>
                  </a:lnTo>
                  <a:lnTo>
                    <a:pt x="1633134" y="1646239"/>
                  </a:lnTo>
                  <a:lnTo>
                    <a:pt x="1627749" y="1635444"/>
                  </a:lnTo>
                  <a:lnTo>
                    <a:pt x="1623314" y="1624966"/>
                  </a:lnTo>
                  <a:lnTo>
                    <a:pt x="1621413" y="1619568"/>
                  </a:lnTo>
                  <a:lnTo>
                    <a:pt x="1619830" y="1614171"/>
                  </a:lnTo>
                  <a:lnTo>
                    <a:pt x="1618246" y="1608773"/>
                  </a:lnTo>
                  <a:lnTo>
                    <a:pt x="1616979" y="1603693"/>
                  </a:lnTo>
                  <a:lnTo>
                    <a:pt x="1616028" y="1598931"/>
                  </a:lnTo>
                  <a:lnTo>
                    <a:pt x="1615395" y="1593851"/>
                  </a:lnTo>
                  <a:lnTo>
                    <a:pt x="1614761" y="1589406"/>
                  </a:lnTo>
                  <a:lnTo>
                    <a:pt x="1614128" y="1585596"/>
                  </a:lnTo>
                  <a:lnTo>
                    <a:pt x="1612861" y="1582421"/>
                  </a:lnTo>
                  <a:lnTo>
                    <a:pt x="1611593" y="1579881"/>
                  </a:lnTo>
                  <a:lnTo>
                    <a:pt x="1610326" y="1577341"/>
                  </a:lnTo>
                  <a:lnTo>
                    <a:pt x="1609059" y="1575753"/>
                  </a:lnTo>
                  <a:lnTo>
                    <a:pt x="1606842" y="1572578"/>
                  </a:lnTo>
                  <a:lnTo>
                    <a:pt x="1604308" y="1569721"/>
                  </a:lnTo>
                  <a:lnTo>
                    <a:pt x="1602090" y="1566228"/>
                  </a:lnTo>
                  <a:lnTo>
                    <a:pt x="1600506" y="1562418"/>
                  </a:lnTo>
                  <a:lnTo>
                    <a:pt x="1598606" y="1557973"/>
                  </a:lnTo>
                  <a:lnTo>
                    <a:pt x="1597339" y="1552893"/>
                  </a:lnTo>
                  <a:lnTo>
                    <a:pt x="1596388" y="1546543"/>
                  </a:lnTo>
                  <a:lnTo>
                    <a:pt x="1595755" y="1539558"/>
                  </a:lnTo>
                  <a:lnTo>
                    <a:pt x="1595438" y="1531621"/>
                  </a:lnTo>
                  <a:lnTo>
                    <a:pt x="1595755" y="1527176"/>
                  </a:lnTo>
                  <a:lnTo>
                    <a:pt x="1596072" y="1523683"/>
                  </a:lnTo>
                  <a:lnTo>
                    <a:pt x="1596705" y="1520191"/>
                  </a:lnTo>
                  <a:lnTo>
                    <a:pt x="1597656" y="1517651"/>
                  </a:lnTo>
                  <a:lnTo>
                    <a:pt x="1598923" y="1514793"/>
                  </a:lnTo>
                  <a:lnTo>
                    <a:pt x="1600506" y="1512888"/>
                  </a:lnTo>
                  <a:lnTo>
                    <a:pt x="1601774" y="1511301"/>
                  </a:lnTo>
                  <a:lnTo>
                    <a:pt x="1603041" y="1509713"/>
                  </a:lnTo>
                  <a:lnTo>
                    <a:pt x="1605575" y="1507491"/>
                  </a:lnTo>
                  <a:lnTo>
                    <a:pt x="1608426" y="1506221"/>
                  </a:lnTo>
                  <a:lnTo>
                    <a:pt x="1610010" y="1505586"/>
                  </a:lnTo>
                  <a:lnTo>
                    <a:pt x="1610643" y="1505586"/>
                  </a:lnTo>
                  <a:lnTo>
                    <a:pt x="1609376" y="1496378"/>
                  </a:lnTo>
                  <a:lnTo>
                    <a:pt x="1608743" y="1487488"/>
                  </a:lnTo>
                  <a:lnTo>
                    <a:pt x="1608426" y="1479233"/>
                  </a:lnTo>
                  <a:lnTo>
                    <a:pt x="1609059" y="1471296"/>
                  </a:lnTo>
                  <a:lnTo>
                    <a:pt x="1610010" y="1463676"/>
                  </a:lnTo>
                  <a:lnTo>
                    <a:pt x="1611277" y="1456373"/>
                  </a:lnTo>
                  <a:lnTo>
                    <a:pt x="1613494" y="1449388"/>
                  </a:lnTo>
                  <a:lnTo>
                    <a:pt x="1616028" y="1443038"/>
                  </a:lnTo>
                  <a:lnTo>
                    <a:pt x="1618879" y="1437006"/>
                  </a:lnTo>
                  <a:lnTo>
                    <a:pt x="1622047" y="1431608"/>
                  </a:lnTo>
                  <a:lnTo>
                    <a:pt x="1625848" y="1426211"/>
                  </a:lnTo>
                  <a:lnTo>
                    <a:pt x="1629649" y="1421131"/>
                  </a:lnTo>
                  <a:lnTo>
                    <a:pt x="1634084" y="1416051"/>
                  </a:lnTo>
                  <a:lnTo>
                    <a:pt x="1638519" y="1411606"/>
                  </a:lnTo>
                  <a:lnTo>
                    <a:pt x="1643271" y="1407796"/>
                  </a:lnTo>
                  <a:lnTo>
                    <a:pt x="1648339" y="1403986"/>
                  </a:lnTo>
                  <a:lnTo>
                    <a:pt x="1653407" y="1400493"/>
                  </a:lnTo>
                  <a:lnTo>
                    <a:pt x="1658792" y="1397001"/>
                  </a:lnTo>
                  <a:lnTo>
                    <a:pt x="1664494" y="1394461"/>
                  </a:lnTo>
                  <a:lnTo>
                    <a:pt x="1670196" y="1391603"/>
                  </a:lnTo>
                  <a:lnTo>
                    <a:pt x="1675581" y="1389063"/>
                  </a:lnTo>
                  <a:lnTo>
                    <a:pt x="1681283" y="1387158"/>
                  </a:lnTo>
                  <a:lnTo>
                    <a:pt x="1686985" y="1384936"/>
                  </a:lnTo>
                  <a:lnTo>
                    <a:pt x="1692687" y="1383348"/>
                  </a:lnTo>
                  <a:lnTo>
                    <a:pt x="1703774" y="1380491"/>
                  </a:lnTo>
                  <a:lnTo>
                    <a:pt x="1714228" y="1378268"/>
                  </a:lnTo>
                  <a:lnTo>
                    <a:pt x="1724364" y="1376998"/>
                  </a:lnTo>
                  <a:lnTo>
                    <a:pt x="1733551" y="1376363"/>
                  </a:lnTo>
                  <a:close/>
                  <a:moveTo>
                    <a:pt x="1015207" y="1376363"/>
                  </a:moveTo>
                  <a:lnTo>
                    <a:pt x="1024446" y="1376998"/>
                  </a:lnTo>
                  <a:lnTo>
                    <a:pt x="1034641" y="1378268"/>
                  </a:lnTo>
                  <a:lnTo>
                    <a:pt x="1045473" y="1380491"/>
                  </a:lnTo>
                  <a:lnTo>
                    <a:pt x="1056624" y="1383348"/>
                  </a:lnTo>
                  <a:lnTo>
                    <a:pt x="1062358" y="1384936"/>
                  </a:lnTo>
                  <a:lnTo>
                    <a:pt x="1068093" y="1387158"/>
                  </a:lnTo>
                  <a:lnTo>
                    <a:pt x="1073828" y="1389063"/>
                  </a:lnTo>
                  <a:lnTo>
                    <a:pt x="1079562" y="1391603"/>
                  </a:lnTo>
                  <a:lnTo>
                    <a:pt x="1084978" y="1394461"/>
                  </a:lnTo>
                  <a:lnTo>
                    <a:pt x="1090713" y="1397001"/>
                  </a:lnTo>
                  <a:lnTo>
                    <a:pt x="1095811" y="1400493"/>
                  </a:lnTo>
                  <a:lnTo>
                    <a:pt x="1100908" y="1403986"/>
                  </a:lnTo>
                  <a:lnTo>
                    <a:pt x="1106006" y="1407796"/>
                  </a:lnTo>
                  <a:lnTo>
                    <a:pt x="1111103" y="1411606"/>
                  </a:lnTo>
                  <a:lnTo>
                    <a:pt x="1115245" y="1416051"/>
                  </a:lnTo>
                  <a:lnTo>
                    <a:pt x="1119705" y="1421131"/>
                  </a:lnTo>
                  <a:lnTo>
                    <a:pt x="1123847" y="1426211"/>
                  </a:lnTo>
                  <a:lnTo>
                    <a:pt x="1127351" y="1431608"/>
                  </a:lnTo>
                  <a:lnTo>
                    <a:pt x="1130856" y="1437006"/>
                  </a:lnTo>
                  <a:lnTo>
                    <a:pt x="1133723" y="1443038"/>
                  </a:lnTo>
                  <a:lnTo>
                    <a:pt x="1136272" y="1449388"/>
                  </a:lnTo>
                  <a:lnTo>
                    <a:pt x="1138183" y="1456373"/>
                  </a:lnTo>
                  <a:lnTo>
                    <a:pt x="1139776" y="1463676"/>
                  </a:lnTo>
                  <a:lnTo>
                    <a:pt x="1140732" y="1471296"/>
                  </a:lnTo>
                  <a:lnTo>
                    <a:pt x="1141051" y="1479233"/>
                  </a:lnTo>
                  <a:lnTo>
                    <a:pt x="1141051" y="1487488"/>
                  </a:lnTo>
                  <a:lnTo>
                    <a:pt x="1140414" y="1496378"/>
                  </a:lnTo>
                  <a:lnTo>
                    <a:pt x="1139139" y="1505586"/>
                  </a:lnTo>
                  <a:lnTo>
                    <a:pt x="1139776" y="1505586"/>
                  </a:lnTo>
                  <a:lnTo>
                    <a:pt x="1141369" y="1506221"/>
                  </a:lnTo>
                  <a:lnTo>
                    <a:pt x="1143918" y="1507491"/>
                  </a:lnTo>
                  <a:lnTo>
                    <a:pt x="1146467" y="1509713"/>
                  </a:lnTo>
                  <a:lnTo>
                    <a:pt x="1148060" y="1511301"/>
                  </a:lnTo>
                  <a:lnTo>
                    <a:pt x="1149653" y="1512888"/>
                  </a:lnTo>
                  <a:lnTo>
                    <a:pt x="1150609" y="1514793"/>
                  </a:lnTo>
                  <a:lnTo>
                    <a:pt x="1151883" y="1517651"/>
                  </a:lnTo>
                  <a:lnTo>
                    <a:pt x="1152839" y="1520191"/>
                  </a:lnTo>
                  <a:lnTo>
                    <a:pt x="1153476" y="1523683"/>
                  </a:lnTo>
                  <a:lnTo>
                    <a:pt x="1153795" y="1527176"/>
                  </a:lnTo>
                  <a:lnTo>
                    <a:pt x="1154113" y="1531621"/>
                  </a:lnTo>
                  <a:lnTo>
                    <a:pt x="1153795" y="1539558"/>
                  </a:lnTo>
                  <a:lnTo>
                    <a:pt x="1153157" y="1546543"/>
                  </a:lnTo>
                  <a:lnTo>
                    <a:pt x="1152202" y="1552893"/>
                  </a:lnTo>
                  <a:lnTo>
                    <a:pt x="1150927" y="1557973"/>
                  </a:lnTo>
                  <a:lnTo>
                    <a:pt x="1149653" y="1562418"/>
                  </a:lnTo>
                  <a:lnTo>
                    <a:pt x="1147423" y="1566228"/>
                  </a:lnTo>
                  <a:lnTo>
                    <a:pt x="1145193" y="1569721"/>
                  </a:lnTo>
                  <a:lnTo>
                    <a:pt x="1142962" y="1572578"/>
                  </a:lnTo>
                  <a:lnTo>
                    <a:pt x="1140414" y="1575753"/>
                  </a:lnTo>
                  <a:lnTo>
                    <a:pt x="1139139" y="1577341"/>
                  </a:lnTo>
                  <a:lnTo>
                    <a:pt x="1137865" y="1579881"/>
                  </a:lnTo>
                  <a:lnTo>
                    <a:pt x="1136909" y="1582421"/>
                  </a:lnTo>
                  <a:lnTo>
                    <a:pt x="1135953" y="1585596"/>
                  </a:lnTo>
                  <a:lnTo>
                    <a:pt x="1134679" y="1589406"/>
                  </a:lnTo>
                  <a:lnTo>
                    <a:pt x="1134042" y="1593851"/>
                  </a:lnTo>
                  <a:lnTo>
                    <a:pt x="1133405" y="1598931"/>
                  </a:lnTo>
                  <a:lnTo>
                    <a:pt x="1132449" y="1603693"/>
                  </a:lnTo>
                  <a:lnTo>
                    <a:pt x="1131493" y="1608773"/>
                  </a:lnTo>
                  <a:lnTo>
                    <a:pt x="1129900" y="1614171"/>
                  </a:lnTo>
                  <a:lnTo>
                    <a:pt x="1127989" y="1619568"/>
                  </a:lnTo>
                  <a:lnTo>
                    <a:pt x="1126396" y="1624966"/>
                  </a:lnTo>
                  <a:lnTo>
                    <a:pt x="1121617" y="1635444"/>
                  </a:lnTo>
                  <a:lnTo>
                    <a:pt x="1116519" y="1646239"/>
                  </a:lnTo>
                  <a:lnTo>
                    <a:pt x="1113333" y="1651636"/>
                  </a:lnTo>
                  <a:lnTo>
                    <a:pt x="1110466" y="1657034"/>
                  </a:lnTo>
                  <a:lnTo>
                    <a:pt x="1106961" y="1661796"/>
                  </a:lnTo>
                  <a:lnTo>
                    <a:pt x="1103457" y="1666876"/>
                  </a:lnTo>
                  <a:lnTo>
                    <a:pt x="1099634" y="1671956"/>
                  </a:lnTo>
                  <a:lnTo>
                    <a:pt x="1095492" y="1676719"/>
                  </a:lnTo>
                  <a:lnTo>
                    <a:pt x="1091669" y="1681164"/>
                  </a:lnTo>
                  <a:lnTo>
                    <a:pt x="1087527" y="1685926"/>
                  </a:lnTo>
                  <a:lnTo>
                    <a:pt x="1083067" y="1690371"/>
                  </a:lnTo>
                  <a:lnTo>
                    <a:pt x="1078607" y="1694181"/>
                  </a:lnTo>
                  <a:lnTo>
                    <a:pt x="1073828" y="1698309"/>
                  </a:lnTo>
                  <a:lnTo>
                    <a:pt x="1069049" y="1702119"/>
                  </a:lnTo>
                  <a:lnTo>
                    <a:pt x="1063951" y="1705294"/>
                  </a:lnTo>
                  <a:lnTo>
                    <a:pt x="1059172" y="1708469"/>
                  </a:lnTo>
                  <a:lnTo>
                    <a:pt x="1054075" y="1711009"/>
                  </a:lnTo>
                  <a:lnTo>
                    <a:pt x="1048659" y="1713549"/>
                  </a:lnTo>
                  <a:lnTo>
                    <a:pt x="1043243" y="1715771"/>
                  </a:lnTo>
                  <a:lnTo>
                    <a:pt x="1037827" y="1717676"/>
                  </a:lnTo>
                  <a:lnTo>
                    <a:pt x="1032411" y="1718946"/>
                  </a:lnTo>
                  <a:lnTo>
                    <a:pt x="1026995" y="1719899"/>
                  </a:lnTo>
                  <a:lnTo>
                    <a:pt x="1020941" y="1720534"/>
                  </a:lnTo>
                  <a:lnTo>
                    <a:pt x="1015207" y="1720851"/>
                  </a:lnTo>
                  <a:lnTo>
                    <a:pt x="1009472" y="1720534"/>
                  </a:lnTo>
                  <a:lnTo>
                    <a:pt x="1003737" y="1719899"/>
                  </a:lnTo>
                  <a:lnTo>
                    <a:pt x="998003" y="1718946"/>
                  </a:lnTo>
                  <a:lnTo>
                    <a:pt x="992587" y="1717676"/>
                  </a:lnTo>
                  <a:lnTo>
                    <a:pt x="987489" y="1715771"/>
                  </a:lnTo>
                  <a:lnTo>
                    <a:pt x="982073" y="1713549"/>
                  </a:lnTo>
                  <a:lnTo>
                    <a:pt x="976657" y="1711009"/>
                  </a:lnTo>
                  <a:lnTo>
                    <a:pt x="971559" y="1708469"/>
                  </a:lnTo>
                  <a:lnTo>
                    <a:pt x="966462" y="1705294"/>
                  </a:lnTo>
                  <a:lnTo>
                    <a:pt x="961683" y="1702119"/>
                  </a:lnTo>
                  <a:lnTo>
                    <a:pt x="956904" y="1698309"/>
                  </a:lnTo>
                  <a:lnTo>
                    <a:pt x="952125" y="1694181"/>
                  </a:lnTo>
                  <a:lnTo>
                    <a:pt x="947346" y="1690371"/>
                  </a:lnTo>
                  <a:lnTo>
                    <a:pt x="943204" y="1685926"/>
                  </a:lnTo>
                  <a:lnTo>
                    <a:pt x="939063" y="1681164"/>
                  </a:lnTo>
                  <a:lnTo>
                    <a:pt x="934602" y="1676719"/>
                  </a:lnTo>
                  <a:lnTo>
                    <a:pt x="931098" y="1671956"/>
                  </a:lnTo>
                  <a:lnTo>
                    <a:pt x="927275" y="1666876"/>
                  </a:lnTo>
                  <a:lnTo>
                    <a:pt x="923770" y="1661796"/>
                  </a:lnTo>
                  <a:lnTo>
                    <a:pt x="920266" y="1657034"/>
                  </a:lnTo>
                  <a:lnTo>
                    <a:pt x="914212" y="1646239"/>
                  </a:lnTo>
                  <a:lnTo>
                    <a:pt x="908796" y="1635444"/>
                  </a:lnTo>
                  <a:lnTo>
                    <a:pt x="904336" y="1624966"/>
                  </a:lnTo>
                  <a:lnTo>
                    <a:pt x="902424" y="1619568"/>
                  </a:lnTo>
                  <a:lnTo>
                    <a:pt x="900832" y="1614171"/>
                  </a:lnTo>
                  <a:lnTo>
                    <a:pt x="899239" y="1608773"/>
                  </a:lnTo>
                  <a:lnTo>
                    <a:pt x="898283" y="1603693"/>
                  </a:lnTo>
                  <a:lnTo>
                    <a:pt x="897327" y="1598931"/>
                  </a:lnTo>
                  <a:lnTo>
                    <a:pt x="896690" y="1593851"/>
                  </a:lnTo>
                  <a:lnTo>
                    <a:pt x="895734" y="1589406"/>
                  </a:lnTo>
                  <a:lnTo>
                    <a:pt x="894778" y="1585596"/>
                  </a:lnTo>
                  <a:lnTo>
                    <a:pt x="893822" y="1582421"/>
                  </a:lnTo>
                  <a:lnTo>
                    <a:pt x="892548" y="1579881"/>
                  </a:lnTo>
                  <a:lnTo>
                    <a:pt x="891592" y="1577341"/>
                  </a:lnTo>
                  <a:lnTo>
                    <a:pt x="890318" y="1575753"/>
                  </a:lnTo>
                  <a:lnTo>
                    <a:pt x="887451" y="1572578"/>
                  </a:lnTo>
                  <a:lnTo>
                    <a:pt x="885220" y="1569721"/>
                  </a:lnTo>
                  <a:lnTo>
                    <a:pt x="882990" y="1566228"/>
                  </a:lnTo>
                  <a:lnTo>
                    <a:pt x="881079" y="1562418"/>
                  </a:lnTo>
                  <a:lnTo>
                    <a:pt x="879486" y="1557973"/>
                  </a:lnTo>
                  <a:lnTo>
                    <a:pt x="878211" y="1552893"/>
                  </a:lnTo>
                  <a:lnTo>
                    <a:pt x="877256" y="1546543"/>
                  </a:lnTo>
                  <a:lnTo>
                    <a:pt x="876300" y="1539558"/>
                  </a:lnTo>
                  <a:lnTo>
                    <a:pt x="876300" y="1531621"/>
                  </a:lnTo>
                  <a:lnTo>
                    <a:pt x="876300" y="1527176"/>
                  </a:lnTo>
                  <a:lnTo>
                    <a:pt x="877256" y="1523683"/>
                  </a:lnTo>
                  <a:lnTo>
                    <a:pt x="877893" y="1520191"/>
                  </a:lnTo>
                  <a:lnTo>
                    <a:pt x="878849" y="1517651"/>
                  </a:lnTo>
                  <a:lnTo>
                    <a:pt x="879804" y="1514793"/>
                  </a:lnTo>
                  <a:lnTo>
                    <a:pt x="881079" y="1512888"/>
                  </a:lnTo>
                  <a:lnTo>
                    <a:pt x="882353" y="1511301"/>
                  </a:lnTo>
                  <a:lnTo>
                    <a:pt x="883946" y="1509713"/>
                  </a:lnTo>
                  <a:lnTo>
                    <a:pt x="886813" y="1507491"/>
                  </a:lnTo>
                  <a:lnTo>
                    <a:pt x="889044" y="1506221"/>
                  </a:lnTo>
                  <a:lnTo>
                    <a:pt x="890955" y="1505586"/>
                  </a:lnTo>
                  <a:lnTo>
                    <a:pt x="891592" y="1505586"/>
                  </a:lnTo>
                  <a:lnTo>
                    <a:pt x="890318" y="1496378"/>
                  </a:lnTo>
                  <a:lnTo>
                    <a:pt x="889362" y="1487488"/>
                  </a:lnTo>
                  <a:lnTo>
                    <a:pt x="889362" y="1479233"/>
                  </a:lnTo>
                  <a:lnTo>
                    <a:pt x="889999" y="1471296"/>
                  </a:lnTo>
                  <a:lnTo>
                    <a:pt x="890955" y="1463676"/>
                  </a:lnTo>
                  <a:lnTo>
                    <a:pt x="892548" y="1456373"/>
                  </a:lnTo>
                  <a:lnTo>
                    <a:pt x="894460" y="1449388"/>
                  </a:lnTo>
                  <a:lnTo>
                    <a:pt x="897008" y="1443038"/>
                  </a:lnTo>
                  <a:lnTo>
                    <a:pt x="899876" y="1437006"/>
                  </a:lnTo>
                  <a:lnTo>
                    <a:pt x="903380" y="1431608"/>
                  </a:lnTo>
                  <a:lnTo>
                    <a:pt x="906885" y="1426211"/>
                  </a:lnTo>
                  <a:lnTo>
                    <a:pt x="910708" y="1421131"/>
                  </a:lnTo>
                  <a:lnTo>
                    <a:pt x="914850" y="1416051"/>
                  </a:lnTo>
                  <a:lnTo>
                    <a:pt x="919629" y="1411606"/>
                  </a:lnTo>
                  <a:lnTo>
                    <a:pt x="924407" y="1407796"/>
                  </a:lnTo>
                  <a:lnTo>
                    <a:pt x="929505" y="1403986"/>
                  </a:lnTo>
                  <a:lnTo>
                    <a:pt x="934602" y="1400493"/>
                  </a:lnTo>
                  <a:lnTo>
                    <a:pt x="940018" y="1397001"/>
                  </a:lnTo>
                  <a:lnTo>
                    <a:pt x="945435" y="1394461"/>
                  </a:lnTo>
                  <a:lnTo>
                    <a:pt x="951169" y="1391603"/>
                  </a:lnTo>
                  <a:lnTo>
                    <a:pt x="956904" y="1389063"/>
                  </a:lnTo>
                  <a:lnTo>
                    <a:pt x="962639" y="1387158"/>
                  </a:lnTo>
                  <a:lnTo>
                    <a:pt x="968373" y="1384936"/>
                  </a:lnTo>
                  <a:lnTo>
                    <a:pt x="974108" y="1383348"/>
                  </a:lnTo>
                  <a:lnTo>
                    <a:pt x="985259" y="1380491"/>
                  </a:lnTo>
                  <a:lnTo>
                    <a:pt x="996091" y="1378268"/>
                  </a:lnTo>
                  <a:lnTo>
                    <a:pt x="1006286" y="1376998"/>
                  </a:lnTo>
                  <a:lnTo>
                    <a:pt x="1015207" y="1376363"/>
                  </a:lnTo>
                  <a:close/>
                  <a:moveTo>
                    <a:pt x="297497" y="1376363"/>
                  </a:moveTo>
                  <a:lnTo>
                    <a:pt x="306726" y="1376998"/>
                  </a:lnTo>
                  <a:lnTo>
                    <a:pt x="316591" y="1378268"/>
                  </a:lnTo>
                  <a:lnTo>
                    <a:pt x="327729" y="1380491"/>
                  </a:lnTo>
                  <a:lnTo>
                    <a:pt x="338867" y="1383348"/>
                  </a:lnTo>
                  <a:lnTo>
                    <a:pt x="344595" y="1384936"/>
                  </a:lnTo>
                  <a:lnTo>
                    <a:pt x="350323" y="1387158"/>
                  </a:lnTo>
                  <a:lnTo>
                    <a:pt x="355733" y="1389063"/>
                  </a:lnTo>
                  <a:lnTo>
                    <a:pt x="361461" y="1391603"/>
                  </a:lnTo>
                  <a:lnTo>
                    <a:pt x="367189" y="1394461"/>
                  </a:lnTo>
                  <a:lnTo>
                    <a:pt x="372599" y="1397001"/>
                  </a:lnTo>
                  <a:lnTo>
                    <a:pt x="378009" y="1400493"/>
                  </a:lnTo>
                  <a:lnTo>
                    <a:pt x="383419" y="1403986"/>
                  </a:lnTo>
                  <a:lnTo>
                    <a:pt x="388510" y="1407796"/>
                  </a:lnTo>
                  <a:lnTo>
                    <a:pt x="392966" y="1411606"/>
                  </a:lnTo>
                  <a:lnTo>
                    <a:pt x="397739" y="1416051"/>
                  </a:lnTo>
                  <a:lnTo>
                    <a:pt x="402194" y="1421131"/>
                  </a:lnTo>
                  <a:lnTo>
                    <a:pt x="406013" y="1426211"/>
                  </a:lnTo>
                  <a:lnTo>
                    <a:pt x="409832" y="1431608"/>
                  </a:lnTo>
                  <a:lnTo>
                    <a:pt x="412696" y="1437006"/>
                  </a:lnTo>
                  <a:lnTo>
                    <a:pt x="415878" y="1443038"/>
                  </a:lnTo>
                  <a:lnTo>
                    <a:pt x="418106" y="1449388"/>
                  </a:lnTo>
                  <a:lnTo>
                    <a:pt x="420015" y="1456373"/>
                  </a:lnTo>
                  <a:lnTo>
                    <a:pt x="421924" y="1463676"/>
                  </a:lnTo>
                  <a:lnTo>
                    <a:pt x="422879" y="1471296"/>
                  </a:lnTo>
                  <a:lnTo>
                    <a:pt x="423197" y="1479233"/>
                  </a:lnTo>
                  <a:lnTo>
                    <a:pt x="423197" y="1487488"/>
                  </a:lnTo>
                  <a:lnTo>
                    <a:pt x="422561" y="1496378"/>
                  </a:lnTo>
                  <a:lnTo>
                    <a:pt x="421288" y="1505586"/>
                  </a:lnTo>
                  <a:lnTo>
                    <a:pt x="421924" y="1505586"/>
                  </a:lnTo>
                  <a:lnTo>
                    <a:pt x="423516" y="1506221"/>
                  </a:lnTo>
                  <a:lnTo>
                    <a:pt x="426061" y="1507491"/>
                  </a:lnTo>
                  <a:lnTo>
                    <a:pt x="428925" y="1509713"/>
                  </a:lnTo>
                  <a:lnTo>
                    <a:pt x="430198" y="1511301"/>
                  </a:lnTo>
                  <a:lnTo>
                    <a:pt x="431471" y="1512888"/>
                  </a:lnTo>
                  <a:lnTo>
                    <a:pt x="432744" y="1514793"/>
                  </a:lnTo>
                  <a:lnTo>
                    <a:pt x="434017" y="1517651"/>
                  </a:lnTo>
                  <a:lnTo>
                    <a:pt x="434972" y="1520191"/>
                  </a:lnTo>
                  <a:lnTo>
                    <a:pt x="435926" y="1523683"/>
                  </a:lnTo>
                  <a:lnTo>
                    <a:pt x="436245" y="1527176"/>
                  </a:lnTo>
                  <a:lnTo>
                    <a:pt x="436563" y="1531621"/>
                  </a:lnTo>
                  <a:lnTo>
                    <a:pt x="436245" y="1539558"/>
                  </a:lnTo>
                  <a:lnTo>
                    <a:pt x="435608" y="1546543"/>
                  </a:lnTo>
                  <a:lnTo>
                    <a:pt x="434653" y="1552893"/>
                  </a:lnTo>
                  <a:lnTo>
                    <a:pt x="433062" y="1557973"/>
                  </a:lnTo>
                  <a:lnTo>
                    <a:pt x="431471" y="1562418"/>
                  </a:lnTo>
                  <a:lnTo>
                    <a:pt x="429562" y="1566228"/>
                  </a:lnTo>
                  <a:lnTo>
                    <a:pt x="427652" y="1569721"/>
                  </a:lnTo>
                  <a:lnTo>
                    <a:pt x="425107" y="1572578"/>
                  </a:lnTo>
                  <a:lnTo>
                    <a:pt x="422879" y="1575753"/>
                  </a:lnTo>
                  <a:lnTo>
                    <a:pt x="421606" y="1577341"/>
                  </a:lnTo>
                  <a:lnTo>
                    <a:pt x="420015" y="1579881"/>
                  </a:lnTo>
                  <a:lnTo>
                    <a:pt x="418742" y="1582421"/>
                  </a:lnTo>
                  <a:lnTo>
                    <a:pt x="417787" y="1585596"/>
                  </a:lnTo>
                  <a:lnTo>
                    <a:pt x="416833" y="1589406"/>
                  </a:lnTo>
                  <a:lnTo>
                    <a:pt x="416515" y="1593851"/>
                  </a:lnTo>
                  <a:lnTo>
                    <a:pt x="415560" y="1598931"/>
                  </a:lnTo>
                  <a:lnTo>
                    <a:pt x="414923" y="1603693"/>
                  </a:lnTo>
                  <a:lnTo>
                    <a:pt x="413332" y="1608773"/>
                  </a:lnTo>
                  <a:lnTo>
                    <a:pt x="412059" y="1614171"/>
                  </a:lnTo>
                  <a:lnTo>
                    <a:pt x="410468" y="1619568"/>
                  </a:lnTo>
                  <a:lnTo>
                    <a:pt x="408559" y="1624966"/>
                  </a:lnTo>
                  <a:lnTo>
                    <a:pt x="404104" y="1635444"/>
                  </a:lnTo>
                  <a:lnTo>
                    <a:pt x="398694" y="1646239"/>
                  </a:lnTo>
                  <a:lnTo>
                    <a:pt x="395830" y="1651636"/>
                  </a:lnTo>
                  <a:lnTo>
                    <a:pt x="392329" y="1657034"/>
                  </a:lnTo>
                  <a:lnTo>
                    <a:pt x="389147" y="1661796"/>
                  </a:lnTo>
                  <a:lnTo>
                    <a:pt x="385646" y="1666876"/>
                  </a:lnTo>
                  <a:lnTo>
                    <a:pt x="381509" y="1671956"/>
                  </a:lnTo>
                  <a:lnTo>
                    <a:pt x="378009" y="1676719"/>
                  </a:lnTo>
                  <a:lnTo>
                    <a:pt x="373872" y="1681164"/>
                  </a:lnTo>
                  <a:lnTo>
                    <a:pt x="369735" y="1685926"/>
                  </a:lnTo>
                  <a:lnTo>
                    <a:pt x="365280" y="1690371"/>
                  </a:lnTo>
                  <a:lnTo>
                    <a:pt x="360825" y="1694181"/>
                  </a:lnTo>
                  <a:lnTo>
                    <a:pt x="356369" y="1698309"/>
                  </a:lnTo>
                  <a:lnTo>
                    <a:pt x="351278" y="1702119"/>
                  </a:lnTo>
                  <a:lnTo>
                    <a:pt x="346504" y="1705294"/>
                  </a:lnTo>
                  <a:lnTo>
                    <a:pt x="341413" y="1708469"/>
                  </a:lnTo>
                  <a:lnTo>
                    <a:pt x="336003" y="1711009"/>
                  </a:lnTo>
                  <a:lnTo>
                    <a:pt x="331229" y="1713549"/>
                  </a:lnTo>
                  <a:lnTo>
                    <a:pt x="325820" y="1715771"/>
                  </a:lnTo>
                  <a:lnTo>
                    <a:pt x="320092" y="1717676"/>
                  </a:lnTo>
                  <a:lnTo>
                    <a:pt x="314682" y="1718946"/>
                  </a:lnTo>
                  <a:lnTo>
                    <a:pt x="308954" y="1719899"/>
                  </a:lnTo>
                  <a:lnTo>
                    <a:pt x="303225" y="1720534"/>
                  </a:lnTo>
                  <a:lnTo>
                    <a:pt x="297497" y="1720851"/>
                  </a:lnTo>
                  <a:lnTo>
                    <a:pt x="292087" y="1720534"/>
                  </a:lnTo>
                  <a:lnTo>
                    <a:pt x="286359" y="1719899"/>
                  </a:lnTo>
                  <a:lnTo>
                    <a:pt x="280631" y="1718946"/>
                  </a:lnTo>
                  <a:lnTo>
                    <a:pt x="274903" y="1717676"/>
                  </a:lnTo>
                  <a:lnTo>
                    <a:pt x="269493" y="1715771"/>
                  </a:lnTo>
                  <a:lnTo>
                    <a:pt x="264083" y="1713549"/>
                  </a:lnTo>
                  <a:lnTo>
                    <a:pt x="258674" y="1711009"/>
                  </a:lnTo>
                  <a:lnTo>
                    <a:pt x="253900" y="1708469"/>
                  </a:lnTo>
                  <a:lnTo>
                    <a:pt x="248808" y="1705294"/>
                  </a:lnTo>
                  <a:lnTo>
                    <a:pt x="243717" y="1702119"/>
                  </a:lnTo>
                  <a:lnTo>
                    <a:pt x="238943" y="1698309"/>
                  </a:lnTo>
                  <a:lnTo>
                    <a:pt x="234488" y="1694181"/>
                  </a:lnTo>
                  <a:lnTo>
                    <a:pt x="230033" y="1690371"/>
                  </a:lnTo>
                  <a:lnTo>
                    <a:pt x="225578" y="1685926"/>
                  </a:lnTo>
                  <a:lnTo>
                    <a:pt x="221441" y="1681164"/>
                  </a:lnTo>
                  <a:lnTo>
                    <a:pt x="217304" y="1676719"/>
                  </a:lnTo>
                  <a:lnTo>
                    <a:pt x="213167" y="1671956"/>
                  </a:lnTo>
                  <a:lnTo>
                    <a:pt x="209666" y="1666876"/>
                  </a:lnTo>
                  <a:lnTo>
                    <a:pt x="206166" y="1661796"/>
                  </a:lnTo>
                  <a:lnTo>
                    <a:pt x="202984" y="1657034"/>
                  </a:lnTo>
                  <a:lnTo>
                    <a:pt x="196619" y="1646239"/>
                  </a:lnTo>
                  <a:lnTo>
                    <a:pt x="191209" y="1635444"/>
                  </a:lnTo>
                  <a:lnTo>
                    <a:pt x="186754" y="1624966"/>
                  </a:lnTo>
                  <a:lnTo>
                    <a:pt x="184845" y="1619568"/>
                  </a:lnTo>
                  <a:lnTo>
                    <a:pt x="183253" y="1614171"/>
                  </a:lnTo>
                  <a:lnTo>
                    <a:pt x="181981" y="1608773"/>
                  </a:lnTo>
                  <a:lnTo>
                    <a:pt x="180389" y="1603693"/>
                  </a:lnTo>
                  <a:lnTo>
                    <a:pt x="179435" y="1598931"/>
                  </a:lnTo>
                  <a:lnTo>
                    <a:pt x="178798" y="1593851"/>
                  </a:lnTo>
                  <a:lnTo>
                    <a:pt x="178162" y="1589406"/>
                  </a:lnTo>
                  <a:lnTo>
                    <a:pt x="177525" y="1585596"/>
                  </a:lnTo>
                  <a:lnTo>
                    <a:pt x="176252" y="1582421"/>
                  </a:lnTo>
                  <a:lnTo>
                    <a:pt x="174980" y="1579881"/>
                  </a:lnTo>
                  <a:lnTo>
                    <a:pt x="173707" y="1577341"/>
                  </a:lnTo>
                  <a:lnTo>
                    <a:pt x="172434" y="1575753"/>
                  </a:lnTo>
                  <a:lnTo>
                    <a:pt x="170206" y="1572578"/>
                  </a:lnTo>
                  <a:lnTo>
                    <a:pt x="167660" y="1569721"/>
                  </a:lnTo>
                  <a:lnTo>
                    <a:pt x="165433" y="1566228"/>
                  </a:lnTo>
                  <a:lnTo>
                    <a:pt x="163842" y="1562418"/>
                  </a:lnTo>
                  <a:lnTo>
                    <a:pt x="161932" y="1557973"/>
                  </a:lnTo>
                  <a:lnTo>
                    <a:pt x="160659" y="1552893"/>
                  </a:lnTo>
                  <a:lnTo>
                    <a:pt x="159705" y="1546543"/>
                  </a:lnTo>
                  <a:lnTo>
                    <a:pt x="159068" y="1539558"/>
                  </a:lnTo>
                  <a:lnTo>
                    <a:pt x="158750" y="1531621"/>
                  </a:lnTo>
                  <a:lnTo>
                    <a:pt x="159068" y="1527176"/>
                  </a:lnTo>
                  <a:lnTo>
                    <a:pt x="159386" y="1523683"/>
                  </a:lnTo>
                  <a:lnTo>
                    <a:pt x="160023" y="1520191"/>
                  </a:lnTo>
                  <a:lnTo>
                    <a:pt x="160978" y="1517651"/>
                  </a:lnTo>
                  <a:lnTo>
                    <a:pt x="162569" y="1514793"/>
                  </a:lnTo>
                  <a:lnTo>
                    <a:pt x="163842" y="1512888"/>
                  </a:lnTo>
                  <a:lnTo>
                    <a:pt x="165114" y="1511301"/>
                  </a:lnTo>
                  <a:lnTo>
                    <a:pt x="166387" y="1509713"/>
                  </a:lnTo>
                  <a:lnTo>
                    <a:pt x="169251" y="1507491"/>
                  </a:lnTo>
                  <a:lnTo>
                    <a:pt x="171797" y="1506221"/>
                  </a:lnTo>
                  <a:lnTo>
                    <a:pt x="173388" y="1505586"/>
                  </a:lnTo>
                  <a:lnTo>
                    <a:pt x="174025" y="1505586"/>
                  </a:lnTo>
                  <a:lnTo>
                    <a:pt x="172752" y="1496378"/>
                  </a:lnTo>
                  <a:lnTo>
                    <a:pt x="172116" y="1487488"/>
                  </a:lnTo>
                  <a:lnTo>
                    <a:pt x="171797" y="1479233"/>
                  </a:lnTo>
                  <a:lnTo>
                    <a:pt x="172434" y="1471296"/>
                  </a:lnTo>
                  <a:lnTo>
                    <a:pt x="173388" y="1463676"/>
                  </a:lnTo>
                  <a:lnTo>
                    <a:pt x="174661" y="1456373"/>
                  </a:lnTo>
                  <a:lnTo>
                    <a:pt x="176889" y="1449388"/>
                  </a:lnTo>
                  <a:lnTo>
                    <a:pt x="179435" y="1443038"/>
                  </a:lnTo>
                  <a:lnTo>
                    <a:pt x="182299" y="1437006"/>
                  </a:lnTo>
                  <a:lnTo>
                    <a:pt x="185481" y="1431608"/>
                  </a:lnTo>
                  <a:lnTo>
                    <a:pt x="189300" y="1426211"/>
                  </a:lnTo>
                  <a:lnTo>
                    <a:pt x="193119" y="1421131"/>
                  </a:lnTo>
                  <a:lnTo>
                    <a:pt x="197574" y="1416051"/>
                  </a:lnTo>
                  <a:lnTo>
                    <a:pt x="202029" y="1411606"/>
                  </a:lnTo>
                  <a:lnTo>
                    <a:pt x="206802" y="1407796"/>
                  </a:lnTo>
                  <a:lnTo>
                    <a:pt x="211894" y="1403986"/>
                  </a:lnTo>
                  <a:lnTo>
                    <a:pt x="216986" y="1400493"/>
                  </a:lnTo>
                  <a:lnTo>
                    <a:pt x="222396" y="1397001"/>
                  </a:lnTo>
                  <a:lnTo>
                    <a:pt x="228124" y="1394461"/>
                  </a:lnTo>
                  <a:lnTo>
                    <a:pt x="233852" y="1391603"/>
                  </a:lnTo>
                  <a:lnTo>
                    <a:pt x="239262" y="1389063"/>
                  </a:lnTo>
                  <a:lnTo>
                    <a:pt x="244990" y="1387158"/>
                  </a:lnTo>
                  <a:lnTo>
                    <a:pt x="250718" y="1384936"/>
                  </a:lnTo>
                  <a:lnTo>
                    <a:pt x="256446" y="1383348"/>
                  </a:lnTo>
                  <a:lnTo>
                    <a:pt x="267584" y="1380491"/>
                  </a:lnTo>
                  <a:lnTo>
                    <a:pt x="278085" y="1378268"/>
                  </a:lnTo>
                  <a:lnTo>
                    <a:pt x="288269" y="1376998"/>
                  </a:lnTo>
                  <a:lnTo>
                    <a:pt x="297497" y="1376363"/>
                  </a:lnTo>
                  <a:close/>
                  <a:moveTo>
                    <a:pt x="1006793" y="977900"/>
                  </a:moveTo>
                  <a:lnTo>
                    <a:pt x="1009651" y="977900"/>
                  </a:lnTo>
                  <a:lnTo>
                    <a:pt x="1012508" y="977900"/>
                  </a:lnTo>
                  <a:lnTo>
                    <a:pt x="1015683" y="978536"/>
                  </a:lnTo>
                  <a:lnTo>
                    <a:pt x="1018541" y="979173"/>
                  </a:lnTo>
                  <a:lnTo>
                    <a:pt x="1021398" y="980445"/>
                  </a:lnTo>
                  <a:lnTo>
                    <a:pt x="1023938" y="981718"/>
                  </a:lnTo>
                  <a:lnTo>
                    <a:pt x="1026478" y="982990"/>
                  </a:lnTo>
                  <a:lnTo>
                    <a:pt x="1028701" y="984581"/>
                  </a:lnTo>
                  <a:lnTo>
                    <a:pt x="1030923" y="986807"/>
                  </a:lnTo>
                  <a:lnTo>
                    <a:pt x="1032828" y="989034"/>
                  </a:lnTo>
                  <a:lnTo>
                    <a:pt x="1034733" y="991261"/>
                  </a:lnTo>
                  <a:lnTo>
                    <a:pt x="1036003" y="993806"/>
                  </a:lnTo>
                  <a:lnTo>
                    <a:pt x="1037273" y="996351"/>
                  </a:lnTo>
                  <a:lnTo>
                    <a:pt x="1038226" y="998896"/>
                  </a:lnTo>
                  <a:lnTo>
                    <a:pt x="1039178" y="1002077"/>
                  </a:lnTo>
                  <a:lnTo>
                    <a:pt x="1039496" y="1004940"/>
                  </a:lnTo>
                  <a:lnTo>
                    <a:pt x="1039813" y="1008121"/>
                  </a:lnTo>
                  <a:lnTo>
                    <a:pt x="1039813" y="1276292"/>
                  </a:lnTo>
                  <a:lnTo>
                    <a:pt x="1039496" y="1279473"/>
                  </a:lnTo>
                  <a:lnTo>
                    <a:pt x="1039178" y="1282336"/>
                  </a:lnTo>
                  <a:lnTo>
                    <a:pt x="1038226" y="1285199"/>
                  </a:lnTo>
                  <a:lnTo>
                    <a:pt x="1037273" y="1288062"/>
                  </a:lnTo>
                  <a:lnTo>
                    <a:pt x="1036003" y="1290925"/>
                  </a:lnTo>
                  <a:lnTo>
                    <a:pt x="1034733" y="1293152"/>
                  </a:lnTo>
                  <a:lnTo>
                    <a:pt x="1032828" y="1295379"/>
                  </a:lnTo>
                  <a:lnTo>
                    <a:pt x="1030923" y="1297606"/>
                  </a:lnTo>
                  <a:lnTo>
                    <a:pt x="1028701" y="1299515"/>
                  </a:lnTo>
                  <a:lnTo>
                    <a:pt x="1026478" y="1301105"/>
                  </a:lnTo>
                  <a:lnTo>
                    <a:pt x="1023938" y="1303014"/>
                  </a:lnTo>
                  <a:lnTo>
                    <a:pt x="1021398" y="1304286"/>
                  </a:lnTo>
                  <a:lnTo>
                    <a:pt x="1018541" y="1305241"/>
                  </a:lnTo>
                  <a:lnTo>
                    <a:pt x="1015683" y="1305877"/>
                  </a:lnTo>
                  <a:lnTo>
                    <a:pt x="1012508" y="1306195"/>
                  </a:lnTo>
                  <a:lnTo>
                    <a:pt x="1009651" y="1306513"/>
                  </a:lnTo>
                  <a:lnTo>
                    <a:pt x="1006793" y="1306195"/>
                  </a:lnTo>
                  <a:lnTo>
                    <a:pt x="1003618" y="1305877"/>
                  </a:lnTo>
                  <a:lnTo>
                    <a:pt x="1000761" y="1305241"/>
                  </a:lnTo>
                  <a:lnTo>
                    <a:pt x="997903" y="1304286"/>
                  </a:lnTo>
                  <a:lnTo>
                    <a:pt x="995363" y="1303014"/>
                  </a:lnTo>
                  <a:lnTo>
                    <a:pt x="992506" y="1301105"/>
                  </a:lnTo>
                  <a:lnTo>
                    <a:pt x="990601" y="1299515"/>
                  </a:lnTo>
                  <a:lnTo>
                    <a:pt x="988378" y="1297606"/>
                  </a:lnTo>
                  <a:lnTo>
                    <a:pt x="986156" y="1295379"/>
                  </a:lnTo>
                  <a:lnTo>
                    <a:pt x="984568" y="1293152"/>
                  </a:lnTo>
                  <a:lnTo>
                    <a:pt x="983298" y="1290925"/>
                  </a:lnTo>
                  <a:lnTo>
                    <a:pt x="982028" y="1288062"/>
                  </a:lnTo>
                  <a:lnTo>
                    <a:pt x="981076" y="1285199"/>
                  </a:lnTo>
                  <a:lnTo>
                    <a:pt x="979806" y="1282336"/>
                  </a:lnTo>
                  <a:lnTo>
                    <a:pt x="979488" y="1279473"/>
                  </a:lnTo>
                  <a:lnTo>
                    <a:pt x="979488" y="1276292"/>
                  </a:lnTo>
                  <a:lnTo>
                    <a:pt x="979488" y="1008121"/>
                  </a:lnTo>
                  <a:lnTo>
                    <a:pt x="979488" y="1004940"/>
                  </a:lnTo>
                  <a:lnTo>
                    <a:pt x="979806" y="1002077"/>
                  </a:lnTo>
                  <a:lnTo>
                    <a:pt x="981076" y="998896"/>
                  </a:lnTo>
                  <a:lnTo>
                    <a:pt x="982028" y="996351"/>
                  </a:lnTo>
                  <a:lnTo>
                    <a:pt x="983298" y="993806"/>
                  </a:lnTo>
                  <a:lnTo>
                    <a:pt x="984568" y="991261"/>
                  </a:lnTo>
                  <a:lnTo>
                    <a:pt x="986156" y="989034"/>
                  </a:lnTo>
                  <a:lnTo>
                    <a:pt x="988378" y="986807"/>
                  </a:lnTo>
                  <a:lnTo>
                    <a:pt x="990601" y="984581"/>
                  </a:lnTo>
                  <a:lnTo>
                    <a:pt x="992506" y="982990"/>
                  </a:lnTo>
                  <a:lnTo>
                    <a:pt x="995363" y="981718"/>
                  </a:lnTo>
                  <a:lnTo>
                    <a:pt x="997903" y="980445"/>
                  </a:lnTo>
                  <a:lnTo>
                    <a:pt x="1000761" y="979173"/>
                  </a:lnTo>
                  <a:lnTo>
                    <a:pt x="1003618" y="978536"/>
                  </a:lnTo>
                  <a:lnTo>
                    <a:pt x="1006793" y="977900"/>
                  </a:lnTo>
                  <a:close/>
                  <a:moveTo>
                    <a:pt x="1223947" y="968375"/>
                  </a:moveTo>
                  <a:lnTo>
                    <a:pt x="1227121" y="968375"/>
                  </a:lnTo>
                  <a:lnTo>
                    <a:pt x="1229976" y="968375"/>
                  </a:lnTo>
                  <a:lnTo>
                    <a:pt x="1233150" y="968693"/>
                  </a:lnTo>
                  <a:lnTo>
                    <a:pt x="1236006" y="969646"/>
                  </a:lnTo>
                  <a:lnTo>
                    <a:pt x="1238861" y="970599"/>
                  </a:lnTo>
                  <a:lnTo>
                    <a:pt x="1241400" y="971870"/>
                  </a:lnTo>
                  <a:lnTo>
                    <a:pt x="1243939" y="973141"/>
                  </a:lnTo>
                  <a:lnTo>
                    <a:pt x="1246477" y="975048"/>
                  </a:lnTo>
                  <a:lnTo>
                    <a:pt x="1248381" y="976955"/>
                  </a:lnTo>
                  <a:lnTo>
                    <a:pt x="1250285" y="978862"/>
                  </a:lnTo>
                  <a:lnTo>
                    <a:pt x="1252189" y="981404"/>
                  </a:lnTo>
                  <a:lnTo>
                    <a:pt x="1253776" y="983946"/>
                  </a:lnTo>
                  <a:lnTo>
                    <a:pt x="1254727" y="986488"/>
                  </a:lnTo>
                  <a:lnTo>
                    <a:pt x="1255679" y="989348"/>
                  </a:lnTo>
                  <a:lnTo>
                    <a:pt x="1256631" y="992208"/>
                  </a:lnTo>
                  <a:lnTo>
                    <a:pt x="1256949" y="995386"/>
                  </a:lnTo>
                  <a:lnTo>
                    <a:pt x="1256949" y="998246"/>
                  </a:lnTo>
                  <a:lnTo>
                    <a:pt x="1256949" y="1068473"/>
                  </a:lnTo>
                  <a:lnTo>
                    <a:pt x="1257583" y="1072604"/>
                  </a:lnTo>
                  <a:lnTo>
                    <a:pt x="1258535" y="1076417"/>
                  </a:lnTo>
                  <a:lnTo>
                    <a:pt x="1259805" y="1080549"/>
                  </a:lnTo>
                  <a:lnTo>
                    <a:pt x="1261709" y="1084362"/>
                  </a:lnTo>
                  <a:lnTo>
                    <a:pt x="1264247" y="1087539"/>
                  </a:lnTo>
                  <a:lnTo>
                    <a:pt x="1266786" y="1091035"/>
                  </a:lnTo>
                  <a:lnTo>
                    <a:pt x="1269959" y="1093895"/>
                  </a:lnTo>
                  <a:lnTo>
                    <a:pt x="1273767" y="1097073"/>
                  </a:lnTo>
                  <a:lnTo>
                    <a:pt x="1277575" y="1099615"/>
                  </a:lnTo>
                  <a:lnTo>
                    <a:pt x="1281700" y="1101839"/>
                  </a:lnTo>
                  <a:lnTo>
                    <a:pt x="1286460" y="1104064"/>
                  </a:lnTo>
                  <a:lnTo>
                    <a:pt x="1291219" y="1105652"/>
                  </a:lnTo>
                  <a:lnTo>
                    <a:pt x="1296297" y="1106924"/>
                  </a:lnTo>
                  <a:lnTo>
                    <a:pt x="1301374" y="1107877"/>
                  </a:lnTo>
                  <a:lnTo>
                    <a:pt x="1306768" y="1108512"/>
                  </a:lnTo>
                  <a:lnTo>
                    <a:pt x="1312480" y="1108512"/>
                  </a:lnTo>
                  <a:lnTo>
                    <a:pt x="1643763" y="1108512"/>
                  </a:lnTo>
                  <a:lnTo>
                    <a:pt x="1649157" y="1108830"/>
                  </a:lnTo>
                  <a:lnTo>
                    <a:pt x="1655186" y="1109148"/>
                  </a:lnTo>
                  <a:lnTo>
                    <a:pt x="1660898" y="1110101"/>
                  </a:lnTo>
                  <a:lnTo>
                    <a:pt x="1666610" y="1111055"/>
                  </a:lnTo>
                  <a:lnTo>
                    <a:pt x="1672322" y="1112326"/>
                  </a:lnTo>
                  <a:lnTo>
                    <a:pt x="1677716" y="1113915"/>
                  </a:lnTo>
                  <a:lnTo>
                    <a:pt x="1683110" y="1115503"/>
                  </a:lnTo>
                  <a:lnTo>
                    <a:pt x="1688188" y="1118046"/>
                  </a:lnTo>
                  <a:lnTo>
                    <a:pt x="1693265" y="1120270"/>
                  </a:lnTo>
                  <a:lnTo>
                    <a:pt x="1698342" y="1122812"/>
                  </a:lnTo>
                  <a:lnTo>
                    <a:pt x="1703419" y="1125672"/>
                  </a:lnTo>
                  <a:lnTo>
                    <a:pt x="1708179" y="1128532"/>
                  </a:lnTo>
                  <a:lnTo>
                    <a:pt x="1712304" y="1131710"/>
                  </a:lnTo>
                  <a:lnTo>
                    <a:pt x="1717064" y="1135523"/>
                  </a:lnTo>
                  <a:lnTo>
                    <a:pt x="1721189" y="1138701"/>
                  </a:lnTo>
                  <a:lnTo>
                    <a:pt x="1724997" y="1142832"/>
                  </a:lnTo>
                  <a:lnTo>
                    <a:pt x="1729122" y="1146645"/>
                  </a:lnTo>
                  <a:lnTo>
                    <a:pt x="1732295" y="1150776"/>
                  </a:lnTo>
                  <a:lnTo>
                    <a:pt x="1736103" y="1155225"/>
                  </a:lnTo>
                  <a:lnTo>
                    <a:pt x="1738959" y="1159674"/>
                  </a:lnTo>
                  <a:lnTo>
                    <a:pt x="1742132" y="1164440"/>
                  </a:lnTo>
                  <a:lnTo>
                    <a:pt x="1744988" y="1169525"/>
                  </a:lnTo>
                  <a:lnTo>
                    <a:pt x="1747527" y="1174291"/>
                  </a:lnTo>
                  <a:lnTo>
                    <a:pt x="1749748" y="1179375"/>
                  </a:lnTo>
                  <a:lnTo>
                    <a:pt x="1751969" y="1184460"/>
                  </a:lnTo>
                  <a:lnTo>
                    <a:pt x="1753873" y="1189862"/>
                  </a:lnTo>
                  <a:lnTo>
                    <a:pt x="1755460" y="1195582"/>
                  </a:lnTo>
                  <a:lnTo>
                    <a:pt x="1756729" y="1201302"/>
                  </a:lnTo>
                  <a:lnTo>
                    <a:pt x="1757681" y="1207022"/>
                  </a:lnTo>
                  <a:lnTo>
                    <a:pt x="1758316" y="1212741"/>
                  </a:lnTo>
                  <a:lnTo>
                    <a:pt x="1758633" y="1218144"/>
                  </a:lnTo>
                  <a:lnTo>
                    <a:pt x="1758950" y="1224181"/>
                  </a:lnTo>
                  <a:lnTo>
                    <a:pt x="1758950" y="1309980"/>
                  </a:lnTo>
                  <a:lnTo>
                    <a:pt x="1758633" y="1312840"/>
                  </a:lnTo>
                  <a:lnTo>
                    <a:pt x="1758316" y="1316017"/>
                  </a:lnTo>
                  <a:lnTo>
                    <a:pt x="1757681" y="1318877"/>
                  </a:lnTo>
                  <a:lnTo>
                    <a:pt x="1756412" y="1321419"/>
                  </a:lnTo>
                  <a:lnTo>
                    <a:pt x="1755460" y="1324279"/>
                  </a:lnTo>
                  <a:lnTo>
                    <a:pt x="1753873" y="1326504"/>
                  </a:lnTo>
                  <a:lnTo>
                    <a:pt x="1751969" y="1329046"/>
                  </a:lnTo>
                  <a:lnTo>
                    <a:pt x="1750065" y="1331270"/>
                  </a:lnTo>
                  <a:lnTo>
                    <a:pt x="1748161" y="1332859"/>
                  </a:lnTo>
                  <a:lnTo>
                    <a:pt x="1745623" y="1334766"/>
                  </a:lnTo>
                  <a:lnTo>
                    <a:pt x="1743084" y="1336355"/>
                  </a:lnTo>
                  <a:lnTo>
                    <a:pt x="1740546" y="1337626"/>
                  </a:lnTo>
                  <a:lnTo>
                    <a:pt x="1737690" y="1338579"/>
                  </a:lnTo>
                  <a:lnTo>
                    <a:pt x="1734834" y="1339215"/>
                  </a:lnTo>
                  <a:lnTo>
                    <a:pt x="1731978" y="1339532"/>
                  </a:lnTo>
                  <a:lnTo>
                    <a:pt x="1728805" y="1339850"/>
                  </a:lnTo>
                  <a:lnTo>
                    <a:pt x="1725631" y="1339532"/>
                  </a:lnTo>
                  <a:lnTo>
                    <a:pt x="1722776" y="1339215"/>
                  </a:lnTo>
                  <a:lnTo>
                    <a:pt x="1719920" y="1338579"/>
                  </a:lnTo>
                  <a:lnTo>
                    <a:pt x="1717064" y="1337626"/>
                  </a:lnTo>
                  <a:lnTo>
                    <a:pt x="1714525" y="1336355"/>
                  </a:lnTo>
                  <a:lnTo>
                    <a:pt x="1711987" y="1334766"/>
                  </a:lnTo>
                  <a:lnTo>
                    <a:pt x="1709765" y="1332859"/>
                  </a:lnTo>
                  <a:lnTo>
                    <a:pt x="1707544" y="1331270"/>
                  </a:lnTo>
                  <a:lnTo>
                    <a:pt x="1705640" y="1329046"/>
                  </a:lnTo>
                  <a:lnTo>
                    <a:pt x="1704054" y="1326504"/>
                  </a:lnTo>
                  <a:lnTo>
                    <a:pt x="1702467" y="1324279"/>
                  </a:lnTo>
                  <a:lnTo>
                    <a:pt x="1700880" y="1321419"/>
                  </a:lnTo>
                  <a:lnTo>
                    <a:pt x="1699928" y="1318877"/>
                  </a:lnTo>
                  <a:lnTo>
                    <a:pt x="1699294" y="1316017"/>
                  </a:lnTo>
                  <a:lnTo>
                    <a:pt x="1698977" y="1312840"/>
                  </a:lnTo>
                  <a:lnTo>
                    <a:pt x="1698659" y="1309980"/>
                  </a:lnTo>
                  <a:lnTo>
                    <a:pt x="1698659" y="1224181"/>
                  </a:lnTo>
                  <a:lnTo>
                    <a:pt x="1698342" y="1218461"/>
                  </a:lnTo>
                  <a:lnTo>
                    <a:pt x="1697707" y="1213377"/>
                  </a:lnTo>
                  <a:lnTo>
                    <a:pt x="1696438" y="1207975"/>
                  </a:lnTo>
                  <a:lnTo>
                    <a:pt x="1694217" y="1202891"/>
                  </a:lnTo>
                  <a:lnTo>
                    <a:pt x="1691995" y="1197806"/>
                  </a:lnTo>
                  <a:lnTo>
                    <a:pt x="1689457" y="1193675"/>
                  </a:lnTo>
                  <a:lnTo>
                    <a:pt x="1685966" y="1189226"/>
                  </a:lnTo>
                  <a:lnTo>
                    <a:pt x="1682793" y="1185095"/>
                  </a:lnTo>
                  <a:lnTo>
                    <a:pt x="1678668" y="1181918"/>
                  </a:lnTo>
                  <a:lnTo>
                    <a:pt x="1674226" y="1178422"/>
                  </a:lnTo>
                  <a:lnTo>
                    <a:pt x="1670100" y="1175880"/>
                  </a:lnTo>
                  <a:lnTo>
                    <a:pt x="1665023" y="1173338"/>
                  </a:lnTo>
                  <a:lnTo>
                    <a:pt x="1659946" y="1171431"/>
                  </a:lnTo>
                  <a:lnTo>
                    <a:pt x="1654552" y="1170160"/>
                  </a:lnTo>
                  <a:lnTo>
                    <a:pt x="1649157" y="1169525"/>
                  </a:lnTo>
                  <a:lnTo>
                    <a:pt x="1643763" y="1169207"/>
                  </a:lnTo>
                  <a:lnTo>
                    <a:pt x="1312480" y="1169207"/>
                  </a:lnTo>
                  <a:lnTo>
                    <a:pt x="1306451" y="1169207"/>
                  </a:lnTo>
                  <a:lnTo>
                    <a:pt x="1300739" y="1168571"/>
                  </a:lnTo>
                  <a:lnTo>
                    <a:pt x="1294710" y="1167936"/>
                  </a:lnTo>
                  <a:lnTo>
                    <a:pt x="1288998" y="1166982"/>
                  </a:lnTo>
                  <a:lnTo>
                    <a:pt x="1283604" y="1165711"/>
                  </a:lnTo>
                  <a:lnTo>
                    <a:pt x="1278209" y="1164440"/>
                  </a:lnTo>
                  <a:lnTo>
                    <a:pt x="1272815" y="1163169"/>
                  </a:lnTo>
                  <a:lnTo>
                    <a:pt x="1267420" y="1161262"/>
                  </a:lnTo>
                  <a:lnTo>
                    <a:pt x="1262343" y="1159038"/>
                  </a:lnTo>
                  <a:lnTo>
                    <a:pt x="1257583" y="1157131"/>
                  </a:lnTo>
                  <a:lnTo>
                    <a:pt x="1252824" y="1154272"/>
                  </a:lnTo>
                  <a:lnTo>
                    <a:pt x="1248064" y="1152047"/>
                  </a:lnTo>
                  <a:lnTo>
                    <a:pt x="1243304" y="1149187"/>
                  </a:lnTo>
                  <a:lnTo>
                    <a:pt x="1239179" y="1146009"/>
                  </a:lnTo>
                  <a:lnTo>
                    <a:pt x="1234736" y="1143150"/>
                  </a:lnTo>
                  <a:lnTo>
                    <a:pt x="1230611" y="1139654"/>
                  </a:lnTo>
                  <a:lnTo>
                    <a:pt x="1227121" y="1136159"/>
                  </a:lnTo>
                  <a:lnTo>
                    <a:pt x="1223313" y="1132345"/>
                  </a:lnTo>
                  <a:lnTo>
                    <a:pt x="1220140" y="1128532"/>
                  </a:lnTo>
                  <a:lnTo>
                    <a:pt x="1216649" y="1124719"/>
                  </a:lnTo>
                  <a:lnTo>
                    <a:pt x="1213793" y="1120588"/>
                  </a:lnTo>
                  <a:lnTo>
                    <a:pt x="1210937" y="1116457"/>
                  </a:lnTo>
                  <a:lnTo>
                    <a:pt x="1208399" y="1112008"/>
                  </a:lnTo>
                  <a:lnTo>
                    <a:pt x="1206177" y="1107559"/>
                  </a:lnTo>
                  <a:lnTo>
                    <a:pt x="1203956" y="1103428"/>
                  </a:lnTo>
                  <a:lnTo>
                    <a:pt x="1202052" y="1098661"/>
                  </a:lnTo>
                  <a:lnTo>
                    <a:pt x="1200783" y="1093577"/>
                  </a:lnTo>
                  <a:lnTo>
                    <a:pt x="1199196" y="1088811"/>
                  </a:lnTo>
                  <a:lnTo>
                    <a:pt x="1198244" y="1084044"/>
                  </a:lnTo>
                  <a:lnTo>
                    <a:pt x="1197610" y="1078960"/>
                  </a:lnTo>
                  <a:lnTo>
                    <a:pt x="1196975" y="1073875"/>
                  </a:lnTo>
                  <a:lnTo>
                    <a:pt x="1196975" y="1068473"/>
                  </a:lnTo>
                  <a:lnTo>
                    <a:pt x="1196975" y="998246"/>
                  </a:lnTo>
                  <a:lnTo>
                    <a:pt x="1196975" y="995386"/>
                  </a:lnTo>
                  <a:lnTo>
                    <a:pt x="1197610" y="992208"/>
                  </a:lnTo>
                  <a:lnTo>
                    <a:pt x="1198244" y="989348"/>
                  </a:lnTo>
                  <a:lnTo>
                    <a:pt x="1199196" y="986488"/>
                  </a:lnTo>
                  <a:lnTo>
                    <a:pt x="1200783" y="983946"/>
                  </a:lnTo>
                  <a:lnTo>
                    <a:pt x="1202052" y="981404"/>
                  </a:lnTo>
                  <a:lnTo>
                    <a:pt x="1203956" y="978862"/>
                  </a:lnTo>
                  <a:lnTo>
                    <a:pt x="1205543" y="976955"/>
                  </a:lnTo>
                  <a:lnTo>
                    <a:pt x="1208081" y="975048"/>
                  </a:lnTo>
                  <a:lnTo>
                    <a:pt x="1210303" y="973141"/>
                  </a:lnTo>
                  <a:lnTo>
                    <a:pt x="1212841" y="971870"/>
                  </a:lnTo>
                  <a:lnTo>
                    <a:pt x="1215380" y="970599"/>
                  </a:lnTo>
                  <a:lnTo>
                    <a:pt x="1217918" y="969646"/>
                  </a:lnTo>
                  <a:lnTo>
                    <a:pt x="1221092" y="968693"/>
                  </a:lnTo>
                  <a:lnTo>
                    <a:pt x="1223947" y="968375"/>
                  </a:lnTo>
                  <a:close/>
                  <a:moveTo>
                    <a:pt x="792181" y="968375"/>
                  </a:moveTo>
                  <a:lnTo>
                    <a:pt x="795354" y="968375"/>
                  </a:lnTo>
                  <a:lnTo>
                    <a:pt x="798528" y="968375"/>
                  </a:lnTo>
                  <a:lnTo>
                    <a:pt x="801701" y="968693"/>
                  </a:lnTo>
                  <a:lnTo>
                    <a:pt x="804239" y="969646"/>
                  </a:lnTo>
                  <a:lnTo>
                    <a:pt x="807413" y="970599"/>
                  </a:lnTo>
                  <a:lnTo>
                    <a:pt x="809634" y="971870"/>
                  </a:lnTo>
                  <a:lnTo>
                    <a:pt x="812172" y="973141"/>
                  </a:lnTo>
                  <a:lnTo>
                    <a:pt x="814711" y="975048"/>
                  </a:lnTo>
                  <a:lnTo>
                    <a:pt x="816615" y="976955"/>
                  </a:lnTo>
                  <a:lnTo>
                    <a:pt x="818519" y="978862"/>
                  </a:lnTo>
                  <a:lnTo>
                    <a:pt x="820423" y="981404"/>
                  </a:lnTo>
                  <a:lnTo>
                    <a:pt x="822009" y="983946"/>
                  </a:lnTo>
                  <a:lnTo>
                    <a:pt x="822961" y="986488"/>
                  </a:lnTo>
                  <a:lnTo>
                    <a:pt x="824231" y="989348"/>
                  </a:lnTo>
                  <a:lnTo>
                    <a:pt x="824865" y="992208"/>
                  </a:lnTo>
                  <a:lnTo>
                    <a:pt x="825183" y="995386"/>
                  </a:lnTo>
                  <a:lnTo>
                    <a:pt x="825500" y="998246"/>
                  </a:lnTo>
                  <a:lnTo>
                    <a:pt x="825500" y="1083408"/>
                  </a:lnTo>
                  <a:lnTo>
                    <a:pt x="825183" y="1089446"/>
                  </a:lnTo>
                  <a:lnTo>
                    <a:pt x="824865" y="1095484"/>
                  </a:lnTo>
                  <a:lnTo>
                    <a:pt x="824231" y="1101204"/>
                  </a:lnTo>
                  <a:lnTo>
                    <a:pt x="823279" y="1106924"/>
                  </a:lnTo>
                  <a:lnTo>
                    <a:pt x="822009" y="1112643"/>
                  </a:lnTo>
                  <a:lnTo>
                    <a:pt x="820423" y="1118046"/>
                  </a:lnTo>
                  <a:lnTo>
                    <a:pt x="818519" y="1123448"/>
                  </a:lnTo>
                  <a:lnTo>
                    <a:pt x="816298" y="1128532"/>
                  </a:lnTo>
                  <a:lnTo>
                    <a:pt x="814076" y="1133616"/>
                  </a:lnTo>
                  <a:lnTo>
                    <a:pt x="811538" y="1138701"/>
                  </a:lnTo>
                  <a:lnTo>
                    <a:pt x="808682" y="1143467"/>
                  </a:lnTo>
                  <a:lnTo>
                    <a:pt x="805509" y="1147916"/>
                  </a:lnTo>
                  <a:lnTo>
                    <a:pt x="802653" y="1152683"/>
                  </a:lnTo>
                  <a:lnTo>
                    <a:pt x="799162" y="1157131"/>
                  </a:lnTo>
                  <a:lnTo>
                    <a:pt x="795672" y="1161580"/>
                  </a:lnTo>
                  <a:lnTo>
                    <a:pt x="791547" y="1165394"/>
                  </a:lnTo>
                  <a:lnTo>
                    <a:pt x="787739" y="1169207"/>
                  </a:lnTo>
                  <a:lnTo>
                    <a:pt x="783614" y="1172702"/>
                  </a:lnTo>
                  <a:lnTo>
                    <a:pt x="779171" y="1176198"/>
                  </a:lnTo>
                  <a:lnTo>
                    <a:pt x="774729" y="1179375"/>
                  </a:lnTo>
                  <a:lnTo>
                    <a:pt x="769969" y="1182553"/>
                  </a:lnTo>
                  <a:lnTo>
                    <a:pt x="764892" y="1185095"/>
                  </a:lnTo>
                  <a:lnTo>
                    <a:pt x="760132" y="1187955"/>
                  </a:lnTo>
                  <a:lnTo>
                    <a:pt x="754737" y="1190180"/>
                  </a:lnTo>
                  <a:lnTo>
                    <a:pt x="749978" y="1192086"/>
                  </a:lnTo>
                  <a:lnTo>
                    <a:pt x="744583" y="1193993"/>
                  </a:lnTo>
                  <a:lnTo>
                    <a:pt x="738871" y="1195582"/>
                  </a:lnTo>
                  <a:lnTo>
                    <a:pt x="733160" y="1196853"/>
                  </a:lnTo>
                  <a:lnTo>
                    <a:pt x="727448" y="1197806"/>
                  </a:lnTo>
                  <a:lnTo>
                    <a:pt x="721736" y="1198442"/>
                  </a:lnTo>
                  <a:lnTo>
                    <a:pt x="716024" y="1199077"/>
                  </a:lnTo>
                  <a:lnTo>
                    <a:pt x="710312" y="1199077"/>
                  </a:lnTo>
                  <a:lnTo>
                    <a:pt x="379030" y="1199077"/>
                  </a:lnTo>
                  <a:lnTo>
                    <a:pt x="373318" y="1199395"/>
                  </a:lnTo>
                  <a:lnTo>
                    <a:pt x="367923" y="1200348"/>
                  </a:lnTo>
                  <a:lnTo>
                    <a:pt x="362846" y="1201302"/>
                  </a:lnTo>
                  <a:lnTo>
                    <a:pt x="357769" y="1202573"/>
                  </a:lnTo>
                  <a:lnTo>
                    <a:pt x="353009" y="1204162"/>
                  </a:lnTo>
                  <a:lnTo>
                    <a:pt x="348250" y="1206386"/>
                  </a:lnTo>
                  <a:lnTo>
                    <a:pt x="344124" y="1208610"/>
                  </a:lnTo>
                  <a:lnTo>
                    <a:pt x="340316" y="1211153"/>
                  </a:lnTo>
                  <a:lnTo>
                    <a:pt x="336509" y="1214013"/>
                  </a:lnTo>
                  <a:lnTo>
                    <a:pt x="333335" y="1217190"/>
                  </a:lnTo>
                  <a:lnTo>
                    <a:pt x="330797" y="1220686"/>
                  </a:lnTo>
                  <a:lnTo>
                    <a:pt x="328258" y="1223863"/>
                  </a:lnTo>
                  <a:lnTo>
                    <a:pt x="326354" y="1227677"/>
                  </a:lnTo>
                  <a:lnTo>
                    <a:pt x="325085" y="1231490"/>
                  </a:lnTo>
                  <a:lnTo>
                    <a:pt x="324133" y="1235303"/>
                  </a:lnTo>
                  <a:lnTo>
                    <a:pt x="324133" y="1239434"/>
                  </a:lnTo>
                  <a:lnTo>
                    <a:pt x="324133" y="1309980"/>
                  </a:lnTo>
                  <a:lnTo>
                    <a:pt x="323498" y="1312840"/>
                  </a:lnTo>
                  <a:lnTo>
                    <a:pt x="323181" y="1316017"/>
                  </a:lnTo>
                  <a:lnTo>
                    <a:pt x="322547" y="1318877"/>
                  </a:lnTo>
                  <a:lnTo>
                    <a:pt x="321595" y="1321419"/>
                  </a:lnTo>
                  <a:lnTo>
                    <a:pt x="320325" y="1324279"/>
                  </a:lnTo>
                  <a:lnTo>
                    <a:pt x="318739" y="1326504"/>
                  </a:lnTo>
                  <a:lnTo>
                    <a:pt x="316835" y="1329046"/>
                  </a:lnTo>
                  <a:lnTo>
                    <a:pt x="314931" y="1331270"/>
                  </a:lnTo>
                  <a:lnTo>
                    <a:pt x="313027" y="1332859"/>
                  </a:lnTo>
                  <a:lnTo>
                    <a:pt x="310488" y="1334766"/>
                  </a:lnTo>
                  <a:lnTo>
                    <a:pt x="307950" y="1336355"/>
                  </a:lnTo>
                  <a:lnTo>
                    <a:pt x="305411" y="1337626"/>
                  </a:lnTo>
                  <a:lnTo>
                    <a:pt x="302555" y="1338579"/>
                  </a:lnTo>
                  <a:lnTo>
                    <a:pt x="300017" y="1339215"/>
                  </a:lnTo>
                  <a:lnTo>
                    <a:pt x="296844" y="1339532"/>
                  </a:lnTo>
                  <a:lnTo>
                    <a:pt x="293670" y="1339850"/>
                  </a:lnTo>
                  <a:lnTo>
                    <a:pt x="290497" y="1339532"/>
                  </a:lnTo>
                  <a:lnTo>
                    <a:pt x="287641" y="1339215"/>
                  </a:lnTo>
                  <a:lnTo>
                    <a:pt x="284785" y="1338579"/>
                  </a:lnTo>
                  <a:lnTo>
                    <a:pt x="281930" y="1337626"/>
                  </a:lnTo>
                  <a:lnTo>
                    <a:pt x="279391" y="1336355"/>
                  </a:lnTo>
                  <a:lnTo>
                    <a:pt x="276852" y="1334766"/>
                  </a:lnTo>
                  <a:lnTo>
                    <a:pt x="274631" y="1332859"/>
                  </a:lnTo>
                  <a:lnTo>
                    <a:pt x="272727" y="1331270"/>
                  </a:lnTo>
                  <a:lnTo>
                    <a:pt x="270506" y="1329046"/>
                  </a:lnTo>
                  <a:lnTo>
                    <a:pt x="268919" y="1326504"/>
                  </a:lnTo>
                  <a:lnTo>
                    <a:pt x="267333" y="1324279"/>
                  </a:lnTo>
                  <a:lnTo>
                    <a:pt x="265746" y="1321419"/>
                  </a:lnTo>
                  <a:lnTo>
                    <a:pt x="264794" y="1318877"/>
                  </a:lnTo>
                  <a:lnTo>
                    <a:pt x="264160" y="1316017"/>
                  </a:lnTo>
                  <a:lnTo>
                    <a:pt x="263842" y="1312840"/>
                  </a:lnTo>
                  <a:lnTo>
                    <a:pt x="263525" y="1309980"/>
                  </a:lnTo>
                  <a:lnTo>
                    <a:pt x="263525" y="1239434"/>
                  </a:lnTo>
                  <a:lnTo>
                    <a:pt x="263842" y="1234350"/>
                  </a:lnTo>
                  <a:lnTo>
                    <a:pt x="264160" y="1229266"/>
                  </a:lnTo>
                  <a:lnTo>
                    <a:pt x="264794" y="1224181"/>
                  </a:lnTo>
                  <a:lnTo>
                    <a:pt x="265746" y="1219415"/>
                  </a:lnTo>
                  <a:lnTo>
                    <a:pt x="267333" y="1214330"/>
                  </a:lnTo>
                  <a:lnTo>
                    <a:pt x="268919" y="1209564"/>
                  </a:lnTo>
                  <a:lnTo>
                    <a:pt x="270506" y="1204797"/>
                  </a:lnTo>
                  <a:lnTo>
                    <a:pt x="272727" y="1200348"/>
                  </a:lnTo>
                  <a:lnTo>
                    <a:pt x="274948" y="1195900"/>
                  </a:lnTo>
                  <a:lnTo>
                    <a:pt x="277487" y="1191451"/>
                  </a:lnTo>
                  <a:lnTo>
                    <a:pt x="280343" y="1187638"/>
                  </a:lnTo>
                  <a:lnTo>
                    <a:pt x="283199" y="1183189"/>
                  </a:lnTo>
                  <a:lnTo>
                    <a:pt x="286689" y="1179375"/>
                  </a:lnTo>
                  <a:lnTo>
                    <a:pt x="289863" y="1175562"/>
                  </a:lnTo>
                  <a:lnTo>
                    <a:pt x="293670" y="1171749"/>
                  </a:lnTo>
                  <a:lnTo>
                    <a:pt x="297478" y="1168571"/>
                  </a:lnTo>
                  <a:lnTo>
                    <a:pt x="301603" y="1165076"/>
                  </a:lnTo>
                  <a:lnTo>
                    <a:pt x="305729" y="1162216"/>
                  </a:lnTo>
                  <a:lnTo>
                    <a:pt x="309854" y="1159038"/>
                  </a:lnTo>
                  <a:lnTo>
                    <a:pt x="314614" y="1156178"/>
                  </a:lnTo>
                  <a:lnTo>
                    <a:pt x="319373" y="1153318"/>
                  </a:lnTo>
                  <a:lnTo>
                    <a:pt x="324133" y="1151094"/>
                  </a:lnTo>
                  <a:lnTo>
                    <a:pt x="328893" y="1149187"/>
                  </a:lnTo>
                  <a:lnTo>
                    <a:pt x="334287" y="1146963"/>
                  </a:lnTo>
                  <a:lnTo>
                    <a:pt x="339365" y="1145056"/>
                  </a:lnTo>
                  <a:lnTo>
                    <a:pt x="344759" y="1143467"/>
                  </a:lnTo>
                  <a:lnTo>
                    <a:pt x="350471" y="1142196"/>
                  </a:lnTo>
                  <a:lnTo>
                    <a:pt x="355548" y="1140925"/>
                  </a:lnTo>
                  <a:lnTo>
                    <a:pt x="361260" y="1139972"/>
                  </a:lnTo>
                  <a:lnTo>
                    <a:pt x="367289" y="1139336"/>
                  </a:lnTo>
                  <a:lnTo>
                    <a:pt x="373001" y="1139018"/>
                  </a:lnTo>
                  <a:lnTo>
                    <a:pt x="379030" y="1139018"/>
                  </a:lnTo>
                  <a:lnTo>
                    <a:pt x="710312" y="1139018"/>
                  </a:lnTo>
                  <a:lnTo>
                    <a:pt x="715707" y="1138701"/>
                  </a:lnTo>
                  <a:lnTo>
                    <a:pt x="721101" y="1138065"/>
                  </a:lnTo>
                  <a:lnTo>
                    <a:pt x="726496" y="1136476"/>
                  </a:lnTo>
                  <a:lnTo>
                    <a:pt x="731573" y="1134570"/>
                  </a:lnTo>
                  <a:lnTo>
                    <a:pt x="736650" y="1132345"/>
                  </a:lnTo>
                  <a:lnTo>
                    <a:pt x="740775" y="1129803"/>
                  </a:lnTo>
                  <a:lnTo>
                    <a:pt x="745218" y="1126308"/>
                  </a:lnTo>
                  <a:lnTo>
                    <a:pt x="749343" y="1122812"/>
                  </a:lnTo>
                  <a:lnTo>
                    <a:pt x="752833" y="1118999"/>
                  </a:lnTo>
                  <a:lnTo>
                    <a:pt x="756007" y="1114550"/>
                  </a:lnTo>
                  <a:lnTo>
                    <a:pt x="758545" y="1110101"/>
                  </a:lnTo>
                  <a:lnTo>
                    <a:pt x="760766" y="1105335"/>
                  </a:lnTo>
                  <a:lnTo>
                    <a:pt x="762988" y="1099933"/>
                  </a:lnTo>
                  <a:lnTo>
                    <a:pt x="764257" y="1094848"/>
                  </a:lnTo>
                  <a:lnTo>
                    <a:pt x="765209" y="1089128"/>
                  </a:lnTo>
                  <a:lnTo>
                    <a:pt x="765209" y="1083408"/>
                  </a:lnTo>
                  <a:lnTo>
                    <a:pt x="765209" y="998246"/>
                  </a:lnTo>
                  <a:lnTo>
                    <a:pt x="765526" y="995386"/>
                  </a:lnTo>
                  <a:lnTo>
                    <a:pt x="765844" y="992208"/>
                  </a:lnTo>
                  <a:lnTo>
                    <a:pt x="766478" y="989348"/>
                  </a:lnTo>
                  <a:lnTo>
                    <a:pt x="767747" y="986488"/>
                  </a:lnTo>
                  <a:lnTo>
                    <a:pt x="769017" y="983946"/>
                  </a:lnTo>
                  <a:lnTo>
                    <a:pt x="770603" y="981404"/>
                  </a:lnTo>
                  <a:lnTo>
                    <a:pt x="772190" y="978862"/>
                  </a:lnTo>
                  <a:lnTo>
                    <a:pt x="774094" y="976955"/>
                  </a:lnTo>
                  <a:lnTo>
                    <a:pt x="776315" y="975048"/>
                  </a:lnTo>
                  <a:lnTo>
                    <a:pt x="778536" y="973141"/>
                  </a:lnTo>
                  <a:lnTo>
                    <a:pt x="781392" y="971870"/>
                  </a:lnTo>
                  <a:lnTo>
                    <a:pt x="783614" y="970599"/>
                  </a:lnTo>
                  <a:lnTo>
                    <a:pt x="786469" y="969646"/>
                  </a:lnTo>
                  <a:lnTo>
                    <a:pt x="789325" y="968693"/>
                  </a:lnTo>
                  <a:lnTo>
                    <a:pt x="792181" y="968375"/>
                  </a:lnTo>
                  <a:close/>
                  <a:moveTo>
                    <a:pt x="854248" y="475049"/>
                  </a:moveTo>
                  <a:lnTo>
                    <a:pt x="968334" y="729382"/>
                  </a:lnTo>
                  <a:lnTo>
                    <a:pt x="999072" y="623496"/>
                  </a:lnTo>
                  <a:lnTo>
                    <a:pt x="996361" y="622927"/>
                  </a:lnTo>
                  <a:lnTo>
                    <a:pt x="990612" y="621333"/>
                  </a:lnTo>
                  <a:lnTo>
                    <a:pt x="985184" y="619103"/>
                  </a:lnTo>
                  <a:lnTo>
                    <a:pt x="980393" y="616553"/>
                  </a:lnTo>
                  <a:lnTo>
                    <a:pt x="975603" y="614004"/>
                  </a:lnTo>
                  <a:lnTo>
                    <a:pt x="971132" y="611136"/>
                  </a:lnTo>
                  <a:lnTo>
                    <a:pt x="966981" y="607950"/>
                  </a:lnTo>
                  <a:lnTo>
                    <a:pt x="963468" y="604444"/>
                  </a:lnTo>
                  <a:lnTo>
                    <a:pt x="959636" y="600620"/>
                  </a:lnTo>
                  <a:lnTo>
                    <a:pt x="956762" y="597115"/>
                  </a:lnTo>
                  <a:lnTo>
                    <a:pt x="953568" y="593291"/>
                  </a:lnTo>
                  <a:lnTo>
                    <a:pt x="951014" y="589467"/>
                  </a:lnTo>
                  <a:lnTo>
                    <a:pt x="948778" y="585325"/>
                  </a:lnTo>
                  <a:lnTo>
                    <a:pt x="944308" y="577677"/>
                  </a:lnTo>
                  <a:lnTo>
                    <a:pt x="940795" y="570029"/>
                  </a:lnTo>
                  <a:lnTo>
                    <a:pt x="938559" y="563018"/>
                  </a:lnTo>
                  <a:lnTo>
                    <a:pt x="936643" y="556645"/>
                  </a:lnTo>
                  <a:lnTo>
                    <a:pt x="935366" y="550909"/>
                  </a:lnTo>
                  <a:lnTo>
                    <a:pt x="934089" y="546767"/>
                  </a:lnTo>
                  <a:lnTo>
                    <a:pt x="933450" y="543261"/>
                  </a:lnTo>
                  <a:lnTo>
                    <a:pt x="937921" y="545492"/>
                  </a:lnTo>
                  <a:lnTo>
                    <a:pt x="942711" y="547723"/>
                  </a:lnTo>
                  <a:lnTo>
                    <a:pt x="949098" y="550909"/>
                  </a:lnTo>
                  <a:lnTo>
                    <a:pt x="957081" y="554096"/>
                  </a:lnTo>
                  <a:lnTo>
                    <a:pt x="966342" y="557601"/>
                  </a:lnTo>
                  <a:lnTo>
                    <a:pt x="976880" y="560469"/>
                  </a:lnTo>
                  <a:lnTo>
                    <a:pt x="982629" y="561744"/>
                  </a:lnTo>
                  <a:lnTo>
                    <a:pt x="988377" y="563337"/>
                  </a:lnTo>
                  <a:lnTo>
                    <a:pt x="994445" y="564293"/>
                  </a:lnTo>
                  <a:lnTo>
                    <a:pt x="1000831" y="565249"/>
                  </a:lnTo>
                  <a:lnTo>
                    <a:pt x="1007218" y="565886"/>
                  </a:lnTo>
                  <a:lnTo>
                    <a:pt x="1013924" y="566205"/>
                  </a:lnTo>
                  <a:lnTo>
                    <a:pt x="1020631" y="566205"/>
                  </a:lnTo>
                  <a:lnTo>
                    <a:pt x="1027656" y="565886"/>
                  </a:lnTo>
                  <a:lnTo>
                    <a:pt x="1034682" y="565568"/>
                  </a:lnTo>
                  <a:lnTo>
                    <a:pt x="1041707" y="564293"/>
                  </a:lnTo>
                  <a:lnTo>
                    <a:pt x="1048733" y="563018"/>
                  </a:lnTo>
                  <a:lnTo>
                    <a:pt x="1055758" y="560788"/>
                  </a:lnTo>
                  <a:lnTo>
                    <a:pt x="1063103" y="558557"/>
                  </a:lnTo>
                  <a:lnTo>
                    <a:pt x="1070129" y="555371"/>
                  </a:lnTo>
                  <a:lnTo>
                    <a:pt x="1077474" y="552184"/>
                  </a:lnTo>
                  <a:lnTo>
                    <a:pt x="1084499" y="548041"/>
                  </a:lnTo>
                  <a:lnTo>
                    <a:pt x="1091525" y="543580"/>
                  </a:lnTo>
                  <a:lnTo>
                    <a:pt x="1098550" y="538163"/>
                  </a:lnTo>
                  <a:lnTo>
                    <a:pt x="1098231" y="541668"/>
                  </a:lnTo>
                  <a:lnTo>
                    <a:pt x="1097592" y="545811"/>
                  </a:lnTo>
                  <a:lnTo>
                    <a:pt x="1096315" y="551228"/>
                  </a:lnTo>
                  <a:lnTo>
                    <a:pt x="1095037" y="557920"/>
                  </a:lnTo>
                  <a:lnTo>
                    <a:pt x="1092802" y="564930"/>
                  </a:lnTo>
                  <a:lnTo>
                    <a:pt x="1089928" y="572578"/>
                  </a:lnTo>
                  <a:lnTo>
                    <a:pt x="1086734" y="580545"/>
                  </a:lnTo>
                  <a:lnTo>
                    <a:pt x="1084818" y="584687"/>
                  </a:lnTo>
                  <a:lnTo>
                    <a:pt x="1082264" y="588830"/>
                  </a:lnTo>
                  <a:lnTo>
                    <a:pt x="1080028" y="592654"/>
                  </a:lnTo>
                  <a:lnTo>
                    <a:pt x="1077474" y="596478"/>
                  </a:lnTo>
                  <a:lnTo>
                    <a:pt x="1074280" y="599983"/>
                  </a:lnTo>
                  <a:lnTo>
                    <a:pt x="1071406" y="603807"/>
                  </a:lnTo>
                  <a:lnTo>
                    <a:pt x="1067574" y="606994"/>
                  </a:lnTo>
                  <a:lnTo>
                    <a:pt x="1063742" y="610499"/>
                  </a:lnTo>
                  <a:lnTo>
                    <a:pt x="1059910" y="613367"/>
                  </a:lnTo>
                  <a:lnTo>
                    <a:pt x="1055439" y="616235"/>
                  </a:lnTo>
                  <a:lnTo>
                    <a:pt x="1050968" y="618465"/>
                  </a:lnTo>
                  <a:lnTo>
                    <a:pt x="1046178" y="621015"/>
                  </a:lnTo>
                  <a:lnTo>
                    <a:pt x="1043098" y="621918"/>
                  </a:lnTo>
                  <a:lnTo>
                    <a:pt x="1058953" y="723182"/>
                  </a:lnTo>
                  <a:lnTo>
                    <a:pt x="1183794" y="477832"/>
                  </a:lnTo>
                  <a:lnTo>
                    <a:pt x="1184474" y="476886"/>
                  </a:lnTo>
                  <a:lnTo>
                    <a:pt x="1201924" y="486411"/>
                  </a:lnTo>
                  <a:lnTo>
                    <a:pt x="1218105" y="495301"/>
                  </a:lnTo>
                  <a:lnTo>
                    <a:pt x="1234286" y="505143"/>
                  </a:lnTo>
                  <a:lnTo>
                    <a:pt x="1249515" y="514351"/>
                  </a:lnTo>
                  <a:lnTo>
                    <a:pt x="1264744" y="524193"/>
                  </a:lnTo>
                  <a:lnTo>
                    <a:pt x="1279021" y="534036"/>
                  </a:lnTo>
                  <a:lnTo>
                    <a:pt x="1292664" y="544513"/>
                  </a:lnTo>
                  <a:lnTo>
                    <a:pt x="1305989" y="554673"/>
                  </a:lnTo>
                  <a:lnTo>
                    <a:pt x="1318680" y="565468"/>
                  </a:lnTo>
                  <a:lnTo>
                    <a:pt x="1330736" y="576263"/>
                  </a:lnTo>
                  <a:lnTo>
                    <a:pt x="1342475" y="587693"/>
                  </a:lnTo>
                  <a:lnTo>
                    <a:pt x="1353263" y="599123"/>
                  </a:lnTo>
                  <a:lnTo>
                    <a:pt x="1363733" y="611188"/>
                  </a:lnTo>
                  <a:lnTo>
                    <a:pt x="1373885" y="623253"/>
                  </a:lnTo>
                  <a:lnTo>
                    <a:pt x="1383086" y="635953"/>
                  </a:lnTo>
                  <a:lnTo>
                    <a:pt x="1391970" y="649288"/>
                  </a:lnTo>
                  <a:lnTo>
                    <a:pt x="1400536" y="662623"/>
                  </a:lnTo>
                  <a:lnTo>
                    <a:pt x="1408150" y="676593"/>
                  </a:lnTo>
                  <a:lnTo>
                    <a:pt x="1415130" y="691516"/>
                  </a:lnTo>
                  <a:lnTo>
                    <a:pt x="1422110" y="706121"/>
                  </a:lnTo>
                  <a:lnTo>
                    <a:pt x="1428139" y="721678"/>
                  </a:lnTo>
                  <a:lnTo>
                    <a:pt x="1433849" y="737871"/>
                  </a:lnTo>
                  <a:lnTo>
                    <a:pt x="1438926" y="754381"/>
                  </a:lnTo>
                  <a:lnTo>
                    <a:pt x="1443368" y="771526"/>
                  </a:lnTo>
                  <a:lnTo>
                    <a:pt x="1447492" y="789623"/>
                  </a:lnTo>
                  <a:lnTo>
                    <a:pt x="1450982" y="808039"/>
                  </a:lnTo>
                  <a:lnTo>
                    <a:pt x="1453837" y="827406"/>
                  </a:lnTo>
                  <a:lnTo>
                    <a:pt x="1456058" y="847091"/>
                  </a:lnTo>
                  <a:lnTo>
                    <a:pt x="1457962" y="867729"/>
                  </a:lnTo>
                  <a:lnTo>
                    <a:pt x="1459231" y="888684"/>
                  </a:lnTo>
                  <a:lnTo>
                    <a:pt x="1460183" y="910909"/>
                  </a:lnTo>
                  <a:lnTo>
                    <a:pt x="1460500" y="933451"/>
                  </a:lnTo>
                  <a:lnTo>
                    <a:pt x="581025" y="933451"/>
                  </a:lnTo>
                  <a:lnTo>
                    <a:pt x="581342" y="910274"/>
                  </a:lnTo>
                  <a:lnTo>
                    <a:pt x="581660" y="887414"/>
                  </a:lnTo>
                  <a:lnTo>
                    <a:pt x="582929" y="865506"/>
                  </a:lnTo>
                  <a:lnTo>
                    <a:pt x="584198" y="844234"/>
                  </a:lnTo>
                  <a:lnTo>
                    <a:pt x="585784" y="823914"/>
                  </a:lnTo>
                  <a:lnTo>
                    <a:pt x="587688" y="804228"/>
                  </a:lnTo>
                  <a:lnTo>
                    <a:pt x="590543" y="785178"/>
                  </a:lnTo>
                  <a:lnTo>
                    <a:pt x="593399" y="767081"/>
                  </a:lnTo>
                  <a:lnTo>
                    <a:pt x="596889" y="749618"/>
                  </a:lnTo>
                  <a:lnTo>
                    <a:pt x="600696" y="732791"/>
                  </a:lnTo>
                  <a:lnTo>
                    <a:pt x="605455" y="716598"/>
                  </a:lnTo>
                  <a:lnTo>
                    <a:pt x="610531" y="700723"/>
                  </a:lnTo>
                  <a:lnTo>
                    <a:pt x="616242" y="685801"/>
                  </a:lnTo>
                  <a:lnTo>
                    <a:pt x="622270" y="670878"/>
                  </a:lnTo>
                  <a:lnTo>
                    <a:pt x="629250" y="656908"/>
                  </a:lnTo>
                  <a:lnTo>
                    <a:pt x="636548" y="643573"/>
                  </a:lnTo>
                  <a:lnTo>
                    <a:pt x="644479" y="630238"/>
                  </a:lnTo>
                  <a:lnTo>
                    <a:pt x="653363" y="617856"/>
                  </a:lnTo>
                  <a:lnTo>
                    <a:pt x="662564" y="605473"/>
                  </a:lnTo>
                  <a:lnTo>
                    <a:pt x="673034" y="594043"/>
                  </a:lnTo>
                  <a:lnTo>
                    <a:pt x="683504" y="582296"/>
                  </a:lnTo>
                  <a:lnTo>
                    <a:pt x="695243" y="571183"/>
                  </a:lnTo>
                  <a:lnTo>
                    <a:pt x="707299" y="560388"/>
                  </a:lnTo>
                  <a:lnTo>
                    <a:pt x="720624" y="550228"/>
                  </a:lnTo>
                  <a:lnTo>
                    <a:pt x="734267" y="539751"/>
                  </a:lnTo>
                  <a:lnTo>
                    <a:pt x="748861" y="530226"/>
                  </a:lnTo>
                  <a:lnTo>
                    <a:pt x="764408" y="520383"/>
                  </a:lnTo>
                  <a:lnTo>
                    <a:pt x="780589" y="510858"/>
                  </a:lnTo>
                  <a:lnTo>
                    <a:pt x="798038" y="501651"/>
                  </a:lnTo>
                  <a:lnTo>
                    <a:pt x="816123" y="492443"/>
                  </a:lnTo>
                  <a:lnTo>
                    <a:pt x="835159" y="483236"/>
                  </a:lnTo>
                  <a:lnTo>
                    <a:pt x="854248" y="475049"/>
                  </a:lnTo>
                  <a:close/>
                  <a:moveTo>
                    <a:pt x="855147" y="474663"/>
                  </a:moveTo>
                  <a:lnTo>
                    <a:pt x="855153" y="474670"/>
                  </a:lnTo>
                  <a:lnTo>
                    <a:pt x="855131" y="474670"/>
                  </a:lnTo>
                  <a:lnTo>
                    <a:pt x="855147" y="474663"/>
                  </a:lnTo>
                  <a:close/>
                  <a:moveTo>
                    <a:pt x="1020763" y="0"/>
                  </a:moveTo>
                  <a:lnTo>
                    <a:pt x="1027440" y="318"/>
                  </a:lnTo>
                  <a:lnTo>
                    <a:pt x="1034436" y="1272"/>
                  </a:lnTo>
                  <a:lnTo>
                    <a:pt x="1041750" y="1908"/>
                  </a:lnTo>
                  <a:lnTo>
                    <a:pt x="1049064" y="2863"/>
                  </a:lnTo>
                  <a:lnTo>
                    <a:pt x="1057014" y="4135"/>
                  </a:lnTo>
                  <a:lnTo>
                    <a:pt x="1065282" y="5726"/>
                  </a:lnTo>
                  <a:lnTo>
                    <a:pt x="1073231" y="7952"/>
                  </a:lnTo>
                  <a:lnTo>
                    <a:pt x="1081499" y="10179"/>
                  </a:lnTo>
                  <a:lnTo>
                    <a:pt x="1089767" y="12406"/>
                  </a:lnTo>
                  <a:lnTo>
                    <a:pt x="1098671" y="15587"/>
                  </a:lnTo>
                  <a:lnTo>
                    <a:pt x="1106939" y="18767"/>
                  </a:lnTo>
                  <a:lnTo>
                    <a:pt x="1115207" y="22585"/>
                  </a:lnTo>
                  <a:lnTo>
                    <a:pt x="1123474" y="26720"/>
                  </a:lnTo>
                  <a:lnTo>
                    <a:pt x="1131742" y="30855"/>
                  </a:lnTo>
                  <a:lnTo>
                    <a:pt x="1139374" y="35626"/>
                  </a:lnTo>
                  <a:lnTo>
                    <a:pt x="1147006" y="40716"/>
                  </a:lnTo>
                  <a:lnTo>
                    <a:pt x="1154638" y="46442"/>
                  </a:lnTo>
                  <a:lnTo>
                    <a:pt x="1161952" y="52167"/>
                  </a:lnTo>
                  <a:lnTo>
                    <a:pt x="1168629" y="59166"/>
                  </a:lnTo>
                  <a:lnTo>
                    <a:pt x="1174989" y="65846"/>
                  </a:lnTo>
                  <a:lnTo>
                    <a:pt x="1181031" y="73480"/>
                  </a:lnTo>
                  <a:lnTo>
                    <a:pt x="1186119" y="81432"/>
                  </a:lnTo>
                  <a:lnTo>
                    <a:pt x="1190889" y="89703"/>
                  </a:lnTo>
                  <a:lnTo>
                    <a:pt x="1195341" y="98927"/>
                  </a:lnTo>
                  <a:lnTo>
                    <a:pt x="1197249" y="103381"/>
                  </a:lnTo>
                  <a:lnTo>
                    <a:pt x="1198839" y="108152"/>
                  </a:lnTo>
                  <a:lnTo>
                    <a:pt x="1200429" y="113242"/>
                  </a:lnTo>
                  <a:lnTo>
                    <a:pt x="1202019" y="118331"/>
                  </a:lnTo>
                  <a:lnTo>
                    <a:pt x="1202973" y="123739"/>
                  </a:lnTo>
                  <a:lnTo>
                    <a:pt x="1203927" y="128828"/>
                  </a:lnTo>
                  <a:lnTo>
                    <a:pt x="1204881" y="134554"/>
                  </a:lnTo>
                  <a:lnTo>
                    <a:pt x="1205517" y="140280"/>
                  </a:lnTo>
                  <a:lnTo>
                    <a:pt x="1205835" y="146005"/>
                  </a:lnTo>
                  <a:lnTo>
                    <a:pt x="1206153" y="152049"/>
                  </a:lnTo>
                  <a:lnTo>
                    <a:pt x="1206153" y="158093"/>
                  </a:lnTo>
                  <a:lnTo>
                    <a:pt x="1206153" y="164455"/>
                  </a:lnTo>
                  <a:lnTo>
                    <a:pt x="1205517" y="170817"/>
                  </a:lnTo>
                  <a:lnTo>
                    <a:pt x="1204881" y="177497"/>
                  </a:lnTo>
                  <a:lnTo>
                    <a:pt x="1204245" y="184177"/>
                  </a:lnTo>
                  <a:lnTo>
                    <a:pt x="1203291" y="191175"/>
                  </a:lnTo>
                  <a:lnTo>
                    <a:pt x="1204245" y="191175"/>
                  </a:lnTo>
                  <a:lnTo>
                    <a:pt x="1206789" y="192129"/>
                  </a:lnTo>
                  <a:lnTo>
                    <a:pt x="1210286" y="194038"/>
                  </a:lnTo>
                  <a:lnTo>
                    <a:pt x="1212194" y="195628"/>
                  </a:lnTo>
                  <a:lnTo>
                    <a:pt x="1214420" y="197219"/>
                  </a:lnTo>
                  <a:lnTo>
                    <a:pt x="1216328" y="199445"/>
                  </a:lnTo>
                  <a:lnTo>
                    <a:pt x="1218554" y="202308"/>
                  </a:lnTo>
                  <a:lnTo>
                    <a:pt x="1220462" y="205171"/>
                  </a:lnTo>
                  <a:lnTo>
                    <a:pt x="1222052" y="208988"/>
                  </a:lnTo>
                  <a:lnTo>
                    <a:pt x="1223642" y="212805"/>
                  </a:lnTo>
                  <a:lnTo>
                    <a:pt x="1224596" y="217895"/>
                  </a:lnTo>
                  <a:lnTo>
                    <a:pt x="1225232" y="223302"/>
                  </a:lnTo>
                  <a:lnTo>
                    <a:pt x="1225550" y="229664"/>
                  </a:lnTo>
                  <a:lnTo>
                    <a:pt x="1225232" y="241752"/>
                  </a:lnTo>
                  <a:lnTo>
                    <a:pt x="1224278" y="251931"/>
                  </a:lnTo>
                  <a:lnTo>
                    <a:pt x="1223006" y="261156"/>
                  </a:lnTo>
                  <a:lnTo>
                    <a:pt x="1221098" y="268790"/>
                  </a:lnTo>
                  <a:lnTo>
                    <a:pt x="1218236" y="275152"/>
                  </a:lnTo>
                  <a:lnTo>
                    <a:pt x="1215692" y="280878"/>
                  </a:lnTo>
                  <a:lnTo>
                    <a:pt x="1212194" y="285967"/>
                  </a:lnTo>
                  <a:lnTo>
                    <a:pt x="1209015" y="290102"/>
                  </a:lnTo>
                  <a:lnTo>
                    <a:pt x="1205199" y="294556"/>
                  </a:lnTo>
                  <a:lnTo>
                    <a:pt x="1203609" y="297737"/>
                  </a:lnTo>
                  <a:lnTo>
                    <a:pt x="1201701" y="300918"/>
                  </a:lnTo>
                  <a:lnTo>
                    <a:pt x="1199793" y="305053"/>
                  </a:lnTo>
                  <a:lnTo>
                    <a:pt x="1198203" y="309506"/>
                  </a:lnTo>
                  <a:lnTo>
                    <a:pt x="1196931" y="314914"/>
                  </a:lnTo>
                  <a:lnTo>
                    <a:pt x="1195977" y="321276"/>
                  </a:lnTo>
                  <a:lnTo>
                    <a:pt x="1195023" y="328592"/>
                  </a:lnTo>
                  <a:lnTo>
                    <a:pt x="1193433" y="335908"/>
                  </a:lnTo>
                  <a:lnTo>
                    <a:pt x="1191843" y="343860"/>
                  </a:lnTo>
                  <a:lnTo>
                    <a:pt x="1189617" y="351495"/>
                  </a:lnTo>
                  <a:lnTo>
                    <a:pt x="1187391" y="359447"/>
                  </a:lnTo>
                  <a:lnTo>
                    <a:pt x="1184211" y="367081"/>
                  </a:lnTo>
                  <a:lnTo>
                    <a:pt x="1181349" y="375352"/>
                  </a:lnTo>
                  <a:lnTo>
                    <a:pt x="1177851" y="383304"/>
                  </a:lnTo>
                  <a:lnTo>
                    <a:pt x="1173717" y="391257"/>
                  </a:lnTo>
                  <a:lnTo>
                    <a:pt x="1169901" y="398891"/>
                  </a:lnTo>
                  <a:lnTo>
                    <a:pt x="1165449" y="406843"/>
                  </a:lnTo>
                  <a:lnTo>
                    <a:pt x="1160680" y="414796"/>
                  </a:lnTo>
                  <a:lnTo>
                    <a:pt x="1155910" y="422430"/>
                  </a:lnTo>
                  <a:lnTo>
                    <a:pt x="1150504" y="429746"/>
                  </a:lnTo>
                  <a:lnTo>
                    <a:pt x="1145098" y="437062"/>
                  </a:lnTo>
                  <a:lnTo>
                    <a:pt x="1139374" y="444378"/>
                  </a:lnTo>
                  <a:lnTo>
                    <a:pt x="1133332" y="451058"/>
                  </a:lnTo>
                  <a:lnTo>
                    <a:pt x="1126972" y="457738"/>
                  </a:lnTo>
                  <a:lnTo>
                    <a:pt x="1120612" y="464100"/>
                  </a:lnTo>
                  <a:lnTo>
                    <a:pt x="1113935" y="470144"/>
                  </a:lnTo>
                  <a:lnTo>
                    <a:pt x="1106939" y="475870"/>
                  </a:lnTo>
                  <a:lnTo>
                    <a:pt x="1099943" y="481596"/>
                  </a:lnTo>
                  <a:lnTo>
                    <a:pt x="1092947" y="486367"/>
                  </a:lnTo>
                  <a:lnTo>
                    <a:pt x="1085633" y="490820"/>
                  </a:lnTo>
                  <a:lnTo>
                    <a:pt x="1078001" y="495274"/>
                  </a:lnTo>
                  <a:lnTo>
                    <a:pt x="1070052" y="499091"/>
                  </a:lnTo>
                  <a:lnTo>
                    <a:pt x="1062102" y="501954"/>
                  </a:lnTo>
                  <a:lnTo>
                    <a:pt x="1054152" y="504816"/>
                  </a:lnTo>
                  <a:lnTo>
                    <a:pt x="1046202" y="506725"/>
                  </a:lnTo>
                  <a:lnTo>
                    <a:pt x="1037616" y="508315"/>
                  </a:lnTo>
                  <a:lnTo>
                    <a:pt x="1029348" y="509270"/>
                  </a:lnTo>
                  <a:lnTo>
                    <a:pt x="1020763" y="509588"/>
                  </a:lnTo>
                  <a:lnTo>
                    <a:pt x="1012177" y="509270"/>
                  </a:lnTo>
                  <a:lnTo>
                    <a:pt x="1003909" y="508315"/>
                  </a:lnTo>
                  <a:lnTo>
                    <a:pt x="995641" y="506725"/>
                  </a:lnTo>
                  <a:lnTo>
                    <a:pt x="987691" y="504816"/>
                  </a:lnTo>
                  <a:lnTo>
                    <a:pt x="979423" y="501954"/>
                  </a:lnTo>
                  <a:lnTo>
                    <a:pt x="971473" y="499091"/>
                  </a:lnTo>
                  <a:lnTo>
                    <a:pt x="963842" y="495274"/>
                  </a:lnTo>
                  <a:lnTo>
                    <a:pt x="956210" y="490820"/>
                  </a:lnTo>
                  <a:lnTo>
                    <a:pt x="948896" y="486367"/>
                  </a:lnTo>
                  <a:lnTo>
                    <a:pt x="941264" y="481596"/>
                  </a:lnTo>
                  <a:lnTo>
                    <a:pt x="934268" y="475870"/>
                  </a:lnTo>
                  <a:lnTo>
                    <a:pt x="927590" y="470144"/>
                  </a:lnTo>
                  <a:lnTo>
                    <a:pt x="920913" y="464100"/>
                  </a:lnTo>
                  <a:lnTo>
                    <a:pt x="914553" y="457738"/>
                  </a:lnTo>
                  <a:lnTo>
                    <a:pt x="908193" y="451058"/>
                  </a:lnTo>
                  <a:lnTo>
                    <a:pt x="902151" y="444378"/>
                  </a:lnTo>
                  <a:lnTo>
                    <a:pt x="896427" y="437062"/>
                  </a:lnTo>
                  <a:lnTo>
                    <a:pt x="891339" y="429746"/>
                  </a:lnTo>
                  <a:lnTo>
                    <a:pt x="885933" y="422430"/>
                  </a:lnTo>
                  <a:lnTo>
                    <a:pt x="880845" y="414796"/>
                  </a:lnTo>
                  <a:lnTo>
                    <a:pt x="876076" y="406843"/>
                  </a:lnTo>
                  <a:lnTo>
                    <a:pt x="871942" y="398891"/>
                  </a:lnTo>
                  <a:lnTo>
                    <a:pt x="867808" y="391257"/>
                  </a:lnTo>
                  <a:lnTo>
                    <a:pt x="863674" y="383304"/>
                  </a:lnTo>
                  <a:lnTo>
                    <a:pt x="860494" y="375352"/>
                  </a:lnTo>
                  <a:lnTo>
                    <a:pt x="856996" y="367081"/>
                  </a:lnTo>
                  <a:lnTo>
                    <a:pt x="854452" y="359447"/>
                  </a:lnTo>
                  <a:lnTo>
                    <a:pt x="852226" y="351495"/>
                  </a:lnTo>
                  <a:lnTo>
                    <a:pt x="849682" y="343860"/>
                  </a:lnTo>
                  <a:lnTo>
                    <a:pt x="848092" y="335908"/>
                  </a:lnTo>
                  <a:lnTo>
                    <a:pt x="846820" y="328592"/>
                  </a:lnTo>
                  <a:lnTo>
                    <a:pt x="845866" y="321276"/>
                  </a:lnTo>
                  <a:lnTo>
                    <a:pt x="844594" y="314914"/>
                  </a:lnTo>
                  <a:lnTo>
                    <a:pt x="843322" y="309506"/>
                  </a:lnTo>
                  <a:lnTo>
                    <a:pt x="841732" y="305053"/>
                  </a:lnTo>
                  <a:lnTo>
                    <a:pt x="840142" y="300918"/>
                  </a:lnTo>
                  <a:lnTo>
                    <a:pt x="837916" y="297737"/>
                  </a:lnTo>
                  <a:lnTo>
                    <a:pt x="836326" y="294556"/>
                  </a:lnTo>
                  <a:lnTo>
                    <a:pt x="832829" y="290102"/>
                  </a:lnTo>
                  <a:lnTo>
                    <a:pt x="829013" y="285967"/>
                  </a:lnTo>
                  <a:lnTo>
                    <a:pt x="826151" y="280878"/>
                  </a:lnTo>
                  <a:lnTo>
                    <a:pt x="822971" y="275152"/>
                  </a:lnTo>
                  <a:lnTo>
                    <a:pt x="820745" y="268790"/>
                  </a:lnTo>
                  <a:lnTo>
                    <a:pt x="818519" y="261156"/>
                  </a:lnTo>
                  <a:lnTo>
                    <a:pt x="817247" y="251931"/>
                  </a:lnTo>
                  <a:lnTo>
                    <a:pt x="816293" y="241752"/>
                  </a:lnTo>
                  <a:lnTo>
                    <a:pt x="815975" y="229664"/>
                  </a:lnTo>
                  <a:lnTo>
                    <a:pt x="816293" y="223302"/>
                  </a:lnTo>
                  <a:lnTo>
                    <a:pt x="816929" y="217895"/>
                  </a:lnTo>
                  <a:lnTo>
                    <a:pt x="817883" y="212805"/>
                  </a:lnTo>
                  <a:lnTo>
                    <a:pt x="819791" y="208988"/>
                  </a:lnTo>
                  <a:lnTo>
                    <a:pt x="821381" y="205171"/>
                  </a:lnTo>
                  <a:lnTo>
                    <a:pt x="822971" y="202308"/>
                  </a:lnTo>
                  <a:lnTo>
                    <a:pt x="824879" y="199445"/>
                  </a:lnTo>
                  <a:lnTo>
                    <a:pt x="827423" y="197219"/>
                  </a:lnTo>
                  <a:lnTo>
                    <a:pt x="829331" y="195628"/>
                  </a:lnTo>
                  <a:lnTo>
                    <a:pt x="831239" y="194038"/>
                  </a:lnTo>
                  <a:lnTo>
                    <a:pt x="835054" y="192129"/>
                  </a:lnTo>
                  <a:lnTo>
                    <a:pt x="837280" y="191175"/>
                  </a:lnTo>
                  <a:lnTo>
                    <a:pt x="838234" y="191175"/>
                  </a:lnTo>
                  <a:lnTo>
                    <a:pt x="837280" y="184177"/>
                  </a:lnTo>
                  <a:lnTo>
                    <a:pt x="836326" y="177497"/>
                  </a:lnTo>
                  <a:lnTo>
                    <a:pt x="835690" y="170817"/>
                  </a:lnTo>
                  <a:lnTo>
                    <a:pt x="835372" y="164455"/>
                  </a:lnTo>
                  <a:lnTo>
                    <a:pt x="835372" y="158093"/>
                  </a:lnTo>
                  <a:lnTo>
                    <a:pt x="835372" y="152049"/>
                  </a:lnTo>
                  <a:lnTo>
                    <a:pt x="835690" y="146005"/>
                  </a:lnTo>
                  <a:lnTo>
                    <a:pt x="836008" y="140280"/>
                  </a:lnTo>
                  <a:lnTo>
                    <a:pt x="836644" y="134554"/>
                  </a:lnTo>
                  <a:lnTo>
                    <a:pt x="837280" y="128828"/>
                  </a:lnTo>
                  <a:lnTo>
                    <a:pt x="838234" y="123739"/>
                  </a:lnTo>
                  <a:lnTo>
                    <a:pt x="839824" y="118331"/>
                  </a:lnTo>
                  <a:lnTo>
                    <a:pt x="841096" y="113242"/>
                  </a:lnTo>
                  <a:lnTo>
                    <a:pt x="842686" y="108152"/>
                  </a:lnTo>
                  <a:lnTo>
                    <a:pt x="844276" y="103381"/>
                  </a:lnTo>
                  <a:lnTo>
                    <a:pt x="846502" y="98927"/>
                  </a:lnTo>
                  <a:lnTo>
                    <a:pt x="850636" y="89703"/>
                  </a:lnTo>
                  <a:lnTo>
                    <a:pt x="855406" y="81432"/>
                  </a:lnTo>
                  <a:lnTo>
                    <a:pt x="860812" y="73480"/>
                  </a:lnTo>
                  <a:lnTo>
                    <a:pt x="866854" y="65846"/>
                  </a:lnTo>
                  <a:lnTo>
                    <a:pt x="873214" y="59166"/>
                  </a:lnTo>
                  <a:lnTo>
                    <a:pt x="879891" y="52167"/>
                  </a:lnTo>
                  <a:lnTo>
                    <a:pt x="886887" y="46442"/>
                  </a:lnTo>
                  <a:lnTo>
                    <a:pt x="894201" y="40716"/>
                  </a:lnTo>
                  <a:lnTo>
                    <a:pt x="901833" y="35626"/>
                  </a:lnTo>
                  <a:lnTo>
                    <a:pt x="910101" y="30855"/>
                  </a:lnTo>
                  <a:lnTo>
                    <a:pt x="918051" y="26720"/>
                  </a:lnTo>
                  <a:lnTo>
                    <a:pt x="926318" y="22585"/>
                  </a:lnTo>
                  <a:lnTo>
                    <a:pt x="934586" y="18767"/>
                  </a:lnTo>
                  <a:lnTo>
                    <a:pt x="943172" y="15587"/>
                  </a:lnTo>
                  <a:lnTo>
                    <a:pt x="951440" y="12406"/>
                  </a:lnTo>
                  <a:lnTo>
                    <a:pt x="959708" y="10179"/>
                  </a:lnTo>
                  <a:lnTo>
                    <a:pt x="968294" y="7952"/>
                  </a:lnTo>
                  <a:lnTo>
                    <a:pt x="976561" y="5726"/>
                  </a:lnTo>
                  <a:lnTo>
                    <a:pt x="984511" y="4135"/>
                  </a:lnTo>
                  <a:lnTo>
                    <a:pt x="992143" y="2863"/>
                  </a:lnTo>
                  <a:lnTo>
                    <a:pt x="999775" y="1908"/>
                  </a:lnTo>
                  <a:lnTo>
                    <a:pt x="1007407" y="1272"/>
                  </a:lnTo>
                  <a:lnTo>
                    <a:pt x="1014403" y="318"/>
                  </a:lnTo>
                  <a:lnTo>
                    <a:pt x="1020763" y="0"/>
                  </a:lnTo>
                  <a:close/>
                </a:path>
              </a:pathLst>
            </a:custGeom>
            <a:solidFill>
              <a:srgbClr val="15BD8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251520" y="3473542"/>
            <a:ext cx="1913588" cy="571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1084559" y="2145504"/>
            <a:ext cx="1913588" cy="571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7050900" y="3256325"/>
            <a:ext cx="1913588" cy="571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0005" y="3985616"/>
            <a:ext cx="2042156" cy="153161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5767" y="3985616"/>
            <a:ext cx="2042156" cy="153161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1530" y="3985616"/>
            <a:ext cx="2042156" cy="153161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424" y="3986501"/>
            <a:ext cx="2040975" cy="1530731"/>
          </a:xfrm>
          <a:prstGeom prst="rect">
            <a:avLst/>
          </a:prstGeom>
        </p:spPr>
      </p:pic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-3588" y="1776339"/>
            <a:ext cx="13194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行业现状分析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3718" y="2056542"/>
            <a:ext cx="9094786" cy="39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17" name="文本框 6"/>
          <p:cNvSpPr txBox="1">
            <a:spLocks noChangeArrowheads="1"/>
          </p:cNvSpPr>
          <p:nvPr/>
        </p:nvSpPr>
        <p:spPr bwMode="auto">
          <a:xfrm>
            <a:off x="13718" y="2427177"/>
            <a:ext cx="9094786" cy="39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18" name="文本框 5"/>
          <p:cNvSpPr txBox="1">
            <a:spLocks noChangeArrowheads="1"/>
          </p:cNvSpPr>
          <p:nvPr/>
        </p:nvSpPr>
        <p:spPr bwMode="auto">
          <a:xfrm>
            <a:off x="-3588" y="3025275"/>
            <a:ext cx="13194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行业现状分析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6"/>
          <p:cNvSpPr txBox="1">
            <a:spLocks noChangeArrowheads="1"/>
          </p:cNvSpPr>
          <p:nvPr/>
        </p:nvSpPr>
        <p:spPr bwMode="auto">
          <a:xfrm>
            <a:off x="13718" y="3305478"/>
            <a:ext cx="9094786" cy="39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右箭头 21"/>
          <p:cNvSpPr/>
          <p:nvPr/>
        </p:nvSpPr>
        <p:spPr>
          <a:xfrm>
            <a:off x="328932" y="2275464"/>
            <a:ext cx="8779572" cy="996955"/>
          </a:xfrm>
          <a:prstGeom prst="rightArrow">
            <a:avLst>
              <a:gd name="adj1" fmla="val 50000"/>
              <a:gd name="adj2" fmla="val 87271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6" name="MH_Other_1"/>
          <p:cNvSpPr/>
          <p:nvPr>
            <p:custDataLst>
              <p:tags r:id="rId1"/>
            </p:custDataLst>
          </p:nvPr>
        </p:nvSpPr>
        <p:spPr>
          <a:xfrm>
            <a:off x="2795114" y="2060848"/>
            <a:ext cx="1411962" cy="1413416"/>
          </a:xfrm>
          <a:prstGeom prst="ellipse">
            <a:avLst/>
          </a:prstGeom>
          <a:solidFill>
            <a:srgbClr val="15A6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/>
              <a:ea typeface="宋体"/>
              <a:cs typeface="+mn-ea"/>
              <a:sym typeface="+mn-lt"/>
            </a:endParaRPr>
          </a:p>
        </p:txBody>
      </p:sp>
      <p:sp>
        <p:nvSpPr>
          <p:cNvPr id="17" name="MH_Other_3"/>
          <p:cNvSpPr/>
          <p:nvPr>
            <p:custDataLst>
              <p:tags r:id="rId2"/>
            </p:custDataLst>
          </p:nvPr>
        </p:nvSpPr>
        <p:spPr>
          <a:xfrm>
            <a:off x="880811" y="2060848"/>
            <a:ext cx="1413418" cy="1413416"/>
          </a:xfrm>
          <a:prstGeom prst="ellipse">
            <a:avLst/>
          </a:prstGeom>
          <a:solidFill>
            <a:srgbClr val="15A6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/>
              <a:ea typeface="宋体"/>
              <a:cs typeface="+mn-ea"/>
              <a:sym typeface="+mn-lt"/>
            </a:endParaRPr>
          </a:p>
        </p:txBody>
      </p:sp>
      <p:sp>
        <p:nvSpPr>
          <p:cNvPr id="18" name="MH_Other_6"/>
          <p:cNvSpPr/>
          <p:nvPr>
            <p:custDataLst>
              <p:tags r:id="rId3"/>
            </p:custDataLst>
          </p:nvPr>
        </p:nvSpPr>
        <p:spPr>
          <a:xfrm>
            <a:off x="4718718" y="2060848"/>
            <a:ext cx="1411962" cy="1413416"/>
          </a:xfrm>
          <a:prstGeom prst="ellipse">
            <a:avLst/>
          </a:prstGeom>
          <a:solidFill>
            <a:srgbClr val="15A6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/>
              <a:ea typeface="宋体"/>
              <a:cs typeface="+mn-ea"/>
              <a:sym typeface="+mn-lt"/>
            </a:endParaRPr>
          </a:p>
        </p:txBody>
      </p:sp>
      <p:sp>
        <p:nvSpPr>
          <p:cNvPr id="19" name="MH_Other_8"/>
          <p:cNvSpPr/>
          <p:nvPr>
            <p:custDataLst>
              <p:tags r:id="rId4"/>
            </p:custDataLst>
          </p:nvPr>
        </p:nvSpPr>
        <p:spPr>
          <a:xfrm>
            <a:off x="6642323" y="2060848"/>
            <a:ext cx="1411962" cy="1413416"/>
          </a:xfrm>
          <a:prstGeom prst="ellipse">
            <a:avLst/>
          </a:prstGeom>
          <a:solidFill>
            <a:srgbClr val="15A68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/>
              <a:ea typeface="宋体"/>
              <a:cs typeface="+mn-ea"/>
              <a:sym typeface="+mn-lt"/>
            </a:endParaRPr>
          </a:p>
        </p:txBody>
      </p:sp>
      <p:sp>
        <p:nvSpPr>
          <p:cNvPr id="20" name="KSO_Shape"/>
          <p:cNvSpPr/>
          <p:nvPr/>
        </p:nvSpPr>
        <p:spPr>
          <a:xfrm>
            <a:off x="5183310" y="2477309"/>
            <a:ext cx="482778" cy="580494"/>
          </a:xfrm>
          <a:custGeom>
            <a:avLst/>
            <a:gdLst>
              <a:gd name="connsiteX0" fmla="*/ 331068 w 1208088"/>
              <a:gd name="connsiteY0" fmla="*/ 665573 h 1452563"/>
              <a:gd name="connsiteX1" fmla="*/ 508820 w 1208088"/>
              <a:gd name="connsiteY1" fmla="*/ 932822 h 1452563"/>
              <a:gd name="connsiteX2" fmla="*/ 369158 w 1208088"/>
              <a:gd name="connsiteY2" fmla="*/ 932822 h 1452563"/>
              <a:gd name="connsiteX3" fmla="*/ 369158 w 1208088"/>
              <a:gd name="connsiteY3" fmla="*/ 983727 h 1452563"/>
              <a:gd name="connsiteX4" fmla="*/ 534213 w 1208088"/>
              <a:gd name="connsiteY4" fmla="*/ 983727 h 1452563"/>
              <a:gd name="connsiteX5" fmla="*/ 534213 w 1208088"/>
              <a:gd name="connsiteY5" fmla="*/ 1034632 h 1452563"/>
              <a:gd name="connsiteX6" fmla="*/ 369158 w 1208088"/>
              <a:gd name="connsiteY6" fmla="*/ 1034632 h 1452563"/>
              <a:gd name="connsiteX7" fmla="*/ 369158 w 1208088"/>
              <a:gd name="connsiteY7" fmla="*/ 1085536 h 1452563"/>
              <a:gd name="connsiteX8" fmla="*/ 534213 w 1208088"/>
              <a:gd name="connsiteY8" fmla="*/ 1085536 h 1452563"/>
              <a:gd name="connsiteX9" fmla="*/ 534213 w 1208088"/>
              <a:gd name="connsiteY9" fmla="*/ 1238250 h 1452563"/>
              <a:gd name="connsiteX10" fmla="*/ 673875 w 1208088"/>
              <a:gd name="connsiteY10" fmla="*/ 1238250 h 1452563"/>
              <a:gd name="connsiteX11" fmla="*/ 673875 w 1208088"/>
              <a:gd name="connsiteY11" fmla="*/ 1085536 h 1452563"/>
              <a:gd name="connsiteX12" fmla="*/ 864324 w 1208088"/>
              <a:gd name="connsiteY12" fmla="*/ 1085536 h 1452563"/>
              <a:gd name="connsiteX13" fmla="*/ 864324 w 1208088"/>
              <a:gd name="connsiteY13" fmla="*/ 1034632 h 1452563"/>
              <a:gd name="connsiteX14" fmla="*/ 673875 w 1208088"/>
              <a:gd name="connsiteY14" fmla="*/ 1034632 h 1452563"/>
              <a:gd name="connsiteX15" fmla="*/ 673875 w 1208088"/>
              <a:gd name="connsiteY15" fmla="*/ 983727 h 1452563"/>
              <a:gd name="connsiteX16" fmla="*/ 864324 w 1208088"/>
              <a:gd name="connsiteY16" fmla="*/ 983727 h 1452563"/>
              <a:gd name="connsiteX17" fmla="*/ 864324 w 1208088"/>
              <a:gd name="connsiteY17" fmla="*/ 932822 h 1452563"/>
              <a:gd name="connsiteX18" fmla="*/ 699268 w 1208088"/>
              <a:gd name="connsiteY18" fmla="*/ 932822 h 1452563"/>
              <a:gd name="connsiteX19" fmla="*/ 877020 w 1208088"/>
              <a:gd name="connsiteY19" fmla="*/ 665573 h 1452563"/>
              <a:gd name="connsiteX20" fmla="*/ 737358 w 1208088"/>
              <a:gd name="connsiteY20" fmla="*/ 665573 h 1452563"/>
              <a:gd name="connsiteX21" fmla="*/ 597696 w 1208088"/>
              <a:gd name="connsiteY21" fmla="*/ 881918 h 1452563"/>
              <a:gd name="connsiteX22" fmla="*/ 458034 w 1208088"/>
              <a:gd name="connsiteY22" fmla="*/ 665573 h 1452563"/>
              <a:gd name="connsiteX23" fmla="*/ 331068 w 1208088"/>
              <a:gd name="connsiteY23" fmla="*/ 665573 h 1452563"/>
              <a:gd name="connsiteX24" fmla="*/ 719206 w 1208088"/>
              <a:gd name="connsiteY24" fmla="*/ 0 h 1452563"/>
              <a:gd name="connsiteX25" fmla="*/ 727454 w 1208088"/>
              <a:gd name="connsiteY25" fmla="*/ 317 h 1452563"/>
              <a:gd name="connsiteX26" fmla="*/ 736654 w 1208088"/>
              <a:gd name="connsiteY26" fmla="*/ 952 h 1452563"/>
              <a:gd name="connsiteX27" fmla="*/ 746172 w 1208088"/>
              <a:gd name="connsiteY27" fmla="*/ 2538 h 1452563"/>
              <a:gd name="connsiteX28" fmla="*/ 756641 w 1208088"/>
              <a:gd name="connsiteY28" fmla="*/ 4125 h 1452563"/>
              <a:gd name="connsiteX29" fmla="*/ 767428 w 1208088"/>
              <a:gd name="connsiteY29" fmla="*/ 6028 h 1452563"/>
              <a:gd name="connsiteX30" fmla="*/ 778849 w 1208088"/>
              <a:gd name="connsiteY30" fmla="*/ 8567 h 1452563"/>
              <a:gd name="connsiteX31" fmla="*/ 791222 w 1208088"/>
              <a:gd name="connsiteY31" fmla="*/ 11422 h 1452563"/>
              <a:gd name="connsiteX32" fmla="*/ 804546 w 1208088"/>
              <a:gd name="connsiteY32" fmla="*/ 14913 h 1452563"/>
              <a:gd name="connsiteX33" fmla="*/ 818822 w 1208088"/>
              <a:gd name="connsiteY33" fmla="*/ 18720 h 1452563"/>
              <a:gd name="connsiteX34" fmla="*/ 833416 w 1208088"/>
              <a:gd name="connsiteY34" fmla="*/ 23480 h 1452563"/>
              <a:gd name="connsiteX35" fmla="*/ 829609 w 1208088"/>
              <a:gd name="connsiteY35" fmla="*/ 36171 h 1452563"/>
              <a:gd name="connsiteX36" fmla="*/ 825802 w 1208088"/>
              <a:gd name="connsiteY36" fmla="*/ 48228 h 1452563"/>
              <a:gd name="connsiteX37" fmla="*/ 818188 w 1208088"/>
              <a:gd name="connsiteY37" fmla="*/ 70439 h 1452563"/>
              <a:gd name="connsiteX38" fmla="*/ 810256 w 1208088"/>
              <a:gd name="connsiteY38" fmla="*/ 91063 h 1452563"/>
              <a:gd name="connsiteX39" fmla="*/ 802960 w 1208088"/>
              <a:gd name="connsiteY39" fmla="*/ 108831 h 1452563"/>
              <a:gd name="connsiteX40" fmla="*/ 795663 w 1208088"/>
              <a:gd name="connsiteY40" fmla="*/ 125013 h 1452563"/>
              <a:gd name="connsiteX41" fmla="*/ 788684 w 1208088"/>
              <a:gd name="connsiteY41" fmla="*/ 138974 h 1452563"/>
              <a:gd name="connsiteX42" fmla="*/ 782021 w 1208088"/>
              <a:gd name="connsiteY42" fmla="*/ 151983 h 1452563"/>
              <a:gd name="connsiteX43" fmla="*/ 775994 w 1208088"/>
              <a:gd name="connsiteY43" fmla="*/ 163405 h 1452563"/>
              <a:gd name="connsiteX44" fmla="*/ 764572 w 1208088"/>
              <a:gd name="connsiteY44" fmla="*/ 183077 h 1452563"/>
              <a:gd name="connsiteX45" fmla="*/ 760131 w 1208088"/>
              <a:gd name="connsiteY45" fmla="*/ 191644 h 1452563"/>
              <a:gd name="connsiteX46" fmla="*/ 756007 w 1208088"/>
              <a:gd name="connsiteY46" fmla="*/ 200211 h 1452563"/>
              <a:gd name="connsiteX47" fmla="*/ 752517 w 1208088"/>
              <a:gd name="connsiteY47" fmla="*/ 207826 h 1452563"/>
              <a:gd name="connsiteX48" fmla="*/ 749662 w 1208088"/>
              <a:gd name="connsiteY48" fmla="*/ 215759 h 1452563"/>
              <a:gd name="connsiteX49" fmla="*/ 748393 w 1208088"/>
              <a:gd name="connsiteY49" fmla="*/ 219566 h 1452563"/>
              <a:gd name="connsiteX50" fmla="*/ 747441 w 1208088"/>
              <a:gd name="connsiteY50" fmla="*/ 223374 h 1452563"/>
              <a:gd name="connsiteX51" fmla="*/ 746806 w 1208088"/>
              <a:gd name="connsiteY51" fmla="*/ 227181 h 1452563"/>
              <a:gd name="connsiteX52" fmla="*/ 746489 w 1208088"/>
              <a:gd name="connsiteY52" fmla="*/ 231623 h 1452563"/>
              <a:gd name="connsiteX53" fmla="*/ 748076 w 1208088"/>
              <a:gd name="connsiteY53" fmla="*/ 231623 h 1452563"/>
              <a:gd name="connsiteX54" fmla="*/ 750931 w 1208088"/>
              <a:gd name="connsiteY54" fmla="*/ 231623 h 1452563"/>
              <a:gd name="connsiteX55" fmla="*/ 753786 w 1208088"/>
              <a:gd name="connsiteY55" fmla="*/ 231940 h 1452563"/>
              <a:gd name="connsiteX56" fmla="*/ 756324 w 1208088"/>
              <a:gd name="connsiteY56" fmla="*/ 232258 h 1452563"/>
              <a:gd name="connsiteX57" fmla="*/ 758862 w 1208088"/>
              <a:gd name="connsiteY57" fmla="*/ 233210 h 1452563"/>
              <a:gd name="connsiteX58" fmla="*/ 761400 w 1208088"/>
              <a:gd name="connsiteY58" fmla="*/ 233844 h 1452563"/>
              <a:gd name="connsiteX59" fmla="*/ 763621 w 1208088"/>
              <a:gd name="connsiteY59" fmla="*/ 234796 h 1452563"/>
              <a:gd name="connsiteX60" fmla="*/ 765842 w 1208088"/>
              <a:gd name="connsiteY60" fmla="*/ 236065 h 1452563"/>
              <a:gd name="connsiteX61" fmla="*/ 768062 w 1208088"/>
              <a:gd name="connsiteY61" fmla="*/ 237334 h 1452563"/>
              <a:gd name="connsiteX62" fmla="*/ 769966 w 1208088"/>
              <a:gd name="connsiteY62" fmla="*/ 238921 h 1452563"/>
              <a:gd name="connsiteX63" fmla="*/ 771552 w 1208088"/>
              <a:gd name="connsiteY63" fmla="*/ 240190 h 1452563"/>
              <a:gd name="connsiteX64" fmla="*/ 772821 w 1208088"/>
              <a:gd name="connsiteY64" fmla="*/ 242094 h 1452563"/>
              <a:gd name="connsiteX65" fmla="*/ 774090 w 1208088"/>
              <a:gd name="connsiteY65" fmla="*/ 243680 h 1452563"/>
              <a:gd name="connsiteX66" fmla="*/ 775042 w 1208088"/>
              <a:gd name="connsiteY66" fmla="*/ 245901 h 1452563"/>
              <a:gd name="connsiteX67" fmla="*/ 775676 w 1208088"/>
              <a:gd name="connsiteY67" fmla="*/ 247805 h 1452563"/>
              <a:gd name="connsiteX68" fmla="*/ 775994 w 1208088"/>
              <a:gd name="connsiteY68" fmla="*/ 249709 h 1452563"/>
              <a:gd name="connsiteX69" fmla="*/ 776311 w 1208088"/>
              <a:gd name="connsiteY69" fmla="*/ 251930 h 1452563"/>
              <a:gd name="connsiteX70" fmla="*/ 776311 w 1208088"/>
              <a:gd name="connsiteY70" fmla="*/ 253834 h 1452563"/>
              <a:gd name="connsiteX71" fmla="*/ 775676 w 1208088"/>
              <a:gd name="connsiteY71" fmla="*/ 255420 h 1452563"/>
              <a:gd name="connsiteX72" fmla="*/ 775359 w 1208088"/>
              <a:gd name="connsiteY72" fmla="*/ 257324 h 1452563"/>
              <a:gd name="connsiteX73" fmla="*/ 774407 w 1208088"/>
              <a:gd name="connsiteY73" fmla="*/ 258910 h 1452563"/>
              <a:gd name="connsiteX74" fmla="*/ 773456 w 1208088"/>
              <a:gd name="connsiteY74" fmla="*/ 260497 h 1452563"/>
              <a:gd name="connsiteX75" fmla="*/ 772186 w 1208088"/>
              <a:gd name="connsiteY75" fmla="*/ 262083 h 1452563"/>
              <a:gd name="connsiteX76" fmla="*/ 769331 w 1208088"/>
              <a:gd name="connsiteY76" fmla="*/ 265256 h 1452563"/>
              <a:gd name="connsiteX77" fmla="*/ 765524 w 1208088"/>
              <a:gd name="connsiteY77" fmla="*/ 267794 h 1452563"/>
              <a:gd name="connsiteX78" fmla="*/ 761717 w 1208088"/>
              <a:gd name="connsiteY78" fmla="*/ 269698 h 1452563"/>
              <a:gd name="connsiteX79" fmla="*/ 756958 w 1208088"/>
              <a:gd name="connsiteY79" fmla="*/ 270967 h 1452563"/>
              <a:gd name="connsiteX80" fmla="*/ 752200 w 1208088"/>
              <a:gd name="connsiteY80" fmla="*/ 271919 h 1452563"/>
              <a:gd name="connsiteX81" fmla="*/ 756324 w 1208088"/>
              <a:gd name="connsiteY81" fmla="*/ 284611 h 1452563"/>
              <a:gd name="connsiteX82" fmla="*/ 757910 w 1208088"/>
              <a:gd name="connsiteY82" fmla="*/ 289053 h 1452563"/>
              <a:gd name="connsiteX83" fmla="*/ 760448 w 1208088"/>
              <a:gd name="connsiteY83" fmla="*/ 293812 h 1452563"/>
              <a:gd name="connsiteX84" fmla="*/ 763621 w 1208088"/>
              <a:gd name="connsiteY84" fmla="*/ 299206 h 1452563"/>
              <a:gd name="connsiteX85" fmla="*/ 768062 w 1208088"/>
              <a:gd name="connsiteY85" fmla="*/ 304283 h 1452563"/>
              <a:gd name="connsiteX86" fmla="*/ 772504 w 1208088"/>
              <a:gd name="connsiteY86" fmla="*/ 309677 h 1452563"/>
              <a:gd name="connsiteX87" fmla="*/ 777580 w 1208088"/>
              <a:gd name="connsiteY87" fmla="*/ 315706 h 1452563"/>
              <a:gd name="connsiteX88" fmla="*/ 783608 w 1208088"/>
              <a:gd name="connsiteY88" fmla="*/ 321417 h 1452563"/>
              <a:gd name="connsiteX89" fmla="*/ 789952 w 1208088"/>
              <a:gd name="connsiteY89" fmla="*/ 327445 h 1452563"/>
              <a:gd name="connsiteX90" fmla="*/ 796615 w 1208088"/>
              <a:gd name="connsiteY90" fmla="*/ 333791 h 1452563"/>
              <a:gd name="connsiteX91" fmla="*/ 803912 w 1208088"/>
              <a:gd name="connsiteY91" fmla="*/ 339820 h 1452563"/>
              <a:gd name="connsiteX92" fmla="*/ 819774 w 1208088"/>
              <a:gd name="connsiteY92" fmla="*/ 353146 h 1452563"/>
              <a:gd name="connsiteX93" fmla="*/ 836588 w 1208088"/>
              <a:gd name="connsiteY93" fmla="*/ 366155 h 1452563"/>
              <a:gd name="connsiteX94" fmla="*/ 854672 w 1208088"/>
              <a:gd name="connsiteY94" fmla="*/ 379798 h 1452563"/>
              <a:gd name="connsiteX95" fmla="*/ 891472 w 1208088"/>
              <a:gd name="connsiteY95" fmla="*/ 407720 h 1452563"/>
              <a:gd name="connsiteX96" fmla="*/ 928274 w 1208088"/>
              <a:gd name="connsiteY96" fmla="*/ 435008 h 1452563"/>
              <a:gd name="connsiteX97" fmla="*/ 945405 w 1208088"/>
              <a:gd name="connsiteY97" fmla="*/ 448334 h 1452563"/>
              <a:gd name="connsiteX98" fmla="*/ 961902 w 1208088"/>
              <a:gd name="connsiteY98" fmla="*/ 461343 h 1452563"/>
              <a:gd name="connsiteX99" fmla="*/ 976496 w 1208088"/>
              <a:gd name="connsiteY99" fmla="*/ 474034 h 1452563"/>
              <a:gd name="connsiteX100" fmla="*/ 983158 w 1208088"/>
              <a:gd name="connsiteY100" fmla="*/ 479746 h 1452563"/>
              <a:gd name="connsiteX101" fmla="*/ 989186 w 1208088"/>
              <a:gd name="connsiteY101" fmla="*/ 485457 h 1452563"/>
              <a:gd name="connsiteX102" fmla="*/ 996482 w 1208088"/>
              <a:gd name="connsiteY102" fmla="*/ 493072 h 1452563"/>
              <a:gd name="connsiteX103" fmla="*/ 1003779 w 1208088"/>
              <a:gd name="connsiteY103" fmla="*/ 501004 h 1452563"/>
              <a:gd name="connsiteX104" fmla="*/ 1011393 w 1208088"/>
              <a:gd name="connsiteY104" fmla="*/ 510206 h 1452563"/>
              <a:gd name="connsiteX105" fmla="*/ 1019007 w 1208088"/>
              <a:gd name="connsiteY105" fmla="*/ 519725 h 1452563"/>
              <a:gd name="connsiteX106" fmla="*/ 1026938 w 1208088"/>
              <a:gd name="connsiteY106" fmla="*/ 530830 h 1452563"/>
              <a:gd name="connsiteX107" fmla="*/ 1034552 w 1208088"/>
              <a:gd name="connsiteY107" fmla="*/ 542252 h 1452563"/>
              <a:gd name="connsiteX108" fmla="*/ 1042801 w 1208088"/>
              <a:gd name="connsiteY108" fmla="*/ 554309 h 1452563"/>
              <a:gd name="connsiteX109" fmla="*/ 1050732 w 1208088"/>
              <a:gd name="connsiteY109" fmla="*/ 567318 h 1452563"/>
              <a:gd name="connsiteX110" fmla="*/ 1058663 w 1208088"/>
              <a:gd name="connsiteY110" fmla="*/ 581279 h 1452563"/>
              <a:gd name="connsiteX111" fmla="*/ 1066912 w 1208088"/>
              <a:gd name="connsiteY111" fmla="*/ 595557 h 1452563"/>
              <a:gd name="connsiteX112" fmla="*/ 1074843 w 1208088"/>
              <a:gd name="connsiteY112" fmla="*/ 610153 h 1452563"/>
              <a:gd name="connsiteX113" fmla="*/ 1083092 w 1208088"/>
              <a:gd name="connsiteY113" fmla="*/ 626017 h 1452563"/>
              <a:gd name="connsiteX114" fmla="*/ 1091023 w 1208088"/>
              <a:gd name="connsiteY114" fmla="*/ 641882 h 1452563"/>
              <a:gd name="connsiteX115" fmla="*/ 1098954 w 1208088"/>
              <a:gd name="connsiteY115" fmla="*/ 658698 h 1452563"/>
              <a:gd name="connsiteX116" fmla="*/ 1106568 w 1208088"/>
              <a:gd name="connsiteY116" fmla="*/ 675832 h 1452563"/>
              <a:gd name="connsiteX117" fmla="*/ 1114499 w 1208088"/>
              <a:gd name="connsiteY117" fmla="*/ 693283 h 1452563"/>
              <a:gd name="connsiteX118" fmla="*/ 1122113 w 1208088"/>
              <a:gd name="connsiteY118" fmla="*/ 711369 h 1452563"/>
              <a:gd name="connsiteX119" fmla="*/ 1129727 w 1208088"/>
              <a:gd name="connsiteY119" fmla="*/ 729772 h 1452563"/>
              <a:gd name="connsiteX120" fmla="*/ 1136707 w 1208088"/>
              <a:gd name="connsiteY120" fmla="*/ 748492 h 1452563"/>
              <a:gd name="connsiteX121" fmla="*/ 1143686 w 1208088"/>
              <a:gd name="connsiteY121" fmla="*/ 768164 h 1452563"/>
              <a:gd name="connsiteX122" fmla="*/ 1150348 w 1208088"/>
              <a:gd name="connsiteY122" fmla="*/ 787519 h 1452563"/>
              <a:gd name="connsiteX123" fmla="*/ 1157011 w 1208088"/>
              <a:gd name="connsiteY123" fmla="*/ 807191 h 1452563"/>
              <a:gd name="connsiteX124" fmla="*/ 1163038 w 1208088"/>
              <a:gd name="connsiteY124" fmla="*/ 826863 h 1452563"/>
              <a:gd name="connsiteX125" fmla="*/ 1169066 w 1208088"/>
              <a:gd name="connsiteY125" fmla="*/ 847170 h 1452563"/>
              <a:gd name="connsiteX126" fmla="*/ 1174460 w 1208088"/>
              <a:gd name="connsiteY126" fmla="*/ 867477 h 1452563"/>
              <a:gd name="connsiteX127" fmla="*/ 1179853 w 1208088"/>
              <a:gd name="connsiteY127" fmla="*/ 887783 h 1452563"/>
              <a:gd name="connsiteX128" fmla="*/ 1184929 w 1208088"/>
              <a:gd name="connsiteY128" fmla="*/ 908407 h 1452563"/>
              <a:gd name="connsiteX129" fmla="*/ 1189370 w 1208088"/>
              <a:gd name="connsiteY129" fmla="*/ 929031 h 1452563"/>
              <a:gd name="connsiteX130" fmla="*/ 1193177 w 1208088"/>
              <a:gd name="connsiteY130" fmla="*/ 949655 h 1452563"/>
              <a:gd name="connsiteX131" fmla="*/ 1196667 w 1208088"/>
              <a:gd name="connsiteY131" fmla="*/ 970279 h 1452563"/>
              <a:gd name="connsiteX132" fmla="*/ 1200157 w 1208088"/>
              <a:gd name="connsiteY132" fmla="*/ 990903 h 1452563"/>
              <a:gd name="connsiteX133" fmla="*/ 1202695 w 1208088"/>
              <a:gd name="connsiteY133" fmla="*/ 1011845 h 1452563"/>
              <a:gd name="connsiteX134" fmla="*/ 1204916 w 1208088"/>
              <a:gd name="connsiteY134" fmla="*/ 1032151 h 1452563"/>
              <a:gd name="connsiteX135" fmla="*/ 1206502 w 1208088"/>
              <a:gd name="connsiteY135" fmla="*/ 1052458 h 1452563"/>
              <a:gd name="connsiteX136" fmla="*/ 1207454 w 1208088"/>
              <a:gd name="connsiteY136" fmla="*/ 1072447 h 1452563"/>
              <a:gd name="connsiteX137" fmla="*/ 1208088 w 1208088"/>
              <a:gd name="connsiteY137" fmla="*/ 1092437 h 1452563"/>
              <a:gd name="connsiteX138" fmla="*/ 1207771 w 1208088"/>
              <a:gd name="connsiteY138" fmla="*/ 1112426 h 1452563"/>
              <a:gd name="connsiteX139" fmla="*/ 1207136 w 1208088"/>
              <a:gd name="connsiteY139" fmla="*/ 1131781 h 1452563"/>
              <a:gd name="connsiteX140" fmla="*/ 1205867 w 1208088"/>
              <a:gd name="connsiteY140" fmla="*/ 1151453 h 1452563"/>
              <a:gd name="connsiteX141" fmla="*/ 1203646 w 1208088"/>
              <a:gd name="connsiteY141" fmla="*/ 1170173 h 1452563"/>
              <a:gd name="connsiteX142" fmla="*/ 1201108 w 1208088"/>
              <a:gd name="connsiteY142" fmla="*/ 1188893 h 1452563"/>
              <a:gd name="connsiteX143" fmla="*/ 1199522 w 1208088"/>
              <a:gd name="connsiteY143" fmla="*/ 1197778 h 1452563"/>
              <a:gd name="connsiteX144" fmla="*/ 1197302 w 1208088"/>
              <a:gd name="connsiteY144" fmla="*/ 1206979 h 1452563"/>
              <a:gd name="connsiteX145" fmla="*/ 1195398 w 1208088"/>
              <a:gd name="connsiteY145" fmla="*/ 1215863 h 1452563"/>
              <a:gd name="connsiteX146" fmla="*/ 1193177 w 1208088"/>
              <a:gd name="connsiteY146" fmla="*/ 1224747 h 1452563"/>
              <a:gd name="connsiteX147" fmla="*/ 1190956 w 1208088"/>
              <a:gd name="connsiteY147" fmla="*/ 1233314 h 1452563"/>
              <a:gd name="connsiteX148" fmla="*/ 1188418 w 1208088"/>
              <a:gd name="connsiteY148" fmla="*/ 1242199 h 1452563"/>
              <a:gd name="connsiteX149" fmla="*/ 1185563 w 1208088"/>
              <a:gd name="connsiteY149" fmla="*/ 1250448 h 1452563"/>
              <a:gd name="connsiteX150" fmla="*/ 1182708 w 1208088"/>
              <a:gd name="connsiteY150" fmla="*/ 1259015 h 1452563"/>
              <a:gd name="connsiteX151" fmla="*/ 1179218 w 1208088"/>
              <a:gd name="connsiteY151" fmla="*/ 1266947 h 1452563"/>
              <a:gd name="connsiteX152" fmla="*/ 1175728 w 1208088"/>
              <a:gd name="connsiteY152" fmla="*/ 1275197 h 1452563"/>
              <a:gd name="connsiteX153" fmla="*/ 1172239 w 1208088"/>
              <a:gd name="connsiteY153" fmla="*/ 1283129 h 1452563"/>
              <a:gd name="connsiteX154" fmla="*/ 1168749 w 1208088"/>
              <a:gd name="connsiteY154" fmla="*/ 1291062 h 1452563"/>
              <a:gd name="connsiteX155" fmla="*/ 1164625 w 1208088"/>
              <a:gd name="connsiteY155" fmla="*/ 1298677 h 1452563"/>
              <a:gd name="connsiteX156" fmla="*/ 1160183 w 1208088"/>
              <a:gd name="connsiteY156" fmla="*/ 1305974 h 1452563"/>
              <a:gd name="connsiteX157" fmla="*/ 1155742 w 1208088"/>
              <a:gd name="connsiteY157" fmla="*/ 1313589 h 1452563"/>
              <a:gd name="connsiteX158" fmla="*/ 1151300 w 1208088"/>
              <a:gd name="connsiteY158" fmla="*/ 1320570 h 1452563"/>
              <a:gd name="connsiteX159" fmla="*/ 1146542 w 1208088"/>
              <a:gd name="connsiteY159" fmla="*/ 1327867 h 1452563"/>
              <a:gd name="connsiteX160" fmla="*/ 1141148 w 1208088"/>
              <a:gd name="connsiteY160" fmla="*/ 1334531 h 1452563"/>
              <a:gd name="connsiteX161" fmla="*/ 1135755 w 1208088"/>
              <a:gd name="connsiteY161" fmla="*/ 1341194 h 1452563"/>
              <a:gd name="connsiteX162" fmla="*/ 1130362 w 1208088"/>
              <a:gd name="connsiteY162" fmla="*/ 1347857 h 1452563"/>
              <a:gd name="connsiteX163" fmla="*/ 1124334 w 1208088"/>
              <a:gd name="connsiteY163" fmla="*/ 1354203 h 1452563"/>
              <a:gd name="connsiteX164" fmla="*/ 1118306 w 1208088"/>
              <a:gd name="connsiteY164" fmla="*/ 1360548 h 1452563"/>
              <a:gd name="connsiteX165" fmla="*/ 1112278 w 1208088"/>
              <a:gd name="connsiteY165" fmla="*/ 1366577 h 1452563"/>
              <a:gd name="connsiteX166" fmla="*/ 1105299 w 1208088"/>
              <a:gd name="connsiteY166" fmla="*/ 1372288 h 1452563"/>
              <a:gd name="connsiteX167" fmla="*/ 1098637 w 1208088"/>
              <a:gd name="connsiteY167" fmla="*/ 1378000 h 1452563"/>
              <a:gd name="connsiteX168" fmla="*/ 1091657 w 1208088"/>
              <a:gd name="connsiteY168" fmla="*/ 1383394 h 1452563"/>
              <a:gd name="connsiteX169" fmla="*/ 1084360 w 1208088"/>
              <a:gd name="connsiteY169" fmla="*/ 1388470 h 1452563"/>
              <a:gd name="connsiteX170" fmla="*/ 1076746 w 1208088"/>
              <a:gd name="connsiteY170" fmla="*/ 1393230 h 1452563"/>
              <a:gd name="connsiteX171" fmla="*/ 1068815 w 1208088"/>
              <a:gd name="connsiteY171" fmla="*/ 1398306 h 1452563"/>
              <a:gd name="connsiteX172" fmla="*/ 1061201 w 1208088"/>
              <a:gd name="connsiteY172" fmla="*/ 1402748 h 1452563"/>
              <a:gd name="connsiteX173" fmla="*/ 1052636 w 1208088"/>
              <a:gd name="connsiteY173" fmla="*/ 1407190 h 1452563"/>
              <a:gd name="connsiteX174" fmla="*/ 1044070 w 1208088"/>
              <a:gd name="connsiteY174" fmla="*/ 1411633 h 1452563"/>
              <a:gd name="connsiteX175" fmla="*/ 1035187 w 1208088"/>
              <a:gd name="connsiteY175" fmla="*/ 1415440 h 1452563"/>
              <a:gd name="connsiteX176" fmla="*/ 1025986 w 1208088"/>
              <a:gd name="connsiteY176" fmla="*/ 1418930 h 1452563"/>
              <a:gd name="connsiteX177" fmla="*/ 1016469 w 1208088"/>
              <a:gd name="connsiteY177" fmla="*/ 1422420 h 1452563"/>
              <a:gd name="connsiteX178" fmla="*/ 1006634 w 1208088"/>
              <a:gd name="connsiteY178" fmla="*/ 1425593 h 1452563"/>
              <a:gd name="connsiteX179" fmla="*/ 996800 w 1208088"/>
              <a:gd name="connsiteY179" fmla="*/ 1428766 h 1452563"/>
              <a:gd name="connsiteX180" fmla="*/ 986330 w 1208088"/>
              <a:gd name="connsiteY180" fmla="*/ 1431305 h 1452563"/>
              <a:gd name="connsiteX181" fmla="*/ 976178 w 1208088"/>
              <a:gd name="connsiteY181" fmla="*/ 1433843 h 1452563"/>
              <a:gd name="connsiteX182" fmla="*/ 965074 w 1208088"/>
              <a:gd name="connsiteY182" fmla="*/ 1436064 h 1452563"/>
              <a:gd name="connsiteX183" fmla="*/ 953971 w 1208088"/>
              <a:gd name="connsiteY183" fmla="*/ 1437968 h 1452563"/>
              <a:gd name="connsiteX184" fmla="*/ 942550 w 1208088"/>
              <a:gd name="connsiteY184" fmla="*/ 1439554 h 1452563"/>
              <a:gd name="connsiteX185" fmla="*/ 930812 w 1208088"/>
              <a:gd name="connsiteY185" fmla="*/ 1440823 h 1452563"/>
              <a:gd name="connsiteX186" fmla="*/ 918756 w 1208088"/>
              <a:gd name="connsiteY186" fmla="*/ 1442093 h 1452563"/>
              <a:gd name="connsiteX187" fmla="*/ 906383 w 1208088"/>
              <a:gd name="connsiteY187" fmla="*/ 1443044 h 1452563"/>
              <a:gd name="connsiteX188" fmla="*/ 893693 w 1208088"/>
              <a:gd name="connsiteY188" fmla="*/ 1443362 h 1452563"/>
              <a:gd name="connsiteX189" fmla="*/ 740144 w 1208088"/>
              <a:gd name="connsiteY189" fmla="*/ 1448756 h 1452563"/>
              <a:gd name="connsiteX190" fmla="*/ 652583 w 1208088"/>
              <a:gd name="connsiteY190" fmla="*/ 1451611 h 1452563"/>
              <a:gd name="connsiteX191" fmla="*/ 613244 w 1208088"/>
              <a:gd name="connsiteY191" fmla="*/ 1452563 h 1452563"/>
              <a:gd name="connsiteX192" fmla="*/ 604044 w 1208088"/>
              <a:gd name="connsiteY192" fmla="*/ 1452563 h 1452563"/>
              <a:gd name="connsiteX193" fmla="*/ 595161 w 1208088"/>
              <a:gd name="connsiteY193" fmla="*/ 1452563 h 1452563"/>
              <a:gd name="connsiteX194" fmla="*/ 555505 w 1208088"/>
              <a:gd name="connsiteY194" fmla="*/ 1451611 h 1452563"/>
              <a:gd name="connsiteX195" fmla="*/ 467944 w 1208088"/>
              <a:gd name="connsiteY195" fmla="*/ 1448756 h 1452563"/>
              <a:gd name="connsiteX196" fmla="*/ 314395 w 1208088"/>
              <a:gd name="connsiteY196" fmla="*/ 1443362 h 1452563"/>
              <a:gd name="connsiteX197" fmla="*/ 302022 w 1208088"/>
              <a:gd name="connsiteY197" fmla="*/ 1443044 h 1452563"/>
              <a:gd name="connsiteX198" fmla="*/ 289332 w 1208088"/>
              <a:gd name="connsiteY198" fmla="*/ 1442093 h 1452563"/>
              <a:gd name="connsiteX199" fmla="*/ 277276 w 1208088"/>
              <a:gd name="connsiteY199" fmla="*/ 1440823 h 1452563"/>
              <a:gd name="connsiteX200" fmla="*/ 265856 w 1208088"/>
              <a:gd name="connsiteY200" fmla="*/ 1439554 h 1452563"/>
              <a:gd name="connsiteX201" fmla="*/ 254117 w 1208088"/>
              <a:gd name="connsiteY201" fmla="*/ 1437968 h 1452563"/>
              <a:gd name="connsiteX202" fmla="*/ 243014 w 1208088"/>
              <a:gd name="connsiteY202" fmla="*/ 1436064 h 1452563"/>
              <a:gd name="connsiteX203" fmla="*/ 232227 w 1208088"/>
              <a:gd name="connsiteY203" fmla="*/ 1433843 h 1452563"/>
              <a:gd name="connsiteX204" fmla="*/ 221758 w 1208088"/>
              <a:gd name="connsiteY204" fmla="*/ 1431305 h 1452563"/>
              <a:gd name="connsiteX205" fmla="*/ 211288 w 1208088"/>
              <a:gd name="connsiteY205" fmla="*/ 1428766 h 1452563"/>
              <a:gd name="connsiteX206" fmla="*/ 201454 w 1208088"/>
              <a:gd name="connsiteY206" fmla="*/ 1425593 h 1452563"/>
              <a:gd name="connsiteX207" fmla="*/ 191619 w 1208088"/>
              <a:gd name="connsiteY207" fmla="*/ 1422420 h 1452563"/>
              <a:gd name="connsiteX208" fmla="*/ 182419 w 1208088"/>
              <a:gd name="connsiteY208" fmla="*/ 1418930 h 1452563"/>
              <a:gd name="connsiteX209" fmla="*/ 172901 w 1208088"/>
              <a:gd name="connsiteY209" fmla="*/ 1415440 h 1452563"/>
              <a:gd name="connsiteX210" fmla="*/ 164336 w 1208088"/>
              <a:gd name="connsiteY210" fmla="*/ 1411633 h 1452563"/>
              <a:gd name="connsiteX211" fmla="*/ 155452 w 1208088"/>
              <a:gd name="connsiteY211" fmla="*/ 1407190 h 1452563"/>
              <a:gd name="connsiteX212" fmla="*/ 147521 w 1208088"/>
              <a:gd name="connsiteY212" fmla="*/ 1402748 h 1452563"/>
              <a:gd name="connsiteX213" fmla="*/ 139273 w 1208088"/>
              <a:gd name="connsiteY213" fmla="*/ 1398306 h 1452563"/>
              <a:gd name="connsiteX214" fmla="*/ 131342 w 1208088"/>
              <a:gd name="connsiteY214" fmla="*/ 1393230 h 1452563"/>
              <a:gd name="connsiteX215" fmla="*/ 123728 w 1208088"/>
              <a:gd name="connsiteY215" fmla="*/ 1388470 h 1452563"/>
              <a:gd name="connsiteX216" fmla="*/ 116431 w 1208088"/>
              <a:gd name="connsiteY216" fmla="*/ 1383394 h 1452563"/>
              <a:gd name="connsiteX217" fmla="*/ 109768 w 1208088"/>
              <a:gd name="connsiteY217" fmla="*/ 1378000 h 1452563"/>
              <a:gd name="connsiteX218" fmla="*/ 102789 w 1208088"/>
              <a:gd name="connsiteY218" fmla="*/ 1372288 h 1452563"/>
              <a:gd name="connsiteX219" fmla="*/ 96127 w 1208088"/>
              <a:gd name="connsiteY219" fmla="*/ 1366577 h 1452563"/>
              <a:gd name="connsiteX220" fmla="*/ 89782 w 1208088"/>
              <a:gd name="connsiteY220" fmla="*/ 1360548 h 1452563"/>
              <a:gd name="connsiteX221" fmla="*/ 83754 w 1208088"/>
              <a:gd name="connsiteY221" fmla="*/ 1354203 h 1452563"/>
              <a:gd name="connsiteX222" fmla="*/ 78044 w 1208088"/>
              <a:gd name="connsiteY222" fmla="*/ 1347857 h 1452563"/>
              <a:gd name="connsiteX223" fmla="*/ 72333 w 1208088"/>
              <a:gd name="connsiteY223" fmla="*/ 1341194 h 1452563"/>
              <a:gd name="connsiteX224" fmla="*/ 66940 w 1208088"/>
              <a:gd name="connsiteY224" fmla="*/ 1334531 h 1452563"/>
              <a:gd name="connsiteX225" fmla="*/ 61864 w 1208088"/>
              <a:gd name="connsiteY225" fmla="*/ 1327867 h 1452563"/>
              <a:gd name="connsiteX226" fmla="*/ 56788 w 1208088"/>
              <a:gd name="connsiteY226" fmla="*/ 1320570 h 1452563"/>
              <a:gd name="connsiteX227" fmla="*/ 52346 w 1208088"/>
              <a:gd name="connsiteY227" fmla="*/ 1313589 h 1452563"/>
              <a:gd name="connsiteX228" fmla="*/ 47905 w 1208088"/>
              <a:gd name="connsiteY228" fmla="*/ 1305974 h 1452563"/>
              <a:gd name="connsiteX229" fmla="*/ 43780 w 1208088"/>
              <a:gd name="connsiteY229" fmla="*/ 1298677 h 1452563"/>
              <a:gd name="connsiteX230" fmla="*/ 39339 w 1208088"/>
              <a:gd name="connsiteY230" fmla="*/ 1291062 h 1452563"/>
              <a:gd name="connsiteX231" fmla="*/ 35849 w 1208088"/>
              <a:gd name="connsiteY231" fmla="*/ 1283129 h 1452563"/>
              <a:gd name="connsiteX232" fmla="*/ 32360 w 1208088"/>
              <a:gd name="connsiteY232" fmla="*/ 1275197 h 1452563"/>
              <a:gd name="connsiteX233" fmla="*/ 28870 w 1208088"/>
              <a:gd name="connsiteY233" fmla="*/ 1266947 h 1452563"/>
              <a:gd name="connsiteX234" fmla="*/ 25697 w 1208088"/>
              <a:gd name="connsiteY234" fmla="*/ 1259015 h 1452563"/>
              <a:gd name="connsiteX235" fmla="*/ 22525 w 1208088"/>
              <a:gd name="connsiteY235" fmla="*/ 1250448 h 1452563"/>
              <a:gd name="connsiteX236" fmla="*/ 19670 w 1208088"/>
              <a:gd name="connsiteY236" fmla="*/ 1242199 h 1452563"/>
              <a:gd name="connsiteX237" fmla="*/ 17132 w 1208088"/>
              <a:gd name="connsiteY237" fmla="*/ 1233314 h 1452563"/>
              <a:gd name="connsiteX238" fmla="*/ 14911 w 1208088"/>
              <a:gd name="connsiteY238" fmla="*/ 1224747 h 1452563"/>
              <a:gd name="connsiteX239" fmla="*/ 12690 w 1208088"/>
              <a:gd name="connsiteY239" fmla="*/ 1215863 h 1452563"/>
              <a:gd name="connsiteX240" fmla="*/ 10786 w 1208088"/>
              <a:gd name="connsiteY240" fmla="*/ 1206979 h 1452563"/>
              <a:gd name="connsiteX241" fmla="*/ 8883 w 1208088"/>
              <a:gd name="connsiteY241" fmla="*/ 1197778 h 1452563"/>
              <a:gd name="connsiteX242" fmla="*/ 7297 w 1208088"/>
              <a:gd name="connsiteY242" fmla="*/ 1188893 h 1452563"/>
              <a:gd name="connsiteX243" fmla="*/ 4442 w 1208088"/>
              <a:gd name="connsiteY243" fmla="*/ 1170173 h 1452563"/>
              <a:gd name="connsiteX244" fmla="*/ 2221 w 1208088"/>
              <a:gd name="connsiteY244" fmla="*/ 1151453 h 1452563"/>
              <a:gd name="connsiteX245" fmla="*/ 952 w 1208088"/>
              <a:gd name="connsiteY245" fmla="*/ 1131781 h 1452563"/>
              <a:gd name="connsiteX246" fmla="*/ 317 w 1208088"/>
              <a:gd name="connsiteY246" fmla="*/ 1112426 h 1452563"/>
              <a:gd name="connsiteX247" fmla="*/ 0 w 1208088"/>
              <a:gd name="connsiteY247" fmla="*/ 1092437 h 1452563"/>
              <a:gd name="connsiteX248" fmla="*/ 634 w 1208088"/>
              <a:gd name="connsiteY248" fmla="*/ 1072447 h 1452563"/>
              <a:gd name="connsiteX249" fmla="*/ 1586 w 1208088"/>
              <a:gd name="connsiteY249" fmla="*/ 1052458 h 1452563"/>
              <a:gd name="connsiteX250" fmla="*/ 3172 w 1208088"/>
              <a:gd name="connsiteY250" fmla="*/ 1032151 h 1452563"/>
              <a:gd name="connsiteX251" fmla="*/ 5393 w 1208088"/>
              <a:gd name="connsiteY251" fmla="*/ 1011845 h 1452563"/>
              <a:gd name="connsiteX252" fmla="*/ 8248 w 1208088"/>
              <a:gd name="connsiteY252" fmla="*/ 990903 h 1452563"/>
              <a:gd name="connsiteX253" fmla="*/ 11421 w 1208088"/>
              <a:gd name="connsiteY253" fmla="*/ 970279 h 1452563"/>
              <a:gd name="connsiteX254" fmla="*/ 14911 w 1208088"/>
              <a:gd name="connsiteY254" fmla="*/ 949655 h 1452563"/>
              <a:gd name="connsiteX255" fmla="*/ 19035 w 1208088"/>
              <a:gd name="connsiteY255" fmla="*/ 929031 h 1452563"/>
              <a:gd name="connsiteX256" fmla="*/ 23476 w 1208088"/>
              <a:gd name="connsiteY256" fmla="*/ 908407 h 1452563"/>
              <a:gd name="connsiteX257" fmla="*/ 28235 w 1208088"/>
              <a:gd name="connsiteY257" fmla="*/ 887783 h 1452563"/>
              <a:gd name="connsiteX258" fmla="*/ 33628 w 1208088"/>
              <a:gd name="connsiteY258" fmla="*/ 867477 h 1452563"/>
              <a:gd name="connsiteX259" fmla="*/ 39022 w 1208088"/>
              <a:gd name="connsiteY259" fmla="*/ 847170 h 1452563"/>
              <a:gd name="connsiteX260" fmla="*/ 45050 w 1208088"/>
              <a:gd name="connsiteY260" fmla="*/ 826863 h 1452563"/>
              <a:gd name="connsiteX261" fmla="*/ 51077 w 1208088"/>
              <a:gd name="connsiteY261" fmla="*/ 807191 h 1452563"/>
              <a:gd name="connsiteX262" fmla="*/ 58057 w 1208088"/>
              <a:gd name="connsiteY262" fmla="*/ 787519 h 1452563"/>
              <a:gd name="connsiteX263" fmla="*/ 64402 w 1208088"/>
              <a:gd name="connsiteY263" fmla="*/ 768164 h 1452563"/>
              <a:gd name="connsiteX264" fmla="*/ 71381 w 1208088"/>
              <a:gd name="connsiteY264" fmla="*/ 748492 h 1452563"/>
              <a:gd name="connsiteX265" fmla="*/ 78678 w 1208088"/>
              <a:gd name="connsiteY265" fmla="*/ 729772 h 1452563"/>
              <a:gd name="connsiteX266" fmla="*/ 85975 w 1208088"/>
              <a:gd name="connsiteY266" fmla="*/ 711369 h 1452563"/>
              <a:gd name="connsiteX267" fmla="*/ 93906 w 1208088"/>
              <a:gd name="connsiteY267" fmla="*/ 693283 h 1452563"/>
              <a:gd name="connsiteX268" fmla="*/ 101520 w 1208088"/>
              <a:gd name="connsiteY268" fmla="*/ 675832 h 1452563"/>
              <a:gd name="connsiteX269" fmla="*/ 109134 w 1208088"/>
              <a:gd name="connsiteY269" fmla="*/ 658698 h 1452563"/>
              <a:gd name="connsiteX270" fmla="*/ 117065 w 1208088"/>
              <a:gd name="connsiteY270" fmla="*/ 641882 h 1452563"/>
              <a:gd name="connsiteX271" fmla="*/ 124996 w 1208088"/>
              <a:gd name="connsiteY271" fmla="*/ 626017 h 1452563"/>
              <a:gd name="connsiteX272" fmla="*/ 133245 w 1208088"/>
              <a:gd name="connsiteY272" fmla="*/ 610153 h 1452563"/>
              <a:gd name="connsiteX273" fmla="*/ 141176 w 1208088"/>
              <a:gd name="connsiteY273" fmla="*/ 595557 h 1452563"/>
              <a:gd name="connsiteX274" fmla="*/ 149425 w 1208088"/>
              <a:gd name="connsiteY274" fmla="*/ 581279 h 1452563"/>
              <a:gd name="connsiteX275" fmla="*/ 157356 w 1208088"/>
              <a:gd name="connsiteY275" fmla="*/ 567318 h 1452563"/>
              <a:gd name="connsiteX276" fmla="*/ 165604 w 1208088"/>
              <a:gd name="connsiteY276" fmla="*/ 554309 h 1452563"/>
              <a:gd name="connsiteX277" fmla="*/ 173536 w 1208088"/>
              <a:gd name="connsiteY277" fmla="*/ 542252 h 1452563"/>
              <a:gd name="connsiteX278" fmla="*/ 181467 w 1208088"/>
              <a:gd name="connsiteY278" fmla="*/ 530830 h 1452563"/>
              <a:gd name="connsiteX279" fmla="*/ 189081 w 1208088"/>
              <a:gd name="connsiteY279" fmla="*/ 519725 h 1452563"/>
              <a:gd name="connsiteX280" fmla="*/ 197012 w 1208088"/>
              <a:gd name="connsiteY280" fmla="*/ 510206 h 1452563"/>
              <a:gd name="connsiteX281" fmla="*/ 204309 w 1208088"/>
              <a:gd name="connsiteY281" fmla="*/ 501004 h 1452563"/>
              <a:gd name="connsiteX282" fmla="*/ 211606 w 1208088"/>
              <a:gd name="connsiteY282" fmla="*/ 493072 h 1452563"/>
              <a:gd name="connsiteX283" fmla="*/ 218902 w 1208088"/>
              <a:gd name="connsiteY283" fmla="*/ 485457 h 1452563"/>
              <a:gd name="connsiteX284" fmla="*/ 225248 w 1208088"/>
              <a:gd name="connsiteY284" fmla="*/ 479428 h 1452563"/>
              <a:gd name="connsiteX285" fmla="*/ 232862 w 1208088"/>
              <a:gd name="connsiteY285" fmla="*/ 473083 h 1452563"/>
              <a:gd name="connsiteX286" fmla="*/ 248407 w 1208088"/>
              <a:gd name="connsiteY286" fmla="*/ 460074 h 1452563"/>
              <a:gd name="connsiteX287" fmla="*/ 265538 w 1208088"/>
              <a:gd name="connsiteY287" fmla="*/ 446430 h 1452563"/>
              <a:gd name="connsiteX288" fmla="*/ 283622 w 1208088"/>
              <a:gd name="connsiteY288" fmla="*/ 432469 h 1452563"/>
              <a:gd name="connsiteX289" fmla="*/ 322009 w 1208088"/>
              <a:gd name="connsiteY289" fmla="*/ 404548 h 1452563"/>
              <a:gd name="connsiteX290" fmla="*/ 360396 w 1208088"/>
              <a:gd name="connsiteY290" fmla="*/ 375991 h 1452563"/>
              <a:gd name="connsiteX291" fmla="*/ 379114 w 1208088"/>
              <a:gd name="connsiteY291" fmla="*/ 362030 h 1452563"/>
              <a:gd name="connsiteX292" fmla="*/ 396562 w 1208088"/>
              <a:gd name="connsiteY292" fmla="*/ 348387 h 1452563"/>
              <a:gd name="connsiteX293" fmla="*/ 412742 w 1208088"/>
              <a:gd name="connsiteY293" fmla="*/ 335060 h 1452563"/>
              <a:gd name="connsiteX294" fmla="*/ 420039 w 1208088"/>
              <a:gd name="connsiteY294" fmla="*/ 328397 h 1452563"/>
              <a:gd name="connsiteX295" fmla="*/ 427018 w 1208088"/>
              <a:gd name="connsiteY295" fmla="*/ 322369 h 1452563"/>
              <a:gd name="connsiteX296" fmla="*/ 433364 w 1208088"/>
              <a:gd name="connsiteY296" fmla="*/ 316340 h 1452563"/>
              <a:gd name="connsiteX297" fmla="*/ 439391 w 1208088"/>
              <a:gd name="connsiteY297" fmla="*/ 309994 h 1452563"/>
              <a:gd name="connsiteX298" fmla="*/ 444784 w 1208088"/>
              <a:gd name="connsiteY298" fmla="*/ 304283 h 1452563"/>
              <a:gd name="connsiteX299" fmla="*/ 449226 w 1208088"/>
              <a:gd name="connsiteY299" fmla="*/ 298572 h 1452563"/>
              <a:gd name="connsiteX300" fmla="*/ 453033 w 1208088"/>
              <a:gd name="connsiteY300" fmla="*/ 293178 h 1452563"/>
              <a:gd name="connsiteX301" fmla="*/ 456523 w 1208088"/>
              <a:gd name="connsiteY301" fmla="*/ 287784 h 1452563"/>
              <a:gd name="connsiteX302" fmla="*/ 459061 w 1208088"/>
              <a:gd name="connsiteY302" fmla="*/ 283024 h 1452563"/>
              <a:gd name="connsiteX303" fmla="*/ 460647 w 1208088"/>
              <a:gd name="connsiteY303" fmla="*/ 277948 h 1452563"/>
              <a:gd name="connsiteX304" fmla="*/ 461282 w 1208088"/>
              <a:gd name="connsiteY304" fmla="*/ 274775 h 1452563"/>
              <a:gd name="connsiteX305" fmla="*/ 461916 w 1208088"/>
              <a:gd name="connsiteY305" fmla="*/ 271919 h 1452563"/>
              <a:gd name="connsiteX306" fmla="*/ 456840 w 1208088"/>
              <a:gd name="connsiteY306" fmla="*/ 270967 h 1452563"/>
              <a:gd name="connsiteX307" fmla="*/ 452081 w 1208088"/>
              <a:gd name="connsiteY307" fmla="*/ 269698 h 1452563"/>
              <a:gd name="connsiteX308" fmla="*/ 448274 w 1208088"/>
              <a:gd name="connsiteY308" fmla="*/ 267794 h 1452563"/>
              <a:gd name="connsiteX309" fmla="*/ 444784 w 1208088"/>
              <a:gd name="connsiteY309" fmla="*/ 265256 h 1452563"/>
              <a:gd name="connsiteX310" fmla="*/ 441929 w 1208088"/>
              <a:gd name="connsiteY310" fmla="*/ 262083 h 1452563"/>
              <a:gd name="connsiteX311" fmla="*/ 440660 w 1208088"/>
              <a:gd name="connsiteY311" fmla="*/ 260497 h 1452563"/>
              <a:gd name="connsiteX312" fmla="*/ 439708 w 1208088"/>
              <a:gd name="connsiteY312" fmla="*/ 258910 h 1452563"/>
              <a:gd name="connsiteX313" fmla="*/ 438757 w 1208088"/>
              <a:gd name="connsiteY313" fmla="*/ 257324 h 1452563"/>
              <a:gd name="connsiteX314" fmla="*/ 438440 w 1208088"/>
              <a:gd name="connsiteY314" fmla="*/ 255420 h 1452563"/>
              <a:gd name="connsiteX315" fmla="*/ 438122 w 1208088"/>
              <a:gd name="connsiteY315" fmla="*/ 253834 h 1452563"/>
              <a:gd name="connsiteX316" fmla="*/ 437488 w 1208088"/>
              <a:gd name="connsiteY316" fmla="*/ 251930 h 1452563"/>
              <a:gd name="connsiteX317" fmla="*/ 438122 w 1208088"/>
              <a:gd name="connsiteY317" fmla="*/ 250026 h 1452563"/>
              <a:gd name="connsiteX318" fmla="*/ 438440 w 1208088"/>
              <a:gd name="connsiteY318" fmla="*/ 248122 h 1452563"/>
              <a:gd name="connsiteX319" fmla="*/ 438757 w 1208088"/>
              <a:gd name="connsiteY319" fmla="*/ 246536 h 1452563"/>
              <a:gd name="connsiteX320" fmla="*/ 439708 w 1208088"/>
              <a:gd name="connsiteY320" fmla="*/ 244315 h 1452563"/>
              <a:gd name="connsiteX321" fmla="*/ 440660 w 1208088"/>
              <a:gd name="connsiteY321" fmla="*/ 242728 h 1452563"/>
              <a:gd name="connsiteX322" fmla="*/ 441929 w 1208088"/>
              <a:gd name="connsiteY322" fmla="*/ 241142 h 1452563"/>
              <a:gd name="connsiteX323" fmla="*/ 444784 w 1208088"/>
              <a:gd name="connsiteY323" fmla="*/ 238286 h 1452563"/>
              <a:gd name="connsiteX324" fmla="*/ 448274 w 1208088"/>
              <a:gd name="connsiteY324" fmla="*/ 236065 h 1452563"/>
              <a:gd name="connsiteX325" fmla="*/ 452081 w 1208088"/>
              <a:gd name="connsiteY325" fmla="*/ 234161 h 1452563"/>
              <a:gd name="connsiteX326" fmla="*/ 456840 w 1208088"/>
              <a:gd name="connsiteY326" fmla="*/ 232575 h 1452563"/>
              <a:gd name="connsiteX327" fmla="*/ 461916 w 1208088"/>
              <a:gd name="connsiteY327" fmla="*/ 231940 h 1452563"/>
              <a:gd name="connsiteX328" fmla="*/ 460647 w 1208088"/>
              <a:gd name="connsiteY328" fmla="*/ 227498 h 1452563"/>
              <a:gd name="connsiteX329" fmla="*/ 459378 w 1208088"/>
              <a:gd name="connsiteY329" fmla="*/ 223374 h 1452563"/>
              <a:gd name="connsiteX330" fmla="*/ 457792 w 1208088"/>
              <a:gd name="connsiteY330" fmla="*/ 219249 h 1452563"/>
              <a:gd name="connsiteX331" fmla="*/ 456206 w 1208088"/>
              <a:gd name="connsiteY331" fmla="*/ 215124 h 1452563"/>
              <a:gd name="connsiteX332" fmla="*/ 451764 w 1208088"/>
              <a:gd name="connsiteY332" fmla="*/ 206874 h 1452563"/>
              <a:gd name="connsiteX333" fmla="*/ 447005 w 1208088"/>
              <a:gd name="connsiteY333" fmla="*/ 198307 h 1452563"/>
              <a:gd name="connsiteX334" fmla="*/ 441295 w 1208088"/>
              <a:gd name="connsiteY334" fmla="*/ 189423 h 1452563"/>
              <a:gd name="connsiteX335" fmla="*/ 434632 w 1208088"/>
              <a:gd name="connsiteY335" fmla="*/ 180222 h 1452563"/>
              <a:gd name="connsiteX336" fmla="*/ 420039 w 1208088"/>
              <a:gd name="connsiteY336" fmla="*/ 159598 h 1452563"/>
              <a:gd name="connsiteX337" fmla="*/ 412108 w 1208088"/>
              <a:gd name="connsiteY337" fmla="*/ 147541 h 1452563"/>
              <a:gd name="connsiteX338" fmla="*/ 403542 w 1208088"/>
              <a:gd name="connsiteY338" fmla="*/ 134532 h 1452563"/>
              <a:gd name="connsiteX339" fmla="*/ 394024 w 1208088"/>
              <a:gd name="connsiteY339" fmla="*/ 120254 h 1452563"/>
              <a:gd name="connsiteX340" fmla="*/ 384190 w 1208088"/>
              <a:gd name="connsiteY340" fmla="*/ 104706 h 1452563"/>
              <a:gd name="connsiteX341" fmla="*/ 374355 w 1208088"/>
              <a:gd name="connsiteY341" fmla="*/ 87573 h 1452563"/>
              <a:gd name="connsiteX342" fmla="*/ 363886 w 1208088"/>
              <a:gd name="connsiteY342" fmla="*/ 68535 h 1452563"/>
              <a:gd name="connsiteX343" fmla="*/ 353099 w 1208088"/>
              <a:gd name="connsiteY343" fmla="*/ 47911 h 1452563"/>
              <a:gd name="connsiteX344" fmla="*/ 341996 w 1208088"/>
              <a:gd name="connsiteY344" fmla="*/ 25066 h 1452563"/>
              <a:gd name="connsiteX345" fmla="*/ 352782 w 1208088"/>
              <a:gd name="connsiteY345" fmla="*/ 20307 h 1452563"/>
              <a:gd name="connsiteX346" fmla="*/ 362617 w 1208088"/>
              <a:gd name="connsiteY346" fmla="*/ 15865 h 1452563"/>
              <a:gd name="connsiteX347" fmla="*/ 372134 w 1208088"/>
              <a:gd name="connsiteY347" fmla="*/ 13009 h 1452563"/>
              <a:gd name="connsiteX348" fmla="*/ 380700 w 1208088"/>
              <a:gd name="connsiteY348" fmla="*/ 11105 h 1452563"/>
              <a:gd name="connsiteX349" fmla="*/ 388948 w 1208088"/>
              <a:gd name="connsiteY349" fmla="*/ 9836 h 1452563"/>
              <a:gd name="connsiteX350" fmla="*/ 396562 w 1208088"/>
              <a:gd name="connsiteY350" fmla="*/ 9519 h 1452563"/>
              <a:gd name="connsiteX351" fmla="*/ 403859 w 1208088"/>
              <a:gd name="connsiteY351" fmla="*/ 9519 h 1452563"/>
              <a:gd name="connsiteX352" fmla="*/ 410522 w 1208088"/>
              <a:gd name="connsiteY352" fmla="*/ 10471 h 1452563"/>
              <a:gd name="connsiteX353" fmla="*/ 416549 w 1208088"/>
              <a:gd name="connsiteY353" fmla="*/ 12057 h 1452563"/>
              <a:gd name="connsiteX354" fmla="*/ 422894 w 1208088"/>
              <a:gd name="connsiteY354" fmla="*/ 14278 h 1452563"/>
              <a:gd name="connsiteX355" fmla="*/ 428288 w 1208088"/>
              <a:gd name="connsiteY355" fmla="*/ 16816 h 1452563"/>
              <a:gd name="connsiteX356" fmla="*/ 433681 w 1208088"/>
              <a:gd name="connsiteY356" fmla="*/ 19989 h 1452563"/>
              <a:gd name="connsiteX357" fmla="*/ 439074 w 1208088"/>
              <a:gd name="connsiteY357" fmla="*/ 23162 h 1452563"/>
              <a:gd name="connsiteX358" fmla="*/ 443833 w 1208088"/>
              <a:gd name="connsiteY358" fmla="*/ 26970 h 1452563"/>
              <a:gd name="connsiteX359" fmla="*/ 448592 w 1208088"/>
              <a:gd name="connsiteY359" fmla="*/ 30777 h 1452563"/>
              <a:gd name="connsiteX360" fmla="*/ 453033 w 1208088"/>
              <a:gd name="connsiteY360" fmla="*/ 34585 h 1452563"/>
              <a:gd name="connsiteX361" fmla="*/ 462550 w 1208088"/>
              <a:gd name="connsiteY361" fmla="*/ 43152 h 1452563"/>
              <a:gd name="connsiteX362" fmla="*/ 471434 w 1208088"/>
              <a:gd name="connsiteY362" fmla="*/ 51401 h 1452563"/>
              <a:gd name="connsiteX363" fmla="*/ 476510 w 1208088"/>
              <a:gd name="connsiteY363" fmla="*/ 55843 h 1452563"/>
              <a:gd name="connsiteX364" fmla="*/ 481268 w 1208088"/>
              <a:gd name="connsiteY364" fmla="*/ 59651 h 1452563"/>
              <a:gd name="connsiteX365" fmla="*/ 486027 w 1208088"/>
              <a:gd name="connsiteY365" fmla="*/ 63141 h 1452563"/>
              <a:gd name="connsiteX366" fmla="*/ 491738 w 1208088"/>
              <a:gd name="connsiteY366" fmla="*/ 66314 h 1452563"/>
              <a:gd name="connsiteX367" fmla="*/ 497131 w 1208088"/>
              <a:gd name="connsiteY367" fmla="*/ 69170 h 1452563"/>
              <a:gd name="connsiteX368" fmla="*/ 502841 w 1208088"/>
              <a:gd name="connsiteY368" fmla="*/ 72025 h 1452563"/>
              <a:gd name="connsiteX369" fmla="*/ 509186 w 1208088"/>
              <a:gd name="connsiteY369" fmla="*/ 73929 h 1452563"/>
              <a:gd name="connsiteX370" fmla="*/ 515531 w 1208088"/>
              <a:gd name="connsiteY370" fmla="*/ 75198 h 1452563"/>
              <a:gd name="connsiteX371" fmla="*/ 522194 w 1208088"/>
              <a:gd name="connsiteY371" fmla="*/ 76150 h 1452563"/>
              <a:gd name="connsiteX372" fmla="*/ 529808 w 1208088"/>
              <a:gd name="connsiteY372" fmla="*/ 76150 h 1452563"/>
              <a:gd name="connsiteX373" fmla="*/ 537739 w 1208088"/>
              <a:gd name="connsiteY373" fmla="*/ 75515 h 1452563"/>
              <a:gd name="connsiteX374" fmla="*/ 546304 w 1208088"/>
              <a:gd name="connsiteY374" fmla="*/ 74246 h 1452563"/>
              <a:gd name="connsiteX375" fmla="*/ 557408 w 1208088"/>
              <a:gd name="connsiteY375" fmla="*/ 68218 h 1452563"/>
              <a:gd name="connsiteX376" fmla="*/ 568195 w 1208088"/>
              <a:gd name="connsiteY376" fmla="*/ 62824 h 1452563"/>
              <a:gd name="connsiteX377" fmla="*/ 587864 w 1208088"/>
              <a:gd name="connsiteY377" fmla="*/ 51719 h 1452563"/>
              <a:gd name="connsiteX378" fmla="*/ 605313 w 1208088"/>
              <a:gd name="connsiteY378" fmla="*/ 41882 h 1452563"/>
              <a:gd name="connsiteX379" fmla="*/ 620858 w 1208088"/>
              <a:gd name="connsiteY379" fmla="*/ 32681 h 1452563"/>
              <a:gd name="connsiteX380" fmla="*/ 635452 w 1208088"/>
              <a:gd name="connsiteY380" fmla="*/ 24749 h 1452563"/>
              <a:gd name="connsiteX381" fmla="*/ 648776 w 1208088"/>
              <a:gd name="connsiteY381" fmla="*/ 17134 h 1452563"/>
              <a:gd name="connsiteX382" fmla="*/ 655438 w 1208088"/>
              <a:gd name="connsiteY382" fmla="*/ 13961 h 1452563"/>
              <a:gd name="connsiteX383" fmla="*/ 661784 w 1208088"/>
              <a:gd name="connsiteY383" fmla="*/ 11422 h 1452563"/>
              <a:gd name="connsiteX384" fmla="*/ 668446 w 1208088"/>
              <a:gd name="connsiteY384" fmla="*/ 8884 h 1452563"/>
              <a:gd name="connsiteX385" fmla="*/ 675108 w 1208088"/>
              <a:gd name="connsiteY385" fmla="*/ 6663 h 1452563"/>
              <a:gd name="connsiteX386" fmla="*/ 682088 w 1208088"/>
              <a:gd name="connsiteY386" fmla="*/ 4759 h 1452563"/>
              <a:gd name="connsiteX387" fmla="*/ 688750 w 1208088"/>
              <a:gd name="connsiteY387" fmla="*/ 3173 h 1452563"/>
              <a:gd name="connsiteX388" fmla="*/ 695729 w 1208088"/>
              <a:gd name="connsiteY388" fmla="*/ 1586 h 1452563"/>
              <a:gd name="connsiteX389" fmla="*/ 703343 w 1208088"/>
              <a:gd name="connsiteY389" fmla="*/ 635 h 1452563"/>
              <a:gd name="connsiteX390" fmla="*/ 710957 w 1208088"/>
              <a:gd name="connsiteY390" fmla="*/ 317 h 1452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</a:cxnLst>
            <a:rect l="l" t="t" r="r" b="b"/>
            <a:pathLst>
              <a:path w="1208088" h="1452563">
                <a:moveTo>
                  <a:pt x="331068" y="665573"/>
                </a:moveTo>
                <a:cubicBezTo>
                  <a:pt x="331068" y="665573"/>
                  <a:pt x="331068" y="665573"/>
                  <a:pt x="508820" y="932822"/>
                </a:cubicBezTo>
                <a:cubicBezTo>
                  <a:pt x="508820" y="932822"/>
                  <a:pt x="508820" y="932822"/>
                  <a:pt x="369158" y="932822"/>
                </a:cubicBezTo>
                <a:cubicBezTo>
                  <a:pt x="369158" y="932822"/>
                  <a:pt x="369158" y="932822"/>
                  <a:pt x="369158" y="983727"/>
                </a:cubicBezTo>
                <a:cubicBezTo>
                  <a:pt x="369158" y="983727"/>
                  <a:pt x="369158" y="983727"/>
                  <a:pt x="534213" y="983727"/>
                </a:cubicBezTo>
                <a:cubicBezTo>
                  <a:pt x="534213" y="983727"/>
                  <a:pt x="534213" y="983727"/>
                  <a:pt x="534213" y="1034632"/>
                </a:cubicBezTo>
                <a:cubicBezTo>
                  <a:pt x="534213" y="1034632"/>
                  <a:pt x="534213" y="1034632"/>
                  <a:pt x="369158" y="1034632"/>
                </a:cubicBezTo>
                <a:cubicBezTo>
                  <a:pt x="369158" y="1034632"/>
                  <a:pt x="369158" y="1034632"/>
                  <a:pt x="369158" y="1085536"/>
                </a:cubicBezTo>
                <a:cubicBezTo>
                  <a:pt x="369158" y="1085536"/>
                  <a:pt x="369158" y="1085536"/>
                  <a:pt x="534213" y="1085536"/>
                </a:cubicBezTo>
                <a:cubicBezTo>
                  <a:pt x="534213" y="1085536"/>
                  <a:pt x="534213" y="1085536"/>
                  <a:pt x="534213" y="1238250"/>
                </a:cubicBezTo>
                <a:cubicBezTo>
                  <a:pt x="534213" y="1238250"/>
                  <a:pt x="534213" y="1238250"/>
                  <a:pt x="673875" y="1238250"/>
                </a:cubicBezTo>
                <a:cubicBezTo>
                  <a:pt x="673875" y="1238250"/>
                  <a:pt x="673875" y="1238250"/>
                  <a:pt x="673875" y="1085536"/>
                </a:cubicBezTo>
                <a:cubicBezTo>
                  <a:pt x="673875" y="1085536"/>
                  <a:pt x="673875" y="1085536"/>
                  <a:pt x="864324" y="1085536"/>
                </a:cubicBezTo>
                <a:cubicBezTo>
                  <a:pt x="864324" y="1085536"/>
                  <a:pt x="864324" y="1085536"/>
                  <a:pt x="864324" y="1034632"/>
                </a:cubicBezTo>
                <a:cubicBezTo>
                  <a:pt x="864324" y="1034632"/>
                  <a:pt x="864324" y="1034632"/>
                  <a:pt x="673875" y="1034632"/>
                </a:cubicBezTo>
                <a:cubicBezTo>
                  <a:pt x="673875" y="1034632"/>
                  <a:pt x="673875" y="1034632"/>
                  <a:pt x="673875" y="983727"/>
                </a:cubicBezTo>
                <a:cubicBezTo>
                  <a:pt x="673875" y="983727"/>
                  <a:pt x="673875" y="983727"/>
                  <a:pt x="864324" y="983727"/>
                </a:cubicBezTo>
                <a:cubicBezTo>
                  <a:pt x="864324" y="983727"/>
                  <a:pt x="864324" y="983727"/>
                  <a:pt x="864324" y="932822"/>
                </a:cubicBezTo>
                <a:cubicBezTo>
                  <a:pt x="864324" y="932822"/>
                  <a:pt x="864324" y="932822"/>
                  <a:pt x="699268" y="932822"/>
                </a:cubicBezTo>
                <a:cubicBezTo>
                  <a:pt x="699268" y="932822"/>
                  <a:pt x="699268" y="932822"/>
                  <a:pt x="877020" y="665573"/>
                </a:cubicBezTo>
                <a:cubicBezTo>
                  <a:pt x="877020" y="665573"/>
                  <a:pt x="877020" y="665573"/>
                  <a:pt x="737358" y="665573"/>
                </a:cubicBezTo>
                <a:cubicBezTo>
                  <a:pt x="737358" y="665573"/>
                  <a:pt x="737358" y="665573"/>
                  <a:pt x="597696" y="881918"/>
                </a:cubicBezTo>
                <a:cubicBezTo>
                  <a:pt x="597696" y="881918"/>
                  <a:pt x="597696" y="881918"/>
                  <a:pt x="458034" y="665573"/>
                </a:cubicBezTo>
                <a:cubicBezTo>
                  <a:pt x="458034" y="665573"/>
                  <a:pt x="458034" y="665573"/>
                  <a:pt x="331068" y="665573"/>
                </a:cubicBezTo>
                <a:close/>
                <a:moveTo>
                  <a:pt x="719206" y="0"/>
                </a:moveTo>
                <a:lnTo>
                  <a:pt x="727454" y="317"/>
                </a:lnTo>
                <a:lnTo>
                  <a:pt x="736654" y="952"/>
                </a:lnTo>
                <a:lnTo>
                  <a:pt x="746172" y="2538"/>
                </a:lnTo>
                <a:lnTo>
                  <a:pt x="756641" y="4125"/>
                </a:lnTo>
                <a:lnTo>
                  <a:pt x="767428" y="6028"/>
                </a:lnTo>
                <a:lnTo>
                  <a:pt x="778849" y="8567"/>
                </a:lnTo>
                <a:lnTo>
                  <a:pt x="791222" y="11422"/>
                </a:lnTo>
                <a:lnTo>
                  <a:pt x="804546" y="14913"/>
                </a:lnTo>
                <a:lnTo>
                  <a:pt x="818822" y="18720"/>
                </a:lnTo>
                <a:lnTo>
                  <a:pt x="833416" y="23480"/>
                </a:lnTo>
                <a:lnTo>
                  <a:pt x="829609" y="36171"/>
                </a:lnTo>
                <a:lnTo>
                  <a:pt x="825802" y="48228"/>
                </a:lnTo>
                <a:lnTo>
                  <a:pt x="818188" y="70439"/>
                </a:lnTo>
                <a:lnTo>
                  <a:pt x="810256" y="91063"/>
                </a:lnTo>
                <a:lnTo>
                  <a:pt x="802960" y="108831"/>
                </a:lnTo>
                <a:lnTo>
                  <a:pt x="795663" y="125013"/>
                </a:lnTo>
                <a:lnTo>
                  <a:pt x="788684" y="138974"/>
                </a:lnTo>
                <a:lnTo>
                  <a:pt x="782021" y="151983"/>
                </a:lnTo>
                <a:lnTo>
                  <a:pt x="775994" y="163405"/>
                </a:lnTo>
                <a:lnTo>
                  <a:pt x="764572" y="183077"/>
                </a:lnTo>
                <a:lnTo>
                  <a:pt x="760131" y="191644"/>
                </a:lnTo>
                <a:lnTo>
                  <a:pt x="756007" y="200211"/>
                </a:lnTo>
                <a:lnTo>
                  <a:pt x="752517" y="207826"/>
                </a:lnTo>
                <a:lnTo>
                  <a:pt x="749662" y="215759"/>
                </a:lnTo>
                <a:lnTo>
                  <a:pt x="748393" y="219566"/>
                </a:lnTo>
                <a:lnTo>
                  <a:pt x="747441" y="223374"/>
                </a:lnTo>
                <a:lnTo>
                  <a:pt x="746806" y="227181"/>
                </a:lnTo>
                <a:lnTo>
                  <a:pt x="746489" y="231623"/>
                </a:lnTo>
                <a:lnTo>
                  <a:pt x="748076" y="231623"/>
                </a:lnTo>
                <a:lnTo>
                  <a:pt x="750931" y="231623"/>
                </a:lnTo>
                <a:lnTo>
                  <a:pt x="753786" y="231940"/>
                </a:lnTo>
                <a:lnTo>
                  <a:pt x="756324" y="232258"/>
                </a:lnTo>
                <a:lnTo>
                  <a:pt x="758862" y="233210"/>
                </a:lnTo>
                <a:lnTo>
                  <a:pt x="761400" y="233844"/>
                </a:lnTo>
                <a:lnTo>
                  <a:pt x="763621" y="234796"/>
                </a:lnTo>
                <a:lnTo>
                  <a:pt x="765842" y="236065"/>
                </a:lnTo>
                <a:lnTo>
                  <a:pt x="768062" y="237334"/>
                </a:lnTo>
                <a:lnTo>
                  <a:pt x="769966" y="238921"/>
                </a:lnTo>
                <a:lnTo>
                  <a:pt x="771552" y="240190"/>
                </a:lnTo>
                <a:lnTo>
                  <a:pt x="772821" y="242094"/>
                </a:lnTo>
                <a:lnTo>
                  <a:pt x="774090" y="243680"/>
                </a:lnTo>
                <a:lnTo>
                  <a:pt x="775042" y="245901"/>
                </a:lnTo>
                <a:lnTo>
                  <a:pt x="775676" y="247805"/>
                </a:lnTo>
                <a:lnTo>
                  <a:pt x="775994" y="249709"/>
                </a:lnTo>
                <a:lnTo>
                  <a:pt x="776311" y="251930"/>
                </a:lnTo>
                <a:lnTo>
                  <a:pt x="776311" y="253834"/>
                </a:lnTo>
                <a:lnTo>
                  <a:pt x="775676" y="255420"/>
                </a:lnTo>
                <a:lnTo>
                  <a:pt x="775359" y="257324"/>
                </a:lnTo>
                <a:lnTo>
                  <a:pt x="774407" y="258910"/>
                </a:lnTo>
                <a:lnTo>
                  <a:pt x="773456" y="260497"/>
                </a:lnTo>
                <a:lnTo>
                  <a:pt x="772186" y="262083"/>
                </a:lnTo>
                <a:lnTo>
                  <a:pt x="769331" y="265256"/>
                </a:lnTo>
                <a:lnTo>
                  <a:pt x="765524" y="267794"/>
                </a:lnTo>
                <a:lnTo>
                  <a:pt x="761717" y="269698"/>
                </a:lnTo>
                <a:lnTo>
                  <a:pt x="756958" y="270967"/>
                </a:lnTo>
                <a:lnTo>
                  <a:pt x="752200" y="271919"/>
                </a:lnTo>
                <a:lnTo>
                  <a:pt x="756324" y="284611"/>
                </a:lnTo>
                <a:lnTo>
                  <a:pt x="757910" y="289053"/>
                </a:lnTo>
                <a:lnTo>
                  <a:pt x="760448" y="293812"/>
                </a:lnTo>
                <a:lnTo>
                  <a:pt x="763621" y="299206"/>
                </a:lnTo>
                <a:lnTo>
                  <a:pt x="768062" y="304283"/>
                </a:lnTo>
                <a:lnTo>
                  <a:pt x="772504" y="309677"/>
                </a:lnTo>
                <a:lnTo>
                  <a:pt x="777580" y="315706"/>
                </a:lnTo>
                <a:lnTo>
                  <a:pt x="783608" y="321417"/>
                </a:lnTo>
                <a:lnTo>
                  <a:pt x="789952" y="327445"/>
                </a:lnTo>
                <a:lnTo>
                  <a:pt x="796615" y="333791"/>
                </a:lnTo>
                <a:lnTo>
                  <a:pt x="803912" y="339820"/>
                </a:lnTo>
                <a:lnTo>
                  <a:pt x="819774" y="353146"/>
                </a:lnTo>
                <a:lnTo>
                  <a:pt x="836588" y="366155"/>
                </a:lnTo>
                <a:lnTo>
                  <a:pt x="854672" y="379798"/>
                </a:lnTo>
                <a:lnTo>
                  <a:pt x="891472" y="407720"/>
                </a:lnTo>
                <a:lnTo>
                  <a:pt x="928274" y="435008"/>
                </a:lnTo>
                <a:lnTo>
                  <a:pt x="945405" y="448334"/>
                </a:lnTo>
                <a:lnTo>
                  <a:pt x="961902" y="461343"/>
                </a:lnTo>
                <a:lnTo>
                  <a:pt x="976496" y="474034"/>
                </a:lnTo>
                <a:lnTo>
                  <a:pt x="983158" y="479746"/>
                </a:lnTo>
                <a:lnTo>
                  <a:pt x="989186" y="485457"/>
                </a:lnTo>
                <a:lnTo>
                  <a:pt x="996482" y="493072"/>
                </a:lnTo>
                <a:lnTo>
                  <a:pt x="1003779" y="501004"/>
                </a:lnTo>
                <a:lnTo>
                  <a:pt x="1011393" y="510206"/>
                </a:lnTo>
                <a:lnTo>
                  <a:pt x="1019007" y="519725"/>
                </a:lnTo>
                <a:lnTo>
                  <a:pt x="1026938" y="530830"/>
                </a:lnTo>
                <a:lnTo>
                  <a:pt x="1034552" y="542252"/>
                </a:lnTo>
                <a:lnTo>
                  <a:pt x="1042801" y="554309"/>
                </a:lnTo>
                <a:lnTo>
                  <a:pt x="1050732" y="567318"/>
                </a:lnTo>
                <a:lnTo>
                  <a:pt x="1058663" y="581279"/>
                </a:lnTo>
                <a:lnTo>
                  <a:pt x="1066912" y="595557"/>
                </a:lnTo>
                <a:lnTo>
                  <a:pt x="1074843" y="610153"/>
                </a:lnTo>
                <a:lnTo>
                  <a:pt x="1083092" y="626017"/>
                </a:lnTo>
                <a:lnTo>
                  <a:pt x="1091023" y="641882"/>
                </a:lnTo>
                <a:lnTo>
                  <a:pt x="1098954" y="658698"/>
                </a:lnTo>
                <a:lnTo>
                  <a:pt x="1106568" y="675832"/>
                </a:lnTo>
                <a:lnTo>
                  <a:pt x="1114499" y="693283"/>
                </a:lnTo>
                <a:lnTo>
                  <a:pt x="1122113" y="711369"/>
                </a:lnTo>
                <a:lnTo>
                  <a:pt x="1129727" y="729772"/>
                </a:lnTo>
                <a:lnTo>
                  <a:pt x="1136707" y="748492"/>
                </a:lnTo>
                <a:lnTo>
                  <a:pt x="1143686" y="768164"/>
                </a:lnTo>
                <a:lnTo>
                  <a:pt x="1150348" y="787519"/>
                </a:lnTo>
                <a:lnTo>
                  <a:pt x="1157011" y="807191"/>
                </a:lnTo>
                <a:lnTo>
                  <a:pt x="1163038" y="826863"/>
                </a:lnTo>
                <a:lnTo>
                  <a:pt x="1169066" y="847170"/>
                </a:lnTo>
                <a:lnTo>
                  <a:pt x="1174460" y="867477"/>
                </a:lnTo>
                <a:lnTo>
                  <a:pt x="1179853" y="887783"/>
                </a:lnTo>
                <a:lnTo>
                  <a:pt x="1184929" y="908407"/>
                </a:lnTo>
                <a:lnTo>
                  <a:pt x="1189370" y="929031"/>
                </a:lnTo>
                <a:lnTo>
                  <a:pt x="1193177" y="949655"/>
                </a:lnTo>
                <a:lnTo>
                  <a:pt x="1196667" y="970279"/>
                </a:lnTo>
                <a:lnTo>
                  <a:pt x="1200157" y="990903"/>
                </a:lnTo>
                <a:lnTo>
                  <a:pt x="1202695" y="1011845"/>
                </a:lnTo>
                <a:lnTo>
                  <a:pt x="1204916" y="1032151"/>
                </a:lnTo>
                <a:lnTo>
                  <a:pt x="1206502" y="1052458"/>
                </a:lnTo>
                <a:lnTo>
                  <a:pt x="1207454" y="1072447"/>
                </a:lnTo>
                <a:lnTo>
                  <a:pt x="1208088" y="1092437"/>
                </a:lnTo>
                <a:lnTo>
                  <a:pt x="1207771" y="1112426"/>
                </a:lnTo>
                <a:lnTo>
                  <a:pt x="1207136" y="1131781"/>
                </a:lnTo>
                <a:lnTo>
                  <a:pt x="1205867" y="1151453"/>
                </a:lnTo>
                <a:lnTo>
                  <a:pt x="1203646" y="1170173"/>
                </a:lnTo>
                <a:lnTo>
                  <a:pt x="1201108" y="1188893"/>
                </a:lnTo>
                <a:lnTo>
                  <a:pt x="1199522" y="1197778"/>
                </a:lnTo>
                <a:lnTo>
                  <a:pt x="1197302" y="1206979"/>
                </a:lnTo>
                <a:lnTo>
                  <a:pt x="1195398" y="1215863"/>
                </a:lnTo>
                <a:lnTo>
                  <a:pt x="1193177" y="1224747"/>
                </a:lnTo>
                <a:lnTo>
                  <a:pt x="1190956" y="1233314"/>
                </a:lnTo>
                <a:lnTo>
                  <a:pt x="1188418" y="1242199"/>
                </a:lnTo>
                <a:lnTo>
                  <a:pt x="1185563" y="1250448"/>
                </a:lnTo>
                <a:lnTo>
                  <a:pt x="1182708" y="1259015"/>
                </a:lnTo>
                <a:lnTo>
                  <a:pt x="1179218" y="1266947"/>
                </a:lnTo>
                <a:lnTo>
                  <a:pt x="1175728" y="1275197"/>
                </a:lnTo>
                <a:lnTo>
                  <a:pt x="1172239" y="1283129"/>
                </a:lnTo>
                <a:lnTo>
                  <a:pt x="1168749" y="1291062"/>
                </a:lnTo>
                <a:lnTo>
                  <a:pt x="1164625" y="1298677"/>
                </a:lnTo>
                <a:lnTo>
                  <a:pt x="1160183" y="1305974"/>
                </a:lnTo>
                <a:lnTo>
                  <a:pt x="1155742" y="1313589"/>
                </a:lnTo>
                <a:lnTo>
                  <a:pt x="1151300" y="1320570"/>
                </a:lnTo>
                <a:lnTo>
                  <a:pt x="1146542" y="1327867"/>
                </a:lnTo>
                <a:lnTo>
                  <a:pt x="1141148" y="1334531"/>
                </a:lnTo>
                <a:lnTo>
                  <a:pt x="1135755" y="1341194"/>
                </a:lnTo>
                <a:lnTo>
                  <a:pt x="1130362" y="1347857"/>
                </a:lnTo>
                <a:lnTo>
                  <a:pt x="1124334" y="1354203"/>
                </a:lnTo>
                <a:lnTo>
                  <a:pt x="1118306" y="1360548"/>
                </a:lnTo>
                <a:lnTo>
                  <a:pt x="1112278" y="1366577"/>
                </a:lnTo>
                <a:lnTo>
                  <a:pt x="1105299" y="1372288"/>
                </a:lnTo>
                <a:lnTo>
                  <a:pt x="1098637" y="1378000"/>
                </a:lnTo>
                <a:lnTo>
                  <a:pt x="1091657" y="1383394"/>
                </a:lnTo>
                <a:lnTo>
                  <a:pt x="1084360" y="1388470"/>
                </a:lnTo>
                <a:lnTo>
                  <a:pt x="1076746" y="1393230"/>
                </a:lnTo>
                <a:lnTo>
                  <a:pt x="1068815" y="1398306"/>
                </a:lnTo>
                <a:lnTo>
                  <a:pt x="1061201" y="1402748"/>
                </a:lnTo>
                <a:lnTo>
                  <a:pt x="1052636" y="1407190"/>
                </a:lnTo>
                <a:lnTo>
                  <a:pt x="1044070" y="1411633"/>
                </a:lnTo>
                <a:lnTo>
                  <a:pt x="1035187" y="1415440"/>
                </a:lnTo>
                <a:lnTo>
                  <a:pt x="1025986" y="1418930"/>
                </a:lnTo>
                <a:lnTo>
                  <a:pt x="1016469" y="1422420"/>
                </a:lnTo>
                <a:lnTo>
                  <a:pt x="1006634" y="1425593"/>
                </a:lnTo>
                <a:lnTo>
                  <a:pt x="996800" y="1428766"/>
                </a:lnTo>
                <a:lnTo>
                  <a:pt x="986330" y="1431305"/>
                </a:lnTo>
                <a:lnTo>
                  <a:pt x="976178" y="1433843"/>
                </a:lnTo>
                <a:lnTo>
                  <a:pt x="965074" y="1436064"/>
                </a:lnTo>
                <a:lnTo>
                  <a:pt x="953971" y="1437968"/>
                </a:lnTo>
                <a:lnTo>
                  <a:pt x="942550" y="1439554"/>
                </a:lnTo>
                <a:lnTo>
                  <a:pt x="930812" y="1440823"/>
                </a:lnTo>
                <a:lnTo>
                  <a:pt x="918756" y="1442093"/>
                </a:lnTo>
                <a:lnTo>
                  <a:pt x="906383" y="1443044"/>
                </a:lnTo>
                <a:lnTo>
                  <a:pt x="893693" y="1443362"/>
                </a:lnTo>
                <a:lnTo>
                  <a:pt x="740144" y="1448756"/>
                </a:lnTo>
                <a:lnTo>
                  <a:pt x="652583" y="1451611"/>
                </a:lnTo>
                <a:lnTo>
                  <a:pt x="613244" y="1452563"/>
                </a:lnTo>
                <a:lnTo>
                  <a:pt x="604044" y="1452563"/>
                </a:lnTo>
                <a:lnTo>
                  <a:pt x="595161" y="1452563"/>
                </a:lnTo>
                <a:lnTo>
                  <a:pt x="555505" y="1451611"/>
                </a:lnTo>
                <a:lnTo>
                  <a:pt x="467944" y="1448756"/>
                </a:lnTo>
                <a:lnTo>
                  <a:pt x="314395" y="1443362"/>
                </a:lnTo>
                <a:lnTo>
                  <a:pt x="302022" y="1443044"/>
                </a:lnTo>
                <a:lnTo>
                  <a:pt x="289332" y="1442093"/>
                </a:lnTo>
                <a:lnTo>
                  <a:pt x="277276" y="1440823"/>
                </a:lnTo>
                <a:lnTo>
                  <a:pt x="265856" y="1439554"/>
                </a:lnTo>
                <a:lnTo>
                  <a:pt x="254117" y="1437968"/>
                </a:lnTo>
                <a:lnTo>
                  <a:pt x="243014" y="1436064"/>
                </a:lnTo>
                <a:lnTo>
                  <a:pt x="232227" y="1433843"/>
                </a:lnTo>
                <a:lnTo>
                  <a:pt x="221758" y="1431305"/>
                </a:lnTo>
                <a:lnTo>
                  <a:pt x="211288" y="1428766"/>
                </a:lnTo>
                <a:lnTo>
                  <a:pt x="201454" y="1425593"/>
                </a:lnTo>
                <a:lnTo>
                  <a:pt x="191619" y="1422420"/>
                </a:lnTo>
                <a:lnTo>
                  <a:pt x="182419" y="1418930"/>
                </a:lnTo>
                <a:lnTo>
                  <a:pt x="172901" y="1415440"/>
                </a:lnTo>
                <a:lnTo>
                  <a:pt x="164336" y="1411633"/>
                </a:lnTo>
                <a:lnTo>
                  <a:pt x="155452" y="1407190"/>
                </a:lnTo>
                <a:lnTo>
                  <a:pt x="147521" y="1402748"/>
                </a:lnTo>
                <a:lnTo>
                  <a:pt x="139273" y="1398306"/>
                </a:lnTo>
                <a:lnTo>
                  <a:pt x="131342" y="1393230"/>
                </a:lnTo>
                <a:lnTo>
                  <a:pt x="123728" y="1388470"/>
                </a:lnTo>
                <a:lnTo>
                  <a:pt x="116431" y="1383394"/>
                </a:lnTo>
                <a:lnTo>
                  <a:pt x="109768" y="1378000"/>
                </a:lnTo>
                <a:lnTo>
                  <a:pt x="102789" y="1372288"/>
                </a:lnTo>
                <a:lnTo>
                  <a:pt x="96127" y="1366577"/>
                </a:lnTo>
                <a:lnTo>
                  <a:pt x="89782" y="1360548"/>
                </a:lnTo>
                <a:lnTo>
                  <a:pt x="83754" y="1354203"/>
                </a:lnTo>
                <a:lnTo>
                  <a:pt x="78044" y="1347857"/>
                </a:lnTo>
                <a:lnTo>
                  <a:pt x="72333" y="1341194"/>
                </a:lnTo>
                <a:lnTo>
                  <a:pt x="66940" y="1334531"/>
                </a:lnTo>
                <a:lnTo>
                  <a:pt x="61864" y="1327867"/>
                </a:lnTo>
                <a:lnTo>
                  <a:pt x="56788" y="1320570"/>
                </a:lnTo>
                <a:lnTo>
                  <a:pt x="52346" y="1313589"/>
                </a:lnTo>
                <a:lnTo>
                  <a:pt x="47905" y="1305974"/>
                </a:lnTo>
                <a:lnTo>
                  <a:pt x="43780" y="1298677"/>
                </a:lnTo>
                <a:lnTo>
                  <a:pt x="39339" y="1291062"/>
                </a:lnTo>
                <a:lnTo>
                  <a:pt x="35849" y="1283129"/>
                </a:lnTo>
                <a:lnTo>
                  <a:pt x="32360" y="1275197"/>
                </a:lnTo>
                <a:lnTo>
                  <a:pt x="28870" y="1266947"/>
                </a:lnTo>
                <a:lnTo>
                  <a:pt x="25697" y="1259015"/>
                </a:lnTo>
                <a:lnTo>
                  <a:pt x="22525" y="1250448"/>
                </a:lnTo>
                <a:lnTo>
                  <a:pt x="19670" y="1242199"/>
                </a:lnTo>
                <a:lnTo>
                  <a:pt x="17132" y="1233314"/>
                </a:lnTo>
                <a:lnTo>
                  <a:pt x="14911" y="1224747"/>
                </a:lnTo>
                <a:lnTo>
                  <a:pt x="12690" y="1215863"/>
                </a:lnTo>
                <a:lnTo>
                  <a:pt x="10786" y="1206979"/>
                </a:lnTo>
                <a:lnTo>
                  <a:pt x="8883" y="1197778"/>
                </a:lnTo>
                <a:lnTo>
                  <a:pt x="7297" y="1188893"/>
                </a:lnTo>
                <a:lnTo>
                  <a:pt x="4442" y="1170173"/>
                </a:lnTo>
                <a:lnTo>
                  <a:pt x="2221" y="1151453"/>
                </a:lnTo>
                <a:lnTo>
                  <a:pt x="952" y="1131781"/>
                </a:lnTo>
                <a:lnTo>
                  <a:pt x="317" y="1112426"/>
                </a:lnTo>
                <a:lnTo>
                  <a:pt x="0" y="1092437"/>
                </a:lnTo>
                <a:lnTo>
                  <a:pt x="634" y="1072447"/>
                </a:lnTo>
                <a:lnTo>
                  <a:pt x="1586" y="1052458"/>
                </a:lnTo>
                <a:lnTo>
                  <a:pt x="3172" y="1032151"/>
                </a:lnTo>
                <a:lnTo>
                  <a:pt x="5393" y="1011845"/>
                </a:lnTo>
                <a:lnTo>
                  <a:pt x="8248" y="990903"/>
                </a:lnTo>
                <a:lnTo>
                  <a:pt x="11421" y="970279"/>
                </a:lnTo>
                <a:lnTo>
                  <a:pt x="14911" y="949655"/>
                </a:lnTo>
                <a:lnTo>
                  <a:pt x="19035" y="929031"/>
                </a:lnTo>
                <a:lnTo>
                  <a:pt x="23476" y="908407"/>
                </a:lnTo>
                <a:lnTo>
                  <a:pt x="28235" y="887783"/>
                </a:lnTo>
                <a:lnTo>
                  <a:pt x="33628" y="867477"/>
                </a:lnTo>
                <a:lnTo>
                  <a:pt x="39022" y="847170"/>
                </a:lnTo>
                <a:lnTo>
                  <a:pt x="45050" y="826863"/>
                </a:lnTo>
                <a:lnTo>
                  <a:pt x="51077" y="807191"/>
                </a:lnTo>
                <a:lnTo>
                  <a:pt x="58057" y="787519"/>
                </a:lnTo>
                <a:lnTo>
                  <a:pt x="64402" y="768164"/>
                </a:lnTo>
                <a:lnTo>
                  <a:pt x="71381" y="748492"/>
                </a:lnTo>
                <a:lnTo>
                  <a:pt x="78678" y="729772"/>
                </a:lnTo>
                <a:lnTo>
                  <a:pt x="85975" y="711369"/>
                </a:lnTo>
                <a:lnTo>
                  <a:pt x="93906" y="693283"/>
                </a:lnTo>
                <a:lnTo>
                  <a:pt x="101520" y="675832"/>
                </a:lnTo>
                <a:lnTo>
                  <a:pt x="109134" y="658698"/>
                </a:lnTo>
                <a:lnTo>
                  <a:pt x="117065" y="641882"/>
                </a:lnTo>
                <a:lnTo>
                  <a:pt x="124996" y="626017"/>
                </a:lnTo>
                <a:lnTo>
                  <a:pt x="133245" y="610153"/>
                </a:lnTo>
                <a:lnTo>
                  <a:pt x="141176" y="595557"/>
                </a:lnTo>
                <a:lnTo>
                  <a:pt x="149425" y="581279"/>
                </a:lnTo>
                <a:lnTo>
                  <a:pt x="157356" y="567318"/>
                </a:lnTo>
                <a:lnTo>
                  <a:pt x="165604" y="554309"/>
                </a:lnTo>
                <a:lnTo>
                  <a:pt x="173536" y="542252"/>
                </a:lnTo>
                <a:lnTo>
                  <a:pt x="181467" y="530830"/>
                </a:lnTo>
                <a:lnTo>
                  <a:pt x="189081" y="519725"/>
                </a:lnTo>
                <a:lnTo>
                  <a:pt x="197012" y="510206"/>
                </a:lnTo>
                <a:lnTo>
                  <a:pt x="204309" y="501004"/>
                </a:lnTo>
                <a:lnTo>
                  <a:pt x="211606" y="493072"/>
                </a:lnTo>
                <a:lnTo>
                  <a:pt x="218902" y="485457"/>
                </a:lnTo>
                <a:lnTo>
                  <a:pt x="225248" y="479428"/>
                </a:lnTo>
                <a:lnTo>
                  <a:pt x="232862" y="473083"/>
                </a:lnTo>
                <a:lnTo>
                  <a:pt x="248407" y="460074"/>
                </a:lnTo>
                <a:lnTo>
                  <a:pt x="265538" y="446430"/>
                </a:lnTo>
                <a:lnTo>
                  <a:pt x="283622" y="432469"/>
                </a:lnTo>
                <a:lnTo>
                  <a:pt x="322009" y="404548"/>
                </a:lnTo>
                <a:lnTo>
                  <a:pt x="360396" y="375991"/>
                </a:lnTo>
                <a:lnTo>
                  <a:pt x="379114" y="362030"/>
                </a:lnTo>
                <a:lnTo>
                  <a:pt x="396562" y="348387"/>
                </a:lnTo>
                <a:lnTo>
                  <a:pt x="412742" y="335060"/>
                </a:lnTo>
                <a:lnTo>
                  <a:pt x="420039" y="328397"/>
                </a:lnTo>
                <a:lnTo>
                  <a:pt x="427018" y="322369"/>
                </a:lnTo>
                <a:lnTo>
                  <a:pt x="433364" y="316340"/>
                </a:lnTo>
                <a:lnTo>
                  <a:pt x="439391" y="309994"/>
                </a:lnTo>
                <a:lnTo>
                  <a:pt x="444784" y="304283"/>
                </a:lnTo>
                <a:lnTo>
                  <a:pt x="449226" y="298572"/>
                </a:lnTo>
                <a:lnTo>
                  <a:pt x="453033" y="293178"/>
                </a:lnTo>
                <a:lnTo>
                  <a:pt x="456523" y="287784"/>
                </a:lnTo>
                <a:lnTo>
                  <a:pt x="459061" y="283024"/>
                </a:lnTo>
                <a:lnTo>
                  <a:pt x="460647" y="277948"/>
                </a:lnTo>
                <a:lnTo>
                  <a:pt x="461282" y="274775"/>
                </a:lnTo>
                <a:lnTo>
                  <a:pt x="461916" y="271919"/>
                </a:lnTo>
                <a:lnTo>
                  <a:pt x="456840" y="270967"/>
                </a:lnTo>
                <a:lnTo>
                  <a:pt x="452081" y="269698"/>
                </a:lnTo>
                <a:lnTo>
                  <a:pt x="448274" y="267794"/>
                </a:lnTo>
                <a:lnTo>
                  <a:pt x="444784" y="265256"/>
                </a:lnTo>
                <a:lnTo>
                  <a:pt x="441929" y="262083"/>
                </a:lnTo>
                <a:lnTo>
                  <a:pt x="440660" y="260497"/>
                </a:lnTo>
                <a:lnTo>
                  <a:pt x="439708" y="258910"/>
                </a:lnTo>
                <a:lnTo>
                  <a:pt x="438757" y="257324"/>
                </a:lnTo>
                <a:lnTo>
                  <a:pt x="438440" y="255420"/>
                </a:lnTo>
                <a:lnTo>
                  <a:pt x="438122" y="253834"/>
                </a:lnTo>
                <a:lnTo>
                  <a:pt x="437488" y="251930"/>
                </a:lnTo>
                <a:lnTo>
                  <a:pt x="438122" y="250026"/>
                </a:lnTo>
                <a:lnTo>
                  <a:pt x="438440" y="248122"/>
                </a:lnTo>
                <a:lnTo>
                  <a:pt x="438757" y="246536"/>
                </a:lnTo>
                <a:lnTo>
                  <a:pt x="439708" y="244315"/>
                </a:lnTo>
                <a:lnTo>
                  <a:pt x="440660" y="242728"/>
                </a:lnTo>
                <a:lnTo>
                  <a:pt x="441929" y="241142"/>
                </a:lnTo>
                <a:lnTo>
                  <a:pt x="444784" y="238286"/>
                </a:lnTo>
                <a:lnTo>
                  <a:pt x="448274" y="236065"/>
                </a:lnTo>
                <a:lnTo>
                  <a:pt x="452081" y="234161"/>
                </a:lnTo>
                <a:lnTo>
                  <a:pt x="456840" y="232575"/>
                </a:lnTo>
                <a:lnTo>
                  <a:pt x="461916" y="231940"/>
                </a:lnTo>
                <a:lnTo>
                  <a:pt x="460647" y="227498"/>
                </a:lnTo>
                <a:lnTo>
                  <a:pt x="459378" y="223374"/>
                </a:lnTo>
                <a:lnTo>
                  <a:pt x="457792" y="219249"/>
                </a:lnTo>
                <a:lnTo>
                  <a:pt x="456206" y="215124"/>
                </a:lnTo>
                <a:lnTo>
                  <a:pt x="451764" y="206874"/>
                </a:lnTo>
                <a:lnTo>
                  <a:pt x="447005" y="198307"/>
                </a:lnTo>
                <a:lnTo>
                  <a:pt x="441295" y="189423"/>
                </a:lnTo>
                <a:lnTo>
                  <a:pt x="434632" y="180222"/>
                </a:lnTo>
                <a:lnTo>
                  <a:pt x="420039" y="159598"/>
                </a:lnTo>
                <a:lnTo>
                  <a:pt x="412108" y="147541"/>
                </a:lnTo>
                <a:lnTo>
                  <a:pt x="403542" y="134532"/>
                </a:lnTo>
                <a:lnTo>
                  <a:pt x="394024" y="120254"/>
                </a:lnTo>
                <a:lnTo>
                  <a:pt x="384190" y="104706"/>
                </a:lnTo>
                <a:lnTo>
                  <a:pt x="374355" y="87573"/>
                </a:lnTo>
                <a:lnTo>
                  <a:pt x="363886" y="68535"/>
                </a:lnTo>
                <a:lnTo>
                  <a:pt x="353099" y="47911"/>
                </a:lnTo>
                <a:lnTo>
                  <a:pt x="341996" y="25066"/>
                </a:lnTo>
                <a:lnTo>
                  <a:pt x="352782" y="20307"/>
                </a:lnTo>
                <a:lnTo>
                  <a:pt x="362617" y="15865"/>
                </a:lnTo>
                <a:lnTo>
                  <a:pt x="372134" y="13009"/>
                </a:lnTo>
                <a:lnTo>
                  <a:pt x="380700" y="11105"/>
                </a:lnTo>
                <a:lnTo>
                  <a:pt x="388948" y="9836"/>
                </a:lnTo>
                <a:lnTo>
                  <a:pt x="396562" y="9519"/>
                </a:lnTo>
                <a:lnTo>
                  <a:pt x="403859" y="9519"/>
                </a:lnTo>
                <a:lnTo>
                  <a:pt x="410522" y="10471"/>
                </a:lnTo>
                <a:lnTo>
                  <a:pt x="416549" y="12057"/>
                </a:lnTo>
                <a:lnTo>
                  <a:pt x="422894" y="14278"/>
                </a:lnTo>
                <a:lnTo>
                  <a:pt x="428288" y="16816"/>
                </a:lnTo>
                <a:lnTo>
                  <a:pt x="433681" y="19989"/>
                </a:lnTo>
                <a:lnTo>
                  <a:pt x="439074" y="23162"/>
                </a:lnTo>
                <a:lnTo>
                  <a:pt x="443833" y="26970"/>
                </a:lnTo>
                <a:lnTo>
                  <a:pt x="448592" y="30777"/>
                </a:lnTo>
                <a:lnTo>
                  <a:pt x="453033" y="34585"/>
                </a:lnTo>
                <a:lnTo>
                  <a:pt x="462550" y="43152"/>
                </a:lnTo>
                <a:lnTo>
                  <a:pt x="471434" y="51401"/>
                </a:lnTo>
                <a:lnTo>
                  <a:pt x="476510" y="55843"/>
                </a:lnTo>
                <a:lnTo>
                  <a:pt x="481268" y="59651"/>
                </a:lnTo>
                <a:lnTo>
                  <a:pt x="486027" y="63141"/>
                </a:lnTo>
                <a:lnTo>
                  <a:pt x="491738" y="66314"/>
                </a:lnTo>
                <a:lnTo>
                  <a:pt x="497131" y="69170"/>
                </a:lnTo>
                <a:lnTo>
                  <a:pt x="502841" y="72025"/>
                </a:lnTo>
                <a:lnTo>
                  <a:pt x="509186" y="73929"/>
                </a:lnTo>
                <a:lnTo>
                  <a:pt x="515531" y="75198"/>
                </a:lnTo>
                <a:lnTo>
                  <a:pt x="522194" y="76150"/>
                </a:lnTo>
                <a:lnTo>
                  <a:pt x="529808" y="76150"/>
                </a:lnTo>
                <a:lnTo>
                  <a:pt x="537739" y="75515"/>
                </a:lnTo>
                <a:lnTo>
                  <a:pt x="546304" y="74246"/>
                </a:lnTo>
                <a:lnTo>
                  <a:pt x="557408" y="68218"/>
                </a:lnTo>
                <a:lnTo>
                  <a:pt x="568195" y="62824"/>
                </a:lnTo>
                <a:lnTo>
                  <a:pt x="587864" y="51719"/>
                </a:lnTo>
                <a:lnTo>
                  <a:pt x="605313" y="41882"/>
                </a:lnTo>
                <a:lnTo>
                  <a:pt x="620858" y="32681"/>
                </a:lnTo>
                <a:lnTo>
                  <a:pt x="635452" y="24749"/>
                </a:lnTo>
                <a:lnTo>
                  <a:pt x="648776" y="17134"/>
                </a:lnTo>
                <a:lnTo>
                  <a:pt x="655438" y="13961"/>
                </a:lnTo>
                <a:lnTo>
                  <a:pt x="661784" y="11422"/>
                </a:lnTo>
                <a:lnTo>
                  <a:pt x="668446" y="8884"/>
                </a:lnTo>
                <a:lnTo>
                  <a:pt x="675108" y="6663"/>
                </a:lnTo>
                <a:lnTo>
                  <a:pt x="682088" y="4759"/>
                </a:lnTo>
                <a:lnTo>
                  <a:pt x="688750" y="3173"/>
                </a:lnTo>
                <a:lnTo>
                  <a:pt x="695729" y="1586"/>
                </a:lnTo>
                <a:lnTo>
                  <a:pt x="703343" y="635"/>
                </a:lnTo>
                <a:lnTo>
                  <a:pt x="710957" y="317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/>
              <a:ea typeface="宋体"/>
              <a:cs typeface="+mn-ea"/>
              <a:sym typeface="+mn-lt"/>
            </a:endParaRPr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1342822" y="2523265"/>
            <a:ext cx="489397" cy="488583"/>
          </a:xfrm>
          <a:custGeom>
            <a:avLst/>
            <a:gdLst>
              <a:gd name="T0" fmla="*/ 346433 w 5026"/>
              <a:gd name="T1" fmla="*/ 0 h 5027"/>
              <a:gd name="T2" fmla="*/ 293748 w 5026"/>
              <a:gd name="T3" fmla="*/ 4164 h 5027"/>
              <a:gd name="T4" fmla="*/ 243337 w 5026"/>
              <a:gd name="T5" fmla="*/ 15897 h 5027"/>
              <a:gd name="T6" fmla="*/ 196337 w 5026"/>
              <a:gd name="T7" fmla="*/ 34065 h 5027"/>
              <a:gd name="T8" fmla="*/ 153128 w 5026"/>
              <a:gd name="T9" fmla="*/ 59046 h 5027"/>
              <a:gd name="T10" fmla="*/ 113709 w 5026"/>
              <a:gd name="T11" fmla="*/ 90083 h 5027"/>
              <a:gd name="T12" fmla="*/ 79217 w 5026"/>
              <a:gd name="T13" fmla="*/ 126041 h 5027"/>
              <a:gd name="T14" fmla="*/ 50411 w 5026"/>
              <a:gd name="T15" fmla="*/ 166541 h 5027"/>
              <a:gd name="T16" fmla="*/ 27290 w 5026"/>
              <a:gd name="T17" fmla="*/ 211204 h 5027"/>
              <a:gd name="T18" fmla="*/ 10992 w 5026"/>
              <a:gd name="T19" fmla="*/ 259652 h 5027"/>
              <a:gd name="T20" fmla="*/ 1895 w 5026"/>
              <a:gd name="T21" fmla="*/ 310750 h 5027"/>
              <a:gd name="T22" fmla="*/ 0 w 5026"/>
              <a:gd name="T23" fmla="*/ 1556777 h 5027"/>
              <a:gd name="T24" fmla="*/ 1895 w 5026"/>
              <a:gd name="T25" fmla="*/ 1591978 h 5027"/>
              <a:gd name="T26" fmla="*/ 10992 w 5026"/>
              <a:gd name="T27" fmla="*/ 1643076 h 5027"/>
              <a:gd name="T28" fmla="*/ 27290 w 5026"/>
              <a:gd name="T29" fmla="*/ 1691524 h 5027"/>
              <a:gd name="T30" fmla="*/ 50411 w 5026"/>
              <a:gd name="T31" fmla="*/ 1736566 h 5027"/>
              <a:gd name="T32" fmla="*/ 79217 w 5026"/>
              <a:gd name="T33" fmla="*/ 1777065 h 5027"/>
              <a:gd name="T34" fmla="*/ 113709 w 5026"/>
              <a:gd name="T35" fmla="*/ 1812645 h 5027"/>
              <a:gd name="T36" fmla="*/ 153128 w 5026"/>
              <a:gd name="T37" fmla="*/ 1843682 h 5027"/>
              <a:gd name="T38" fmla="*/ 196337 w 5026"/>
              <a:gd name="T39" fmla="*/ 1868663 h 5027"/>
              <a:gd name="T40" fmla="*/ 243337 w 5026"/>
              <a:gd name="T41" fmla="*/ 1887209 h 5027"/>
              <a:gd name="T42" fmla="*/ 293748 w 5026"/>
              <a:gd name="T43" fmla="*/ 1898564 h 5027"/>
              <a:gd name="T44" fmla="*/ 346433 w 5026"/>
              <a:gd name="T45" fmla="*/ 1902728 h 5027"/>
              <a:gd name="T46" fmla="*/ 1576761 w 5026"/>
              <a:gd name="T47" fmla="*/ 1901971 h 5027"/>
              <a:gd name="T48" fmla="*/ 1628688 w 5026"/>
              <a:gd name="T49" fmla="*/ 1895536 h 5027"/>
              <a:gd name="T50" fmla="*/ 1677962 w 5026"/>
              <a:gd name="T51" fmla="*/ 1881532 h 5027"/>
              <a:gd name="T52" fmla="*/ 1723824 w 5026"/>
              <a:gd name="T53" fmla="*/ 1861093 h 5027"/>
              <a:gd name="T54" fmla="*/ 1766275 w 5026"/>
              <a:gd name="T55" fmla="*/ 1834219 h 5027"/>
              <a:gd name="T56" fmla="*/ 1803799 w 5026"/>
              <a:gd name="T57" fmla="*/ 1801290 h 5027"/>
              <a:gd name="T58" fmla="*/ 1836396 w 5026"/>
              <a:gd name="T59" fmla="*/ 1763818 h 5027"/>
              <a:gd name="T60" fmla="*/ 1863686 w 5026"/>
              <a:gd name="T61" fmla="*/ 1721426 h 5027"/>
              <a:gd name="T62" fmla="*/ 1884153 w 5026"/>
              <a:gd name="T63" fmla="*/ 1675627 h 5027"/>
              <a:gd name="T64" fmla="*/ 1898177 w 5026"/>
              <a:gd name="T65" fmla="*/ 1626422 h 5027"/>
              <a:gd name="T66" fmla="*/ 1904621 w 5026"/>
              <a:gd name="T67" fmla="*/ 1574567 h 5027"/>
              <a:gd name="T68" fmla="*/ 1905000 w 5026"/>
              <a:gd name="T69" fmla="*/ 345951 h 5027"/>
              <a:gd name="T70" fmla="*/ 1901210 w 5026"/>
              <a:gd name="T71" fmla="*/ 293339 h 5027"/>
              <a:gd name="T72" fmla="*/ 1889839 w 5026"/>
              <a:gd name="T73" fmla="*/ 242998 h 5027"/>
              <a:gd name="T74" fmla="*/ 1870887 w 5026"/>
              <a:gd name="T75" fmla="*/ 196064 h 5027"/>
              <a:gd name="T76" fmla="*/ 1846250 w 5026"/>
              <a:gd name="T77" fmla="*/ 152915 h 5027"/>
              <a:gd name="T78" fmla="*/ 1815170 w 5026"/>
              <a:gd name="T79" fmla="*/ 113551 h 5027"/>
              <a:gd name="T80" fmla="*/ 1779162 w 5026"/>
              <a:gd name="T81" fmla="*/ 79107 h 5027"/>
              <a:gd name="T82" fmla="*/ 1738606 w 5026"/>
              <a:gd name="T83" fmla="*/ 50341 h 5027"/>
              <a:gd name="T84" fmla="*/ 1693881 w 5026"/>
              <a:gd name="T85" fmla="*/ 27252 h 5027"/>
              <a:gd name="T86" fmla="*/ 1645744 w 5026"/>
              <a:gd name="T87" fmla="*/ 10977 h 5027"/>
              <a:gd name="T88" fmla="*/ 1594196 w 5026"/>
              <a:gd name="T89" fmla="*/ 1893 h 5027"/>
              <a:gd name="T90" fmla="*/ 1559326 w 5026"/>
              <a:gd name="T91" fmla="*/ 1124529 h 5027"/>
              <a:gd name="T92" fmla="*/ 779663 w 5026"/>
              <a:gd name="T93" fmla="*/ 1557156 h 5027"/>
              <a:gd name="T94" fmla="*/ 346433 w 5026"/>
              <a:gd name="T95" fmla="*/ 778578 h 5027"/>
              <a:gd name="T96" fmla="*/ 1126095 w 5026"/>
              <a:gd name="T97" fmla="*/ 345951 h 5027"/>
              <a:gd name="T98" fmla="*/ 1559326 w 5026"/>
              <a:gd name="T99" fmla="*/ 1124529 h 502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5026" h="5027">
                <a:moveTo>
                  <a:pt x="4113" y="0"/>
                </a:moveTo>
                <a:lnTo>
                  <a:pt x="914" y="0"/>
                </a:lnTo>
                <a:lnTo>
                  <a:pt x="867" y="1"/>
                </a:lnTo>
                <a:lnTo>
                  <a:pt x="821" y="5"/>
                </a:lnTo>
                <a:lnTo>
                  <a:pt x="775" y="11"/>
                </a:lnTo>
                <a:lnTo>
                  <a:pt x="730" y="19"/>
                </a:lnTo>
                <a:lnTo>
                  <a:pt x="686" y="29"/>
                </a:lnTo>
                <a:lnTo>
                  <a:pt x="642" y="42"/>
                </a:lnTo>
                <a:lnTo>
                  <a:pt x="599" y="56"/>
                </a:lnTo>
                <a:lnTo>
                  <a:pt x="558" y="72"/>
                </a:lnTo>
                <a:lnTo>
                  <a:pt x="518" y="90"/>
                </a:lnTo>
                <a:lnTo>
                  <a:pt x="478" y="111"/>
                </a:lnTo>
                <a:lnTo>
                  <a:pt x="440" y="133"/>
                </a:lnTo>
                <a:lnTo>
                  <a:pt x="404" y="156"/>
                </a:lnTo>
                <a:lnTo>
                  <a:pt x="368" y="182"/>
                </a:lnTo>
                <a:lnTo>
                  <a:pt x="333" y="209"/>
                </a:lnTo>
                <a:lnTo>
                  <a:pt x="300" y="238"/>
                </a:lnTo>
                <a:lnTo>
                  <a:pt x="268" y="268"/>
                </a:lnTo>
                <a:lnTo>
                  <a:pt x="238" y="300"/>
                </a:lnTo>
                <a:lnTo>
                  <a:pt x="209" y="333"/>
                </a:lnTo>
                <a:lnTo>
                  <a:pt x="181" y="368"/>
                </a:lnTo>
                <a:lnTo>
                  <a:pt x="156" y="404"/>
                </a:lnTo>
                <a:lnTo>
                  <a:pt x="133" y="440"/>
                </a:lnTo>
                <a:lnTo>
                  <a:pt x="111" y="478"/>
                </a:lnTo>
                <a:lnTo>
                  <a:pt x="90" y="518"/>
                </a:lnTo>
                <a:lnTo>
                  <a:pt x="72" y="558"/>
                </a:lnTo>
                <a:lnTo>
                  <a:pt x="56" y="599"/>
                </a:lnTo>
                <a:lnTo>
                  <a:pt x="42" y="642"/>
                </a:lnTo>
                <a:lnTo>
                  <a:pt x="29" y="686"/>
                </a:lnTo>
                <a:lnTo>
                  <a:pt x="19" y="730"/>
                </a:lnTo>
                <a:lnTo>
                  <a:pt x="11" y="775"/>
                </a:lnTo>
                <a:lnTo>
                  <a:pt x="5" y="821"/>
                </a:lnTo>
                <a:lnTo>
                  <a:pt x="1" y="867"/>
                </a:lnTo>
                <a:lnTo>
                  <a:pt x="0" y="914"/>
                </a:lnTo>
                <a:lnTo>
                  <a:pt x="0" y="4113"/>
                </a:lnTo>
                <a:lnTo>
                  <a:pt x="1" y="4160"/>
                </a:lnTo>
                <a:lnTo>
                  <a:pt x="5" y="4206"/>
                </a:lnTo>
                <a:lnTo>
                  <a:pt x="11" y="4252"/>
                </a:lnTo>
                <a:lnTo>
                  <a:pt x="19" y="4297"/>
                </a:lnTo>
                <a:lnTo>
                  <a:pt x="29" y="4341"/>
                </a:lnTo>
                <a:lnTo>
                  <a:pt x="42" y="4385"/>
                </a:lnTo>
                <a:lnTo>
                  <a:pt x="56" y="4427"/>
                </a:lnTo>
                <a:lnTo>
                  <a:pt x="72" y="4469"/>
                </a:lnTo>
                <a:lnTo>
                  <a:pt x="90" y="4509"/>
                </a:lnTo>
                <a:lnTo>
                  <a:pt x="111" y="4548"/>
                </a:lnTo>
                <a:lnTo>
                  <a:pt x="133" y="4588"/>
                </a:lnTo>
                <a:lnTo>
                  <a:pt x="156" y="4624"/>
                </a:lnTo>
                <a:lnTo>
                  <a:pt x="181" y="4660"/>
                </a:lnTo>
                <a:lnTo>
                  <a:pt x="209" y="4695"/>
                </a:lnTo>
                <a:lnTo>
                  <a:pt x="238" y="4728"/>
                </a:lnTo>
                <a:lnTo>
                  <a:pt x="268" y="4759"/>
                </a:lnTo>
                <a:lnTo>
                  <a:pt x="300" y="4789"/>
                </a:lnTo>
                <a:lnTo>
                  <a:pt x="333" y="4818"/>
                </a:lnTo>
                <a:lnTo>
                  <a:pt x="368" y="4846"/>
                </a:lnTo>
                <a:lnTo>
                  <a:pt x="404" y="4871"/>
                </a:lnTo>
                <a:lnTo>
                  <a:pt x="440" y="4895"/>
                </a:lnTo>
                <a:lnTo>
                  <a:pt x="478" y="4917"/>
                </a:lnTo>
                <a:lnTo>
                  <a:pt x="518" y="4937"/>
                </a:lnTo>
                <a:lnTo>
                  <a:pt x="558" y="4955"/>
                </a:lnTo>
                <a:lnTo>
                  <a:pt x="599" y="4971"/>
                </a:lnTo>
                <a:lnTo>
                  <a:pt x="642" y="4986"/>
                </a:lnTo>
                <a:lnTo>
                  <a:pt x="686" y="4999"/>
                </a:lnTo>
                <a:lnTo>
                  <a:pt x="730" y="5008"/>
                </a:lnTo>
                <a:lnTo>
                  <a:pt x="775" y="5016"/>
                </a:lnTo>
                <a:lnTo>
                  <a:pt x="821" y="5022"/>
                </a:lnTo>
                <a:lnTo>
                  <a:pt x="867" y="5025"/>
                </a:lnTo>
                <a:lnTo>
                  <a:pt x="914" y="5027"/>
                </a:lnTo>
                <a:lnTo>
                  <a:pt x="4113" y="5027"/>
                </a:lnTo>
                <a:lnTo>
                  <a:pt x="4160" y="5025"/>
                </a:lnTo>
                <a:lnTo>
                  <a:pt x="4206" y="5022"/>
                </a:lnTo>
                <a:lnTo>
                  <a:pt x="4252" y="5016"/>
                </a:lnTo>
                <a:lnTo>
                  <a:pt x="4297" y="5008"/>
                </a:lnTo>
                <a:lnTo>
                  <a:pt x="4342" y="4999"/>
                </a:lnTo>
                <a:lnTo>
                  <a:pt x="4384" y="4986"/>
                </a:lnTo>
                <a:lnTo>
                  <a:pt x="4427" y="4971"/>
                </a:lnTo>
                <a:lnTo>
                  <a:pt x="4469" y="4955"/>
                </a:lnTo>
                <a:lnTo>
                  <a:pt x="4509" y="4937"/>
                </a:lnTo>
                <a:lnTo>
                  <a:pt x="4548" y="4917"/>
                </a:lnTo>
                <a:lnTo>
                  <a:pt x="4587" y="4895"/>
                </a:lnTo>
                <a:lnTo>
                  <a:pt x="4624" y="4871"/>
                </a:lnTo>
                <a:lnTo>
                  <a:pt x="4660" y="4846"/>
                </a:lnTo>
                <a:lnTo>
                  <a:pt x="4694" y="4818"/>
                </a:lnTo>
                <a:lnTo>
                  <a:pt x="4728" y="4789"/>
                </a:lnTo>
                <a:lnTo>
                  <a:pt x="4759" y="4759"/>
                </a:lnTo>
                <a:lnTo>
                  <a:pt x="4789" y="4728"/>
                </a:lnTo>
                <a:lnTo>
                  <a:pt x="4818" y="4695"/>
                </a:lnTo>
                <a:lnTo>
                  <a:pt x="4845" y="4660"/>
                </a:lnTo>
                <a:lnTo>
                  <a:pt x="4871" y="4624"/>
                </a:lnTo>
                <a:lnTo>
                  <a:pt x="4895" y="4588"/>
                </a:lnTo>
                <a:lnTo>
                  <a:pt x="4917" y="4548"/>
                </a:lnTo>
                <a:lnTo>
                  <a:pt x="4936" y="4509"/>
                </a:lnTo>
                <a:lnTo>
                  <a:pt x="4955" y="4469"/>
                </a:lnTo>
                <a:lnTo>
                  <a:pt x="4971" y="4427"/>
                </a:lnTo>
                <a:lnTo>
                  <a:pt x="4986" y="4385"/>
                </a:lnTo>
                <a:lnTo>
                  <a:pt x="4997" y="4341"/>
                </a:lnTo>
                <a:lnTo>
                  <a:pt x="5008" y="4297"/>
                </a:lnTo>
                <a:lnTo>
                  <a:pt x="5016" y="4252"/>
                </a:lnTo>
                <a:lnTo>
                  <a:pt x="5022" y="4206"/>
                </a:lnTo>
                <a:lnTo>
                  <a:pt x="5025" y="4160"/>
                </a:lnTo>
                <a:lnTo>
                  <a:pt x="5026" y="4113"/>
                </a:lnTo>
                <a:lnTo>
                  <a:pt x="5026" y="914"/>
                </a:lnTo>
                <a:lnTo>
                  <a:pt x="5025" y="867"/>
                </a:lnTo>
                <a:lnTo>
                  <a:pt x="5022" y="821"/>
                </a:lnTo>
                <a:lnTo>
                  <a:pt x="5016" y="775"/>
                </a:lnTo>
                <a:lnTo>
                  <a:pt x="5008" y="730"/>
                </a:lnTo>
                <a:lnTo>
                  <a:pt x="4997" y="686"/>
                </a:lnTo>
                <a:lnTo>
                  <a:pt x="4986" y="642"/>
                </a:lnTo>
                <a:lnTo>
                  <a:pt x="4971" y="599"/>
                </a:lnTo>
                <a:lnTo>
                  <a:pt x="4955" y="558"/>
                </a:lnTo>
                <a:lnTo>
                  <a:pt x="4936" y="518"/>
                </a:lnTo>
                <a:lnTo>
                  <a:pt x="4917" y="478"/>
                </a:lnTo>
                <a:lnTo>
                  <a:pt x="4895" y="440"/>
                </a:lnTo>
                <a:lnTo>
                  <a:pt x="4871" y="404"/>
                </a:lnTo>
                <a:lnTo>
                  <a:pt x="4845" y="368"/>
                </a:lnTo>
                <a:lnTo>
                  <a:pt x="4818" y="333"/>
                </a:lnTo>
                <a:lnTo>
                  <a:pt x="4789" y="300"/>
                </a:lnTo>
                <a:lnTo>
                  <a:pt x="4759" y="268"/>
                </a:lnTo>
                <a:lnTo>
                  <a:pt x="4728" y="238"/>
                </a:lnTo>
                <a:lnTo>
                  <a:pt x="4694" y="209"/>
                </a:lnTo>
                <a:lnTo>
                  <a:pt x="4660" y="182"/>
                </a:lnTo>
                <a:lnTo>
                  <a:pt x="4624" y="156"/>
                </a:lnTo>
                <a:lnTo>
                  <a:pt x="4587" y="133"/>
                </a:lnTo>
                <a:lnTo>
                  <a:pt x="4548" y="111"/>
                </a:lnTo>
                <a:lnTo>
                  <a:pt x="4509" y="90"/>
                </a:lnTo>
                <a:lnTo>
                  <a:pt x="4469" y="72"/>
                </a:lnTo>
                <a:lnTo>
                  <a:pt x="4427" y="56"/>
                </a:lnTo>
                <a:lnTo>
                  <a:pt x="4384" y="42"/>
                </a:lnTo>
                <a:lnTo>
                  <a:pt x="4342" y="29"/>
                </a:lnTo>
                <a:lnTo>
                  <a:pt x="4297" y="19"/>
                </a:lnTo>
                <a:lnTo>
                  <a:pt x="4252" y="11"/>
                </a:lnTo>
                <a:lnTo>
                  <a:pt x="4206" y="5"/>
                </a:lnTo>
                <a:lnTo>
                  <a:pt x="4160" y="1"/>
                </a:lnTo>
                <a:lnTo>
                  <a:pt x="4113" y="0"/>
                </a:lnTo>
                <a:close/>
                <a:moveTo>
                  <a:pt x="4114" y="2971"/>
                </a:moveTo>
                <a:lnTo>
                  <a:pt x="2971" y="2971"/>
                </a:lnTo>
                <a:lnTo>
                  <a:pt x="2971" y="4114"/>
                </a:lnTo>
                <a:lnTo>
                  <a:pt x="2057" y="4114"/>
                </a:lnTo>
                <a:lnTo>
                  <a:pt x="2057" y="2971"/>
                </a:lnTo>
                <a:lnTo>
                  <a:pt x="914" y="2971"/>
                </a:lnTo>
                <a:lnTo>
                  <a:pt x="914" y="2057"/>
                </a:lnTo>
                <a:lnTo>
                  <a:pt x="2057" y="2057"/>
                </a:lnTo>
                <a:lnTo>
                  <a:pt x="2057" y="914"/>
                </a:lnTo>
                <a:lnTo>
                  <a:pt x="2971" y="914"/>
                </a:lnTo>
                <a:lnTo>
                  <a:pt x="2971" y="2057"/>
                </a:lnTo>
                <a:lnTo>
                  <a:pt x="4114" y="2057"/>
                </a:lnTo>
                <a:lnTo>
                  <a:pt x="4114" y="29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/>
              <a:ea typeface="宋体"/>
              <a:cs typeface="+mn-ea"/>
              <a:sym typeface="+mn-lt"/>
            </a:endParaRPr>
          </a:p>
        </p:txBody>
      </p:sp>
      <p:sp>
        <p:nvSpPr>
          <p:cNvPr id="22" name="KSO_Shape"/>
          <p:cNvSpPr/>
          <p:nvPr/>
        </p:nvSpPr>
        <p:spPr>
          <a:xfrm>
            <a:off x="7058057" y="2523266"/>
            <a:ext cx="580494" cy="488581"/>
          </a:xfrm>
          <a:custGeom>
            <a:avLst/>
            <a:gdLst>
              <a:gd name="connsiteX0" fmla="*/ 2733675 w 5559425"/>
              <a:gd name="connsiteY0" fmla="*/ 1498599 h 4676774"/>
              <a:gd name="connsiteX1" fmla="*/ 2708275 w 5559425"/>
              <a:gd name="connsiteY1" fmla="*/ 1501774 h 4676774"/>
              <a:gd name="connsiteX2" fmla="*/ 2689225 w 5559425"/>
              <a:gd name="connsiteY2" fmla="*/ 1511299 h 4676774"/>
              <a:gd name="connsiteX3" fmla="*/ 2673350 w 5559425"/>
              <a:gd name="connsiteY3" fmla="*/ 1520824 h 4676774"/>
              <a:gd name="connsiteX4" fmla="*/ 2663825 w 5559425"/>
              <a:gd name="connsiteY4" fmla="*/ 1536699 h 4676774"/>
              <a:gd name="connsiteX5" fmla="*/ 2657475 w 5559425"/>
              <a:gd name="connsiteY5" fmla="*/ 1555749 h 4676774"/>
              <a:gd name="connsiteX6" fmla="*/ 2654300 w 5559425"/>
              <a:gd name="connsiteY6" fmla="*/ 1577974 h 4676774"/>
              <a:gd name="connsiteX7" fmla="*/ 2654300 w 5559425"/>
              <a:gd name="connsiteY7" fmla="*/ 1603374 h 4676774"/>
              <a:gd name="connsiteX8" fmla="*/ 2654300 w 5559425"/>
              <a:gd name="connsiteY8" fmla="*/ 1758949 h 4676774"/>
              <a:gd name="connsiteX9" fmla="*/ 2593975 w 5559425"/>
              <a:gd name="connsiteY9" fmla="*/ 1771649 h 4676774"/>
              <a:gd name="connsiteX10" fmla="*/ 2540000 w 5559425"/>
              <a:gd name="connsiteY10" fmla="*/ 1787524 h 4676774"/>
              <a:gd name="connsiteX11" fmla="*/ 2492375 w 5559425"/>
              <a:gd name="connsiteY11" fmla="*/ 1806574 h 4676774"/>
              <a:gd name="connsiteX12" fmla="*/ 2444750 w 5559425"/>
              <a:gd name="connsiteY12" fmla="*/ 1828799 h 4676774"/>
              <a:gd name="connsiteX13" fmla="*/ 2400300 w 5559425"/>
              <a:gd name="connsiteY13" fmla="*/ 1854199 h 4676774"/>
              <a:gd name="connsiteX14" fmla="*/ 2362200 w 5559425"/>
              <a:gd name="connsiteY14" fmla="*/ 1879599 h 4676774"/>
              <a:gd name="connsiteX15" fmla="*/ 2327275 w 5559425"/>
              <a:gd name="connsiteY15" fmla="*/ 1911349 h 4676774"/>
              <a:gd name="connsiteX16" fmla="*/ 2292350 w 5559425"/>
              <a:gd name="connsiteY16" fmla="*/ 1943099 h 4676774"/>
              <a:gd name="connsiteX17" fmla="*/ 2266950 w 5559425"/>
              <a:gd name="connsiteY17" fmla="*/ 1978024 h 4676774"/>
              <a:gd name="connsiteX18" fmla="*/ 2241550 w 5559425"/>
              <a:gd name="connsiteY18" fmla="*/ 2016124 h 4676774"/>
              <a:gd name="connsiteX19" fmla="*/ 2219325 w 5559425"/>
              <a:gd name="connsiteY19" fmla="*/ 2054224 h 4676774"/>
              <a:gd name="connsiteX20" fmla="*/ 2203450 w 5559425"/>
              <a:gd name="connsiteY20" fmla="*/ 2092324 h 4676774"/>
              <a:gd name="connsiteX21" fmla="*/ 2190750 w 5559425"/>
              <a:gd name="connsiteY21" fmla="*/ 2130424 h 4676774"/>
              <a:gd name="connsiteX22" fmla="*/ 2181225 w 5559425"/>
              <a:gd name="connsiteY22" fmla="*/ 2168524 h 4676774"/>
              <a:gd name="connsiteX23" fmla="*/ 2174875 w 5559425"/>
              <a:gd name="connsiteY23" fmla="*/ 2209799 h 4676774"/>
              <a:gd name="connsiteX24" fmla="*/ 2171700 w 5559425"/>
              <a:gd name="connsiteY24" fmla="*/ 2251074 h 4676774"/>
              <a:gd name="connsiteX25" fmla="*/ 2174875 w 5559425"/>
              <a:gd name="connsiteY25" fmla="*/ 2314574 h 4676774"/>
              <a:gd name="connsiteX26" fmla="*/ 2184400 w 5559425"/>
              <a:gd name="connsiteY26" fmla="*/ 2371724 h 4676774"/>
              <a:gd name="connsiteX27" fmla="*/ 2197100 w 5559425"/>
              <a:gd name="connsiteY27" fmla="*/ 2425699 h 4676774"/>
              <a:gd name="connsiteX28" fmla="*/ 2216150 w 5559425"/>
              <a:gd name="connsiteY28" fmla="*/ 2476499 h 4676774"/>
              <a:gd name="connsiteX29" fmla="*/ 2238375 w 5559425"/>
              <a:gd name="connsiteY29" fmla="*/ 2520949 h 4676774"/>
              <a:gd name="connsiteX30" fmla="*/ 2266950 w 5559425"/>
              <a:gd name="connsiteY30" fmla="*/ 2562224 h 4676774"/>
              <a:gd name="connsiteX31" fmla="*/ 2298700 w 5559425"/>
              <a:gd name="connsiteY31" fmla="*/ 2603499 h 4676774"/>
              <a:gd name="connsiteX32" fmla="*/ 2333625 w 5559425"/>
              <a:gd name="connsiteY32" fmla="*/ 2638424 h 4676774"/>
              <a:gd name="connsiteX33" fmla="*/ 2371725 w 5559425"/>
              <a:gd name="connsiteY33" fmla="*/ 2670174 h 4676774"/>
              <a:gd name="connsiteX34" fmla="*/ 2413000 w 5559425"/>
              <a:gd name="connsiteY34" fmla="*/ 2701924 h 4676774"/>
              <a:gd name="connsiteX35" fmla="*/ 2457450 w 5559425"/>
              <a:gd name="connsiteY35" fmla="*/ 2730499 h 4676774"/>
              <a:gd name="connsiteX36" fmla="*/ 2501900 w 5559425"/>
              <a:gd name="connsiteY36" fmla="*/ 2755899 h 4676774"/>
              <a:gd name="connsiteX37" fmla="*/ 2600325 w 5559425"/>
              <a:gd name="connsiteY37" fmla="*/ 2803524 h 4676774"/>
              <a:gd name="connsiteX38" fmla="*/ 2701925 w 5559425"/>
              <a:gd name="connsiteY38" fmla="*/ 2844799 h 4676774"/>
              <a:gd name="connsiteX39" fmla="*/ 2790825 w 5559425"/>
              <a:gd name="connsiteY39" fmla="*/ 2882899 h 4676774"/>
              <a:gd name="connsiteX40" fmla="*/ 2863850 w 5559425"/>
              <a:gd name="connsiteY40" fmla="*/ 2920999 h 4676774"/>
              <a:gd name="connsiteX41" fmla="*/ 2924175 w 5559425"/>
              <a:gd name="connsiteY41" fmla="*/ 2955924 h 4676774"/>
              <a:gd name="connsiteX42" fmla="*/ 2946400 w 5559425"/>
              <a:gd name="connsiteY42" fmla="*/ 2974974 h 4676774"/>
              <a:gd name="connsiteX43" fmla="*/ 2968625 w 5559425"/>
              <a:gd name="connsiteY43" fmla="*/ 2994024 h 4676774"/>
              <a:gd name="connsiteX44" fmla="*/ 2984500 w 5559425"/>
              <a:gd name="connsiteY44" fmla="*/ 3009899 h 4676774"/>
              <a:gd name="connsiteX45" fmla="*/ 3000375 w 5559425"/>
              <a:gd name="connsiteY45" fmla="*/ 3032124 h 4676774"/>
              <a:gd name="connsiteX46" fmla="*/ 3013075 w 5559425"/>
              <a:gd name="connsiteY46" fmla="*/ 3051174 h 4676774"/>
              <a:gd name="connsiteX47" fmla="*/ 3022600 w 5559425"/>
              <a:gd name="connsiteY47" fmla="*/ 3073399 h 4676774"/>
              <a:gd name="connsiteX48" fmla="*/ 3028950 w 5559425"/>
              <a:gd name="connsiteY48" fmla="*/ 3095624 h 4676774"/>
              <a:gd name="connsiteX49" fmla="*/ 3035300 w 5559425"/>
              <a:gd name="connsiteY49" fmla="*/ 3121024 h 4676774"/>
              <a:gd name="connsiteX50" fmla="*/ 3038475 w 5559425"/>
              <a:gd name="connsiteY50" fmla="*/ 3146424 h 4676774"/>
              <a:gd name="connsiteX51" fmla="*/ 3041650 w 5559425"/>
              <a:gd name="connsiteY51" fmla="*/ 3171824 h 4676774"/>
              <a:gd name="connsiteX52" fmla="*/ 3038475 w 5559425"/>
              <a:gd name="connsiteY52" fmla="*/ 3203574 h 4676774"/>
              <a:gd name="connsiteX53" fmla="*/ 3032125 w 5559425"/>
              <a:gd name="connsiteY53" fmla="*/ 3232149 h 4676774"/>
              <a:gd name="connsiteX54" fmla="*/ 3025775 w 5559425"/>
              <a:gd name="connsiteY54" fmla="*/ 3257549 h 4676774"/>
              <a:gd name="connsiteX55" fmla="*/ 3013075 w 5559425"/>
              <a:gd name="connsiteY55" fmla="*/ 3279774 h 4676774"/>
              <a:gd name="connsiteX56" fmla="*/ 2997200 w 5559425"/>
              <a:gd name="connsiteY56" fmla="*/ 3301999 h 4676774"/>
              <a:gd name="connsiteX57" fmla="*/ 2978150 w 5559425"/>
              <a:gd name="connsiteY57" fmla="*/ 3317874 h 4676774"/>
              <a:gd name="connsiteX58" fmla="*/ 2955925 w 5559425"/>
              <a:gd name="connsiteY58" fmla="*/ 3333749 h 4676774"/>
              <a:gd name="connsiteX59" fmla="*/ 2927350 w 5559425"/>
              <a:gd name="connsiteY59" fmla="*/ 3349624 h 4676774"/>
              <a:gd name="connsiteX60" fmla="*/ 2898775 w 5559425"/>
              <a:gd name="connsiteY60" fmla="*/ 3359149 h 4676774"/>
              <a:gd name="connsiteX61" fmla="*/ 2870200 w 5559425"/>
              <a:gd name="connsiteY61" fmla="*/ 3371849 h 4676774"/>
              <a:gd name="connsiteX62" fmla="*/ 2803525 w 5559425"/>
              <a:gd name="connsiteY62" fmla="*/ 3384549 h 4676774"/>
              <a:gd name="connsiteX63" fmla="*/ 2733675 w 5559425"/>
              <a:gd name="connsiteY63" fmla="*/ 3394074 h 4676774"/>
              <a:gd name="connsiteX64" fmla="*/ 2657475 w 5559425"/>
              <a:gd name="connsiteY64" fmla="*/ 3397249 h 4676774"/>
              <a:gd name="connsiteX65" fmla="*/ 2581275 w 5559425"/>
              <a:gd name="connsiteY65" fmla="*/ 3397249 h 4676774"/>
              <a:gd name="connsiteX66" fmla="*/ 2517775 w 5559425"/>
              <a:gd name="connsiteY66" fmla="*/ 3390899 h 4676774"/>
              <a:gd name="connsiteX67" fmla="*/ 2457450 w 5559425"/>
              <a:gd name="connsiteY67" fmla="*/ 3384549 h 4676774"/>
              <a:gd name="connsiteX68" fmla="*/ 2406650 w 5559425"/>
              <a:gd name="connsiteY68" fmla="*/ 3375024 h 4676774"/>
              <a:gd name="connsiteX69" fmla="*/ 2324100 w 5559425"/>
              <a:gd name="connsiteY69" fmla="*/ 3349624 h 4676774"/>
              <a:gd name="connsiteX70" fmla="*/ 2257425 w 5559425"/>
              <a:gd name="connsiteY70" fmla="*/ 3324224 h 4676774"/>
              <a:gd name="connsiteX71" fmla="*/ 2232025 w 5559425"/>
              <a:gd name="connsiteY71" fmla="*/ 3314699 h 4676774"/>
              <a:gd name="connsiteX72" fmla="*/ 2212975 w 5559425"/>
              <a:gd name="connsiteY72" fmla="*/ 3308349 h 4676774"/>
              <a:gd name="connsiteX73" fmla="*/ 2203450 w 5559425"/>
              <a:gd name="connsiteY73" fmla="*/ 3311524 h 4676774"/>
              <a:gd name="connsiteX74" fmla="*/ 2193925 w 5559425"/>
              <a:gd name="connsiteY74" fmla="*/ 3317874 h 4676774"/>
              <a:gd name="connsiteX75" fmla="*/ 2184400 w 5559425"/>
              <a:gd name="connsiteY75" fmla="*/ 3330574 h 4676774"/>
              <a:gd name="connsiteX76" fmla="*/ 2174875 w 5559425"/>
              <a:gd name="connsiteY76" fmla="*/ 3346449 h 4676774"/>
              <a:gd name="connsiteX77" fmla="*/ 2159000 w 5559425"/>
              <a:gd name="connsiteY77" fmla="*/ 3390899 h 4676774"/>
              <a:gd name="connsiteX78" fmla="*/ 2146300 w 5559425"/>
              <a:gd name="connsiteY78" fmla="*/ 3441699 h 4676774"/>
              <a:gd name="connsiteX79" fmla="*/ 2133600 w 5559425"/>
              <a:gd name="connsiteY79" fmla="*/ 3495674 h 4676774"/>
              <a:gd name="connsiteX80" fmla="*/ 2130425 w 5559425"/>
              <a:gd name="connsiteY80" fmla="*/ 3546474 h 4676774"/>
              <a:gd name="connsiteX81" fmla="*/ 2130425 w 5559425"/>
              <a:gd name="connsiteY81" fmla="*/ 3568699 h 4676774"/>
              <a:gd name="connsiteX82" fmla="*/ 2130425 w 5559425"/>
              <a:gd name="connsiteY82" fmla="*/ 3587749 h 4676774"/>
              <a:gd name="connsiteX83" fmla="*/ 2133600 w 5559425"/>
              <a:gd name="connsiteY83" fmla="*/ 3600449 h 4676774"/>
              <a:gd name="connsiteX84" fmla="*/ 2139950 w 5559425"/>
              <a:gd name="connsiteY84" fmla="*/ 3606799 h 4676774"/>
              <a:gd name="connsiteX85" fmla="*/ 2168525 w 5559425"/>
              <a:gd name="connsiteY85" fmla="*/ 3622674 h 4676774"/>
              <a:gd name="connsiteX86" fmla="*/ 2203450 w 5559425"/>
              <a:gd name="connsiteY86" fmla="*/ 3641724 h 4676774"/>
              <a:gd name="connsiteX87" fmla="*/ 2247900 w 5559425"/>
              <a:gd name="connsiteY87" fmla="*/ 3657599 h 4676774"/>
              <a:gd name="connsiteX88" fmla="*/ 2301875 w 5559425"/>
              <a:gd name="connsiteY88" fmla="*/ 3673474 h 4676774"/>
              <a:gd name="connsiteX89" fmla="*/ 2362200 w 5559425"/>
              <a:gd name="connsiteY89" fmla="*/ 3689349 h 4676774"/>
              <a:gd name="connsiteX90" fmla="*/ 2432050 w 5559425"/>
              <a:gd name="connsiteY90" fmla="*/ 3702049 h 4676774"/>
              <a:gd name="connsiteX91" fmla="*/ 2511425 w 5559425"/>
              <a:gd name="connsiteY91" fmla="*/ 3711574 h 4676774"/>
              <a:gd name="connsiteX92" fmla="*/ 2597150 w 5559425"/>
              <a:gd name="connsiteY92" fmla="*/ 3717924 h 4676774"/>
              <a:gd name="connsiteX93" fmla="*/ 2597150 w 5559425"/>
              <a:gd name="connsiteY93" fmla="*/ 3829049 h 4676774"/>
              <a:gd name="connsiteX94" fmla="*/ 2597150 w 5559425"/>
              <a:gd name="connsiteY94" fmla="*/ 3860799 h 4676774"/>
              <a:gd name="connsiteX95" fmla="*/ 2603500 w 5559425"/>
              <a:gd name="connsiteY95" fmla="*/ 3886199 h 4676774"/>
              <a:gd name="connsiteX96" fmla="*/ 2609850 w 5559425"/>
              <a:gd name="connsiteY96" fmla="*/ 3905249 h 4676774"/>
              <a:gd name="connsiteX97" fmla="*/ 2619375 w 5559425"/>
              <a:gd name="connsiteY97" fmla="*/ 3921124 h 4676774"/>
              <a:gd name="connsiteX98" fmla="*/ 2632075 w 5559425"/>
              <a:gd name="connsiteY98" fmla="*/ 3930649 h 4676774"/>
              <a:gd name="connsiteX99" fmla="*/ 2647950 w 5559425"/>
              <a:gd name="connsiteY99" fmla="*/ 3936999 h 4676774"/>
              <a:gd name="connsiteX100" fmla="*/ 2670175 w 5559425"/>
              <a:gd name="connsiteY100" fmla="*/ 3940174 h 4676774"/>
              <a:gd name="connsiteX101" fmla="*/ 2695575 w 5559425"/>
              <a:gd name="connsiteY101" fmla="*/ 3940174 h 4676774"/>
              <a:gd name="connsiteX102" fmla="*/ 2879725 w 5559425"/>
              <a:gd name="connsiteY102" fmla="*/ 3940174 h 4676774"/>
              <a:gd name="connsiteX103" fmla="*/ 2905125 w 5559425"/>
              <a:gd name="connsiteY103" fmla="*/ 3940174 h 4676774"/>
              <a:gd name="connsiteX104" fmla="*/ 2924175 w 5559425"/>
              <a:gd name="connsiteY104" fmla="*/ 3936999 h 4676774"/>
              <a:gd name="connsiteX105" fmla="*/ 2940050 w 5559425"/>
              <a:gd name="connsiteY105" fmla="*/ 3930649 h 4676774"/>
              <a:gd name="connsiteX106" fmla="*/ 2946400 w 5559425"/>
              <a:gd name="connsiteY106" fmla="*/ 3924299 h 4676774"/>
              <a:gd name="connsiteX107" fmla="*/ 2952750 w 5559425"/>
              <a:gd name="connsiteY107" fmla="*/ 3911599 h 4676774"/>
              <a:gd name="connsiteX108" fmla="*/ 2959100 w 5559425"/>
              <a:gd name="connsiteY108" fmla="*/ 3892549 h 4676774"/>
              <a:gd name="connsiteX109" fmla="*/ 2959100 w 5559425"/>
              <a:gd name="connsiteY109" fmla="*/ 3870324 h 4676774"/>
              <a:gd name="connsiteX110" fmla="*/ 2962275 w 5559425"/>
              <a:gd name="connsiteY110" fmla="*/ 3841749 h 4676774"/>
              <a:gd name="connsiteX111" fmla="*/ 2962275 w 5559425"/>
              <a:gd name="connsiteY111" fmla="*/ 3689349 h 4676774"/>
              <a:gd name="connsiteX112" fmla="*/ 3009900 w 5559425"/>
              <a:gd name="connsiteY112" fmla="*/ 3679824 h 4676774"/>
              <a:gd name="connsiteX113" fmla="*/ 3057525 w 5559425"/>
              <a:gd name="connsiteY113" fmla="*/ 3663949 h 4676774"/>
              <a:gd name="connsiteX114" fmla="*/ 3101975 w 5559425"/>
              <a:gd name="connsiteY114" fmla="*/ 3648074 h 4676774"/>
              <a:gd name="connsiteX115" fmla="*/ 3146425 w 5559425"/>
              <a:gd name="connsiteY115" fmla="*/ 3629024 h 4676774"/>
              <a:gd name="connsiteX116" fmla="*/ 3187700 w 5559425"/>
              <a:gd name="connsiteY116" fmla="*/ 3609974 h 4676774"/>
              <a:gd name="connsiteX117" fmla="*/ 3225800 w 5559425"/>
              <a:gd name="connsiteY117" fmla="*/ 3584574 h 4676774"/>
              <a:gd name="connsiteX118" fmla="*/ 3260725 w 5559425"/>
              <a:gd name="connsiteY118" fmla="*/ 3555999 h 4676774"/>
              <a:gd name="connsiteX119" fmla="*/ 3295650 w 5559425"/>
              <a:gd name="connsiteY119" fmla="*/ 3527424 h 4676774"/>
              <a:gd name="connsiteX120" fmla="*/ 3324225 w 5559425"/>
              <a:gd name="connsiteY120" fmla="*/ 3492499 h 4676774"/>
              <a:gd name="connsiteX121" fmla="*/ 3349625 w 5559425"/>
              <a:gd name="connsiteY121" fmla="*/ 3454399 h 4676774"/>
              <a:gd name="connsiteX122" fmla="*/ 3371850 w 5559425"/>
              <a:gd name="connsiteY122" fmla="*/ 3413124 h 4676774"/>
              <a:gd name="connsiteX123" fmla="*/ 3390900 w 5559425"/>
              <a:gd name="connsiteY123" fmla="*/ 3371849 h 4676774"/>
              <a:gd name="connsiteX124" fmla="*/ 3406775 w 5559425"/>
              <a:gd name="connsiteY124" fmla="*/ 3324224 h 4676774"/>
              <a:gd name="connsiteX125" fmla="*/ 3419475 w 5559425"/>
              <a:gd name="connsiteY125" fmla="*/ 3270249 h 4676774"/>
              <a:gd name="connsiteX126" fmla="*/ 3425825 w 5559425"/>
              <a:gd name="connsiteY126" fmla="*/ 3216274 h 4676774"/>
              <a:gd name="connsiteX127" fmla="*/ 3429000 w 5559425"/>
              <a:gd name="connsiteY127" fmla="*/ 3155949 h 4676774"/>
              <a:gd name="connsiteX128" fmla="*/ 3425825 w 5559425"/>
              <a:gd name="connsiteY128" fmla="*/ 3101974 h 4676774"/>
              <a:gd name="connsiteX129" fmla="*/ 3419475 w 5559425"/>
              <a:gd name="connsiteY129" fmla="*/ 3051174 h 4676774"/>
              <a:gd name="connsiteX130" fmla="*/ 3406775 w 5559425"/>
              <a:gd name="connsiteY130" fmla="*/ 3003549 h 4676774"/>
              <a:gd name="connsiteX131" fmla="*/ 3394075 w 5559425"/>
              <a:gd name="connsiteY131" fmla="*/ 2955924 h 4676774"/>
              <a:gd name="connsiteX132" fmla="*/ 3371850 w 5559425"/>
              <a:gd name="connsiteY132" fmla="*/ 2911474 h 4676774"/>
              <a:gd name="connsiteX133" fmla="*/ 3349625 w 5559425"/>
              <a:gd name="connsiteY133" fmla="*/ 2870199 h 4676774"/>
              <a:gd name="connsiteX134" fmla="*/ 3317875 w 5559425"/>
              <a:gd name="connsiteY134" fmla="*/ 2828924 h 4676774"/>
              <a:gd name="connsiteX135" fmla="*/ 3286125 w 5559425"/>
              <a:gd name="connsiteY135" fmla="*/ 2790824 h 4676774"/>
              <a:gd name="connsiteX136" fmla="*/ 3248025 w 5559425"/>
              <a:gd name="connsiteY136" fmla="*/ 2755899 h 4676774"/>
              <a:gd name="connsiteX137" fmla="*/ 3206750 w 5559425"/>
              <a:gd name="connsiteY137" fmla="*/ 2720974 h 4676774"/>
              <a:gd name="connsiteX138" fmla="*/ 3162300 w 5559425"/>
              <a:gd name="connsiteY138" fmla="*/ 2689224 h 4676774"/>
              <a:gd name="connsiteX139" fmla="*/ 3114675 w 5559425"/>
              <a:gd name="connsiteY139" fmla="*/ 2657474 h 4676774"/>
              <a:gd name="connsiteX140" fmla="*/ 3063875 w 5559425"/>
              <a:gd name="connsiteY140" fmla="*/ 2625724 h 4676774"/>
              <a:gd name="connsiteX141" fmla="*/ 3006725 w 5559425"/>
              <a:gd name="connsiteY141" fmla="*/ 2597149 h 4676774"/>
              <a:gd name="connsiteX142" fmla="*/ 2946400 w 5559425"/>
              <a:gd name="connsiteY142" fmla="*/ 2568574 h 4676774"/>
              <a:gd name="connsiteX143" fmla="*/ 2886075 w 5559425"/>
              <a:gd name="connsiteY143" fmla="*/ 2539999 h 4676774"/>
              <a:gd name="connsiteX144" fmla="*/ 2806700 w 5559425"/>
              <a:gd name="connsiteY144" fmla="*/ 2508249 h 4676774"/>
              <a:gd name="connsiteX145" fmla="*/ 2740025 w 5559425"/>
              <a:gd name="connsiteY145" fmla="*/ 2476499 h 4676774"/>
              <a:gd name="connsiteX146" fmla="*/ 2682875 w 5559425"/>
              <a:gd name="connsiteY146" fmla="*/ 2441574 h 4676774"/>
              <a:gd name="connsiteX147" fmla="*/ 2635250 w 5559425"/>
              <a:gd name="connsiteY147" fmla="*/ 2409824 h 4676774"/>
              <a:gd name="connsiteX148" fmla="*/ 2616200 w 5559425"/>
              <a:gd name="connsiteY148" fmla="*/ 2393949 h 4676774"/>
              <a:gd name="connsiteX149" fmla="*/ 2600325 w 5559425"/>
              <a:gd name="connsiteY149" fmla="*/ 2378074 h 4676774"/>
              <a:gd name="connsiteX150" fmla="*/ 2587625 w 5559425"/>
              <a:gd name="connsiteY150" fmla="*/ 2359024 h 4676774"/>
              <a:gd name="connsiteX151" fmla="*/ 2574925 w 5559425"/>
              <a:gd name="connsiteY151" fmla="*/ 2339974 h 4676774"/>
              <a:gd name="connsiteX152" fmla="*/ 2565400 w 5559425"/>
              <a:gd name="connsiteY152" fmla="*/ 2320924 h 4676774"/>
              <a:gd name="connsiteX153" fmla="*/ 2559050 w 5559425"/>
              <a:gd name="connsiteY153" fmla="*/ 2298699 h 4676774"/>
              <a:gd name="connsiteX154" fmla="*/ 2555875 w 5559425"/>
              <a:gd name="connsiteY154" fmla="*/ 2276474 h 4676774"/>
              <a:gd name="connsiteX155" fmla="*/ 2552700 w 5559425"/>
              <a:gd name="connsiteY155" fmla="*/ 2251074 h 4676774"/>
              <a:gd name="connsiteX156" fmla="*/ 2555875 w 5559425"/>
              <a:gd name="connsiteY156" fmla="*/ 2228849 h 4676774"/>
              <a:gd name="connsiteX157" fmla="*/ 2559050 w 5559425"/>
              <a:gd name="connsiteY157" fmla="*/ 2206624 h 4676774"/>
              <a:gd name="connsiteX158" fmla="*/ 2562225 w 5559425"/>
              <a:gd name="connsiteY158" fmla="*/ 2184399 h 4676774"/>
              <a:gd name="connsiteX159" fmla="*/ 2571750 w 5559425"/>
              <a:gd name="connsiteY159" fmla="*/ 2162174 h 4676774"/>
              <a:gd name="connsiteX160" fmla="*/ 2581275 w 5559425"/>
              <a:gd name="connsiteY160" fmla="*/ 2143124 h 4676774"/>
              <a:gd name="connsiteX161" fmla="*/ 2593975 w 5559425"/>
              <a:gd name="connsiteY161" fmla="*/ 2124074 h 4676774"/>
              <a:gd name="connsiteX162" fmla="*/ 2609850 w 5559425"/>
              <a:gd name="connsiteY162" fmla="*/ 2108199 h 4676774"/>
              <a:gd name="connsiteX163" fmla="*/ 2625725 w 5559425"/>
              <a:gd name="connsiteY163" fmla="*/ 2092324 h 4676774"/>
              <a:gd name="connsiteX164" fmla="*/ 2644775 w 5559425"/>
              <a:gd name="connsiteY164" fmla="*/ 2079624 h 4676774"/>
              <a:gd name="connsiteX165" fmla="*/ 2667000 w 5559425"/>
              <a:gd name="connsiteY165" fmla="*/ 2066924 h 4676774"/>
              <a:gd name="connsiteX166" fmla="*/ 2695575 w 5559425"/>
              <a:gd name="connsiteY166" fmla="*/ 2057399 h 4676774"/>
              <a:gd name="connsiteX167" fmla="*/ 2724150 w 5559425"/>
              <a:gd name="connsiteY167" fmla="*/ 2047874 h 4676774"/>
              <a:gd name="connsiteX168" fmla="*/ 2759075 w 5559425"/>
              <a:gd name="connsiteY168" fmla="*/ 2041524 h 4676774"/>
              <a:gd name="connsiteX169" fmla="*/ 2797175 w 5559425"/>
              <a:gd name="connsiteY169" fmla="*/ 2038349 h 4676774"/>
              <a:gd name="connsiteX170" fmla="*/ 2838450 w 5559425"/>
              <a:gd name="connsiteY170" fmla="*/ 2035174 h 4676774"/>
              <a:gd name="connsiteX171" fmla="*/ 2886075 w 5559425"/>
              <a:gd name="connsiteY171" fmla="*/ 2035174 h 4676774"/>
              <a:gd name="connsiteX172" fmla="*/ 2933700 w 5559425"/>
              <a:gd name="connsiteY172" fmla="*/ 2035174 h 4676774"/>
              <a:gd name="connsiteX173" fmla="*/ 2981325 w 5559425"/>
              <a:gd name="connsiteY173" fmla="*/ 2038349 h 4676774"/>
              <a:gd name="connsiteX174" fmla="*/ 3032125 w 5559425"/>
              <a:gd name="connsiteY174" fmla="*/ 2044699 h 4676774"/>
              <a:gd name="connsiteX175" fmla="*/ 3079750 w 5559425"/>
              <a:gd name="connsiteY175" fmla="*/ 2054224 h 4676774"/>
              <a:gd name="connsiteX176" fmla="*/ 3165475 w 5559425"/>
              <a:gd name="connsiteY176" fmla="*/ 2073274 h 4676774"/>
              <a:gd name="connsiteX177" fmla="*/ 3225800 w 5559425"/>
              <a:gd name="connsiteY177" fmla="*/ 2089149 h 4676774"/>
              <a:gd name="connsiteX178" fmla="*/ 3238500 w 5559425"/>
              <a:gd name="connsiteY178" fmla="*/ 2089149 h 4676774"/>
              <a:gd name="connsiteX179" fmla="*/ 3251200 w 5559425"/>
              <a:gd name="connsiteY179" fmla="*/ 2082799 h 4676774"/>
              <a:gd name="connsiteX180" fmla="*/ 3260725 w 5559425"/>
              <a:gd name="connsiteY180" fmla="*/ 2073274 h 4676774"/>
              <a:gd name="connsiteX181" fmla="*/ 3273425 w 5559425"/>
              <a:gd name="connsiteY181" fmla="*/ 2054224 h 4676774"/>
              <a:gd name="connsiteX182" fmla="*/ 3295650 w 5559425"/>
              <a:gd name="connsiteY182" fmla="*/ 2006599 h 4676774"/>
              <a:gd name="connsiteX183" fmla="*/ 3311525 w 5559425"/>
              <a:gd name="connsiteY183" fmla="*/ 1958974 h 4676774"/>
              <a:gd name="connsiteX184" fmla="*/ 3321050 w 5559425"/>
              <a:gd name="connsiteY184" fmla="*/ 1904999 h 4676774"/>
              <a:gd name="connsiteX185" fmla="*/ 3324225 w 5559425"/>
              <a:gd name="connsiteY185" fmla="*/ 1857374 h 4676774"/>
              <a:gd name="connsiteX186" fmla="*/ 3324225 w 5559425"/>
              <a:gd name="connsiteY186" fmla="*/ 1835149 h 4676774"/>
              <a:gd name="connsiteX187" fmla="*/ 3317875 w 5559425"/>
              <a:gd name="connsiteY187" fmla="*/ 1819274 h 4676774"/>
              <a:gd name="connsiteX188" fmla="*/ 3311525 w 5559425"/>
              <a:gd name="connsiteY188" fmla="*/ 1806574 h 4676774"/>
              <a:gd name="connsiteX189" fmla="*/ 3298825 w 5559425"/>
              <a:gd name="connsiteY189" fmla="*/ 1797049 h 4676774"/>
              <a:gd name="connsiteX190" fmla="*/ 3254375 w 5559425"/>
              <a:gd name="connsiteY190" fmla="*/ 1784349 h 4676774"/>
              <a:gd name="connsiteX191" fmla="*/ 3197225 w 5559425"/>
              <a:gd name="connsiteY191" fmla="*/ 1768474 h 4676774"/>
              <a:gd name="connsiteX192" fmla="*/ 3159125 w 5559425"/>
              <a:gd name="connsiteY192" fmla="*/ 1762124 h 4676774"/>
              <a:gd name="connsiteX193" fmla="*/ 3117850 w 5559425"/>
              <a:gd name="connsiteY193" fmla="*/ 1755774 h 4676774"/>
              <a:gd name="connsiteX194" fmla="*/ 3019425 w 5559425"/>
              <a:gd name="connsiteY194" fmla="*/ 1746249 h 4676774"/>
              <a:gd name="connsiteX195" fmla="*/ 3019425 w 5559425"/>
              <a:gd name="connsiteY195" fmla="*/ 1609724 h 4676774"/>
              <a:gd name="connsiteX196" fmla="*/ 3019425 w 5559425"/>
              <a:gd name="connsiteY196" fmla="*/ 1555749 h 4676774"/>
              <a:gd name="connsiteX197" fmla="*/ 3016250 w 5559425"/>
              <a:gd name="connsiteY197" fmla="*/ 1533524 h 4676774"/>
              <a:gd name="connsiteX198" fmla="*/ 3009900 w 5559425"/>
              <a:gd name="connsiteY198" fmla="*/ 1520824 h 4676774"/>
              <a:gd name="connsiteX199" fmla="*/ 3003550 w 5559425"/>
              <a:gd name="connsiteY199" fmla="*/ 1511299 h 4676774"/>
              <a:gd name="connsiteX200" fmla="*/ 2990850 w 5559425"/>
              <a:gd name="connsiteY200" fmla="*/ 1501774 h 4676774"/>
              <a:gd name="connsiteX201" fmla="*/ 2968625 w 5559425"/>
              <a:gd name="connsiteY201" fmla="*/ 1498599 h 4676774"/>
              <a:gd name="connsiteX202" fmla="*/ 2943225 w 5559425"/>
              <a:gd name="connsiteY202" fmla="*/ 1498599 h 4676774"/>
              <a:gd name="connsiteX203" fmla="*/ 2762250 w 5559425"/>
              <a:gd name="connsiteY203" fmla="*/ 1498599 h 4676774"/>
              <a:gd name="connsiteX204" fmla="*/ 2077933 w 5559425"/>
              <a:gd name="connsiteY204" fmla="*/ 438148 h 4676774"/>
              <a:gd name="connsiteX205" fmla="*/ 2048669 w 5559425"/>
              <a:gd name="connsiteY205" fmla="*/ 467412 h 4676774"/>
              <a:gd name="connsiteX206" fmla="*/ 2048669 w 5559425"/>
              <a:gd name="connsiteY206" fmla="*/ 769928 h 4676774"/>
              <a:gd name="connsiteX207" fmla="*/ 2075397 w 5559425"/>
              <a:gd name="connsiteY207" fmla="*/ 778225 h 4676774"/>
              <a:gd name="connsiteX208" fmla="*/ 2174524 w 5559425"/>
              <a:gd name="connsiteY208" fmla="*/ 877352 h 4676774"/>
              <a:gd name="connsiteX209" fmla="*/ 2184888 w 5559425"/>
              <a:gd name="connsiteY209" fmla="*/ 928686 h 4676774"/>
              <a:gd name="connsiteX210" fmla="*/ 3371361 w 5559425"/>
              <a:gd name="connsiteY210" fmla="*/ 928686 h 4676774"/>
              <a:gd name="connsiteX211" fmla="*/ 3381725 w 5559425"/>
              <a:gd name="connsiteY211" fmla="*/ 877352 h 4676774"/>
              <a:gd name="connsiteX212" fmla="*/ 3480853 w 5559425"/>
              <a:gd name="connsiteY212" fmla="*/ 778224 h 4676774"/>
              <a:gd name="connsiteX213" fmla="*/ 3507582 w 5559425"/>
              <a:gd name="connsiteY213" fmla="*/ 769927 h 4676774"/>
              <a:gd name="connsiteX214" fmla="*/ 3507582 w 5559425"/>
              <a:gd name="connsiteY214" fmla="*/ 467412 h 4676774"/>
              <a:gd name="connsiteX215" fmla="*/ 3478318 w 5559425"/>
              <a:gd name="connsiteY215" fmla="*/ 438148 h 4676774"/>
              <a:gd name="connsiteX216" fmla="*/ 2060754 w 5559425"/>
              <a:gd name="connsiteY216" fmla="*/ 0 h 4676774"/>
              <a:gd name="connsiteX217" fmla="*/ 3495494 w 5559425"/>
              <a:gd name="connsiteY217" fmla="*/ 0 h 4676774"/>
              <a:gd name="connsiteX218" fmla="*/ 3949699 w 5559425"/>
              <a:gd name="connsiteY218" fmla="*/ 454204 h 4676774"/>
              <a:gd name="connsiteX219" fmla="*/ 3949699 w 5559425"/>
              <a:gd name="connsiteY219" fmla="*/ 772638 h 4676774"/>
              <a:gd name="connsiteX220" fmla="*/ 3967697 w 5559425"/>
              <a:gd name="connsiteY220" fmla="*/ 778224 h 4676774"/>
              <a:gd name="connsiteX221" fmla="*/ 4066824 w 5559425"/>
              <a:gd name="connsiteY221" fmla="*/ 877352 h 4676774"/>
              <a:gd name="connsiteX222" fmla="*/ 4077188 w 5559425"/>
              <a:gd name="connsiteY222" fmla="*/ 928686 h 4676774"/>
              <a:gd name="connsiteX223" fmla="*/ 5316011 w 5559425"/>
              <a:gd name="connsiteY223" fmla="*/ 928686 h 4676774"/>
              <a:gd name="connsiteX224" fmla="*/ 5559425 w 5559425"/>
              <a:gd name="connsiteY224" fmla="*/ 1172100 h 4676774"/>
              <a:gd name="connsiteX225" fmla="*/ 5559425 w 5559425"/>
              <a:gd name="connsiteY225" fmla="*/ 4355572 h 4676774"/>
              <a:gd name="connsiteX226" fmla="*/ 5316011 w 5559425"/>
              <a:gd name="connsiteY226" fmla="*/ 4598986 h 4676774"/>
              <a:gd name="connsiteX227" fmla="*/ 4950129 w 5559425"/>
              <a:gd name="connsiteY227" fmla="*/ 4598986 h 4676774"/>
              <a:gd name="connsiteX228" fmla="*/ 4924434 w 5559425"/>
              <a:gd name="connsiteY228" fmla="*/ 4637096 h 4676774"/>
              <a:gd name="connsiteX229" fmla="*/ 4828643 w 5559425"/>
              <a:gd name="connsiteY229" fmla="*/ 4676774 h 4676774"/>
              <a:gd name="connsiteX230" fmla="*/ 4572531 w 5559425"/>
              <a:gd name="connsiteY230" fmla="*/ 4676774 h 4676774"/>
              <a:gd name="connsiteX231" fmla="*/ 4476740 w 5559425"/>
              <a:gd name="connsiteY231" fmla="*/ 4637096 h 4676774"/>
              <a:gd name="connsiteX232" fmla="*/ 4451046 w 5559425"/>
              <a:gd name="connsiteY232" fmla="*/ 4598986 h 4676774"/>
              <a:gd name="connsiteX233" fmla="*/ 1063928 w 5559425"/>
              <a:gd name="connsiteY233" fmla="*/ 4598986 h 4676774"/>
              <a:gd name="connsiteX234" fmla="*/ 1038234 w 5559425"/>
              <a:gd name="connsiteY234" fmla="*/ 4637096 h 4676774"/>
              <a:gd name="connsiteX235" fmla="*/ 942443 w 5559425"/>
              <a:gd name="connsiteY235" fmla="*/ 4676774 h 4676774"/>
              <a:gd name="connsiteX236" fmla="*/ 686331 w 5559425"/>
              <a:gd name="connsiteY236" fmla="*/ 4676774 h 4676774"/>
              <a:gd name="connsiteX237" fmla="*/ 590540 w 5559425"/>
              <a:gd name="connsiteY237" fmla="*/ 4637096 h 4676774"/>
              <a:gd name="connsiteX238" fmla="*/ 564846 w 5559425"/>
              <a:gd name="connsiteY238" fmla="*/ 4598986 h 4676774"/>
              <a:gd name="connsiteX239" fmla="*/ 243414 w 5559425"/>
              <a:gd name="connsiteY239" fmla="*/ 4598986 h 4676774"/>
              <a:gd name="connsiteX240" fmla="*/ 0 w 5559425"/>
              <a:gd name="connsiteY240" fmla="*/ 4355572 h 4676774"/>
              <a:gd name="connsiteX241" fmla="*/ 0 w 5559425"/>
              <a:gd name="connsiteY241" fmla="*/ 1172100 h 4676774"/>
              <a:gd name="connsiteX242" fmla="*/ 243414 w 5559425"/>
              <a:gd name="connsiteY242" fmla="*/ 928686 h 4676774"/>
              <a:gd name="connsiteX243" fmla="*/ 1479061 w 5559425"/>
              <a:gd name="connsiteY243" fmla="*/ 928686 h 4676774"/>
              <a:gd name="connsiteX244" fmla="*/ 1489425 w 5559425"/>
              <a:gd name="connsiteY244" fmla="*/ 877352 h 4676774"/>
              <a:gd name="connsiteX245" fmla="*/ 1588552 w 5559425"/>
              <a:gd name="connsiteY245" fmla="*/ 778225 h 4676774"/>
              <a:gd name="connsiteX246" fmla="*/ 1606549 w 5559425"/>
              <a:gd name="connsiteY246" fmla="*/ 772638 h 4676774"/>
              <a:gd name="connsiteX247" fmla="*/ 1606549 w 5559425"/>
              <a:gd name="connsiteY247" fmla="*/ 454204 h 4676774"/>
              <a:gd name="connsiteX248" fmla="*/ 2060754 w 5559425"/>
              <a:gd name="connsiteY248" fmla="*/ 0 h 4676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5559425" h="4676774">
                <a:moveTo>
                  <a:pt x="2733675" y="1498599"/>
                </a:moveTo>
                <a:lnTo>
                  <a:pt x="2708275" y="1501774"/>
                </a:lnTo>
                <a:lnTo>
                  <a:pt x="2689225" y="1511299"/>
                </a:lnTo>
                <a:lnTo>
                  <a:pt x="2673350" y="1520824"/>
                </a:lnTo>
                <a:lnTo>
                  <a:pt x="2663825" y="1536699"/>
                </a:lnTo>
                <a:lnTo>
                  <a:pt x="2657475" y="1555749"/>
                </a:lnTo>
                <a:lnTo>
                  <a:pt x="2654300" y="1577974"/>
                </a:lnTo>
                <a:lnTo>
                  <a:pt x="2654300" y="1603374"/>
                </a:lnTo>
                <a:lnTo>
                  <a:pt x="2654300" y="1758949"/>
                </a:lnTo>
                <a:lnTo>
                  <a:pt x="2593975" y="1771649"/>
                </a:lnTo>
                <a:lnTo>
                  <a:pt x="2540000" y="1787524"/>
                </a:lnTo>
                <a:lnTo>
                  <a:pt x="2492375" y="1806574"/>
                </a:lnTo>
                <a:lnTo>
                  <a:pt x="2444750" y="1828799"/>
                </a:lnTo>
                <a:lnTo>
                  <a:pt x="2400300" y="1854199"/>
                </a:lnTo>
                <a:lnTo>
                  <a:pt x="2362200" y="1879599"/>
                </a:lnTo>
                <a:lnTo>
                  <a:pt x="2327275" y="1911349"/>
                </a:lnTo>
                <a:lnTo>
                  <a:pt x="2292350" y="1943099"/>
                </a:lnTo>
                <a:lnTo>
                  <a:pt x="2266950" y="1978024"/>
                </a:lnTo>
                <a:lnTo>
                  <a:pt x="2241550" y="2016124"/>
                </a:lnTo>
                <a:lnTo>
                  <a:pt x="2219325" y="2054224"/>
                </a:lnTo>
                <a:lnTo>
                  <a:pt x="2203450" y="2092324"/>
                </a:lnTo>
                <a:lnTo>
                  <a:pt x="2190750" y="2130424"/>
                </a:lnTo>
                <a:lnTo>
                  <a:pt x="2181225" y="2168524"/>
                </a:lnTo>
                <a:lnTo>
                  <a:pt x="2174875" y="2209799"/>
                </a:lnTo>
                <a:lnTo>
                  <a:pt x="2171700" y="2251074"/>
                </a:lnTo>
                <a:lnTo>
                  <a:pt x="2174875" y="2314574"/>
                </a:lnTo>
                <a:lnTo>
                  <a:pt x="2184400" y="2371724"/>
                </a:lnTo>
                <a:lnTo>
                  <a:pt x="2197100" y="2425699"/>
                </a:lnTo>
                <a:lnTo>
                  <a:pt x="2216150" y="2476499"/>
                </a:lnTo>
                <a:lnTo>
                  <a:pt x="2238375" y="2520949"/>
                </a:lnTo>
                <a:lnTo>
                  <a:pt x="2266950" y="2562224"/>
                </a:lnTo>
                <a:lnTo>
                  <a:pt x="2298700" y="2603499"/>
                </a:lnTo>
                <a:lnTo>
                  <a:pt x="2333625" y="2638424"/>
                </a:lnTo>
                <a:lnTo>
                  <a:pt x="2371725" y="2670174"/>
                </a:lnTo>
                <a:lnTo>
                  <a:pt x="2413000" y="2701924"/>
                </a:lnTo>
                <a:lnTo>
                  <a:pt x="2457450" y="2730499"/>
                </a:lnTo>
                <a:lnTo>
                  <a:pt x="2501900" y="2755899"/>
                </a:lnTo>
                <a:lnTo>
                  <a:pt x="2600325" y="2803524"/>
                </a:lnTo>
                <a:lnTo>
                  <a:pt x="2701925" y="2844799"/>
                </a:lnTo>
                <a:lnTo>
                  <a:pt x="2790825" y="2882899"/>
                </a:lnTo>
                <a:lnTo>
                  <a:pt x="2863850" y="2920999"/>
                </a:lnTo>
                <a:lnTo>
                  <a:pt x="2924175" y="2955924"/>
                </a:lnTo>
                <a:lnTo>
                  <a:pt x="2946400" y="2974974"/>
                </a:lnTo>
                <a:lnTo>
                  <a:pt x="2968625" y="2994024"/>
                </a:lnTo>
                <a:lnTo>
                  <a:pt x="2984500" y="3009899"/>
                </a:lnTo>
                <a:lnTo>
                  <a:pt x="3000375" y="3032124"/>
                </a:lnTo>
                <a:lnTo>
                  <a:pt x="3013075" y="3051174"/>
                </a:lnTo>
                <a:lnTo>
                  <a:pt x="3022600" y="3073399"/>
                </a:lnTo>
                <a:lnTo>
                  <a:pt x="3028950" y="3095624"/>
                </a:lnTo>
                <a:lnTo>
                  <a:pt x="3035300" y="3121024"/>
                </a:lnTo>
                <a:lnTo>
                  <a:pt x="3038475" y="3146424"/>
                </a:lnTo>
                <a:lnTo>
                  <a:pt x="3041650" y="3171824"/>
                </a:lnTo>
                <a:lnTo>
                  <a:pt x="3038475" y="3203574"/>
                </a:lnTo>
                <a:lnTo>
                  <a:pt x="3032125" y="3232149"/>
                </a:lnTo>
                <a:lnTo>
                  <a:pt x="3025775" y="3257549"/>
                </a:lnTo>
                <a:lnTo>
                  <a:pt x="3013075" y="3279774"/>
                </a:lnTo>
                <a:lnTo>
                  <a:pt x="2997200" y="3301999"/>
                </a:lnTo>
                <a:lnTo>
                  <a:pt x="2978150" y="3317874"/>
                </a:lnTo>
                <a:lnTo>
                  <a:pt x="2955925" y="3333749"/>
                </a:lnTo>
                <a:lnTo>
                  <a:pt x="2927350" y="3349624"/>
                </a:lnTo>
                <a:lnTo>
                  <a:pt x="2898775" y="3359149"/>
                </a:lnTo>
                <a:lnTo>
                  <a:pt x="2870200" y="3371849"/>
                </a:lnTo>
                <a:lnTo>
                  <a:pt x="2803525" y="3384549"/>
                </a:lnTo>
                <a:lnTo>
                  <a:pt x="2733675" y="3394074"/>
                </a:lnTo>
                <a:lnTo>
                  <a:pt x="2657475" y="3397249"/>
                </a:lnTo>
                <a:lnTo>
                  <a:pt x="2581275" y="3397249"/>
                </a:lnTo>
                <a:lnTo>
                  <a:pt x="2517775" y="3390899"/>
                </a:lnTo>
                <a:lnTo>
                  <a:pt x="2457450" y="3384549"/>
                </a:lnTo>
                <a:lnTo>
                  <a:pt x="2406650" y="3375024"/>
                </a:lnTo>
                <a:lnTo>
                  <a:pt x="2324100" y="3349624"/>
                </a:lnTo>
                <a:lnTo>
                  <a:pt x="2257425" y="3324224"/>
                </a:lnTo>
                <a:lnTo>
                  <a:pt x="2232025" y="3314699"/>
                </a:lnTo>
                <a:lnTo>
                  <a:pt x="2212975" y="3308349"/>
                </a:lnTo>
                <a:lnTo>
                  <a:pt x="2203450" y="3311524"/>
                </a:lnTo>
                <a:lnTo>
                  <a:pt x="2193925" y="3317874"/>
                </a:lnTo>
                <a:lnTo>
                  <a:pt x="2184400" y="3330574"/>
                </a:lnTo>
                <a:lnTo>
                  <a:pt x="2174875" y="3346449"/>
                </a:lnTo>
                <a:lnTo>
                  <a:pt x="2159000" y="3390899"/>
                </a:lnTo>
                <a:lnTo>
                  <a:pt x="2146300" y="3441699"/>
                </a:lnTo>
                <a:lnTo>
                  <a:pt x="2133600" y="3495674"/>
                </a:lnTo>
                <a:lnTo>
                  <a:pt x="2130425" y="3546474"/>
                </a:lnTo>
                <a:lnTo>
                  <a:pt x="2130425" y="3568699"/>
                </a:lnTo>
                <a:lnTo>
                  <a:pt x="2130425" y="3587749"/>
                </a:lnTo>
                <a:lnTo>
                  <a:pt x="2133600" y="3600449"/>
                </a:lnTo>
                <a:lnTo>
                  <a:pt x="2139950" y="3606799"/>
                </a:lnTo>
                <a:lnTo>
                  <a:pt x="2168525" y="3622674"/>
                </a:lnTo>
                <a:lnTo>
                  <a:pt x="2203450" y="3641724"/>
                </a:lnTo>
                <a:lnTo>
                  <a:pt x="2247900" y="3657599"/>
                </a:lnTo>
                <a:lnTo>
                  <a:pt x="2301875" y="3673474"/>
                </a:lnTo>
                <a:lnTo>
                  <a:pt x="2362200" y="3689349"/>
                </a:lnTo>
                <a:lnTo>
                  <a:pt x="2432050" y="3702049"/>
                </a:lnTo>
                <a:lnTo>
                  <a:pt x="2511425" y="3711574"/>
                </a:lnTo>
                <a:lnTo>
                  <a:pt x="2597150" y="3717924"/>
                </a:lnTo>
                <a:lnTo>
                  <a:pt x="2597150" y="3829049"/>
                </a:lnTo>
                <a:lnTo>
                  <a:pt x="2597150" y="3860799"/>
                </a:lnTo>
                <a:lnTo>
                  <a:pt x="2603500" y="3886199"/>
                </a:lnTo>
                <a:lnTo>
                  <a:pt x="2609850" y="3905249"/>
                </a:lnTo>
                <a:lnTo>
                  <a:pt x="2619375" y="3921124"/>
                </a:lnTo>
                <a:lnTo>
                  <a:pt x="2632075" y="3930649"/>
                </a:lnTo>
                <a:lnTo>
                  <a:pt x="2647950" y="3936999"/>
                </a:lnTo>
                <a:lnTo>
                  <a:pt x="2670175" y="3940174"/>
                </a:lnTo>
                <a:lnTo>
                  <a:pt x="2695575" y="3940174"/>
                </a:lnTo>
                <a:lnTo>
                  <a:pt x="2879725" y="3940174"/>
                </a:lnTo>
                <a:lnTo>
                  <a:pt x="2905125" y="3940174"/>
                </a:lnTo>
                <a:lnTo>
                  <a:pt x="2924175" y="3936999"/>
                </a:lnTo>
                <a:lnTo>
                  <a:pt x="2940050" y="3930649"/>
                </a:lnTo>
                <a:lnTo>
                  <a:pt x="2946400" y="3924299"/>
                </a:lnTo>
                <a:lnTo>
                  <a:pt x="2952750" y="3911599"/>
                </a:lnTo>
                <a:lnTo>
                  <a:pt x="2959100" y="3892549"/>
                </a:lnTo>
                <a:lnTo>
                  <a:pt x="2959100" y="3870324"/>
                </a:lnTo>
                <a:lnTo>
                  <a:pt x="2962275" y="3841749"/>
                </a:lnTo>
                <a:lnTo>
                  <a:pt x="2962275" y="3689349"/>
                </a:lnTo>
                <a:lnTo>
                  <a:pt x="3009900" y="3679824"/>
                </a:lnTo>
                <a:lnTo>
                  <a:pt x="3057525" y="3663949"/>
                </a:lnTo>
                <a:lnTo>
                  <a:pt x="3101975" y="3648074"/>
                </a:lnTo>
                <a:lnTo>
                  <a:pt x="3146425" y="3629024"/>
                </a:lnTo>
                <a:lnTo>
                  <a:pt x="3187700" y="3609974"/>
                </a:lnTo>
                <a:lnTo>
                  <a:pt x="3225800" y="3584574"/>
                </a:lnTo>
                <a:lnTo>
                  <a:pt x="3260725" y="3555999"/>
                </a:lnTo>
                <a:lnTo>
                  <a:pt x="3295650" y="3527424"/>
                </a:lnTo>
                <a:lnTo>
                  <a:pt x="3324225" y="3492499"/>
                </a:lnTo>
                <a:lnTo>
                  <a:pt x="3349625" y="3454399"/>
                </a:lnTo>
                <a:lnTo>
                  <a:pt x="3371850" y="3413124"/>
                </a:lnTo>
                <a:lnTo>
                  <a:pt x="3390900" y="3371849"/>
                </a:lnTo>
                <a:lnTo>
                  <a:pt x="3406775" y="3324224"/>
                </a:lnTo>
                <a:lnTo>
                  <a:pt x="3419475" y="3270249"/>
                </a:lnTo>
                <a:lnTo>
                  <a:pt x="3425825" y="3216274"/>
                </a:lnTo>
                <a:lnTo>
                  <a:pt x="3429000" y="3155949"/>
                </a:lnTo>
                <a:lnTo>
                  <a:pt x="3425825" y="3101974"/>
                </a:lnTo>
                <a:lnTo>
                  <a:pt x="3419475" y="3051174"/>
                </a:lnTo>
                <a:lnTo>
                  <a:pt x="3406775" y="3003549"/>
                </a:lnTo>
                <a:lnTo>
                  <a:pt x="3394075" y="2955924"/>
                </a:lnTo>
                <a:lnTo>
                  <a:pt x="3371850" y="2911474"/>
                </a:lnTo>
                <a:lnTo>
                  <a:pt x="3349625" y="2870199"/>
                </a:lnTo>
                <a:lnTo>
                  <a:pt x="3317875" y="2828924"/>
                </a:lnTo>
                <a:lnTo>
                  <a:pt x="3286125" y="2790824"/>
                </a:lnTo>
                <a:lnTo>
                  <a:pt x="3248025" y="2755899"/>
                </a:lnTo>
                <a:lnTo>
                  <a:pt x="3206750" y="2720974"/>
                </a:lnTo>
                <a:lnTo>
                  <a:pt x="3162300" y="2689224"/>
                </a:lnTo>
                <a:lnTo>
                  <a:pt x="3114675" y="2657474"/>
                </a:lnTo>
                <a:lnTo>
                  <a:pt x="3063875" y="2625724"/>
                </a:lnTo>
                <a:lnTo>
                  <a:pt x="3006725" y="2597149"/>
                </a:lnTo>
                <a:lnTo>
                  <a:pt x="2946400" y="2568574"/>
                </a:lnTo>
                <a:lnTo>
                  <a:pt x="2886075" y="2539999"/>
                </a:lnTo>
                <a:lnTo>
                  <a:pt x="2806700" y="2508249"/>
                </a:lnTo>
                <a:lnTo>
                  <a:pt x="2740025" y="2476499"/>
                </a:lnTo>
                <a:lnTo>
                  <a:pt x="2682875" y="2441574"/>
                </a:lnTo>
                <a:lnTo>
                  <a:pt x="2635250" y="2409824"/>
                </a:lnTo>
                <a:lnTo>
                  <a:pt x="2616200" y="2393949"/>
                </a:lnTo>
                <a:lnTo>
                  <a:pt x="2600325" y="2378074"/>
                </a:lnTo>
                <a:lnTo>
                  <a:pt x="2587625" y="2359024"/>
                </a:lnTo>
                <a:lnTo>
                  <a:pt x="2574925" y="2339974"/>
                </a:lnTo>
                <a:lnTo>
                  <a:pt x="2565400" y="2320924"/>
                </a:lnTo>
                <a:lnTo>
                  <a:pt x="2559050" y="2298699"/>
                </a:lnTo>
                <a:lnTo>
                  <a:pt x="2555875" y="2276474"/>
                </a:lnTo>
                <a:lnTo>
                  <a:pt x="2552700" y="2251074"/>
                </a:lnTo>
                <a:lnTo>
                  <a:pt x="2555875" y="2228849"/>
                </a:lnTo>
                <a:lnTo>
                  <a:pt x="2559050" y="2206624"/>
                </a:lnTo>
                <a:lnTo>
                  <a:pt x="2562225" y="2184399"/>
                </a:lnTo>
                <a:lnTo>
                  <a:pt x="2571750" y="2162174"/>
                </a:lnTo>
                <a:lnTo>
                  <a:pt x="2581275" y="2143124"/>
                </a:lnTo>
                <a:lnTo>
                  <a:pt x="2593975" y="2124074"/>
                </a:lnTo>
                <a:lnTo>
                  <a:pt x="2609850" y="2108199"/>
                </a:lnTo>
                <a:lnTo>
                  <a:pt x="2625725" y="2092324"/>
                </a:lnTo>
                <a:lnTo>
                  <a:pt x="2644775" y="2079624"/>
                </a:lnTo>
                <a:lnTo>
                  <a:pt x="2667000" y="2066924"/>
                </a:lnTo>
                <a:lnTo>
                  <a:pt x="2695575" y="2057399"/>
                </a:lnTo>
                <a:lnTo>
                  <a:pt x="2724150" y="2047874"/>
                </a:lnTo>
                <a:lnTo>
                  <a:pt x="2759075" y="2041524"/>
                </a:lnTo>
                <a:lnTo>
                  <a:pt x="2797175" y="2038349"/>
                </a:lnTo>
                <a:lnTo>
                  <a:pt x="2838450" y="2035174"/>
                </a:lnTo>
                <a:lnTo>
                  <a:pt x="2886075" y="2035174"/>
                </a:lnTo>
                <a:lnTo>
                  <a:pt x="2933700" y="2035174"/>
                </a:lnTo>
                <a:lnTo>
                  <a:pt x="2981325" y="2038349"/>
                </a:lnTo>
                <a:lnTo>
                  <a:pt x="3032125" y="2044699"/>
                </a:lnTo>
                <a:lnTo>
                  <a:pt x="3079750" y="2054224"/>
                </a:lnTo>
                <a:lnTo>
                  <a:pt x="3165475" y="2073274"/>
                </a:lnTo>
                <a:lnTo>
                  <a:pt x="3225800" y="2089149"/>
                </a:lnTo>
                <a:lnTo>
                  <a:pt x="3238500" y="2089149"/>
                </a:lnTo>
                <a:lnTo>
                  <a:pt x="3251200" y="2082799"/>
                </a:lnTo>
                <a:lnTo>
                  <a:pt x="3260725" y="2073274"/>
                </a:lnTo>
                <a:lnTo>
                  <a:pt x="3273425" y="2054224"/>
                </a:lnTo>
                <a:lnTo>
                  <a:pt x="3295650" y="2006599"/>
                </a:lnTo>
                <a:lnTo>
                  <a:pt x="3311525" y="1958974"/>
                </a:lnTo>
                <a:lnTo>
                  <a:pt x="3321050" y="1904999"/>
                </a:lnTo>
                <a:lnTo>
                  <a:pt x="3324225" y="1857374"/>
                </a:lnTo>
                <a:lnTo>
                  <a:pt x="3324225" y="1835149"/>
                </a:lnTo>
                <a:lnTo>
                  <a:pt x="3317875" y="1819274"/>
                </a:lnTo>
                <a:lnTo>
                  <a:pt x="3311525" y="1806574"/>
                </a:lnTo>
                <a:lnTo>
                  <a:pt x="3298825" y="1797049"/>
                </a:lnTo>
                <a:lnTo>
                  <a:pt x="3254375" y="1784349"/>
                </a:lnTo>
                <a:lnTo>
                  <a:pt x="3197225" y="1768474"/>
                </a:lnTo>
                <a:lnTo>
                  <a:pt x="3159125" y="1762124"/>
                </a:lnTo>
                <a:lnTo>
                  <a:pt x="3117850" y="1755774"/>
                </a:lnTo>
                <a:lnTo>
                  <a:pt x="3019425" y="1746249"/>
                </a:lnTo>
                <a:lnTo>
                  <a:pt x="3019425" y="1609724"/>
                </a:lnTo>
                <a:lnTo>
                  <a:pt x="3019425" y="1555749"/>
                </a:lnTo>
                <a:lnTo>
                  <a:pt x="3016250" y="1533524"/>
                </a:lnTo>
                <a:lnTo>
                  <a:pt x="3009900" y="1520824"/>
                </a:lnTo>
                <a:lnTo>
                  <a:pt x="3003550" y="1511299"/>
                </a:lnTo>
                <a:lnTo>
                  <a:pt x="2990850" y="1501774"/>
                </a:lnTo>
                <a:lnTo>
                  <a:pt x="2968625" y="1498599"/>
                </a:lnTo>
                <a:lnTo>
                  <a:pt x="2943225" y="1498599"/>
                </a:lnTo>
                <a:lnTo>
                  <a:pt x="2762250" y="1498599"/>
                </a:lnTo>
                <a:close/>
                <a:moveTo>
                  <a:pt x="2077933" y="438148"/>
                </a:moveTo>
                <a:cubicBezTo>
                  <a:pt x="2061771" y="438148"/>
                  <a:pt x="2048669" y="451250"/>
                  <a:pt x="2048669" y="467412"/>
                </a:cubicBezTo>
                <a:lnTo>
                  <a:pt x="2048669" y="769928"/>
                </a:lnTo>
                <a:lnTo>
                  <a:pt x="2075397" y="778225"/>
                </a:lnTo>
                <a:cubicBezTo>
                  <a:pt x="2119967" y="797076"/>
                  <a:pt x="2155673" y="832782"/>
                  <a:pt x="2174524" y="877352"/>
                </a:cubicBezTo>
                <a:lnTo>
                  <a:pt x="2184888" y="928686"/>
                </a:lnTo>
                <a:lnTo>
                  <a:pt x="3371361" y="928686"/>
                </a:lnTo>
                <a:lnTo>
                  <a:pt x="3381725" y="877352"/>
                </a:lnTo>
                <a:cubicBezTo>
                  <a:pt x="3400577" y="832782"/>
                  <a:pt x="3436283" y="797076"/>
                  <a:pt x="3480853" y="778224"/>
                </a:cubicBezTo>
                <a:lnTo>
                  <a:pt x="3507582" y="769927"/>
                </a:lnTo>
                <a:lnTo>
                  <a:pt x="3507582" y="467412"/>
                </a:lnTo>
                <a:cubicBezTo>
                  <a:pt x="3507582" y="451250"/>
                  <a:pt x="3494480" y="438148"/>
                  <a:pt x="3478318" y="438148"/>
                </a:cubicBezTo>
                <a:close/>
                <a:moveTo>
                  <a:pt x="2060754" y="0"/>
                </a:moveTo>
                <a:lnTo>
                  <a:pt x="3495494" y="0"/>
                </a:lnTo>
                <a:cubicBezTo>
                  <a:pt x="3746344" y="0"/>
                  <a:pt x="3949699" y="203354"/>
                  <a:pt x="3949699" y="454204"/>
                </a:cubicBezTo>
                <a:lnTo>
                  <a:pt x="3949699" y="772638"/>
                </a:lnTo>
                <a:lnTo>
                  <a:pt x="3967697" y="778224"/>
                </a:lnTo>
                <a:cubicBezTo>
                  <a:pt x="4012267" y="797076"/>
                  <a:pt x="4047973" y="832782"/>
                  <a:pt x="4066824" y="877352"/>
                </a:cubicBezTo>
                <a:lnTo>
                  <a:pt x="4077188" y="928686"/>
                </a:lnTo>
                <a:lnTo>
                  <a:pt x="5316011" y="928686"/>
                </a:lnTo>
                <a:cubicBezTo>
                  <a:pt x="5450445" y="928686"/>
                  <a:pt x="5559425" y="1037666"/>
                  <a:pt x="5559425" y="1172100"/>
                </a:cubicBezTo>
                <a:lnTo>
                  <a:pt x="5559425" y="4355572"/>
                </a:lnTo>
                <a:cubicBezTo>
                  <a:pt x="5559425" y="4490006"/>
                  <a:pt x="5450445" y="4598986"/>
                  <a:pt x="5316011" y="4598986"/>
                </a:cubicBezTo>
                <a:lnTo>
                  <a:pt x="4950129" y="4598986"/>
                </a:lnTo>
                <a:lnTo>
                  <a:pt x="4924434" y="4637096"/>
                </a:lnTo>
                <a:cubicBezTo>
                  <a:pt x="4899919" y="4661611"/>
                  <a:pt x="4866052" y="4676774"/>
                  <a:pt x="4828643" y="4676774"/>
                </a:cubicBezTo>
                <a:lnTo>
                  <a:pt x="4572531" y="4676774"/>
                </a:lnTo>
                <a:cubicBezTo>
                  <a:pt x="4535123" y="4676774"/>
                  <a:pt x="4501256" y="4661611"/>
                  <a:pt x="4476740" y="4637096"/>
                </a:cubicBezTo>
                <a:lnTo>
                  <a:pt x="4451046" y="4598986"/>
                </a:lnTo>
                <a:lnTo>
                  <a:pt x="1063928" y="4598986"/>
                </a:lnTo>
                <a:lnTo>
                  <a:pt x="1038234" y="4637096"/>
                </a:lnTo>
                <a:cubicBezTo>
                  <a:pt x="1013719" y="4661611"/>
                  <a:pt x="979851" y="4676774"/>
                  <a:pt x="942443" y="4676774"/>
                </a:cubicBezTo>
                <a:lnTo>
                  <a:pt x="686331" y="4676774"/>
                </a:lnTo>
                <a:cubicBezTo>
                  <a:pt x="648922" y="4676774"/>
                  <a:pt x="615055" y="4661611"/>
                  <a:pt x="590540" y="4637096"/>
                </a:cubicBezTo>
                <a:lnTo>
                  <a:pt x="564846" y="4598986"/>
                </a:lnTo>
                <a:lnTo>
                  <a:pt x="243414" y="4598986"/>
                </a:lnTo>
                <a:cubicBezTo>
                  <a:pt x="108980" y="4598986"/>
                  <a:pt x="0" y="4490006"/>
                  <a:pt x="0" y="4355572"/>
                </a:cubicBezTo>
                <a:lnTo>
                  <a:pt x="0" y="1172100"/>
                </a:lnTo>
                <a:cubicBezTo>
                  <a:pt x="0" y="1037666"/>
                  <a:pt x="108980" y="928686"/>
                  <a:pt x="243414" y="928686"/>
                </a:cubicBezTo>
                <a:lnTo>
                  <a:pt x="1479061" y="928686"/>
                </a:lnTo>
                <a:lnTo>
                  <a:pt x="1489425" y="877352"/>
                </a:lnTo>
                <a:cubicBezTo>
                  <a:pt x="1508276" y="832782"/>
                  <a:pt x="1543982" y="797076"/>
                  <a:pt x="1588552" y="778225"/>
                </a:cubicBezTo>
                <a:lnTo>
                  <a:pt x="1606549" y="772638"/>
                </a:lnTo>
                <a:lnTo>
                  <a:pt x="1606549" y="454204"/>
                </a:lnTo>
                <a:cubicBezTo>
                  <a:pt x="1606549" y="203354"/>
                  <a:pt x="1809904" y="0"/>
                  <a:pt x="2060754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/>
              <a:ea typeface="宋体"/>
              <a:cs typeface="+mn-ea"/>
              <a:sym typeface="+mn-lt"/>
            </a:endParaRPr>
          </a:p>
        </p:txBody>
      </p:sp>
      <p:sp>
        <p:nvSpPr>
          <p:cNvPr id="23" name="KSO_Shape"/>
          <p:cNvSpPr/>
          <p:nvPr/>
        </p:nvSpPr>
        <p:spPr>
          <a:xfrm>
            <a:off x="3305363" y="2479716"/>
            <a:ext cx="391463" cy="575680"/>
          </a:xfrm>
          <a:custGeom>
            <a:avLst/>
            <a:gdLst>
              <a:gd name="connsiteX0" fmla="*/ 487089 w 709759"/>
              <a:gd name="connsiteY0" fmla="*/ 0 h 1043506"/>
              <a:gd name="connsiteX1" fmla="*/ 681925 w 709759"/>
              <a:gd name="connsiteY1" fmla="*/ 41740 h 1043506"/>
              <a:gd name="connsiteX2" fmla="*/ 640175 w 709759"/>
              <a:gd name="connsiteY2" fmla="*/ 222615 h 1043506"/>
              <a:gd name="connsiteX3" fmla="*/ 501006 w 709759"/>
              <a:gd name="connsiteY3" fmla="*/ 194788 h 1043506"/>
              <a:gd name="connsiteX4" fmla="*/ 361838 w 709759"/>
              <a:gd name="connsiteY4" fmla="*/ 347835 h 1043506"/>
              <a:gd name="connsiteX5" fmla="*/ 375755 w 709759"/>
              <a:gd name="connsiteY5" fmla="*/ 459143 h 1043506"/>
              <a:gd name="connsiteX6" fmla="*/ 584507 w 709759"/>
              <a:gd name="connsiteY6" fmla="*/ 459143 h 1043506"/>
              <a:gd name="connsiteX7" fmla="*/ 584507 w 709759"/>
              <a:gd name="connsiteY7" fmla="*/ 626104 h 1043506"/>
              <a:gd name="connsiteX8" fmla="*/ 389672 w 709759"/>
              <a:gd name="connsiteY8" fmla="*/ 626104 h 1043506"/>
              <a:gd name="connsiteX9" fmla="*/ 375755 w 709759"/>
              <a:gd name="connsiteY9" fmla="*/ 737411 h 1043506"/>
              <a:gd name="connsiteX10" fmla="*/ 292254 w 709759"/>
              <a:gd name="connsiteY10" fmla="*/ 848718 h 1043506"/>
              <a:gd name="connsiteX11" fmla="*/ 709759 w 709759"/>
              <a:gd name="connsiteY11" fmla="*/ 848718 h 1043506"/>
              <a:gd name="connsiteX12" fmla="*/ 709759 w 709759"/>
              <a:gd name="connsiteY12" fmla="*/ 1043506 h 1043506"/>
              <a:gd name="connsiteX13" fmla="*/ 0 w 709759"/>
              <a:gd name="connsiteY13" fmla="*/ 1043506 h 1043506"/>
              <a:gd name="connsiteX14" fmla="*/ 0 w 709759"/>
              <a:gd name="connsiteY14" fmla="*/ 918285 h 1043506"/>
              <a:gd name="connsiteX15" fmla="*/ 180919 w 709759"/>
              <a:gd name="connsiteY15" fmla="*/ 681757 h 1043506"/>
              <a:gd name="connsiteX16" fmla="*/ 167002 w 709759"/>
              <a:gd name="connsiteY16" fmla="*/ 626104 h 1043506"/>
              <a:gd name="connsiteX17" fmla="*/ 13917 w 709759"/>
              <a:gd name="connsiteY17" fmla="*/ 626104 h 1043506"/>
              <a:gd name="connsiteX18" fmla="*/ 13917 w 709759"/>
              <a:gd name="connsiteY18" fmla="*/ 459143 h 1043506"/>
              <a:gd name="connsiteX19" fmla="*/ 139168 w 709759"/>
              <a:gd name="connsiteY19" fmla="*/ 459143 h 1043506"/>
              <a:gd name="connsiteX20" fmla="*/ 139168 w 709759"/>
              <a:gd name="connsiteY20" fmla="*/ 333922 h 1043506"/>
              <a:gd name="connsiteX21" fmla="*/ 487089 w 709759"/>
              <a:gd name="connsiteY21" fmla="*/ 0 h 1043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09759" h="1043506">
                <a:moveTo>
                  <a:pt x="487089" y="0"/>
                </a:moveTo>
                <a:cubicBezTo>
                  <a:pt x="570591" y="0"/>
                  <a:pt x="640175" y="27827"/>
                  <a:pt x="681925" y="41740"/>
                </a:cubicBezTo>
                <a:cubicBezTo>
                  <a:pt x="681925" y="41740"/>
                  <a:pt x="681925" y="41740"/>
                  <a:pt x="640175" y="222615"/>
                </a:cubicBezTo>
                <a:cubicBezTo>
                  <a:pt x="598424" y="208701"/>
                  <a:pt x="556674" y="194788"/>
                  <a:pt x="501006" y="194788"/>
                </a:cubicBezTo>
                <a:cubicBezTo>
                  <a:pt x="389672" y="194788"/>
                  <a:pt x="361838" y="264355"/>
                  <a:pt x="361838" y="347835"/>
                </a:cubicBezTo>
                <a:cubicBezTo>
                  <a:pt x="361838" y="389576"/>
                  <a:pt x="361838" y="417402"/>
                  <a:pt x="375755" y="459143"/>
                </a:cubicBezTo>
                <a:cubicBezTo>
                  <a:pt x="375755" y="459143"/>
                  <a:pt x="375755" y="459143"/>
                  <a:pt x="584507" y="459143"/>
                </a:cubicBezTo>
                <a:cubicBezTo>
                  <a:pt x="584507" y="459143"/>
                  <a:pt x="584507" y="459143"/>
                  <a:pt x="584507" y="626104"/>
                </a:cubicBezTo>
                <a:cubicBezTo>
                  <a:pt x="584507" y="626104"/>
                  <a:pt x="584507" y="626104"/>
                  <a:pt x="389672" y="626104"/>
                </a:cubicBezTo>
                <a:cubicBezTo>
                  <a:pt x="389672" y="667844"/>
                  <a:pt x="389672" y="695671"/>
                  <a:pt x="375755" y="737411"/>
                </a:cubicBezTo>
                <a:cubicBezTo>
                  <a:pt x="361838" y="779151"/>
                  <a:pt x="334004" y="806978"/>
                  <a:pt x="292254" y="848718"/>
                </a:cubicBezTo>
                <a:cubicBezTo>
                  <a:pt x="292254" y="848718"/>
                  <a:pt x="292254" y="848718"/>
                  <a:pt x="709759" y="848718"/>
                </a:cubicBezTo>
                <a:lnTo>
                  <a:pt x="709759" y="1043506"/>
                </a:lnTo>
                <a:cubicBezTo>
                  <a:pt x="709759" y="1043506"/>
                  <a:pt x="709759" y="1043506"/>
                  <a:pt x="0" y="1043506"/>
                </a:cubicBezTo>
                <a:cubicBezTo>
                  <a:pt x="0" y="1043506"/>
                  <a:pt x="0" y="1043506"/>
                  <a:pt x="0" y="918285"/>
                </a:cubicBezTo>
                <a:cubicBezTo>
                  <a:pt x="83501" y="876545"/>
                  <a:pt x="167002" y="793065"/>
                  <a:pt x="180919" y="681757"/>
                </a:cubicBezTo>
                <a:cubicBezTo>
                  <a:pt x="180919" y="667844"/>
                  <a:pt x="180919" y="640017"/>
                  <a:pt x="167002" y="626104"/>
                </a:cubicBezTo>
                <a:cubicBezTo>
                  <a:pt x="167002" y="626104"/>
                  <a:pt x="167002" y="626104"/>
                  <a:pt x="13917" y="626104"/>
                </a:cubicBezTo>
                <a:cubicBezTo>
                  <a:pt x="13917" y="626104"/>
                  <a:pt x="13917" y="626104"/>
                  <a:pt x="13917" y="459143"/>
                </a:cubicBezTo>
                <a:cubicBezTo>
                  <a:pt x="13917" y="459143"/>
                  <a:pt x="13917" y="459143"/>
                  <a:pt x="139168" y="459143"/>
                </a:cubicBezTo>
                <a:cubicBezTo>
                  <a:pt x="139168" y="417402"/>
                  <a:pt x="139168" y="375662"/>
                  <a:pt x="139168" y="333922"/>
                </a:cubicBezTo>
                <a:cubicBezTo>
                  <a:pt x="139168" y="139134"/>
                  <a:pt x="278337" y="0"/>
                  <a:pt x="487089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Calibri"/>
              <a:ea typeface="宋体"/>
              <a:cs typeface="+mn-ea"/>
              <a:sym typeface="+mn-lt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784756" y="3882597"/>
            <a:ext cx="1605529" cy="109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2698330" y="3882597"/>
            <a:ext cx="1605529" cy="109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4621934" y="3882597"/>
            <a:ext cx="1605529" cy="109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6545538" y="3882597"/>
            <a:ext cx="1605529" cy="109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3226635" y="2031742"/>
            <a:ext cx="2861520" cy="2733981"/>
            <a:chOff x="5370513" y="2749550"/>
            <a:chExt cx="1958975" cy="1871663"/>
          </a:xfrm>
        </p:grpSpPr>
        <p:grpSp>
          <p:nvGrpSpPr>
            <p:cNvPr id="28" name="组合 27"/>
            <p:cNvGrpSpPr>
              <a:grpSpLocks/>
            </p:cNvGrpSpPr>
            <p:nvPr/>
          </p:nvGrpSpPr>
          <p:grpSpPr bwMode="auto">
            <a:xfrm>
              <a:off x="5370513" y="2749550"/>
              <a:ext cx="1958975" cy="1871663"/>
              <a:chOff x="3065829" y="2668267"/>
              <a:chExt cx="1872107" cy="1761728"/>
            </a:xfrm>
            <a:solidFill>
              <a:srgbClr val="15A681"/>
            </a:solidFill>
          </p:grpSpPr>
          <p:sp>
            <p:nvSpPr>
              <p:cNvPr id="32" name="椭圆 31"/>
              <p:cNvSpPr/>
              <p:nvPr/>
            </p:nvSpPr>
            <p:spPr>
              <a:xfrm>
                <a:off x="3114376" y="2668267"/>
                <a:ext cx="1762875" cy="176172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15A681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4441842" y="2760911"/>
                <a:ext cx="119852" cy="11954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439037" y="2760911"/>
                <a:ext cx="119851" cy="11954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065829" y="3493096"/>
                <a:ext cx="119851" cy="11954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4818084" y="3493096"/>
                <a:ext cx="119852" cy="11954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4441842" y="4223788"/>
                <a:ext cx="119852" cy="11954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439037" y="4201373"/>
                <a:ext cx="119851" cy="119540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39" name="组合 46"/>
              <p:cNvGrpSpPr>
                <a:grpSpLocks/>
              </p:cNvGrpSpPr>
              <p:nvPr/>
            </p:nvGrpSpPr>
            <p:grpSpPr bwMode="auto">
              <a:xfrm>
                <a:off x="3269294" y="2943617"/>
                <a:ext cx="1465544" cy="1202498"/>
                <a:chOff x="3269294" y="2943617"/>
                <a:chExt cx="1465544" cy="1202498"/>
              </a:xfrm>
              <a:grpFill/>
            </p:grpSpPr>
            <p:sp>
              <p:nvSpPr>
                <p:cNvPr id="40" name="任意多边形 47"/>
                <p:cNvSpPr/>
                <p:nvPr/>
              </p:nvSpPr>
              <p:spPr>
                <a:xfrm>
                  <a:off x="4281029" y="2955164"/>
                  <a:ext cx="153228" cy="213679"/>
                </a:xfrm>
                <a:custGeom>
                  <a:avLst/>
                  <a:gdLst>
                    <a:gd name="connsiteX0" fmla="*/ 0 w 425885"/>
                    <a:gd name="connsiteY0" fmla="*/ 588724 h 588724"/>
                    <a:gd name="connsiteX1" fmla="*/ 425885 w 425885"/>
                    <a:gd name="connsiteY1" fmla="*/ 0 h 58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5885" h="588724">
                      <a:moveTo>
                        <a:pt x="0" y="588724"/>
                      </a:moveTo>
                      <a:lnTo>
                        <a:pt x="425885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rgbClr val="15A681"/>
                  </a:solidFill>
                  <a:prstDash val="solid"/>
                  <a:miter lim="800000"/>
                  <a:tailEnd type="stealth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41" name="任意多边形 48"/>
                <p:cNvSpPr/>
                <p:nvPr/>
              </p:nvSpPr>
              <p:spPr>
                <a:xfrm flipV="1">
                  <a:off x="4475219" y="3525970"/>
                  <a:ext cx="259425" cy="43334"/>
                </a:xfrm>
                <a:custGeom>
                  <a:avLst/>
                  <a:gdLst>
                    <a:gd name="connsiteX0" fmla="*/ 0 w 739035"/>
                    <a:gd name="connsiteY0" fmla="*/ 0 h 0"/>
                    <a:gd name="connsiteX1" fmla="*/ 739035 w 739035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39035">
                      <a:moveTo>
                        <a:pt x="0" y="0"/>
                      </a:moveTo>
                      <a:lnTo>
                        <a:pt x="739035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rgbClr val="15A681"/>
                  </a:solidFill>
                  <a:prstDash val="solid"/>
                  <a:miter lim="800000"/>
                  <a:tailEnd type="stealth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42" name="任意多边形 49"/>
                <p:cNvSpPr/>
                <p:nvPr/>
              </p:nvSpPr>
              <p:spPr>
                <a:xfrm>
                  <a:off x="3595298" y="2943210"/>
                  <a:ext cx="142608" cy="213679"/>
                </a:xfrm>
                <a:custGeom>
                  <a:avLst/>
                  <a:gdLst>
                    <a:gd name="connsiteX0" fmla="*/ 413359 w 413359"/>
                    <a:gd name="connsiteY0" fmla="*/ 588724 h 588724"/>
                    <a:gd name="connsiteX1" fmla="*/ 0 w 413359"/>
                    <a:gd name="connsiteY1" fmla="*/ 0 h 58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359" h="588724">
                      <a:moveTo>
                        <a:pt x="413359" y="588724"/>
                      </a:moveTo>
                      <a:lnTo>
                        <a:pt x="0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rgbClr val="15A681"/>
                  </a:solidFill>
                  <a:prstDash val="solid"/>
                  <a:miter lim="800000"/>
                  <a:tailEnd type="stealth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43" name="任意多边形 50"/>
                <p:cNvSpPr/>
                <p:nvPr/>
              </p:nvSpPr>
              <p:spPr>
                <a:xfrm>
                  <a:off x="3269121" y="3557350"/>
                  <a:ext cx="247288" cy="43333"/>
                </a:xfrm>
                <a:custGeom>
                  <a:avLst/>
                  <a:gdLst>
                    <a:gd name="connsiteX0" fmla="*/ 726510 w 726510"/>
                    <a:gd name="connsiteY0" fmla="*/ 0 h 0"/>
                    <a:gd name="connsiteX1" fmla="*/ 0 w 726510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26510">
                      <a:moveTo>
                        <a:pt x="726510" y="0"/>
                      </a:moveTo>
                      <a:lnTo>
                        <a:pt x="0" y="0"/>
                      </a:lnTo>
                    </a:path>
                  </a:pathLst>
                </a:custGeom>
                <a:grpFill/>
                <a:ln w="38100" cap="flat" cmpd="sng" algn="ctr">
                  <a:solidFill>
                    <a:srgbClr val="15A681"/>
                  </a:solidFill>
                  <a:prstDash val="solid"/>
                  <a:miter lim="800000"/>
                  <a:tailEnd type="stealth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44" name="任意多边形 51"/>
                <p:cNvSpPr/>
                <p:nvPr/>
              </p:nvSpPr>
              <p:spPr>
                <a:xfrm>
                  <a:off x="3581645" y="3936891"/>
                  <a:ext cx="156261" cy="209196"/>
                </a:xfrm>
                <a:custGeom>
                  <a:avLst/>
                  <a:gdLst>
                    <a:gd name="connsiteX0" fmla="*/ 425885 w 425885"/>
                    <a:gd name="connsiteY0" fmla="*/ 0 h 576197"/>
                    <a:gd name="connsiteX1" fmla="*/ 0 w 425885"/>
                    <a:gd name="connsiteY1" fmla="*/ 576197 h 576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5885" h="576197">
                      <a:moveTo>
                        <a:pt x="425885" y="0"/>
                      </a:moveTo>
                      <a:lnTo>
                        <a:pt x="0" y="576197"/>
                      </a:lnTo>
                    </a:path>
                  </a:pathLst>
                </a:custGeom>
                <a:grpFill/>
                <a:ln w="38100" cap="flat" cmpd="sng" algn="ctr">
                  <a:solidFill>
                    <a:srgbClr val="15A681"/>
                  </a:solidFill>
                  <a:prstDash val="solid"/>
                  <a:miter lim="800000"/>
                  <a:tailEnd type="stealth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45" name="任意多边形 52"/>
                <p:cNvSpPr/>
                <p:nvPr/>
              </p:nvSpPr>
              <p:spPr>
                <a:xfrm>
                  <a:off x="4267376" y="3936891"/>
                  <a:ext cx="141090" cy="209196"/>
                </a:xfrm>
                <a:custGeom>
                  <a:avLst/>
                  <a:gdLst>
                    <a:gd name="connsiteX0" fmla="*/ 0 w 388307"/>
                    <a:gd name="connsiteY0" fmla="*/ 0 h 576197"/>
                    <a:gd name="connsiteX1" fmla="*/ 388307 w 388307"/>
                    <a:gd name="connsiteY1" fmla="*/ 576197 h 576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88307" h="576197">
                      <a:moveTo>
                        <a:pt x="0" y="0"/>
                      </a:moveTo>
                      <a:lnTo>
                        <a:pt x="388307" y="576197"/>
                      </a:lnTo>
                    </a:path>
                  </a:pathLst>
                </a:custGeom>
                <a:grpFill/>
                <a:ln w="38100" cap="flat" cmpd="sng" algn="ctr">
                  <a:solidFill>
                    <a:srgbClr val="15A681"/>
                  </a:solidFill>
                  <a:prstDash val="solid"/>
                  <a:miter lim="800000"/>
                  <a:tailEnd type="stealth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  <p:grpSp>
          <p:nvGrpSpPr>
            <p:cNvPr id="29" name="组合 28"/>
            <p:cNvGrpSpPr>
              <a:grpSpLocks/>
            </p:cNvGrpSpPr>
            <p:nvPr/>
          </p:nvGrpSpPr>
          <p:grpSpPr bwMode="auto">
            <a:xfrm>
              <a:off x="5853113" y="3189288"/>
              <a:ext cx="979487" cy="993775"/>
              <a:chOff x="3254772" y="2872916"/>
              <a:chExt cx="936104" cy="936104"/>
            </a:xfrm>
            <a:solidFill>
              <a:srgbClr val="15A681"/>
            </a:solidFill>
          </p:grpSpPr>
          <p:sp>
            <p:nvSpPr>
              <p:cNvPr id="30" name="椭圆 29"/>
              <p:cNvSpPr/>
              <p:nvPr/>
            </p:nvSpPr>
            <p:spPr>
              <a:xfrm>
                <a:off x="3254772" y="2872916"/>
                <a:ext cx="936104" cy="93610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1" name="矩形 58"/>
              <p:cNvSpPr>
                <a:spLocks noChangeArrowheads="1"/>
              </p:cNvSpPr>
              <p:nvPr/>
            </p:nvSpPr>
            <p:spPr bwMode="auto">
              <a:xfrm>
                <a:off x="3529898" y="3240733"/>
                <a:ext cx="385851" cy="1959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方正正黑简体" pitchFamily="2" charset="-122"/>
                    <a:ea typeface="方正正黑简体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方正正黑简体" pitchFamily="2" charset="-122"/>
                    <a:ea typeface="方正正黑简体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方正正黑简体" pitchFamily="2" charset="-122"/>
                    <a:ea typeface="方正正黑简体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方正正黑简体" pitchFamily="2" charset="-122"/>
                    <a:ea typeface="方正正黑简体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方正正黑简体" pitchFamily="2" charset="-122"/>
                    <a:ea typeface="方正正黑简体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itchFamily="2" charset="-122"/>
                    <a:ea typeface="方正正黑简体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itchFamily="2" charset="-122"/>
                    <a:ea typeface="方正正黑简体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itchFamily="2" charset="-122"/>
                    <a:ea typeface="方正正黑简体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方正正黑简体" pitchFamily="2" charset="-122"/>
                    <a:ea typeface="方正正黑简体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r>
                  <a:rPr kumimoji="0" lang="en-US" altLang="zh-CN" sz="15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endPara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179512" y="1844824"/>
            <a:ext cx="2638997" cy="66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179512" y="3099349"/>
            <a:ext cx="2638997" cy="66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179512" y="4207781"/>
            <a:ext cx="2638997" cy="66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6282941" y="1844824"/>
            <a:ext cx="2638997" cy="66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6282941" y="3099349"/>
            <a:ext cx="2638997" cy="66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1" name="Rectangle 24"/>
          <p:cNvSpPr>
            <a:spLocks noChangeArrowheads="1"/>
          </p:cNvSpPr>
          <p:nvPr/>
        </p:nvSpPr>
        <p:spPr bwMode="auto">
          <a:xfrm>
            <a:off x="6282941" y="4207781"/>
            <a:ext cx="2638997" cy="66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33"/>
          <p:cNvSpPr/>
          <p:nvPr/>
        </p:nvSpPr>
        <p:spPr bwMode="auto">
          <a:xfrm rot="5400000">
            <a:off x="249897" y="2067859"/>
            <a:ext cx="2704153" cy="1393988"/>
          </a:xfrm>
          <a:prstGeom prst="roundRect">
            <a:avLst>
              <a:gd name="adj" fmla="val 50000"/>
            </a:avLst>
          </a:prstGeom>
          <a:solidFill>
            <a:srgbClr val="F8FEFC"/>
          </a:solidFill>
          <a:ln w="34925" cap="flat" cmpd="sng" algn="ctr">
            <a:solidFill>
              <a:srgbClr val="15A68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1056223" y="1574953"/>
            <a:ext cx="1091501" cy="1089679"/>
          </a:xfrm>
          <a:prstGeom prst="ellipse">
            <a:avLst/>
          </a:prstGeom>
          <a:solidFill>
            <a:srgbClr val="F8FEFC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Text Box 39"/>
          <p:cNvSpPr txBox="1">
            <a:spLocks noChangeArrowheads="1"/>
          </p:cNvSpPr>
          <p:nvPr/>
        </p:nvSpPr>
        <p:spPr bwMode="auto">
          <a:xfrm>
            <a:off x="1002972" y="1510730"/>
            <a:ext cx="119799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r>
              <a:rPr lang="en-US" altLang="zh-CN" sz="3200" b="1" spc="50" dirty="0">
                <a:ln w="11430"/>
                <a:solidFill>
                  <a:srgbClr val="15A6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1</a:t>
            </a:r>
          </a:p>
        </p:txBody>
      </p:sp>
      <p:sp>
        <p:nvSpPr>
          <p:cNvPr id="28" name="矩形 261"/>
          <p:cNvSpPr>
            <a:spLocks noChangeArrowheads="1"/>
          </p:cNvSpPr>
          <p:nvPr/>
        </p:nvSpPr>
        <p:spPr bwMode="auto">
          <a:xfrm>
            <a:off x="1238966" y="2195151"/>
            <a:ext cx="800219" cy="276999"/>
          </a:xfrm>
          <a:prstGeom prst="rect">
            <a:avLst/>
          </a:prstGeom>
          <a:solidFill>
            <a:srgbClr val="F8FE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15A6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圆角矩形 40"/>
          <p:cNvSpPr/>
          <p:nvPr/>
        </p:nvSpPr>
        <p:spPr bwMode="auto">
          <a:xfrm rot="5400000">
            <a:off x="2243390" y="2067859"/>
            <a:ext cx="2704153" cy="1393988"/>
          </a:xfrm>
          <a:prstGeom prst="roundRect">
            <a:avLst>
              <a:gd name="adj" fmla="val 50000"/>
            </a:avLst>
          </a:prstGeom>
          <a:solidFill>
            <a:srgbClr val="F8FEFC"/>
          </a:solidFill>
          <a:ln w="34925" cap="flat" cmpd="sng" algn="ctr">
            <a:solidFill>
              <a:srgbClr val="15A68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3049716" y="1574953"/>
            <a:ext cx="1091501" cy="1089679"/>
          </a:xfrm>
          <a:prstGeom prst="ellipse">
            <a:avLst/>
          </a:prstGeom>
          <a:solidFill>
            <a:srgbClr val="F8FEFC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Text Box 39"/>
          <p:cNvSpPr txBox="1">
            <a:spLocks noChangeArrowheads="1"/>
          </p:cNvSpPr>
          <p:nvPr/>
        </p:nvSpPr>
        <p:spPr bwMode="auto">
          <a:xfrm>
            <a:off x="2996465" y="1510730"/>
            <a:ext cx="119799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r>
              <a:rPr lang="en-US" altLang="zh-CN" sz="3200" b="1" spc="50" dirty="0">
                <a:ln w="11430"/>
                <a:solidFill>
                  <a:srgbClr val="15A6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2</a:t>
            </a:r>
          </a:p>
        </p:txBody>
      </p:sp>
      <p:sp>
        <p:nvSpPr>
          <p:cNvPr id="32" name="矩形 261"/>
          <p:cNvSpPr>
            <a:spLocks noChangeArrowheads="1"/>
          </p:cNvSpPr>
          <p:nvPr/>
        </p:nvSpPr>
        <p:spPr bwMode="auto">
          <a:xfrm>
            <a:off x="3232458" y="2195151"/>
            <a:ext cx="800219" cy="276999"/>
          </a:xfrm>
          <a:prstGeom prst="rect">
            <a:avLst/>
          </a:prstGeom>
          <a:solidFill>
            <a:srgbClr val="F8FE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15A6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圆角矩形 67"/>
          <p:cNvSpPr/>
          <p:nvPr/>
        </p:nvSpPr>
        <p:spPr bwMode="auto">
          <a:xfrm rot="5400000">
            <a:off x="4241438" y="2068770"/>
            <a:ext cx="2704153" cy="1392165"/>
          </a:xfrm>
          <a:prstGeom prst="roundRect">
            <a:avLst>
              <a:gd name="adj" fmla="val 50000"/>
            </a:avLst>
          </a:prstGeom>
          <a:solidFill>
            <a:srgbClr val="F8FEFC"/>
          </a:solidFill>
          <a:ln w="34925" cap="flat" cmpd="sng" algn="ctr">
            <a:solidFill>
              <a:srgbClr val="15A68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 bwMode="auto">
          <a:xfrm>
            <a:off x="5048674" y="1574953"/>
            <a:ext cx="1089679" cy="1089679"/>
          </a:xfrm>
          <a:prstGeom prst="ellipse">
            <a:avLst/>
          </a:prstGeom>
          <a:solidFill>
            <a:srgbClr val="F8FEFC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Text Box 39"/>
          <p:cNvSpPr txBox="1">
            <a:spLocks noChangeArrowheads="1"/>
          </p:cNvSpPr>
          <p:nvPr/>
        </p:nvSpPr>
        <p:spPr bwMode="auto">
          <a:xfrm>
            <a:off x="4995297" y="1510730"/>
            <a:ext cx="119643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r>
              <a:rPr lang="en-US" altLang="zh-CN" sz="3200" b="1" spc="50" dirty="0">
                <a:ln w="11430"/>
                <a:solidFill>
                  <a:srgbClr val="15A6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3</a:t>
            </a:r>
          </a:p>
        </p:txBody>
      </p:sp>
      <p:sp>
        <p:nvSpPr>
          <p:cNvPr id="36" name="矩形 261"/>
          <p:cNvSpPr>
            <a:spLocks noChangeArrowheads="1"/>
          </p:cNvSpPr>
          <p:nvPr/>
        </p:nvSpPr>
        <p:spPr bwMode="auto">
          <a:xfrm>
            <a:off x="5231109" y="2195151"/>
            <a:ext cx="800219" cy="276999"/>
          </a:xfrm>
          <a:prstGeom prst="rect">
            <a:avLst/>
          </a:prstGeom>
          <a:solidFill>
            <a:srgbClr val="F8FE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15A6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7" name="圆角矩形 73"/>
          <p:cNvSpPr/>
          <p:nvPr/>
        </p:nvSpPr>
        <p:spPr bwMode="auto">
          <a:xfrm rot="5400000">
            <a:off x="6185731" y="2068770"/>
            <a:ext cx="2704153" cy="1392165"/>
          </a:xfrm>
          <a:prstGeom prst="roundRect">
            <a:avLst>
              <a:gd name="adj" fmla="val 50000"/>
            </a:avLst>
          </a:prstGeom>
          <a:solidFill>
            <a:srgbClr val="F8FEFC"/>
          </a:solidFill>
          <a:ln w="34925" cap="flat" cmpd="sng" algn="ctr">
            <a:solidFill>
              <a:srgbClr val="15A68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 bwMode="auto">
          <a:xfrm>
            <a:off x="6992968" y="1574953"/>
            <a:ext cx="1089679" cy="1089679"/>
          </a:xfrm>
          <a:prstGeom prst="ellipse">
            <a:avLst/>
          </a:prstGeom>
          <a:solidFill>
            <a:srgbClr val="F8FEFC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Text Box 39"/>
          <p:cNvSpPr txBox="1">
            <a:spLocks noChangeArrowheads="1"/>
          </p:cNvSpPr>
          <p:nvPr/>
        </p:nvSpPr>
        <p:spPr bwMode="auto">
          <a:xfrm>
            <a:off x="6939590" y="1510730"/>
            <a:ext cx="119643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r>
              <a:rPr lang="en-US" altLang="zh-CN" sz="3200" b="1" spc="50" dirty="0">
                <a:ln w="11430"/>
                <a:solidFill>
                  <a:srgbClr val="15A68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4</a:t>
            </a:r>
          </a:p>
        </p:txBody>
      </p:sp>
      <p:sp>
        <p:nvSpPr>
          <p:cNvPr id="40" name="矩形 261"/>
          <p:cNvSpPr>
            <a:spLocks noChangeArrowheads="1"/>
          </p:cNvSpPr>
          <p:nvPr/>
        </p:nvSpPr>
        <p:spPr bwMode="auto">
          <a:xfrm>
            <a:off x="7175402" y="2195151"/>
            <a:ext cx="800219" cy="276999"/>
          </a:xfrm>
          <a:prstGeom prst="rect">
            <a:avLst/>
          </a:prstGeom>
          <a:solidFill>
            <a:srgbClr val="F8FE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15A6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1" name="文本框 5"/>
          <p:cNvSpPr txBox="1">
            <a:spLocks noChangeArrowheads="1"/>
          </p:cNvSpPr>
          <p:nvPr/>
        </p:nvSpPr>
        <p:spPr bwMode="auto">
          <a:xfrm>
            <a:off x="3813597" y="4567850"/>
            <a:ext cx="15479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行业现状分析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2" name="文本框 6"/>
          <p:cNvSpPr txBox="1">
            <a:spLocks noChangeArrowheads="1"/>
          </p:cNvSpPr>
          <p:nvPr/>
        </p:nvSpPr>
        <p:spPr bwMode="auto">
          <a:xfrm>
            <a:off x="318399" y="5075681"/>
            <a:ext cx="850207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43" name="文本框 6"/>
          <p:cNvSpPr txBox="1">
            <a:spLocks noChangeArrowheads="1"/>
          </p:cNvSpPr>
          <p:nvPr/>
        </p:nvSpPr>
        <p:spPr bwMode="auto">
          <a:xfrm>
            <a:off x="318399" y="5523499"/>
            <a:ext cx="850207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宋体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44" name="文本框 5"/>
          <p:cNvSpPr txBox="1">
            <a:spLocks noChangeArrowheads="1"/>
          </p:cNvSpPr>
          <p:nvPr/>
        </p:nvSpPr>
        <p:spPr bwMode="auto">
          <a:xfrm>
            <a:off x="1081887" y="3115553"/>
            <a:ext cx="10401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</a:t>
            </a:r>
          </a:p>
        </p:txBody>
      </p:sp>
      <p:sp>
        <p:nvSpPr>
          <p:cNvPr id="45" name="文本框 5"/>
          <p:cNvSpPr txBox="1">
            <a:spLocks noChangeArrowheads="1"/>
          </p:cNvSpPr>
          <p:nvPr/>
        </p:nvSpPr>
        <p:spPr bwMode="auto">
          <a:xfrm>
            <a:off x="3075380" y="3115553"/>
            <a:ext cx="10401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</a:t>
            </a:r>
          </a:p>
        </p:txBody>
      </p:sp>
      <p:sp>
        <p:nvSpPr>
          <p:cNvPr id="46" name="文本框 5"/>
          <p:cNvSpPr txBox="1">
            <a:spLocks noChangeArrowheads="1"/>
          </p:cNvSpPr>
          <p:nvPr/>
        </p:nvSpPr>
        <p:spPr bwMode="auto">
          <a:xfrm>
            <a:off x="5070557" y="3115553"/>
            <a:ext cx="10401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</a:t>
            </a:r>
          </a:p>
        </p:txBody>
      </p:sp>
      <p:sp>
        <p:nvSpPr>
          <p:cNvPr id="47" name="文本框 5"/>
          <p:cNvSpPr txBox="1">
            <a:spLocks noChangeArrowheads="1"/>
          </p:cNvSpPr>
          <p:nvPr/>
        </p:nvSpPr>
        <p:spPr bwMode="auto">
          <a:xfrm>
            <a:off x="7056234" y="3115553"/>
            <a:ext cx="10401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535942" y="1940457"/>
            <a:ext cx="1816920" cy="1816920"/>
          </a:xfrm>
          <a:prstGeom prst="ellipse">
            <a:avLst/>
          </a:prstGeom>
          <a:solidFill>
            <a:srgbClr val="15BD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02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5" name="TextBox 49"/>
          <p:cNvSpPr txBox="1"/>
          <p:nvPr/>
        </p:nvSpPr>
        <p:spPr>
          <a:xfrm>
            <a:off x="3308692" y="3956586"/>
            <a:ext cx="227142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10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自我评价</a:t>
            </a:r>
            <a:endParaRPr kumimoji="0" lang="en-US" altLang="zh-CN" sz="28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1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（对自己的看法）</a:t>
            </a:r>
            <a:endParaRPr kumimoji="0" lang="zh-CN" altLang="en-US" sz="2800" b="1" i="0" u="none" strike="noStrike" kern="0" cap="none" spc="10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lowchart: Connector 29"/>
          <p:cNvSpPr/>
          <p:nvPr/>
        </p:nvSpPr>
        <p:spPr>
          <a:xfrm>
            <a:off x="3145405" y="1628800"/>
            <a:ext cx="725488" cy="722312"/>
          </a:xfrm>
          <a:prstGeom prst="flowChartConnector">
            <a:avLst/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cxnSp>
        <p:nvCxnSpPr>
          <p:cNvPr id="32" name="Straight Connector 42"/>
          <p:cNvCxnSpPr>
            <a:stCxn id="46" idx="0"/>
            <a:endCxn id="43" idx="0"/>
          </p:cNvCxnSpPr>
          <p:nvPr/>
        </p:nvCxnSpPr>
        <p:spPr>
          <a:xfrm>
            <a:off x="3970905" y="4579962"/>
            <a:ext cx="1273175" cy="606425"/>
          </a:xfrm>
          <a:prstGeom prst="line">
            <a:avLst/>
          </a:prstGeom>
          <a:noFill/>
          <a:ln w="28575" cap="flat" cmpd="sng" algn="ctr">
            <a:solidFill>
              <a:srgbClr val="DCDEE0"/>
            </a:solidFill>
            <a:prstDash val="solid"/>
            <a:miter lim="800000"/>
          </a:ln>
          <a:effectLst/>
        </p:spPr>
      </p:cxnSp>
      <p:cxnSp>
        <p:nvCxnSpPr>
          <p:cNvPr id="33" name="Straight Connector 40"/>
          <p:cNvCxnSpPr>
            <a:stCxn id="46" idx="0"/>
            <a:endCxn id="42" idx="0"/>
          </p:cNvCxnSpPr>
          <p:nvPr/>
        </p:nvCxnSpPr>
        <p:spPr>
          <a:xfrm flipV="1">
            <a:off x="3970905" y="3816375"/>
            <a:ext cx="1276350" cy="763587"/>
          </a:xfrm>
          <a:prstGeom prst="line">
            <a:avLst/>
          </a:prstGeom>
          <a:noFill/>
          <a:ln w="28575" cap="flat" cmpd="sng" algn="ctr">
            <a:solidFill>
              <a:srgbClr val="DCDEE0"/>
            </a:solidFill>
            <a:prstDash val="solid"/>
            <a:miter lim="800000"/>
          </a:ln>
          <a:effectLst/>
        </p:spPr>
      </p:cxnSp>
      <p:cxnSp>
        <p:nvCxnSpPr>
          <p:cNvPr id="34" name="Straight Connector 39"/>
          <p:cNvCxnSpPr>
            <a:stCxn id="45" idx="0"/>
            <a:endCxn id="42" idx="0"/>
          </p:cNvCxnSpPr>
          <p:nvPr/>
        </p:nvCxnSpPr>
        <p:spPr>
          <a:xfrm>
            <a:off x="3970905" y="3208362"/>
            <a:ext cx="1276350" cy="608013"/>
          </a:xfrm>
          <a:prstGeom prst="line">
            <a:avLst/>
          </a:prstGeom>
          <a:noFill/>
          <a:ln w="28575" cap="flat" cmpd="sng" algn="ctr">
            <a:solidFill>
              <a:srgbClr val="DCDEE0"/>
            </a:solidFill>
            <a:prstDash val="solid"/>
            <a:miter lim="800000"/>
          </a:ln>
          <a:effectLst/>
        </p:spPr>
      </p:cxnSp>
      <p:cxnSp>
        <p:nvCxnSpPr>
          <p:cNvPr id="35" name="Straight Connector 37"/>
          <p:cNvCxnSpPr>
            <a:stCxn id="45" idx="0"/>
            <a:endCxn id="41" idx="0"/>
          </p:cNvCxnSpPr>
          <p:nvPr/>
        </p:nvCxnSpPr>
        <p:spPr>
          <a:xfrm flipV="1">
            <a:off x="3970905" y="2589237"/>
            <a:ext cx="1276350" cy="619125"/>
          </a:xfrm>
          <a:prstGeom prst="line">
            <a:avLst/>
          </a:prstGeom>
          <a:noFill/>
          <a:ln w="28575" cap="flat" cmpd="sng" algn="ctr">
            <a:solidFill>
              <a:srgbClr val="DCDEE0"/>
            </a:solidFill>
            <a:prstDash val="solid"/>
            <a:miter lim="800000"/>
          </a:ln>
          <a:effectLst/>
        </p:spPr>
      </p:cxnSp>
      <p:cxnSp>
        <p:nvCxnSpPr>
          <p:cNvPr id="36" name="Straight Connector 35"/>
          <p:cNvCxnSpPr>
            <a:stCxn id="44" idx="0"/>
            <a:endCxn id="41" idx="0"/>
          </p:cNvCxnSpPr>
          <p:nvPr/>
        </p:nvCxnSpPr>
        <p:spPr>
          <a:xfrm>
            <a:off x="3970905" y="1989162"/>
            <a:ext cx="1276350" cy="600075"/>
          </a:xfrm>
          <a:prstGeom prst="line">
            <a:avLst/>
          </a:prstGeom>
          <a:noFill/>
          <a:ln w="28575" cap="flat" cmpd="sng" algn="ctr">
            <a:solidFill>
              <a:srgbClr val="DCDEE0"/>
            </a:solidFill>
            <a:prstDash val="solid"/>
            <a:miter lim="800000"/>
          </a:ln>
          <a:effectLst/>
        </p:spPr>
      </p:cxnSp>
      <p:sp>
        <p:nvSpPr>
          <p:cNvPr id="37" name="Flowchart: Connector 31"/>
          <p:cNvSpPr/>
          <p:nvPr/>
        </p:nvSpPr>
        <p:spPr>
          <a:xfrm>
            <a:off x="5355205" y="2228875"/>
            <a:ext cx="725488" cy="722312"/>
          </a:xfrm>
          <a:prstGeom prst="flowChartConnector">
            <a:avLst/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38" name="Flowchart: Connector 32"/>
          <p:cNvSpPr/>
          <p:nvPr/>
        </p:nvSpPr>
        <p:spPr>
          <a:xfrm>
            <a:off x="3145405" y="4219600"/>
            <a:ext cx="725488" cy="722312"/>
          </a:xfrm>
          <a:prstGeom prst="flowChartConnector">
            <a:avLst/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39" name="Flowchart: Connector 33"/>
          <p:cNvSpPr/>
          <p:nvPr/>
        </p:nvSpPr>
        <p:spPr>
          <a:xfrm>
            <a:off x="5355205" y="3454425"/>
            <a:ext cx="725488" cy="722312"/>
          </a:xfrm>
          <a:prstGeom prst="flowChartConnector">
            <a:avLst/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0" name="Flowchart: Connector 34"/>
          <p:cNvSpPr/>
          <p:nvPr/>
        </p:nvSpPr>
        <p:spPr>
          <a:xfrm>
            <a:off x="5355205" y="4824437"/>
            <a:ext cx="725488" cy="722313"/>
          </a:xfrm>
          <a:prstGeom prst="flowChartConnector">
            <a:avLst/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1" name="Shape 2174"/>
          <p:cNvSpPr/>
          <p:nvPr/>
        </p:nvSpPr>
        <p:spPr>
          <a:xfrm>
            <a:off x="5156768" y="2500337"/>
            <a:ext cx="179387" cy="177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1"/>
                </a:moveTo>
                <a:cubicBezTo>
                  <a:pt x="20639" y="6724"/>
                  <a:pt x="20639" y="12953"/>
                  <a:pt x="16797" y="16796"/>
                </a:cubicBezTo>
                <a:cubicBezTo>
                  <a:pt x="12954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4" y="-961"/>
                  <a:pt x="16797" y="2881"/>
                </a:cubicBezTo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2" name="Shape 2175"/>
          <p:cNvSpPr/>
          <p:nvPr/>
        </p:nvSpPr>
        <p:spPr>
          <a:xfrm>
            <a:off x="5156768" y="3727475"/>
            <a:ext cx="179387" cy="177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1"/>
                </a:moveTo>
                <a:cubicBezTo>
                  <a:pt x="20639" y="6724"/>
                  <a:pt x="20639" y="12953"/>
                  <a:pt x="16797" y="16796"/>
                </a:cubicBezTo>
                <a:cubicBezTo>
                  <a:pt x="12954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4" y="-961"/>
                  <a:pt x="16797" y="2881"/>
                </a:cubicBezTo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3" name="Shape 2176"/>
          <p:cNvSpPr/>
          <p:nvPr/>
        </p:nvSpPr>
        <p:spPr>
          <a:xfrm>
            <a:off x="5155180" y="5095900"/>
            <a:ext cx="177800" cy="1793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1"/>
                </a:moveTo>
                <a:cubicBezTo>
                  <a:pt x="20639" y="6724"/>
                  <a:pt x="20639" y="12953"/>
                  <a:pt x="16797" y="16796"/>
                </a:cubicBezTo>
                <a:cubicBezTo>
                  <a:pt x="12954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4" y="-961"/>
                  <a:pt x="16797" y="2881"/>
                </a:cubicBezTo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4" name="Shape 2177"/>
          <p:cNvSpPr/>
          <p:nvPr/>
        </p:nvSpPr>
        <p:spPr>
          <a:xfrm>
            <a:off x="3882005" y="1900262"/>
            <a:ext cx="177800" cy="1793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1"/>
                </a:moveTo>
                <a:cubicBezTo>
                  <a:pt x="20639" y="6724"/>
                  <a:pt x="20639" y="12953"/>
                  <a:pt x="16797" y="16796"/>
                </a:cubicBezTo>
                <a:cubicBezTo>
                  <a:pt x="12954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4" y="-961"/>
                  <a:pt x="16797" y="2881"/>
                </a:cubicBezTo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5" name="Shape 2178"/>
          <p:cNvSpPr/>
          <p:nvPr/>
        </p:nvSpPr>
        <p:spPr>
          <a:xfrm>
            <a:off x="3882005" y="3119462"/>
            <a:ext cx="177800" cy="1793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1"/>
                </a:moveTo>
                <a:cubicBezTo>
                  <a:pt x="20639" y="6724"/>
                  <a:pt x="20639" y="12953"/>
                  <a:pt x="16797" y="16796"/>
                </a:cubicBezTo>
                <a:cubicBezTo>
                  <a:pt x="12954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4" y="-961"/>
                  <a:pt x="16797" y="2881"/>
                </a:cubicBezTo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6" name="Shape 2179"/>
          <p:cNvSpPr/>
          <p:nvPr/>
        </p:nvSpPr>
        <p:spPr>
          <a:xfrm>
            <a:off x="3882005" y="4491062"/>
            <a:ext cx="177800" cy="1793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1"/>
                </a:moveTo>
                <a:cubicBezTo>
                  <a:pt x="20639" y="6724"/>
                  <a:pt x="20639" y="12953"/>
                  <a:pt x="16797" y="16796"/>
                </a:cubicBezTo>
                <a:cubicBezTo>
                  <a:pt x="12954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4" y="-961"/>
                  <a:pt x="16797" y="2881"/>
                </a:cubicBezTo>
              </a:path>
            </a:pathLst>
          </a:cu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7" name="Flowchart: Connector 30"/>
          <p:cNvSpPr/>
          <p:nvPr/>
        </p:nvSpPr>
        <p:spPr>
          <a:xfrm>
            <a:off x="3145405" y="2848000"/>
            <a:ext cx="725488" cy="722312"/>
          </a:xfrm>
          <a:prstGeom prst="flowChartConnector">
            <a:avLst/>
          </a:prstGeom>
          <a:solidFill>
            <a:srgbClr val="15A681"/>
          </a:solidFill>
          <a:ln>
            <a:noFill/>
          </a:ln>
          <a:effectLst/>
        </p:spPr>
        <p:txBody>
          <a:bodyPr lIns="22860" tIns="22860" rIns="22860" bIns="22860" spcCol="1270" anchor="ctr"/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  <a:sym typeface="+mn-lt"/>
            </a:endParaRPr>
          </a:p>
        </p:txBody>
      </p:sp>
      <p:sp>
        <p:nvSpPr>
          <p:cNvPr id="48" name="TextBox 14"/>
          <p:cNvSpPr txBox="1"/>
          <p:nvPr/>
        </p:nvSpPr>
        <p:spPr>
          <a:xfrm>
            <a:off x="3301159" y="1666900"/>
            <a:ext cx="44114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+mn-lt"/>
              </a:rPr>
              <a:t>1</a:t>
            </a:r>
            <a:endParaRPr kumimoji="0" lang="en-GB" altLang="zh-CN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49" name="TextBox 14"/>
          <p:cNvSpPr txBox="1"/>
          <p:nvPr/>
        </p:nvSpPr>
        <p:spPr>
          <a:xfrm>
            <a:off x="3301159" y="2886100"/>
            <a:ext cx="44114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+mn-lt"/>
              </a:rPr>
              <a:t>3</a:t>
            </a:r>
          </a:p>
        </p:txBody>
      </p:sp>
      <p:sp>
        <p:nvSpPr>
          <p:cNvPr id="50" name="TextBox 14"/>
          <p:cNvSpPr txBox="1"/>
          <p:nvPr/>
        </p:nvSpPr>
        <p:spPr>
          <a:xfrm>
            <a:off x="3301159" y="4257700"/>
            <a:ext cx="44114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+mn-lt"/>
              </a:rPr>
              <a:t>5</a:t>
            </a:r>
          </a:p>
        </p:txBody>
      </p:sp>
      <p:sp>
        <p:nvSpPr>
          <p:cNvPr id="51" name="TextBox 14"/>
          <p:cNvSpPr txBox="1"/>
          <p:nvPr/>
        </p:nvSpPr>
        <p:spPr>
          <a:xfrm>
            <a:off x="5510959" y="2273325"/>
            <a:ext cx="44114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+mn-lt"/>
              </a:rPr>
              <a:t>2</a:t>
            </a:r>
          </a:p>
        </p:txBody>
      </p:sp>
      <p:sp>
        <p:nvSpPr>
          <p:cNvPr id="52" name="TextBox 14"/>
          <p:cNvSpPr txBox="1"/>
          <p:nvPr/>
        </p:nvSpPr>
        <p:spPr>
          <a:xfrm>
            <a:off x="5510959" y="3490937"/>
            <a:ext cx="44114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+mn-lt"/>
              </a:rPr>
              <a:t>4</a:t>
            </a:r>
          </a:p>
        </p:txBody>
      </p:sp>
      <p:sp>
        <p:nvSpPr>
          <p:cNvPr id="53" name="TextBox 14"/>
          <p:cNvSpPr txBox="1"/>
          <p:nvPr/>
        </p:nvSpPr>
        <p:spPr>
          <a:xfrm>
            <a:off x="5510959" y="4862537"/>
            <a:ext cx="44114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+mn-lt"/>
              </a:rPr>
              <a:t>6</a:t>
            </a:r>
          </a:p>
        </p:txBody>
      </p:sp>
      <p:sp>
        <p:nvSpPr>
          <p:cNvPr id="54" name="Rectangle 24"/>
          <p:cNvSpPr>
            <a:spLocks noChangeArrowheads="1"/>
          </p:cNvSpPr>
          <p:nvPr/>
        </p:nvSpPr>
        <p:spPr bwMode="auto">
          <a:xfrm>
            <a:off x="21535" y="1642066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5" name="Rectangle 24"/>
          <p:cNvSpPr>
            <a:spLocks noChangeArrowheads="1"/>
          </p:cNvSpPr>
          <p:nvPr/>
        </p:nvSpPr>
        <p:spPr bwMode="auto">
          <a:xfrm>
            <a:off x="21535" y="2867043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6" name="Rectangle 24"/>
          <p:cNvSpPr>
            <a:spLocks noChangeArrowheads="1"/>
          </p:cNvSpPr>
          <p:nvPr/>
        </p:nvSpPr>
        <p:spPr bwMode="auto">
          <a:xfrm>
            <a:off x="21535" y="4266161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7" name="Rectangle 24"/>
          <p:cNvSpPr>
            <a:spLocks noChangeArrowheads="1"/>
          </p:cNvSpPr>
          <p:nvPr/>
        </p:nvSpPr>
        <p:spPr bwMode="auto">
          <a:xfrm>
            <a:off x="6374367" y="4833958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6374367" y="3484212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9" name="Rectangle 24"/>
          <p:cNvSpPr>
            <a:spLocks noChangeArrowheads="1"/>
          </p:cNvSpPr>
          <p:nvPr/>
        </p:nvSpPr>
        <p:spPr bwMode="auto">
          <a:xfrm>
            <a:off x="6374367" y="2237602"/>
            <a:ext cx="2806145" cy="7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104115313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104115313"/>
  <p:tag name="MH_LIBRARY" val="GRAPHIC"/>
  <p:tag name="MH_TYPE" val="Other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104115313"/>
  <p:tag name="MH_LIBRARY" val="GRAPHIC"/>
  <p:tag name="MH_TYPE" val="Other"/>
  <p:tag name="MH_ORDER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104115313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23120</TotalTime>
  <Words>1891</Words>
  <Application>Microsoft Office PowerPoint</Application>
  <PresentationFormat>全屏显示(4:3)</PresentationFormat>
  <Paragraphs>206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1379</cp:revision>
  <dcterms:created xsi:type="dcterms:W3CDTF">2009-02-11T05:37:22Z</dcterms:created>
  <dcterms:modified xsi:type="dcterms:W3CDTF">2017-05-08T01:42:43Z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