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83" r:id="rId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3F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-978" y="-16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7445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F710-704B-4068-B5C0-BA4DB62AB6BA}" type="datetimeFigureOut">
              <a:rPr lang="zh-CN" altLang="en-US" smtClean="0"/>
              <a:t>2017/5/7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5DEE3-96A8-460C-9326-50C4659A7F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223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F710-704B-4068-B5C0-BA4DB62AB6BA}" type="datetimeFigureOut">
              <a:rPr lang="zh-CN" altLang="en-US" smtClean="0"/>
              <a:t>2017/5/7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5DEE3-96A8-460C-9326-50C4659A7F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4315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798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02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157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9956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5509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7844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5287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712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74455"/>
            <a:ext cx="9144000" cy="26904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62432" y="4034790"/>
            <a:ext cx="1255838" cy="1108710"/>
          </a:xfrm>
          <a:prstGeom prst="rect">
            <a:avLst/>
          </a:prstGeom>
        </p:spPr>
      </p:pic>
      <p:sp>
        <p:nvSpPr>
          <p:cNvPr id="9" name="等腰三角形 8"/>
          <p:cNvSpPr/>
          <p:nvPr userDrawn="1"/>
        </p:nvSpPr>
        <p:spPr>
          <a:xfrm rot="16200000">
            <a:off x="8697315" y="130959"/>
            <a:ext cx="344729" cy="297180"/>
          </a:xfrm>
          <a:prstGeom prst="triangle">
            <a:avLst/>
          </a:prstGeom>
          <a:solidFill>
            <a:srgbClr val="2B3F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13774"/>
            <a:ext cx="4241409" cy="66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217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5737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8560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874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F710-704B-4068-B5C0-BA4DB62AB6BA}" type="datetimeFigureOut">
              <a:rPr lang="zh-CN" altLang="en-US" smtClean="0"/>
              <a:t>2017/5/7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5DEE3-96A8-460C-9326-50C4659A7F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1912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F710-704B-4068-B5C0-BA4DB62AB6BA}" type="datetimeFigureOut">
              <a:rPr lang="zh-CN" altLang="en-US" smtClean="0"/>
              <a:t>2017/5/7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5DEE3-96A8-460C-9326-50C4659A7F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1597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F710-704B-4068-B5C0-BA4DB62AB6BA}" type="datetimeFigureOut">
              <a:rPr lang="zh-CN" altLang="en-US" smtClean="0"/>
              <a:t>2017/5/7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5DEE3-96A8-460C-9326-50C4659A7F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619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F710-704B-4068-B5C0-BA4DB62AB6BA}" type="datetimeFigureOut">
              <a:rPr lang="zh-CN" altLang="en-US" smtClean="0"/>
              <a:t>2017/5/7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5DEE3-96A8-460C-9326-50C4659A7F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669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F710-704B-4068-B5C0-BA4DB62AB6BA}" type="datetimeFigureOut">
              <a:rPr lang="zh-CN" altLang="en-US" smtClean="0"/>
              <a:t>2017/5/7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5DEE3-96A8-460C-9326-50C4659A7F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9261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F710-704B-4068-B5C0-BA4DB62AB6BA}" type="datetimeFigureOut">
              <a:rPr lang="zh-CN" altLang="en-US" smtClean="0"/>
              <a:t>2017/5/7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5DEE3-96A8-460C-9326-50C4659A7F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848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F710-704B-4068-B5C0-BA4DB62AB6BA}" type="datetimeFigureOut">
              <a:rPr lang="zh-CN" altLang="en-US" smtClean="0"/>
              <a:t>2017/5/7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5DEE3-96A8-460C-9326-50C4659A7F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388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AF710-704B-4068-B5C0-BA4DB62AB6BA}" type="datetimeFigureOut">
              <a:rPr lang="zh-CN" altLang="en-US" smtClean="0"/>
              <a:t>2017/5/7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5DEE3-96A8-460C-9326-50C4659A7F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989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2017/5/7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20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42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937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743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148</Words>
  <Application>Microsoft Office PowerPoint</Application>
  <PresentationFormat>全屏显示(16:9)</PresentationFormat>
  <Paragraphs>14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第一PPT，www.1ppt.com</vt:lpstr>
      <vt:lpstr>1_Office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9</cp:revision>
  <dcterms:created xsi:type="dcterms:W3CDTF">2016-08-02T10:03:09Z</dcterms:created>
  <dcterms:modified xsi:type="dcterms:W3CDTF">2017-05-07T01:00:37Z</dcterms:modified>
</cp:coreProperties>
</file>