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98" r:id="rId2"/>
  </p:sldMasterIdLst>
  <p:notesMasterIdLst>
    <p:notesMasterId r:id="rId35"/>
  </p:notesMasterIdLst>
  <p:sldIdLst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2" r:id="rId34"/>
  </p:sldIdLst>
  <p:sldSz cx="9144000" cy="5143500" type="screen16x9"/>
  <p:notesSz cx="6858000" cy="9144000"/>
  <p:embeddedFontLst>
    <p:embeddedFont>
      <p:font typeface="黑体" pitchFamily="49" charset="-122"/>
      <p:regular r:id="rId36"/>
    </p:embeddedFont>
    <p:embeddedFont>
      <p:font typeface="Arial Unicode MS" pitchFamily="34" charset="-122"/>
      <p:regular r:id="rId37"/>
    </p:embeddedFont>
    <p:embeddedFont>
      <p:font typeface="Microsoft YaHei UI" charset="-122"/>
      <p:regular r:id="rId38"/>
      <p:bold r:id="rId39"/>
    </p:embeddedFont>
    <p:embeddedFont>
      <p:font typeface="Calibri" pitchFamily="34" charset="0"/>
      <p:regular r:id="rId40"/>
      <p:bold r:id="rId41"/>
      <p:italic r:id="rId42"/>
      <p:boldItalic r:id="rId43"/>
    </p:embeddedFont>
    <p:embeddedFont>
      <p:font typeface="方正超粗黑简体" charset="-122"/>
      <p:regular r:id="rId44"/>
    </p:embeddedFont>
    <p:embeddedFont>
      <p:font typeface="굴림" pitchFamily="34" charset="-127"/>
      <p:regular r:id="rId45"/>
    </p:embeddedFont>
    <p:embeddedFont>
      <p:font typeface="微软雅黑" pitchFamily="34" charset="-122"/>
      <p:regular r:id="rId46"/>
      <p:bold r:id="rId47"/>
    </p:embeddedFont>
    <p:embeddedFont>
      <p:font typeface="Bell MT" pitchFamily="18" charset="0"/>
      <p:regular r:id="rId48"/>
      <p:bold r:id="rId49"/>
      <p:italic r:id="rId50"/>
    </p:embeddedFont>
    <p:embeddedFont>
      <p:font typeface="华文细黑" pitchFamily="2" charset="-122"/>
      <p:regular r:id="rId51"/>
    </p:embeddedFont>
    <p:embeddedFont>
      <p:font typeface="Aharoni" pitchFamily="2" charset="-79"/>
      <p:bold r:id="rId52"/>
    </p:embeddedFont>
  </p:embeddedFontLst>
  <p:custDataLst>
    <p:tags r:id="rId5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F6C"/>
    <a:srgbClr val="0E2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21" autoAdjust="0"/>
    <p:restoredTop sz="94660"/>
  </p:normalViewPr>
  <p:slideViewPr>
    <p:cSldViewPr snapToGrid="0">
      <p:cViewPr>
        <p:scale>
          <a:sx n="98" d="100"/>
          <a:sy n="98" d="100"/>
        </p:scale>
        <p:origin x="-72" y="-10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4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font" Target="fonts/font15.fntdata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6.fntdata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3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1.fntdata"/><Relationship Id="rId49" Type="http://schemas.openxmlformats.org/officeDocument/2006/relationships/font" Target="fonts/font14.fntdata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9.fntdata"/><Relationship Id="rId52" Type="http://schemas.openxmlformats.org/officeDocument/2006/relationships/font" Target="fonts/font1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font" Target="fonts/font13.fntdata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font" Target="fonts/font16.fntdata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836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2202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EF23CFB7-533E-444C-BD6C-6571B45569A2}" type="slidenum">
              <a:rPr lang="zh-CN" altLang="en-US">
                <a:latin typeface="Calibri" pitchFamily="34" charset="0"/>
                <a:ea typeface="宋体" charset="-122"/>
              </a:rPr>
              <a:pPr/>
              <a:t>30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2202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7330C-1FE6-4329-9C78-7007971D92C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50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536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84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232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"/>
            <a:ext cx="9144000" cy="699542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-20538"/>
            <a:ext cx="1704311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2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01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3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0677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21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185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 userDrawn="1"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7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2751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207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7048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518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777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2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86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9765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100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7653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655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09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34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71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38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74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787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6" r:id="rId32"/>
    <p:sldLayoutId id="2147483687" r:id="rId33"/>
    <p:sldLayoutId id="2147483688" r:id="rId34"/>
    <p:sldLayoutId id="2147483689" r:id="rId35"/>
    <p:sldLayoutId id="2147483690" r:id="rId36"/>
    <p:sldLayoutId id="2147483691" r:id="rId37"/>
    <p:sldLayoutId id="2147483692" r:id="rId38"/>
    <p:sldLayoutId id="2147483693" r:id="rId39"/>
    <p:sldLayoutId id="2147483694" r:id="rId40"/>
    <p:sldLayoutId id="2147483695" r:id="rId41"/>
    <p:sldLayoutId id="2147483696" r:id="rId42"/>
    <p:sldLayoutId id="2147483697" r:id="rId43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0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4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71751"/>
            <a:ext cx="9144000" cy="2571749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pic>
        <p:nvPicPr>
          <p:cNvPr id="10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52977" y="146779"/>
            <a:ext cx="2685646" cy="2685646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015413" y="5314104"/>
            <a:ext cx="1128587" cy="38088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zh-CN" altLang="en-US" dirty="0" smtClean="0"/>
              <a:t>延时文字</a:t>
            </a:r>
            <a:endParaRPr lang="zh-CN" altLang="en-US" dirty="0"/>
          </a:p>
        </p:txBody>
      </p:sp>
      <p:sp>
        <p:nvSpPr>
          <p:cNvPr id="23" name="圆角矩形 22"/>
          <p:cNvSpPr/>
          <p:nvPr/>
        </p:nvSpPr>
        <p:spPr>
          <a:xfrm>
            <a:off x="2349113" y="3309841"/>
            <a:ext cx="4391725" cy="43191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innerShdw>
              <a:prstClr val="black">
                <a:alpha val="8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2485963" y="3289685"/>
            <a:ext cx="3877930" cy="461637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请在这里输入您的求职宣言</a:t>
            </a:r>
            <a:endParaRPr lang="zh-CN" altLang="en-US" sz="2400" b="1" dirty="0"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Group 91"/>
          <p:cNvGrpSpPr>
            <a:grpSpLocks/>
          </p:cNvGrpSpPr>
          <p:nvPr/>
        </p:nvGrpSpPr>
        <p:grpSpPr bwMode="auto">
          <a:xfrm>
            <a:off x="2359829" y="3325361"/>
            <a:ext cx="390552" cy="616758"/>
            <a:chOff x="936" y="1480"/>
            <a:chExt cx="1589" cy="2510"/>
          </a:xfrm>
        </p:grpSpPr>
        <p:grpSp>
          <p:nvGrpSpPr>
            <p:cNvPr id="26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407"/>
              <a:chOff x="1754168" y="3653262"/>
              <a:chExt cx="1857599" cy="3107815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196990" y="4093185"/>
                <a:ext cx="968886" cy="2667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2700" b="1">
                  <a:solidFill>
                    <a:srgbClr val="CA0098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7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3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3386" y="3454207"/>
            <a:ext cx="1475294" cy="353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66162" y="2611207"/>
            <a:ext cx="6201036" cy="6461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稳重个人简历求职竞聘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28879" y="615319"/>
            <a:ext cx="1437582" cy="143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98411" y="3821379"/>
            <a:ext cx="4313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求职者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www.1ppt.com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73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10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17284E-7 L 0.42031 0.0009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7" y="3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23457E-6 L 0.41459 -0.0021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9" y="-1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1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/>
      <p:bldP spid="23" grpId="0" animBg="1"/>
      <p:bldP spid="24" grpId="0"/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过 渡 页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318677" y="1500868"/>
            <a:ext cx="1858881" cy="1862362"/>
            <a:chOff x="3318677" y="1551668"/>
            <a:chExt cx="1858881" cy="1862362"/>
          </a:xfrm>
        </p:grpSpPr>
        <p:sp>
          <p:nvSpPr>
            <p:cNvPr id="15" name="Oval 160"/>
            <p:cNvSpPr>
              <a:spLocks noChangeArrowheads="1"/>
            </p:cNvSpPr>
            <p:nvPr/>
          </p:nvSpPr>
          <p:spPr bwMode="auto">
            <a:xfrm>
              <a:off x="3318677" y="1551668"/>
              <a:ext cx="1858881" cy="1862362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" name="Oval 161"/>
            <p:cNvSpPr>
              <a:spLocks noChangeArrowheads="1"/>
            </p:cNvSpPr>
            <p:nvPr/>
          </p:nvSpPr>
          <p:spPr bwMode="auto">
            <a:xfrm>
              <a:off x="3482286" y="1704834"/>
              <a:ext cx="1549067" cy="15490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" name="Rectangle 47"/>
            <p:cNvSpPr>
              <a:spLocks noChangeArrowheads="1"/>
            </p:cNvSpPr>
            <p:nvPr/>
          </p:nvSpPr>
          <p:spPr bwMode="auto">
            <a:xfrm>
              <a:off x="3799505" y="2042496"/>
              <a:ext cx="886781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zh-CN" sz="5400" smtClean="0">
                  <a:effectLst>
                    <a:outerShdw blurRad="38100" dist="38100" dir="2700000" algn="tl">
                      <a:srgbClr val="C0C0C0"/>
                    </a:outerShdw>
                  </a:effectLst>
                  <a:ea typeface="黑体" pitchFamily="2" charset="-122"/>
                </a:rPr>
                <a:t>02</a:t>
              </a:r>
              <a:endParaRPr lang="en-US" altLang="zh-CN" sz="6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endParaRPr>
            </a:p>
          </p:txBody>
        </p:sp>
      </p:grp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5647321" y="1356659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51377" y="130519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岗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位认知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5647321" y="1997327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51377" y="19458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现状分析</a:t>
            </a:r>
          </a:p>
        </p:txBody>
      </p:sp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5647321" y="2637995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51377" y="2586533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竞争对手分析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5647321" y="3278663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151377" y="322720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责任义务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-42867" y="1817960"/>
            <a:ext cx="3168351" cy="1323439"/>
            <a:chOff x="958535" y="1213238"/>
            <a:chExt cx="3738738" cy="1561369"/>
          </a:xfrm>
        </p:grpSpPr>
        <p:grpSp>
          <p:nvGrpSpPr>
            <p:cNvPr id="27" name="组合 39"/>
            <p:cNvGrpSpPr>
              <a:grpSpLocks/>
            </p:cNvGrpSpPr>
            <p:nvPr/>
          </p:nvGrpSpPr>
          <p:grpSpPr bwMode="auto">
            <a:xfrm>
              <a:off x="1010872" y="1410663"/>
              <a:ext cx="3686401" cy="1179745"/>
              <a:chOff x="1068022" y="1410663"/>
              <a:chExt cx="3686401" cy="117974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068022" y="1493517"/>
                <a:ext cx="1022315" cy="1006086"/>
              </a:xfrm>
              <a:prstGeom prst="rect">
                <a:avLst/>
              </a:prstGeom>
              <a:solidFill>
                <a:srgbClr val="5DBA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028427" y="1410663"/>
                <a:ext cx="2725996" cy="762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职位理解</a:t>
                </a:r>
                <a:endPara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TextBox 5"/>
              <p:cNvSpPr txBox="1">
                <a:spLocks noChangeArrowheads="1"/>
              </p:cNvSpPr>
              <p:nvPr/>
            </p:nvSpPr>
            <p:spPr bwMode="auto">
              <a:xfrm>
                <a:off x="2044907" y="2027588"/>
                <a:ext cx="2408366" cy="562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500" b="1" dirty="0" err="1" smtClean="0">
                    <a:solidFill>
                      <a:srgbClr val="5DBAFF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asic</a:t>
                </a:r>
                <a:r>
                  <a:rPr lang="en-US" altLang="zh-CN" sz="2500" b="1" dirty="0" smtClean="0">
                    <a:solidFill>
                      <a:srgbClr val="5DBAFF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 </a:t>
                </a:r>
                <a:r>
                  <a:rPr lang="en-US" altLang="zh-CN" sz="2500" b="1" dirty="0">
                    <a:solidFill>
                      <a:srgbClr val="5DBAFF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situation</a:t>
                </a:r>
                <a:endParaRPr lang="zh-CN" altLang="en-US" sz="2500" b="1" dirty="0">
                  <a:solidFill>
                    <a:srgbClr val="5DBAFF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958535" y="1213238"/>
              <a:ext cx="1025619" cy="1561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</a:t>
              </a:r>
              <a:endParaRPr lang="zh-CN" altLang="en-US" sz="80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7234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图: 数据 11"/>
          <p:cNvSpPr/>
          <p:nvPr/>
        </p:nvSpPr>
        <p:spPr>
          <a:xfrm>
            <a:off x="3197971" y="-9522"/>
            <a:ext cx="5262248" cy="5002403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46296"/>
              <a:gd name="connsiteY0" fmla="*/ 12060 h 12060"/>
              <a:gd name="connsiteX1" fmla="*/ 2000 w 46296"/>
              <a:gd name="connsiteY1" fmla="*/ 2060 h 12060"/>
              <a:gd name="connsiteX2" fmla="*/ 46296 w 46296"/>
              <a:gd name="connsiteY2" fmla="*/ 0 h 12060"/>
              <a:gd name="connsiteX3" fmla="*/ 8000 w 46296"/>
              <a:gd name="connsiteY3" fmla="*/ 12060 h 12060"/>
              <a:gd name="connsiteX4" fmla="*/ 0 w 46296"/>
              <a:gd name="connsiteY4" fmla="*/ 12060 h 12060"/>
              <a:gd name="connsiteX0" fmla="*/ 0 w 46296"/>
              <a:gd name="connsiteY0" fmla="*/ 12060 h 12060"/>
              <a:gd name="connsiteX1" fmla="*/ 43357 w 46296"/>
              <a:gd name="connsiteY1" fmla="*/ 23 h 12060"/>
              <a:gd name="connsiteX2" fmla="*/ 46296 w 46296"/>
              <a:gd name="connsiteY2" fmla="*/ 0 h 12060"/>
              <a:gd name="connsiteX3" fmla="*/ 8000 w 46296"/>
              <a:gd name="connsiteY3" fmla="*/ 12060 h 12060"/>
              <a:gd name="connsiteX4" fmla="*/ 0 w 46296"/>
              <a:gd name="connsiteY4" fmla="*/ 12060 h 12060"/>
              <a:gd name="connsiteX0" fmla="*/ 0 w 46296"/>
              <a:gd name="connsiteY0" fmla="*/ 12060 h 12060"/>
              <a:gd name="connsiteX1" fmla="*/ 43357 w 46296"/>
              <a:gd name="connsiteY1" fmla="*/ 23 h 12060"/>
              <a:gd name="connsiteX2" fmla="*/ 46296 w 46296"/>
              <a:gd name="connsiteY2" fmla="*/ 0 h 12060"/>
              <a:gd name="connsiteX3" fmla="*/ 3255 w 46296"/>
              <a:gd name="connsiteY3" fmla="*/ 12060 h 12060"/>
              <a:gd name="connsiteX4" fmla="*/ 0 w 46296"/>
              <a:gd name="connsiteY4" fmla="*/ 12060 h 12060"/>
              <a:gd name="connsiteX0" fmla="*/ 0 w 46296"/>
              <a:gd name="connsiteY0" fmla="*/ 12060 h 12060"/>
              <a:gd name="connsiteX1" fmla="*/ 43357 w 46296"/>
              <a:gd name="connsiteY1" fmla="*/ 23 h 12060"/>
              <a:gd name="connsiteX2" fmla="*/ 46296 w 46296"/>
              <a:gd name="connsiteY2" fmla="*/ 0 h 12060"/>
              <a:gd name="connsiteX3" fmla="*/ 4916 w 46296"/>
              <a:gd name="connsiteY3" fmla="*/ 12014 h 12060"/>
              <a:gd name="connsiteX4" fmla="*/ 0 w 46296"/>
              <a:gd name="connsiteY4" fmla="*/ 12060 h 12060"/>
              <a:gd name="connsiteX0" fmla="*/ 0 w 45031"/>
              <a:gd name="connsiteY0" fmla="*/ 12037 h 12037"/>
              <a:gd name="connsiteX1" fmla="*/ 42092 w 45031"/>
              <a:gd name="connsiteY1" fmla="*/ 23 h 12037"/>
              <a:gd name="connsiteX2" fmla="*/ 45031 w 45031"/>
              <a:gd name="connsiteY2" fmla="*/ 0 h 12037"/>
              <a:gd name="connsiteX3" fmla="*/ 3651 w 45031"/>
              <a:gd name="connsiteY3" fmla="*/ 12014 h 12037"/>
              <a:gd name="connsiteX4" fmla="*/ 0 w 45031"/>
              <a:gd name="connsiteY4" fmla="*/ 12037 h 12037"/>
              <a:gd name="connsiteX0" fmla="*/ 0 w 43924"/>
              <a:gd name="connsiteY0" fmla="*/ 12060 h 12060"/>
              <a:gd name="connsiteX1" fmla="*/ 42092 w 43924"/>
              <a:gd name="connsiteY1" fmla="*/ 46 h 12060"/>
              <a:gd name="connsiteX2" fmla="*/ 43924 w 43924"/>
              <a:gd name="connsiteY2" fmla="*/ 0 h 12060"/>
              <a:gd name="connsiteX3" fmla="*/ 3651 w 43924"/>
              <a:gd name="connsiteY3" fmla="*/ 12037 h 12060"/>
              <a:gd name="connsiteX4" fmla="*/ 0 w 43924"/>
              <a:gd name="connsiteY4" fmla="*/ 12060 h 12060"/>
              <a:gd name="connsiteX0" fmla="*/ 0 w 43924"/>
              <a:gd name="connsiteY0" fmla="*/ 12060 h 12060"/>
              <a:gd name="connsiteX1" fmla="*/ 42092 w 43924"/>
              <a:gd name="connsiteY1" fmla="*/ 46 h 12060"/>
              <a:gd name="connsiteX2" fmla="*/ 43924 w 43924"/>
              <a:gd name="connsiteY2" fmla="*/ 0 h 12060"/>
              <a:gd name="connsiteX3" fmla="*/ 2623 w 43924"/>
              <a:gd name="connsiteY3" fmla="*/ 12060 h 12060"/>
              <a:gd name="connsiteX4" fmla="*/ 0 w 43924"/>
              <a:gd name="connsiteY4" fmla="*/ 12060 h 12060"/>
              <a:gd name="connsiteX0" fmla="*/ 0 w 43924"/>
              <a:gd name="connsiteY0" fmla="*/ 12060 h 12060"/>
              <a:gd name="connsiteX1" fmla="*/ 41776 w 43924"/>
              <a:gd name="connsiteY1" fmla="*/ 46 h 12060"/>
              <a:gd name="connsiteX2" fmla="*/ 43924 w 43924"/>
              <a:gd name="connsiteY2" fmla="*/ 0 h 12060"/>
              <a:gd name="connsiteX3" fmla="*/ 2623 w 43924"/>
              <a:gd name="connsiteY3" fmla="*/ 12060 h 12060"/>
              <a:gd name="connsiteX4" fmla="*/ 0 w 43924"/>
              <a:gd name="connsiteY4" fmla="*/ 12060 h 12060"/>
              <a:gd name="connsiteX0" fmla="*/ 0 w 43687"/>
              <a:gd name="connsiteY0" fmla="*/ 12060 h 12060"/>
              <a:gd name="connsiteX1" fmla="*/ 41539 w 43687"/>
              <a:gd name="connsiteY1" fmla="*/ 46 h 12060"/>
              <a:gd name="connsiteX2" fmla="*/ 43687 w 43687"/>
              <a:gd name="connsiteY2" fmla="*/ 0 h 12060"/>
              <a:gd name="connsiteX3" fmla="*/ 2386 w 43687"/>
              <a:gd name="connsiteY3" fmla="*/ 12060 h 12060"/>
              <a:gd name="connsiteX4" fmla="*/ 0 w 43687"/>
              <a:gd name="connsiteY4" fmla="*/ 12060 h 12060"/>
              <a:gd name="connsiteX0" fmla="*/ 0 w 43687"/>
              <a:gd name="connsiteY0" fmla="*/ 12083 h 12083"/>
              <a:gd name="connsiteX1" fmla="*/ 41697 w 43687"/>
              <a:gd name="connsiteY1" fmla="*/ 0 h 12083"/>
              <a:gd name="connsiteX2" fmla="*/ 43687 w 43687"/>
              <a:gd name="connsiteY2" fmla="*/ 23 h 12083"/>
              <a:gd name="connsiteX3" fmla="*/ 2386 w 43687"/>
              <a:gd name="connsiteY3" fmla="*/ 12083 h 12083"/>
              <a:gd name="connsiteX4" fmla="*/ 0 w 43687"/>
              <a:gd name="connsiteY4" fmla="*/ 12083 h 1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87" h="12083">
                <a:moveTo>
                  <a:pt x="0" y="12083"/>
                </a:moveTo>
                <a:lnTo>
                  <a:pt x="41697" y="0"/>
                </a:lnTo>
                <a:lnTo>
                  <a:pt x="43687" y="23"/>
                </a:lnTo>
                <a:lnTo>
                  <a:pt x="2386" y="12083"/>
                </a:lnTo>
                <a:lnTo>
                  <a:pt x="0" y="1208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岗位认知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5" name="Freeform 7"/>
          <p:cNvSpPr>
            <a:spLocks noEditPoints="1"/>
          </p:cNvSpPr>
          <p:nvPr/>
        </p:nvSpPr>
        <p:spPr bwMode="auto">
          <a:xfrm>
            <a:off x="3300878" y="0"/>
            <a:ext cx="5135556" cy="5143500"/>
          </a:xfrm>
          <a:custGeom>
            <a:avLst/>
            <a:gdLst>
              <a:gd name="T0" fmla="*/ 1293 w 2586"/>
              <a:gd name="T1" fmla="*/ 1296 h 2590"/>
              <a:gd name="T2" fmla="*/ 1622 w 2586"/>
              <a:gd name="T3" fmla="*/ 964 h 2590"/>
              <a:gd name="T4" fmla="*/ 1850 w 2586"/>
              <a:gd name="T5" fmla="*/ 1192 h 2590"/>
              <a:gd name="T6" fmla="*/ 1966 w 2586"/>
              <a:gd name="T7" fmla="*/ 1073 h 2590"/>
              <a:gd name="T8" fmla="*/ 1966 w 2586"/>
              <a:gd name="T9" fmla="*/ 1640 h 2590"/>
              <a:gd name="T10" fmla="*/ 1402 w 2586"/>
              <a:gd name="T11" fmla="*/ 1640 h 2590"/>
              <a:gd name="T12" fmla="*/ 1518 w 2586"/>
              <a:gd name="T13" fmla="*/ 1521 h 2590"/>
              <a:gd name="T14" fmla="*/ 1293 w 2586"/>
              <a:gd name="T15" fmla="*/ 1296 h 2590"/>
              <a:gd name="T16" fmla="*/ 1293 w 2586"/>
              <a:gd name="T17" fmla="*/ 1358 h 2590"/>
              <a:gd name="T18" fmla="*/ 1229 w 2586"/>
              <a:gd name="T19" fmla="*/ 1358 h 2590"/>
              <a:gd name="T20" fmla="*/ 1293 w 2586"/>
              <a:gd name="T21" fmla="*/ 1294 h 2590"/>
              <a:gd name="T22" fmla="*/ 1293 w 2586"/>
              <a:gd name="T23" fmla="*/ 1296 h 2590"/>
              <a:gd name="T24" fmla="*/ 1923 w 2586"/>
              <a:gd name="T25" fmla="*/ 666 h 2590"/>
              <a:gd name="T26" fmla="*/ 1984 w 2586"/>
              <a:gd name="T27" fmla="*/ 602 h 2590"/>
              <a:gd name="T28" fmla="*/ 1984 w 2586"/>
              <a:gd name="T29" fmla="*/ 666 h 2590"/>
              <a:gd name="T30" fmla="*/ 1923 w 2586"/>
              <a:gd name="T31" fmla="*/ 666 h 2590"/>
              <a:gd name="T32" fmla="*/ 2586 w 2586"/>
              <a:gd name="T33" fmla="*/ 0 h 2590"/>
              <a:gd name="T34" fmla="*/ 0 w 2586"/>
              <a:gd name="T35" fmla="*/ 2590 h 2590"/>
              <a:gd name="T36" fmla="*/ 2586 w 2586"/>
              <a:gd name="T37" fmla="*/ 2590 h 2590"/>
              <a:gd name="T38" fmla="*/ 2586 w 2586"/>
              <a:gd name="T39" fmla="*/ 0 h 2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86" h="2590">
                <a:moveTo>
                  <a:pt x="1293" y="1296"/>
                </a:moveTo>
                <a:lnTo>
                  <a:pt x="1622" y="964"/>
                </a:lnTo>
                <a:lnTo>
                  <a:pt x="1850" y="1192"/>
                </a:lnTo>
                <a:lnTo>
                  <a:pt x="1966" y="1073"/>
                </a:lnTo>
                <a:lnTo>
                  <a:pt x="1966" y="1640"/>
                </a:lnTo>
                <a:lnTo>
                  <a:pt x="1402" y="1640"/>
                </a:lnTo>
                <a:lnTo>
                  <a:pt x="1518" y="1521"/>
                </a:lnTo>
                <a:lnTo>
                  <a:pt x="1293" y="1296"/>
                </a:lnTo>
                <a:lnTo>
                  <a:pt x="1293" y="1358"/>
                </a:lnTo>
                <a:lnTo>
                  <a:pt x="1229" y="1358"/>
                </a:lnTo>
                <a:lnTo>
                  <a:pt x="1293" y="1294"/>
                </a:lnTo>
                <a:lnTo>
                  <a:pt x="1293" y="1296"/>
                </a:lnTo>
                <a:moveTo>
                  <a:pt x="1923" y="666"/>
                </a:moveTo>
                <a:lnTo>
                  <a:pt x="1984" y="602"/>
                </a:lnTo>
                <a:lnTo>
                  <a:pt x="1984" y="666"/>
                </a:lnTo>
                <a:lnTo>
                  <a:pt x="1923" y="666"/>
                </a:lnTo>
                <a:moveTo>
                  <a:pt x="2586" y="0"/>
                </a:moveTo>
                <a:lnTo>
                  <a:pt x="0" y="2590"/>
                </a:lnTo>
                <a:lnTo>
                  <a:pt x="2586" y="2590"/>
                </a:lnTo>
                <a:lnTo>
                  <a:pt x="25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10"/>
          <p:cNvSpPr>
            <a:spLocks/>
          </p:cNvSpPr>
          <p:nvPr/>
        </p:nvSpPr>
        <p:spPr bwMode="auto">
          <a:xfrm>
            <a:off x="6013929" y="1774973"/>
            <a:ext cx="1336516" cy="1342473"/>
          </a:xfrm>
          <a:custGeom>
            <a:avLst/>
            <a:gdLst>
              <a:gd name="T0" fmla="*/ 0 w 673"/>
              <a:gd name="T1" fmla="*/ 332 h 676"/>
              <a:gd name="T2" fmla="*/ 225 w 673"/>
              <a:gd name="T3" fmla="*/ 557 h 676"/>
              <a:gd name="T4" fmla="*/ 109 w 673"/>
              <a:gd name="T5" fmla="*/ 676 h 676"/>
              <a:gd name="T6" fmla="*/ 673 w 673"/>
              <a:gd name="T7" fmla="*/ 676 h 676"/>
              <a:gd name="T8" fmla="*/ 673 w 673"/>
              <a:gd name="T9" fmla="*/ 109 h 676"/>
              <a:gd name="T10" fmla="*/ 557 w 673"/>
              <a:gd name="T11" fmla="*/ 228 h 676"/>
              <a:gd name="T12" fmla="*/ 329 w 673"/>
              <a:gd name="T13" fmla="*/ 0 h 676"/>
              <a:gd name="T14" fmla="*/ 0 w 673"/>
              <a:gd name="T15" fmla="*/ 332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3" h="676">
                <a:moveTo>
                  <a:pt x="0" y="332"/>
                </a:moveTo>
                <a:lnTo>
                  <a:pt x="225" y="557"/>
                </a:lnTo>
                <a:lnTo>
                  <a:pt x="109" y="676"/>
                </a:lnTo>
                <a:lnTo>
                  <a:pt x="673" y="676"/>
                </a:lnTo>
                <a:lnTo>
                  <a:pt x="673" y="109"/>
                </a:lnTo>
                <a:lnTo>
                  <a:pt x="557" y="228"/>
                </a:lnTo>
                <a:lnTo>
                  <a:pt x="329" y="0"/>
                </a:lnTo>
                <a:lnTo>
                  <a:pt x="0" y="3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27"/>
          <p:cNvSpPr>
            <a:spLocks/>
          </p:cNvSpPr>
          <p:nvPr/>
        </p:nvSpPr>
        <p:spPr bwMode="auto">
          <a:xfrm>
            <a:off x="5860843" y="1422593"/>
            <a:ext cx="183002" cy="184290"/>
          </a:xfrm>
          <a:custGeom>
            <a:avLst/>
            <a:gdLst>
              <a:gd name="T0" fmla="*/ 49 w 60"/>
              <a:gd name="T1" fmla="*/ 11 h 60"/>
              <a:gd name="T2" fmla="*/ 49 w 60"/>
              <a:gd name="T3" fmla="*/ 50 h 60"/>
              <a:gd name="T4" fmla="*/ 11 w 60"/>
              <a:gd name="T5" fmla="*/ 50 h 60"/>
              <a:gd name="T6" fmla="*/ 11 w 60"/>
              <a:gd name="T7" fmla="*/ 11 h 60"/>
              <a:gd name="T8" fmla="*/ 49 w 60"/>
              <a:gd name="T9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49" y="11"/>
                </a:moveTo>
                <a:cubicBezTo>
                  <a:pt x="60" y="22"/>
                  <a:pt x="60" y="39"/>
                  <a:pt x="49" y="50"/>
                </a:cubicBezTo>
                <a:cubicBezTo>
                  <a:pt x="39" y="60"/>
                  <a:pt x="21" y="60"/>
                  <a:pt x="11" y="50"/>
                </a:cubicBezTo>
                <a:cubicBezTo>
                  <a:pt x="0" y="39"/>
                  <a:pt x="0" y="22"/>
                  <a:pt x="11" y="11"/>
                </a:cubicBezTo>
                <a:cubicBezTo>
                  <a:pt x="21" y="0"/>
                  <a:pt x="39" y="0"/>
                  <a:pt x="49" y="11"/>
                </a:cubicBez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文本框 47"/>
          <p:cNvSpPr txBox="1"/>
          <p:nvPr/>
        </p:nvSpPr>
        <p:spPr>
          <a:xfrm>
            <a:off x="4495153" y="627916"/>
            <a:ext cx="161373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96924" y="700143"/>
            <a:ext cx="1107960" cy="1109608"/>
            <a:chOff x="6196924" y="700143"/>
            <a:chExt cx="1107960" cy="1109608"/>
          </a:xfrm>
        </p:grpSpPr>
        <p:grpSp>
          <p:nvGrpSpPr>
            <p:cNvPr id="7" name="组合 6"/>
            <p:cNvGrpSpPr/>
            <p:nvPr/>
          </p:nvGrpSpPr>
          <p:grpSpPr>
            <a:xfrm>
              <a:off x="6196924" y="700143"/>
              <a:ext cx="1107960" cy="1109608"/>
              <a:chOff x="5614583" y="639462"/>
              <a:chExt cx="1334531" cy="1336516"/>
            </a:xfrm>
          </p:grpSpPr>
          <p:sp>
            <p:nvSpPr>
              <p:cNvPr id="79" name="Freeform 11"/>
              <p:cNvSpPr>
                <a:spLocks/>
              </p:cNvSpPr>
              <p:nvPr/>
            </p:nvSpPr>
            <p:spPr bwMode="auto">
              <a:xfrm>
                <a:off x="6827973" y="1195516"/>
                <a:ext cx="121141" cy="127098"/>
              </a:xfrm>
              <a:custGeom>
                <a:avLst/>
                <a:gdLst>
                  <a:gd name="T0" fmla="*/ 61 w 61"/>
                  <a:gd name="T1" fmla="*/ 0 h 64"/>
                  <a:gd name="T2" fmla="*/ 0 w 61"/>
                  <a:gd name="T3" fmla="*/ 64 h 64"/>
                  <a:gd name="T4" fmla="*/ 61 w 61"/>
                  <a:gd name="T5" fmla="*/ 64 h 64"/>
                  <a:gd name="T6" fmla="*/ 61 w 61"/>
                  <a:gd name="T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64">
                    <a:moveTo>
                      <a:pt x="61" y="0"/>
                    </a:moveTo>
                    <a:lnTo>
                      <a:pt x="0" y="64"/>
                    </a:lnTo>
                    <a:lnTo>
                      <a:pt x="61" y="64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1"/>
              <p:cNvSpPr>
                <a:spLocks/>
              </p:cNvSpPr>
              <p:nvPr/>
            </p:nvSpPr>
            <p:spPr bwMode="auto">
              <a:xfrm>
                <a:off x="5614583" y="639462"/>
                <a:ext cx="1334530" cy="1336516"/>
              </a:xfrm>
              <a:custGeom>
                <a:avLst/>
                <a:gdLst>
                  <a:gd name="T0" fmla="*/ 672 w 672"/>
                  <a:gd name="T1" fmla="*/ 344 h 673"/>
                  <a:gd name="T2" fmla="*/ 448 w 672"/>
                  <a:gd name="T3" fmla="*/ 117 h 673"/>
                  <a:gd name="T4" fmla="*/ 564 w 672"/>
                  <a:gd name="T5" fmla="*/ 0 h 673"/>
                  <a:gd name="T6" fmla="*/ 0 w 672"/>
                  <a:gd name="T7" fmla="*/ 0 h 673"/>
                  <a:gd name="T8" fmla="*/ 0 w 672"/>
                  <a:gd name="T9" fmla="*/ 564 h 673"/>
                  <a:gd name="T10" fmla="*/ 116 w 672"/>
                  <a:gd name="T11" fmla="*/ 448 h 673"/>
                  <a:gd name="T12" fmla="*/ 343 w 672"/>
                  <a:gd name="T13" fmla="*/ 673 h 673"/>
                  <a:gd name="T14" fmla="*/ 672 w 672"/>
                  <a:gd name="T15" fmla="*/ 344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2" h="673">
                    <a:moveTo>
                      <a:pt x="672" y="344"/>
                    </a:moveTo>
                    <a:lnTo>
                      <a:pt x="448" y="117"/>
                    </a:lnTo>
                    <a:lnTo>
                      <a:pt x="564" y="0"/>
                    </a:lnTo>
                    <a:lnTo>
                      <a:pt x="0" y="0"/>
                    </a:lnTo>
                    <a:lnTo>
                      <a:pt x="0" y="564"/>
                    </a:lnTo>
                    <a:lnTo>
                      <a:pt x="116" y="448"/>
                    </a:lnTo>
                    <a:lnTo>
                      <a:pt x="343" y="673"/>
                    </a:lnTo>
                    <a:lnTo>
                      <a:pt x="672" y="344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7" name="文本框 173"/>
            <p:cNvSpPr txBox="1"/>
            <p:nvPr/>
          </p:nvSpPr>
          <p:spPr>
            <a:xfrm>
              <a:off x="6213955" y="704116"/>
              <a:ext cx="632224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spc="300" smtClean="0">
                  <a:solidFill>
                    <a:schemeClr val="bg1"/>
                  </a:solidFill>
                  <a:cs typeface="Aharoni" panose="02010803020104030203" pitchFamily="2" charset="-79"/>
                </a:rPr>
                <a:t>01</a:t>
              </a:r>
              <a:endParaRPr lang="zh-CN" altLang="en-US" sz="3200" b="1" spc="300" dirty="0">
                <a:solidFill>
                  <a:schemeClr val="bg1"/>
                </a:solidFill>
                <a:cs typeface="Aharoni" panose="02010803020104030203" pitchFamily="2" charset="-79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04433" y="2221823"/>
            <a:ext cx="1210593" cy="1112904"/>
            <a:chOff x="4704433" y="2221823"/>
            <a:chExt cx="1210593" cy="1112904"/>
          </a:xfrm>
          <a:solidFill>
            <a:srgbClr val="5DBAFF"/>
          </a:solidFill>
        </p:grpSpPr>
        <p:sp>
          <p:nvSpPr>
            <p:cNvPr id="83" name="Rectangle 15"/>
            <p:cNvSpPr>
              <a:spLocks noChangeArrowheads="1"/>
            </p:cNvSpPr>
            <p:nvPr/>
          </p:nvSpPr>
          <p:spPr bwMode="auto">
            <a:xfrm>
              <a:off x="5913039" y="2506498"/>
              <a:ext cx="1987" cy="19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>
              <a:off x="5913039" y="250649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704433" y="2221823"/>
              <a:ext cx="1109612" cy="1112904"/>
              <a:chOff x="4467240" y="2132467"/>
              <a:chExt cx="1109612" cy="1112904"/>
            </a:xfrm>
            <a:grpFill/>
          </p:grpSpPr>
          <p:sp>
            <p:nvSpPr>
              <p:cNvPr id="81" name="Freeform 13"/>
              <p:cNvSpPr>
                <a:spLocks/>
              </p:cNvSpPr>
              <p:nvPr/>
            </p:nvSpPr>
            <p:spPr bwMode="auto">
              <a:xfrm>
                <a:off x="5449754" y="2569764"/>
                <a:ext cx="127098" cy="127098"/>
              </a:xfrm>
              <a:custGeom>
                <a:avLst/>
                <a:gdLst>
                  <a:gd name="T0" fmla="*/ 64 w 64"/>
                  <a:gd name="T1" fmla="*/ 0 h 64"/>
                  <a:gd name="T2" fmla="*/ 0 w 64"/>
                  <a:gd name="T3" fmla="*/ 64 h 64"/>
                  <a:gd name="T4" fmla="*/ 64 w 64"/>
                  <a:gd name="T5" fmla="*/ 64 h 64"/>
                  <a:gd name="T6" fmla="*/ 64 w 64"/>
                  <a:gd name="T7" fmla="*/ 2 h 64"/>
                  <a:gd name="T8" fmla="*/ 64 w 64"/>
                  <a:gd name="T9" fmla="*/ 2 h 64"/>
                  <a:gd name="T10" fmla="*/ 64 w 64"/>
                  <a:gd name="T11" fmla="*/ 2 h 64"/>
                  <a:gd name="T12" fmla="*/ 64 w 64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4">
                    <a:moveTo>
                      <a:pt x="64" y="0"/>
                    </a:moveTo>
                    <a:lnTo>
                      <a:pt x="0" y="64"/>
                    </a:lnTo>
                    <a:lnTo>
                      <a:pt x="64" y="64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4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23"/>
              <p:cNvSpPr>
                <a:spLocks/>
              </p:cNvSpPr>
              <p:nvPr/>
            </p:nvSpPr>
            <p:spPr bwMode="auto">
              <a:xfrm>
                <a:off x="4467240" y="2132467"/>
                <a:ext cx="1109609" cy="1112904"/>
              </a:xfrm>
              <a:custGeom>
                <a:avLst/>
                <a:gdLst>
                  <a:gd name="T0" fmla="*/ 673 w 673"/>
                  <a:gd name="T1" fmla="*/ 344 h 675"/>
                  <a:gd name="T2" fmla="*/ 448 w 673"/>
                  <a:gd name="T3" fmla="*/ 119 h 675"/>
                  <a:gd name="T4" fmla="*/ 564 w 673"/>
                  <a:gd name="T5" fmla="*/ 0 h 675"/>
                  <a:gd name="T6" fmla="*/ 0 w 673"/>
                  <a:gd name="T7" fmla="*/ 0 h 675"/>
                  <a:gd name="T8" fmla="*/ 0 w 673"/>
                  <a:gd name="T9" fmla="*/ 566 h 675"/>
                  <a:gd name="T10" fmla="*/ 116 w 673"/>
                  <a:gd name="T11" fmla="*/ 448 h 675"/>
                  <a:gd name="T12" fmla="*/ 341 w 673"/>
                  <a:gd name="T13" fmla="*/ 675 h 675"/>
                  <a:gd name="T14" fmla="*/ 673 w 673"/>
                  <a:gd name="T15" fmla="*/ 344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3" h="675">
                    <a:moveTo>
                      <a:pt x="673" y="344"/>
                    </a:moveTo>
                    <a:lnTo>
                      <a:pt x="448" y="119"/>
                    </a:lnTo>
                    <a:lnTo>
                      <a:pt x="564" y="0"/>
                    </a:lnTo>
                    <a:lnTo>
                      <a:pt x="0" y="0"/>
                    </a:lnTo>
                    <a:lnTo>
                      <a:pt x="0" y="566"/>
                    </a:lnTo>
                    <a:lnTo>
                      <a:pt x="116" y="448"/>
                    </a:lnTo>
                    <a:lnTo>
                      <a:pt x="341" y="675"/>
                    </a:lnTo>
                    <a:lnTo>
                      <a:pt x="673" y="3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8" name="文本框 173"/>
            <p:cNvSpPr txBox="1"/>
            <p:nvPr/>
          </p:nvSpPr>
          <p:spPr>
            <a:xfrm>
              <a:off x="4704433" y="2224318"/>
              <a:ext cx="632224" cy="561692"/>
            </a:xfrm>
            <a:prstGeom prst="rect">
              <a:avLst/>
            </a:prstGeom>
            <a:grp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spc="300" smtClean="0">
                  <a:solidFill>
                    <a:schemeClr val="bg1"/>
                  </a:solidFill>
                  <a:cs typeface="Aharoni" panose="02010803020104030203" pitchFamily="2" charset="-79"/>
                </a:rPr>
                <a:t>02</a:t>
              </a:r>
              <a:endParaRPr lang="zh-CN" altLang="en-US" sz="3200" b="1" spc="300" dirty="0">
                <a:solidFill>
                  <a:schemeClr val="bg1"/>
                </a:solidFill>
                <a:cs typeface="Aharoni" panose="02010803020104030203" pitchFamily="2" charset="-79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68119" y="1952831"/>
            <a:ext cx="1109608" cy="1114554"/>
            <a:chOff x="5968119" y="1952831"/>
            <a:chExt cx="1109608" cy="1114554"/>
          </a:xfrm>
        </p:grpSpPr>
        <p:sp>
          <p:nvSpPr>
            <p:cNvPr id="77" name="Freeform 9"/>
            <p:cNvSpPr>
              <a:spLocks/>
            </p:cNvSpPr>
            <p:nvPr/>
          </p:nvSpPr>
          <p:spPr bwMode="auto">
            <a:xfrm>
              <a:off x="5968119" y="1952831"/>
              <a:ext cx="1109608" cy="1114554"/>
            </a:xfrm>
            <a:custGeom>
              <a:avLst/>
              <a:gdLst>
                <a:gd name="T0" fmla="*/ 0 w 673"/>
                <a:gd name="T1" fmla="*/ 332 h 676"/>
                <a:gd name="T2" fmla="*/ 225 w 673"/>
                <a:gd name="T3" fmla="*/ 557 h 676"/>
                <a:gd name="T4" fmla="*/ 109 w 673"/>
                <a:gd name="T5" fmla="*/ 676 h 676"/>
                <a:gd name="T6" fmla="*/ 673 w 673"/>
                <a:gd name="T7" fmla="*/ 676 h 676"/>
                <a:gd name="T8" fmla="*/ 673 w 673"/>
                <a:gd name="T9" fmla="*/ 109 h 676"/>
                <a:gd name="T10" fmla="*/ 557 w 673"/>
                <a:gd name="T11" fmla="*/ 228 h 676"/>
                <a:gd name="T12" fmla="*/ 329 w 673"/>
                <a:gd name="T13" fmla="*/ 0 h 676"/>
                <a:gd name="T14" fmla="*/ 0 w 673"/>
                <a:gd name="T15" fmla="*/ 33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3" h="676">
                  <a:moveTo>
                    <a:pt x="0" y="332"/>
                  </a:moveTo>
                  <a:lnTo>
                    <a:pt x="225" y="557"/>
                  </a:lnTo>
                  <a:lnTo>
                    <a:pt x="109" y="676"/>
                  </a:lnTo>
                  <a:lnTo>
                    <a:pt x="673" y="676"/>
                  </a:lnTo>
                  <a:lnTo>
                    <a:pt x="673" y="109"/>
                  </a:lnTo>
                  <a:lnTo>
                    <a:pt x="557" y="228"/>
                  </a:lnTo>
                  <a:lnTo>
                    <a:pt x="329" y="0"/>
                  </a:lnTo>
                  <a:lnTo>
                    <a:pt x="0" y="332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文本框 173"/>
            <p:cNvSpPr txBox="1"/>
            <p:nvPr/>
          </p:nvSpPr>
          <p:spPr>
            <a:xfrm>
              <a:off x="6445503" y="2505693"/>
              <a:ext cx="632224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spc="300" smtClean="0">
                  <a:solidFill>
                    <a:schemeClr val="bg1"/>
                  </a:solidFill>
                  <a:cs typeface="Aharoni" panose="02010803020104030203" pitchFamily="2" charset="-79"/>
                </a:rPr>
                <a:t>03</a:t>
              </a:r>
              <a:endParaRPr lang="zh-CN" altLang="en-US" sz="3200" b="1" spc="300" dirty="0">
                <a:solidFill>
                  <a:schemeClr val="bg1"/>
                </a:solidFill>
                <a:cs typeface="Aharoni" panose="02010803020104030203" pitchFamily="2" charset="-79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462315" y="3465914"/>
            <a:ext cx="1107960" cy="1109608"/>
            <a:chOff x="4462315" y="3465914"/>
            <a:chExt cx="1107960" cy="1109608"/>
          </a:xfrm>
        </p:grpSpPr>
        <p:sp>
          <p:nvSpPr>
            <p:cNvPr id="76" name="Freeform 8"/>
            <p:cNvSpPr>
              <a:spLocks/>
            </p:cNvSpPr>
            <p:nvPr/>
          </p:nvSpPr>
          <p:spPr bwMode="auto">
            <a:xfrm>
              <a:off x="4462315" y="3465914"/>
              <a:ext cx="1107960" cy="1109608"/>
            </a:xfrm>
            <a:custGeom>
              <a:avLst/>
              <a:gdLst>
                <a:gd name="T0" fmla="*/ 0 w 672"/>
                <a:gd name="T1" fmla="*/ 332 h 673"/>
                <a:gd name="T2" fmla="*/ 224 w 672"/>
                <a:gd name="T3" fmla="*/ 557 h 673"/>
                <a:gd name="T4" fmla="*/ 108 w 672"/>
                <a:gd name="T5" fmla="*/ 673 h 673"/>
                <a:gd name="T6" fmla="*/ 672 w 672"/>
                <a:gd name="T7" fmla="*/ 673 h 673"/>
                <a:gd name="T8" fmla="*/ 672 w 672"/>
                <a:gd name="T9" fmla="*/ 109 h 673"/>
                <a:gd name="T10" fmla="*/ 556 w 672"/>
                <a:gd name="T11" fmla="*/ 225 h 673"/>
                <a:gd name="T12" fmla="*/ 329 w 672"/>
                <a:gd name="T13" fmla="*/ 0 h 673"/>
                <a:gd name="T14" fmla="*/ 0 w 672"/>
                <a:gd name="T15" fmla="*/ 33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2" h="673">
                  <a:moveTo>
                    <a:pt x="0" y="332"/>
                  </a:moveTo>
                  <a:lnTo>
                    <a:pt x="224" y="557"/>
                  </a:lnTo>
                  <a:lnTo>
                    <a:pt x="108" y="673"/>
                  </a:lnTo>
                  <a:lnTo>
                    <a:pt x="672" y="673"/>
                  </a:lnTo>
                  <a:lnTo>
                    <a:pt x="672" y="109"/>
                  </a:lnTo>
                  <a:lnTo>
                    <a:pt x="556" y="225"/>
                  </a:lnTo>
                  <a:lnTo>
                    <a:pt x="329" y="0"/>
                  </a:lnTo>
                  <a:lnTo>
                    <a:pt x="0" y="332"/>
                  </a:ln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文本框 173"/>
            <p:cNvSpPr txBox="1"/>
            <p:nvPr/>
          </p:nvSpPr>
          <p:spPr>
            <a:xfrm>
              <a:off x="4938051" y="4013830"/>
              <a:ext cx="632224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spc="300" smtClean="0">
                  <a:solidFill>
                    <a:schemeClr val="bg1"/>
                  </a:solidFill>
                  <a:cs typeface="Aharoni" panose="02010803020104030203" pitchFamily="2" charset="-79"/>
                </a:rPr>
                <a:t>04</a:t>
              </a:r>
              <a:endParaRPr lang="zh-CN" altLang="en-US" sz="3200" b="1" spc="300" dirty="0">
                <a:solidFill>
                  <a:schemeClr val="bg1"/>
                </a:solidFill>
                <a:cs typeface="Aharoni" panose="02010803020104030203" pitchFamily="2" charset="-79"/>
              </a:endParaRPr>
            </a:p>
          </p:txBody>
        </p:sp>
      </p:grpSp>
      <p:sp>
        <p:nvSpPr>
          <p:cNvPr id="52" name="Freeform 27"/>
          <p:cNvSpPr>
            <a:spLocks/>
          </p:cNvSpPr>
          <p:nvPr/>
        </p:nvSpPr>
        <p:spPr bwMode="auto">
          <a:xfrm>
            <a:off x="4403652" y="2903375"/>
            <a:ext cx="183002" cy="184290"/>
          </a:xfrm>
          <a:custGeom>
            <a:avLst/>
            <a:gdLst>
              <a:gd name="T0" fmla="*/ 49 w 60"/>
              <a:gd name="T1" fmla="*/ 11 h 60"/>
              <a:gd name="T2" fmla="*/ 49 w 60"/>
              <a:gd name="T3" fmla="*/ 50 h 60"/>
              <a:gd name="T4" fmla="*/ 11 w 60"/>
              <a:gd name="T5" fmla="*/ 50 h 60"/>
              <a:gd name="T6" fmla="*/ 11 w 60"/>
              <a:gd name="T7" fmla="*/ 11 h 60"/>
              <a:gd name="T8" fmla="*/ 49 w 60"/>
              <a:gd name="T9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49" y="11"/>
                </a:moveTo>
                <a:cubicBezTo>
                  <a:pt x="60" y="22"/>
                  <a:pt x="60" y="39"/>
                  <a:pt x="49" y="50"/>
                </a:cubicBezTo>
                <a:cubicBezTo>
                  <a:pt x="39" y="60"/>
                  <a:pt x="21" y="60"/>
                  <a:pt x="11" y="50"/>
                </a:cubicBezTo>
                <a:cubicBezTo>
                  <a:pt x="0" y="39"/>
                  <a:pt x="0" y="22"/>
                  <a:pt x="11" y="11"/>
                </a:cubicBezTo>
                <a:cubicBezTo>
                  <a:pt x="21" y="0"/>
                  <a:pt x="39" y="0"/>
                  <a:pt x="49" y="11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文本框 47"/>
          <p:cNvSpPr txBox="1"/>
          <p:nvPr/>
        </p:nvSpPr>
        <p:spPr>
          <a:xfrm>
            <a:off x="3059832" y="2108698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Freeform 27"/>
          <p:cNvSpPr>
            <a:spLocks/>
          </p:cNvSpPr>
          <p:nvPr/>
        </p:nvSpPr>
        <p:spPr bwMode="auto">
          <a:xfrm>
            <a:off x="7208421" y="2903375"/>
            <a:ext cx="183002" cy="184290"/>
          </a:xfrm>
          <a:custGeom>
            <a:avLst/>
            <a:gdLst>
              <a:gd name="T0" fmla="*/ 49 w 60"/>
              <a:gd name="T1" fmla="*/ 11 h 60"/>
              <a:gd name="T2" fmla="*/ 49 w 60"/>
              <a:gd name="T3" fmla="*/ 50 h 60"/>
              <a:gd name="T4" fmla="*/ 11 w 60"/>
              <a:gd name="T5" fmla="*/ 50 h 60"/>
              <a:gd name="T6" fmla="*/ 11 w 60"/>
              <a:gd name="T7" fmla="*/ 11 h 60"/>
              <a:gd name="T8" fmla="*/ 49 w 60"/>
              <a:gd name="T9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49" y="11"/>
                </a:moveTo>
                <a:cubicBezTo>
                  <a:pt x="60" y="22"/>
                  <a:pt x="60" y="39"/>
                  <a:pt x="49" y="50"/>
                </a:cubicBezTo>
                <a:cubicBezTo>
                  <a:pt x="39" y="60"/>
                  <a:pt x="21" y="60"/>
                  <a:pt x="11" y="50"/>
                </a:cubicBezTo>
                <a:cubicBezTo>
                  <a:pt x="0" y="39"/>
                  <a:pt x="0" y="22"/>
                  <a:pt x="11" y="11"/>
                </a:cubicBezTo>
                <a:cubicBezTo>
                  <a:pt x="21" y="0"/>
                  <a:pt x="39" y="0"/>
                  <a:pt x="49" y="11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文本框 47"/>
          <p:cNvSpPr txBox="1"/>
          <p:nvPr/>
        </p:nvSpPr>
        <p:spPr>
          <a:xfrm>
            <a:off x="7149623" y="2108698"/>
            <a:ext cx="174285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Freeform 27"/>
          <p:cNvSpPr>
            <a:spLocks/>
          </p:cNvSpPr>
          <p:nvPr/>
        </p:nvSpPr>
        <p:spPr bwMode="auto">
          <a:xfrm>
            <a:off x="5724373" y="4375491"/>
            <a:ext cx="183002" cy="184290"/>
          </a:xfrm>
          <a:custGeom>
            <a:avLst/>
            <a:gdLst>
              <a:gd name="T0" fmla="*/ 49 w 60"/>
              <a:gd name="T1" fmla="*/ 11 h 60"/>
              <a:gd name="T2" fmla="*/ 49 w 60"/>
              <a:gd name="T3" fmla="*/ 50 h 60"/>
              <a:gd name="T4" fmla="*/ 11 w 60"/>
              <a:gd name="T5" fmla="*/ 50 h 60"/>
              <a:gd name="T6" fmla="*/ 11 w 60"/>
              <a:gd name="T7" fmla="*/ 11 h 60"/>
              <a:gd name="T8" fmla="*/ 49 w 60"/>
              <a:gd name="T9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49" y="11"/>
                </a:moveTo>
                <a:cubicBezTo>
                  <a:pt x="60" y="22"/>
                  <a:pt x="60" y="39"/>
                  <a:pt x="49" y="50"/>
                </a:cubicBezTo>
                <a:cubicBezTo>
                  <a:pt x="39" y="60"/>
                  <a:pt x="21" y="60"/>
                  <a:pt x="11" y="50"/>
                </a:cubicBezTo>
                <a:cubicBezTo>
                  <a:pt x="0" y="39"/>
                  <a:pt x="0" y="22"/>
                  <a:pt x="11" y="11"/>
                </a:cubicBezTo>
                <a:cubicBezTo>
                  <a:pt x="21" y="0"/>
                  <a:pt x="39" y="0"/>
                  <a:pt x="49" y="11"/>
                </a:cubicBez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文本框 47"/>
          <p:cNvSpPr txBox="1"/>
          <p:nvPr/>
        </p:nvSpPr>
        <p:spPr>
          <a:xfrm>
            <a:off x="5665575" y="3580814"/>
            <a:ext cx="1684870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51520" y="3009661"/>
            <a:ext cx="2592288" cy="1794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0000"/>
              </a:lnSpc>
              <a:spcAft>
                <a:spcPts val="600"/>
              </a:spcAft>
              <a:buClr>
                <a:srgbClr val="008FCA"/>
              </a:buClr>
              <a:buFont typeface="Wingdings" panose="05000000000000000000" pitchFamily="2" charset="2"/>
              <a:buChar char="u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10000"/>
              </a:lnSpc>
              <a:spcAft>
                <a:spcPts val="600"/>
              </a:spcAft>
              <a:buClr>
                <a:srgbClr val="008FCA"/>
              </a:buClr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里输入您的文字这里输入您的文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95"/>
          <p:cNvSpPr txBox="1"/>
          <p:nvPr/>
        </p:nvSpPr>
        <p:spPr>
          <a:xfrm>
            <a:off x="317217" y="2505605"/>
            <a:ext cx="2510111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800" b="1" dirty="0">
                <a:solidFill>
                  <a:srgbClr val="008FCA"/>
                </a:solidFill>
              </a:rPr>
              <a:t>Some Title Here</a:t>
            </a:r>
            <a:endParaRPr lang="zh-CN" altLang="en-US" sz="2800" b="1" dirty="0">
              <a:solidFill>
                <a:srgbClr val="008F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10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5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25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750"/>
                            </p:stCondLst>
                            <p:childTnLst>
                              <p:par>
                                <p:cTn id="53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5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25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50"/>
                            </p:stCondLst>
                            <p:childTnLst>
                              <p:par>
                                <p:cTn id="68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5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125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5" grpId="0" animBg="1"/>
      <p:bldP spid="95" grpId="1" animBg="1"/>
      <p:bldP spid="104" grpId="0"/>
      <p:bldP spid="52" grpId="0" animBg="1"/>
      <p:bldP spid="52" grpId="1" animBg="1"/>
      <p:bldP spid="53" grpId="0"/>
      <p:bldP spid="54" grpId="0" animBg="1"/>
      <p:bldP spid="54" grpId="1" animBg="1"/>
      <p:bldP spid="55" grpId="0"/>
      <p:bldP spid="56" grpId="0" animBg="1"/>
      <p:bldP spid="56" grpId="1" animBg="1"/>
      <p:bldP spid="57" grpId="0"/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现状分析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350418" y="2427514"/>
            <a:ext cx="1222541" cy="2585506"/>
            <a:chOff x="2350418" y="2427514"/>
            <a:chExt cx="1222541" cy="2585506"/>
          </a:xfrm>
          <a:solidFill>
            <a:srgbClr val="5DBAFF"/>
          </a:solidFill>
        </p:grpSpPr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3122173" y="2427514"/>
              <a:ext cx="450786" cy="1969619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11"/>
            <p:cNvSpPr>
              <a:spLocks noChangeArrowheads="1"/>
            </p:cNvSpPr>
            <p:nvPr/>
          </p:nvSpPr>
          <p:spPr bwMode="auto">
            <a:xfrm>
              <a:off x="3347566" y="2427514"/>
              <a:ext cx="225393" cy="1969619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350418" y="4397132"/>
              <a:ext cx="1222541" cy="615888"/>
            </a:xfrm>
            <a:custGeom>
              <a:avLst/>
              <a:gdLst>
                <a:gd name="T0" fmla="*/ 857 w 857"/>
                <a:gd name="T1" fmla="*/ 0 h 677"/>
                <a:gd name="T2" fmla="*/ 541 w 857"/>
                <a:gd name="T3" fmla="*/ 0 h 677"/>
                <a:gd name="T4" fmla="*/ 0 w 857"/>
                <a:gd name="T5" fmla="*/ 677 h 677"/>
                <a:gd name="T6" fmla="*/ 563 w 857"/>
                <a:gd name="T7" fmla="*/ 677 h 677"/>
                <a:gd name="T8" fmla="*/ 857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857" y="0"/>
                  </a:moveTo>
                  <a:lnTo>
                    <a:pt x="541" y="0"/>
                  </a:lnTo>
                  <a:lnTo>
                    <a:pt x="0" y="677"/>
                  </a:lnTo>
                  <a:lnTo>
                    <a:pt x="563" y="677"/>
                  </a:lnTo>
                  <a:lnTo>
                    <a:pt x="85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745568" y="4397132"/>
              <a:ext cx="827391" cy="615888"/>
            </a:xfrm>
            <a:custGeom>
              <a:avLst/>
              <a:gdLst>
                <a:gd name="T0" fmla="*/ 580 w 580"/>
                <a:gd name="T1" fmla="*/ 0 h 677"/>
                <a:gd name="T2" fmla="*/ 422 w 580"/>
                <a:gd name="T3" fmla="*/ 0 h 677"/>
                <a:gd name="T4" fmla="*/ 0 w 580"/>
                <a:gd name="T5" fmla="*/ 677 h 677"/>
                <a:gd name="T6" fmla="*/ 286 w 580"/>
                <a:gd name="T7" fmla="*/ 677 h 677"/>
                <a:gd name="T8" fmla="*/ 580 w 580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677">
                  <a:moveTo>
                    <a:pt x="580" y="0"/>
                  </a:moveTo>
                  <a:lnTo>
                    <a:pt x="422" y="0"/>
                  </a:lnTo>
                  <a:lnTo>
                    <a:pt x="0" y="677"/>
                  </a:lnTo>
                  <a:lnTo>
                    <a:pt x="286" y="677"/>
                  </a:lnTo>
                  <a:lnTo>
                    <a:pt x="58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211960" y="3450360"/>
            <a:ext cx="750358" cy="1562660"/>
            <a:chOff x="4211960" y="3450360"/>
            <a:chExt cx="750358" cy="1562660"/>
          </a:xfrm>
          <a:solidFill>
            <a:srgbClr val="66CEF6"/>
          </a:solidFill>
        </p:grpSpPr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4361745" y="3450360"/>
              <a:ext cx="450786" cy="946772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4587138" y="3450360"/>
              <a:ext cx="225393" cy="946772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4211960" y="4397132"/>
              <a:ext cx="750358" cy="615888"/>
            </a:xfrm>
            <a:custGeom>
              <a:avLst/>
              <a:gdLst>
                <a:gd name="T0" fmla="*/ 105 w 526"/>
                <a:gd name="T1" fmla="*/ 0 h 677"/>
                <a:gd name="T2" fmla="*/ 421 w 526"/>
                <a:gd name="T3" fmla="*/ 0 h 677"/>
                <a:gd name="T4" fmla="*/ 526 w 526"/>
                <a:gd name="T5" fmla="*/ 677 h 677"/>
                <a:gd name="T6" fmla="*/ 0 w 526"/>
                <a:gd name="T7" fmla="*/ 677 h 677"/>
                <a:gd name="T8" fmla="*/ 105 w 5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677">
                  <a:moveTo>
                    <a:pt x="105" y="0"/>
                  </a:moveTo>
                  <a:lnTo>
                    <a:pt x="421" y="0"/>
                  </a:lnTo>
                  <a:lnTo>
                    <a:pt x="526" y="677"/>
                  </a:lnTo>
                  <a:lnTo>
                    <a:pt x="0" y="677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587138" y="4397132"/>
              <a:ext cx="375180" cy="615888"/>
            </a:xfrm>
            <a:custGeom>
              <a:avLst/>
              <a:gdLst>
                <a:gd name="T0" fmla="*/ 158 w 263"/>
                <a:gd name="T1" fmla="*/ 0 h 677"/>
                <a:gd name="T2" fmla="*/ 0 w 263"/>
                <a:gd name="T3" fmla="*/ 0 h 677"/>
                <a:gd name="T4" fmla="*/ 0 w 263"/>
                <a:gd name="T5" fmla="*/ 677 h 677"/>
                <a:gd name="T6" fmla="*/ 263 w 263"/>
                <a:gd name="T7" fmla="*/ 677 h 677"/>
                <a:gd name="T8" fmla="*/ 158 w 263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77">
                  <a:moveTo>
                    <a:pt x="158" y="0"/>
                  </a:moveTo>
                  <a:lnTo>
                    <a:pt x="0" y="0"/>
                  </a:lnTo>
                  <a:lnTo>
                    <a:pt x="0" y="677"/>
                  </a:lnTo>
                  <a:lnTo>
                    <a:pt x="263" y="677"/>
                  </a:lnTo>
                  <a:lnTo>
                    <a:pt x="1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67544" y="3139887"/>
            <a:ext cx="1874469" cy="1873133"/>
            <a:chOff x="467544" y="3139887"/>
            <a:chExt cx="1874469" cy="1873133"/>
          </a:xfrm>
          <a:solidFill>
            <a:srgbClr val="008FCA"/>
          </a:solidFill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1892654" y="3139887"/>
              <a:ext cx="449359" cy="1257246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2118045" y="3139887"/>
              <a:ext cx="223967" cy="1257246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467544" y="4397132"/>
              <a:ext cx="1874467" cy="615888"/>
            </a:xfrm>
            <a:custGeom>
              <a:avLst/>
              <a:gdLst>
                <a:gd name="T0" fmla="*/ 1314 w 1314"/>
                <a:gd name="T1" fmla="*/ 0 h 677"/>
                <a:gd name="T2" fmla="*/ 999 w 1314"/>
                <a:gd name="T3" fmla="*/ 0 h 677"/>
                <a:gd name="T4" fmla="*/ 0 w 1314"/>
                <a:gd name="T5" fmla="*/ 677 h 677"/>
                <a:gd name="T6" fmla="*/ 597 w 1314"/>
                <a:gd name="T7" fmla="*/ 677 h 677"/>
                <a:gd name="T8" fmla="*/ 1314 w 1314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4" h="677">
                  <a:moveTo>
                    <a:pt x="1314" y="0"/>
                  </a:moveTo>
                  <a:lnTo>
                    <a:pt x="999" y="0"/>
                  </a:lnTo>
                  <a:lnTo>
                    <a:pt x="0" y="677"/>
                  </a:lnTo>
                  <a:lnTo>
                    <a:pt x="597" y="677"/>
                  </a:lnTo>
                  <a:lnTo>
                    <a:pt x="1314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878386" y="4397132"/>
              <a:ext cx="1463625" cy="615888"/>
            </a:xfrm>
            <a:custGeom>
              <a:avLst/>
              <a:gdLst>
                <a:gd name="T0" fmla="*/ 1026 w 1026"/>
                <a:gd name="T1" fmla="*/ 0 h 677"/>
                <a:gd name="T2" fmla="*/ 869 w 1026"/>
                <a:gd name="T3" fmla="*/ 0 h 677"/>
                <a:gd name="T4" fmla="*/ 0 w 1026"/>
                <a:gd name="T5" fmla="*/ 677 h 677"/>
                <a:gd name="T6" fmla="*/ 310 w 1026"/>
                <a:gd name="T7" fmla="*/ 677 h 677"/>
                <a:gd name="T8" fmla="*/ 1026 w 102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6" h="677">
                  <a:moveTo>
                    <a:pt x="1026" y="0"/>
                  </a:moveTo>
                  <a:lnTo>
                    <a:pt x="869" y="0"/>
                  </a:lnTo>
                  <a:lnTo>
                    <a:pt x="0" y="677"/>
                  </a:lnTo>
                  <a:lnTo>
                    <a:pt x="310" y="677"/>
                  </a:lnTo>
                  <a:lnTo>
                    <a:pt x="1026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549912" y="2717133"/>
            <a:ext cx="1222542" cy="2295887"/>
            <a:chOff x="5549912" y="2717133"/>
            <a:chExt cx="1222542" cy="2295887"/>
          </a:xfrm>
        </p:grpSpPr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5549912" y="2717133"/>
              <a:ext cx="450786" cy="1680000"/>
            </a:xfrm>
            <a:prstGeom prst="rect">
              <a:avLst/>
            </a:pr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5775305" y="2717133"/>
              <a:ext cx="225393" cy="1680000"/>
            </a:xfrm>
            <a:prstGeom prst="rect">
              <a:avLst/>
            </a:pr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5549912" y="4397132"/>
              <a:ext cx="1222541" cy="615888"/>
            </a:xfrm>
            <a:custGeom>
              <a:avLst/>
              <a:gdLst>
                <a:gd name="T0" fmla="*/ 0 w 857"/>
                <a:gd name="T1" fmla="*/ 0 h 677"/>
                <a:gd name="T2" fmla="*/ 316 w 857"/>
                <a:gd name="T3" fmla="*/ 0 h 677"/>
                <a:gd name="T4" fmla="*/ 857 w 857"/>
                <a:gd name="T5" fmla="*/ 677 h 677"/>
                <a:gd name="T6" fmla="*/ 294 w 857"/>
                <a:gd name="T7" fmla="*/ 677 h 677"/>
                <a:gd name="T8" fmla="*/ 0 w 857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7" h="677">
                  <a:moveTo>
                    <a:pt x="0" y="0"/>
                  </a:moveTo>
                  <a:lnTo>
                    <a:pt x="316" y="0"/>
                  </a:lnTo>
                  <a:lnTo>
                    <a:pt x="857" y="677"/>
                  </a:lnTo>
                  <a:lnTo>
                    <a:pt x="294" y="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5775306" y="4397132"/>
              <a:ext cx="997148" cy="615888"/>
            </a:xfrm>
            <a:custGeom>
              <a:avLst/>
              <a:gdLst>
                <a:gd name="T0" fmla="*/ 158 w 699"/>
                <a:gd name="T1" fmla="*/ 0 h 677"/>
                <a:gd name="T2" fmla="*/ 0 w 699"/>
                <a:gd name="T3" fmla="*/ 0 h 677"/>
                <a:gd name="T4" fmla="*/ 415 w 699"/>
                <a:gd name="T5" fmla="*/ 677 h 677"/>
                <a:gd name="T6" fmla="*/ 699 w 699"/>
                <a:gd name="T7" fmla="*/ 677 h 677"/>
                <a:gd name="T8" fmla="*/ 158 w 699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" h="677">
                  <a:moveTo>
                    <a:pt x="158" y="0"/>
                  </a:moveTo>
                  <a:lnTo>
                    <a:pt x="0" y="0"/>
                  </a:lnTo>
                  <a:lnTo>
                    <a:pt x="415" y="677"/>
                  </a:lnTo>
                  <a:lnTo>
                    <a:pt x="699" y="67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801989" y="1995714"/>
            <a:ext cx="1874467" cy="3017306"/>
            <a:chOff x="6801989" y="1995714"/>
            <a:chExt cx="1874467" cy="3017306"/>
          </a:xfrm>
          <a:solidFill>
            <a:srgbClr val="66CEF6"/>
          </a:solidFill>
        </p:grpSpPr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6801989" y="1995714"/>
              <a:ext cx="449359" cy="2401418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7027381" y="1995714"/>
              <a:ext cx="223967" cy="2401418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6801989" y="4397132"/>
              <a:ext cx="1874467" cy="615888"/>
            </a:xfrm>
            <a:custGeom>
              <a:avLst/>
              <a:gdLst>
                <a:gd name="T0" fmla="*/ 0 w 1314"/>
                <a:gd name="T1" fmla="*/ 0 h 677"/>
                <a:gd name="T2" fmla="*/ 315 w 1314"/>
                <a:gd name="T3" fmla="*/ 0 h 677"/>
                <a:gd name="T4" fmla="*/ 1314 w 1314"/>
                <a:gd name="T5" fmla="*/ 677 h 677"/>
                <a:gd name="T6" fmla="*/ 717 w 1314"/>
                <a:gd name="T7" fmla="*/ 677 h 677"/>
                <a:gd name="T8" fmla="*/ 0 w 1314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4" h="677">
                  <a:moveTo>
                    <a:pt x="0" y="0"/>
                  </a:moveTo>
                  <a:lnTo>
                    <a:pt x="315" y="0"/>
                  </a:lnTo>
                  <a:lnTo>
                    <a:pt x="1314" y="677"/>
                  </a:lnTo>
                  <a:lnTo>
                    <a:pt x="717" y="67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7027381" y="4397132"/>
              <a:ext cx="1649075" cy="615888"/>
            </a:xfrm>
            <a:custGeom>
              <a:avLst/>
              <a:gdLst>
                <a:gd name="T0" fmla="*/ 157 w 1156"/>
                <a:gd name="T1" fmla="*/ 0 h 677"/>
                <a:gd name="T2" fmla="*/ 0 w 1156"/>
                <a:gd name="T3" fmla="*/ 0 h 677"/>
                <a:gd name="T4" fmla="*/ 870 w 1156"/>
                <a:gd name="T5" fmla="*/ 677 h 677"/>
                <a:gd name="T6" fmla="*/ 1156 w 1156"/>
                <a:gd name="T7" fmla="*/ 677 h 677"/>
                <a:gd name="T8" fmla="*/ 157 w 1156"/>
                <a:gd name="T9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677">
                  <a:moveTo>
                    <a:pt x="157" y="0"/>
                  </a:moveTo>
                  <a:lnTo>
                    <a:pt x="0" y="0"/>
                  </a:lnTo>
                  <a:lnTo>
                    <a:pt x="870" y="677"/>
                  </a:lnTo>
                  <a:lnTo>
                    <a:pt x="1156" y="677"/>
                  </a:lnTo>
                  <a:lnTo>
                    <a:pt x="15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694948" y="1074096"/>
            <a:ext cx="642939" cy="764381"/>
            <a:chOff x="7339012" y="453890"/>
            <a:chExt cx="642939" cy="764381"/>
          </a:xfrm>
        </p:grpSpPr>
        <p:sp>
          <p:nvSpPr>
            <p:cNvPr id="27" name="Oval 28"/>
            <p:cNvSpPr>
              <a:spLocks noChangeArrowheads="1"/>
            </p:cNvSpPr>
            <p:nvPr/>
          </p:nvSpPr>
          <p:spPr bwMode="auto">
            <a:xfrm>
              <a:off x="7390210" y="506277"/>
              <a:ext cx="539354" cy="5381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9"/>
            <p:cNvSpPr>
              <a:spLocks noEditPoints="1"/>
            </p:cNvSpPr>
            <p:nvPr/>
          </p:nvSpPr>
          <p:spPr bwMode="auto">
            <a:xfrm>
              <a:off x="7339012" y="453890"/>
              <a:ext cx="642938" cy="764381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2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1"/>
                    <a:pt x="849" y="150"/>
                    <a:pt x="600" y="150"/>
                  </a:cubicBezTo>
                  <a:cubicBezTo>
                    <a:pt x="352" y="150"/>
                    <a:pt x="150" y="351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7660482" y="453890"/>
              <a:ext cx="321469" cy="764381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1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7461647" y="612242"/>
              <a:ext cx="396479" cy="320279"/>
            </a:xfrm>
            <a:custGeom>
              <a:avLst/>
              <a:gdLst>
                <a:gd name="T0" fmla="*/ 718 w 742"/>
                <a:gd name="T1" fmla="*/ 247 h 598"/>
                <a:gd name="T2" fmla="*/ 672 w 742"/>
                <a:gd name="T3" fmla="*/ 247 h 598"/>
                <a:gd name="T4" fmla="*/ 606 w 742"/>
                <a:gd name="T5" fmla="*/ 135 h 598"/>
                <a:gd name="T6" fmla="*/ 628 w 742"/>
                <a:gd name="T7" fmla="*/ 14 h 598"/>
                <a:gd name="T8" fmla="*/ 488 w 742"/>
                <a:gd name="T9" fmla="*/ 73 h 598"/>
                <a:gd name="T10" fmla="*/ 392 w 742"/>
                <a:gd name="T11" fmla="*/ 61 h 598"/>
                <a:gd name="T12" fmla="*/ 129 w 742"/>
                <a:gd name="T13" fmla="*/ 198 h 598"/>
                <a:gd name="T14" fmla="*/ 79 w 742"/>
                <a:gd name="T15" fmla="*/ 198 h 598"/>
                <a:gd name="T16" fmla="*/ 48 w 742"/>
                <a:gd name="T17" fmla="*/ 185 h 598"/>
                <a:gd name="T18" fmla="*/ 35 w 742"/>
                <a:gd name="T19" fmla="*/ 154 h 598"/>
                <a:gd name="T20" fmla="*/ 79 w 742"/>
                <a:gd name="T21" fmla="*/ 110 h 598"/>
                <a:gd name="T22" fmla="*/ 110 w 742"/>
                <a:gd name="T23" fmla="*/ 123 h 598"/>
                <a:gd name="T24" fmla="*/ 135 w 742"/>
                <a:gd name="T25" fmla="*/ 123 h 598"/>
                <a:gd name="T26" fmla="*/ 135 w 742"/>
                <a:gd name="T27" fmla="*/ 98 h 598"/>
                <a:gd name="T28" fmla="*/ 79 w 742"/>
                <a:gd name="T29" fmla="*/ 75 h 598"/>
                <a:gd name="T30" fmla="*/ 0 w 742"/>
                <a:gd name="T31" fmla="*/ 154 h 598"/>
                <a:gd name="T32" fmla="*/ 23 w 742"/>
                <a:gd name="T33" fmla="*/ 210 h 598"/>
                <a:gd name="T34" fmla="*/ 79 w 742"/>
                <a:gd name="T35" fmla="*/ 233 h 598"/>
                <a:gd name="T36" fmla="*/ 115 w 742"/>
                <a:gd name="T37" fmla="*/ 233 h 598"/>
                <a:gd name="T38" fmla="*/ 106 w 742"/>
                <a:gd name="T39" fmla="*/ 297 h 598"/>
                <a:gd name="T40" fmla="*/ 164 w 742"/>
                <a:gd name="T41" fmla="*/ 446 h 598"/>
                <a:gd name="T42" fmla="*/ 139 w 742"/>
                <a:gd name="T43" fmla="*/ 581 h 598"/>
                <a:gd name="T44" fmla="*/ 153 w 742"/>
                <a:gd name="T45" fmla="*/ 598 h 598"/>
                <a:gd name="T46" fmla="*/ 254 w 742"/>
                <a:gd name="T47" fmla="*/ 598 h 598"/>
                <a:gd name="T48" fmla="*/ 273 w 742"/>
                <a:gd name="T49" fmla="*/ 581 h 598"/>
                <a:gd name="T50" fmla="*/ 278 w 742"/>
                <a:gd name="T51" fmla="*/ 515 h 598"/>
                <a:gd name="T52" fmla="*/ 392 w 742"/>
                <a:gd name="T53" fmla="*/ 532 h 598"/>
                <a:gd name="T54" fmla="*/ 479 w 742"/>
                <a:gd name="T55" fmla="*/ 523 h 598"/>
                <a:gd name="T56" fmla="*/ 483 w 742"/>
                <a:gd name="T57" fmla="*/ 581 h 598"/>
                <a:gd name="T58" fmla="*/ 502 w 742"/>
                <a:gd name="T59" fmla="*/ 598 h 598"/>
                <a:gd name="T60" fmla="*/ 603 w 742"/>
                <a:gd name="T61" fmla="*/ 598 h 598"/>
                <a:gd name="T62" fmla="*/ 617 w 742"/>
                <a:gd name="T63" fmla="*/ 581 h 598"/>
                <a:gd name="T64" fmla="*/ 596 w 742"/>
                <a:gd name="T65" fmla="*/ 468 h 598"/>
                <a:gd name="T66" fmla="*/ 654 w 742"/>
                <a:gd name="T67" fmla="*/ 396 h 598"/>
                <a:gd name="T68" fmla="*/ 718 w 742"/>
                <a:gd name="T69" fmla="*/ 396 h 598"/>
                <a:gd name="T70" fmla="*/ 742 w 742"/>
                <a:gd name="T71" fmla="*/ 371 h 598"/>
                <a:gd name="T72" fmla="*/ 742 w 742"/>
                <a:gd name="T73" fmla="*/ 272 h 598"/>
                <a:gd name="T74" fmla="*/ 718 w 742"/>
                <a:gd name="T75" fmla="*/ 247 h 598"/>
                <a:gd name="T76" fmla="*/ 493 w 742"/>
                <a:gd name="T77" fmla="*/ 140 h 598"/>
                <a:gd name="T78" fmla="*/ 471 w 742"/>
                <a:gd name="T79" fmla="*/ 152 h 598"/>
                <a:gd name="T80" fmla="*/ 392 w 742"/>
                <a:gd name="T81" fmla="*/ 141 h 598"/>
                <a:gd name="T82" fmla="*/ 298 w 742"/>
                <a:gd name="T83" fmla="*/ 156 h 598"/>
                <a:gd name="T84" fmla="*/ 292 w 742"/>
                <a:gd name="T85" fmla="*/ 157 h 598"/>
                <a:gd name="T86" fmla="*/ 276 w 742"/>
                <a:gd name="T87" fmla="*/ 146 h 598"/>
                <a:gd name="T88" fmla="*/ 286 w 742"/>
                <a:gd name="T89" fmla="*/ 124 h 598"/>
                <a:gd name="T90" fmla="*/ 392 w 742"/>
                <a:gd name="T91" fmla="*/ 107 h 598"/>
                <a:gd name="T92" fmla="*/ 481 w 742"/>
                <a:gd name="T93" fmla="*/ 118 h 598"/>
                <a:gd name="T94" fmla="*/ 493 w 742"/>
                <a:gd name="T95" fmla="*/ 140 h 598"/>
                <a:gd name="T96" fmla="*/ 574 w 742"/>
                <a:gd name="T97" fmla="*/ 271 h 598"/>
                <a:gd name="T98" fmla="*/ 538 w 742"/>
                <a:gd name="T99" fmla="*/ 235 h 598"/>
                <a:gd name="T100" fmla="*/ 574 w 742"/>
                <a:gd name="T101" fmla="*/ 198 h 598"/>
                <a:gd name="T102" fmla="*/ 611 w 742"/>
                <a:gd name="T103" fmla="*/ 235 h 598"/>
                <a:gd name="T104" fmla="*/ 574 w 742"/>
                <a:gd name="T105" fmla="*/ 271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2" h="598">
                  <a:moveTo>
                    <a:pt x="718" y="247"/>
                  </a:moveTo>
                  <a:cubicBezTo>
                    <a:pt x="672" y="247"/>
                    <a:pt x="672" y="247"/>
                    <a:pt x="672" y="247"/>
                  </a:cubicBezTo>
                  <a:cubicBezTo>
                    <a:pt x="662" y="204"/>
                    <a:pt x="640" y="166"/>
                    <a:pt x="606" y="135"/>
                  </a:cubicBezTo>
                  <a:cubicBezTo>
                    <a:pt x="623" y="91"/>
                    <a:pt x="646" y="20"/>
                    <a:pt x="628" y="14"/>
                  </a:cubicBezTo>
                  <a:cubicBezTo>
                    <a:pt x="577" y="0"/>
                    <a:pt x="518" y="46"/>
                    <a:pt x="488" y="73"/>
                  </a:cubicBezTo>
                  <a:cubicBezTo>
                    <a:pt x="459" y="66"/>
                    <a:pt x="427" y="61"/>
                    <a:pt x="392" y="61"/>
                  </a:cubicBezTo>
                  <a:cubicBezTo>
                    <a:pt x="263" y="61"/>
                    <a:pt x="170" y="117"/>
                    <a:pt x="129" y="198"/>
                  </a:cubicBezTo>
                  <a:cubicBezTo>
                    <a:pt x="79" y="198"/>
                    <a:pt x="79" y="198"/>
                    <a:pt x="79" y="198"/>
                  </a:cubicBezTo>
                  <a:cubicBezTo>
                    <a:pt x="67" y="198"/>
                    <a:pt x="56" y="193"/>
                    <a:pt x="48" y="185"/>
                  </a:cubicBezTo>
                  <a:cubicBezTo>
                    <a:pt x="39" y="177"/>
                    <a:pt x="35" y="166"/>
                    <a:pt x="35" y="154"/>
                  </a:cubicBezTo>
                  <a:cubicBezTo>
                    <a:pt x="35" y="130"/>
                    <a:pt x="55" y="110"/>
                    <a:pt x="79" y="110"/>
                  </a:cubicBezTo>
                  <a:cubicBezTo>
                    <a:pt x="91" y="110"/>
                    <a:pt x="102" y="114"/>
                    <a:pt x="110" y="123"/>
                  </a:cubicBezTo>
                  <a:cubicBezTo>
                    <a:pt x="117" y="130"/>
                    <a:pt x="128" y="130"/>
                    <a:pt x="135" y="123"/>
                  </a:cubicBezTo>
                  <a:cubicBezTo>
                    <a:pt x="142" y="116"/>
                    <a:pt x="142" y="105"/>
                    <a:pt x="135" y="98"/>
                  </a:cubicBezTo>
                  <a:cubicBezTo>
                    <a:pt x="120" y="83"/>
                    <a:pt x="100" y="75"/>
                    <a:pt x="79" y="75"/>
                  </a:cubicBezTo>
                  <a:cubicBezTo>
                    <a:pt x="35" y="75"/>
                    <a:pt x="0" y="110"/>
                    <a:pt x="0" y="154"/>
                  </a:cubicBezTo>
                  <a:cubicBezTo>
                    <a:pt x="0" y="175"/>
                    <a:pt x="8" y="195"/>
                    <a:pt x="23" y="210"/>
                  </a:cubicBezTo>
                  <a:cubicBezTo>
                    <a:pt x="38" y="225"/>
                    <a:pt x="58" y="233"/>
                    <a:pt x="79" y="233"/>
                  </a:cubicBezTo>
                  <a:cubicBezTo>
                    <a:pt x="115" y="233"/>
                    <a:pt x="115" y="233"/>
                    <a:pt x="115" y="233"/>
                  </a:cubicBezTo>
                  <a:cubicBezTo>
                    <a:pt x="109" y="253"/>
                    <a:pt x="106" y="275"/>
                    <a:pt x="106" y="297"/>
                  </a:cubicBezTo>
                  <a:cubicBezTo>
                    <a:pt x="106" y="353"/>
                    <a:pt x="126" y="405"/>
                    <a:pt x="164" y="446"/>
                  </a:cubicBezTo>
                  <a:cubicBezTo>
                    <a:pt x="139" y="581"/>
                    <a:pt x="139" y="581"/>
                    <a:pt x="139" y="581"/>
                  </a:cubicBezTo>
                  <a:cubicBezTo>
                    <a:pt x="137" y="591"/>
                    <a:pt x="143" y="598"/>
                    <a:pt x="153" y="598"/>
                  </a:cubicBezTo>
                  <a:cubicBezTo>
                    <a:pt x="254" y="598"/>
                    <a:pt x="254" y="598"/>
                    <a:pt x="254" y="598"/>
                  </a:cubicBezTo>
                  <a:cubicBezTo>
                    <a:pt x="264" y="598"/>
                    <a:pt x="272" y="591"/>
                    <a:pt x="273" y="581"/>
                  </a:cubicBezTo>
                  <a:cubicBezTo>
                    <a:pt x="278" y="515"/>
                    <a:pt x="278" y="515"/>
                    <a:pt x="278" y="515"/>
                  </a:cubicBezTo>
                  <a:cubicBezTo>
                    <a:pt x="312" y="526"/>
                    <a:pt x="350" y="532"/>
                    <a:pt x="392" y="532"/>
                  </a:cubicBezTo>
                  <a:cubicBezTo>
                    <a:pt x="423" y="532"/>
                    <a:pt x="452" y="529"/>
                    <a:pt x="479" y="523"/>
                  </a:cubicBezTo>
                  <a:cubicBezTo>
                    <a:pt x="483" y="581"/>
                    <a:pt x="483" y="581"/>
                    <a:pt x="483" y="581"/>
                  </a:cubicBezTo>
                  <a:cubicBezTo>
                    <a:pt x="484" y="591"/>
                    <a:pt x="493" y="598"/>
                    <a:pt x="502" y="598"/>
                  </a:cubicBezTo>
                  <a:cubicBezTo>
                    <a:pt x="603" y="598"/>
                    <a:pt x="603" y="598"/>
                    <a:pt x="603" y="598"/>
                  </a:cubicBezTo>
                  <a:cubicBezTo>
                    <a:pt x="613" y="598"/>
                    <a:pt x="619" y="591"/>
                    <a:pt x="617" y="581"/>
                  </a:cubicBezTo>
                  <a:cubicBezTo>
                    <a:pt x="596" y="468"/>
                    <a:pt x="596" y="468"/>
                    <a:pt x="596" y="468"/>
                  </a:cubicBezTo>
                  <a:cubicBezTo>
                    <a:pt x="621" y="447"/>
                    <a:pt x="640" y="423"/>
                    <a:pt x="654" y="396"/>
                  </a:cubicBezTo>
                  <a:cubicBezTo>
                    <a:pt x="718" y="396"/>
                    <a:pt x="718" y="396"/>
                    <a:pt x="718" y="396"/>
                  </a:cubicBezTo>
                  <a:cubicBezTo>
                    <a:pt x="731" y="396"/>
                    <a:pt x="742" y="385"/>
                    <a:pt x="742" y="371"/>
                  </a:cubicBezTo>
                  <a:cubicBezTo>
                    <a:pt x="742" y="272"/>
                    <a:pt x="742" y="272"/>
                    <a:pt x="742" y="272"/>
                  </a:cubicBezTo>
                  <a:cubicBezTo>
                    <a:pt x="742" y="258"/>
                    <a:pt x="731" y="247"/>
                    <a:pt x="718" y="247"/>
                  </a:cubicBezTo>
                  <a:close/>
                  <a:moveTo>
                    <a:pt x="493" y="140"/>
                  </a:moveTo>
                  <a:cubicBezTo>
                    <a:pt x="490" y="149"/>
                    <a:pt x="480" y="155"/>
                    <a:pt x="471" y="152"/>
                  </a:cubicBezTo>
                  <a:cubicBezTo>
                    <a:pt x="447" y="145"/>
                    <a:pt x="420" y="141"/>
                    <a:pt x="392" y="141"/>
                  </a:cubicBezTo>
                  <a:cubicBezTo>
                    <a:pt x="358" y="141"/>
                    <a:pt x="326" y="146"/>
                    <a:pt x="298" y="156"/>
                  </a:cubicBezTo>
                  <a:cubicBezTo>
                    <a:pt x="296" y="157"/>
                    <a:pt x="294" y="157"/>
                    <a:pt x="292" y="157"/>
                  </a:cubicBezTo>
                  <a:cubicBezTo>
                    <a:pt x="285" y="157"/>
                    <a:pt x="278" y="153"/>
                    <a:pt x="276" y="146"/>
                  </a:cubicBezTo>
                  <a:cubicBezTo>
                    <a:pt x="273" y="137"/>
                    <a:pt x="277" y="127"/>
                    <a:pt x="286" y="124"/>
                  </a:cubicBezTo>
                  <a:cubicBezTo>
                    <a:pt x="318" y="112"/>
                    <a:pt x="354" y="107"/>
                    <a:pt x="392" y="107"/>
                  </a:cubicBezTo>
                  <a:cubicBezTo>
                    <a:pt x="423" y="107"/>
                    <a:pt x="453" y="111"/>
                    <a:pt x="481" y="118"/>
                  </a:cubicBezTo>
                  <a:cubicBezTo>
                    <a:pt x="490" y="121"/>
                    <a:pt x="495" y="131"/>
                    <a:pt x="493" y="140"/>
                  </a:cubicBezTo>
                  <a:close/>
                  <a:moveTo>
                    <a:pt x="574" y="271"/>
                  </a:moveTo>
                  <a:cubicBezTo>
                    <a:pt x="554" y="271"/>
                    <a:pt x="538" y="255"/>
                    <a:pt x="538" y="235"/>
                  </a:cubicBezTo>
                  <a:cubicBezTo>
                    <a:pt x="538" y="214"/>
                    <a:pt x="554" y="198"/>
                    <a:pt x="574" y="198"/>
                  </a:cubicBezTo>
                  <a:cubicBezTo>
                    <a:pt x="594" y="198"/>
                    <a:pt x="611" y="214"/>
                    <a:pt x="611" y="235"/>
                  </a:cubicBezTo>
                  <a:cubicBezTo>
                    <a:pt x="611" y="255"/>
                    <a:pt x="594" y="271"/>
                    <a:pt x="574" y="271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265670" y="2586264"/>
            <a:ext cx="642938" cy="764381"/>
            <a:chOff x="6250781" y="1675472"/>
            <a:chExt cx="642938" cy="764381"/>
          </a:xfrm>
        </p:grpSpPr>
        <p:sp>
          <p:nvSpPr>
            <p:cNvPr id="31" name="Oval 32"/>
            <p:cNvSpPr>
              <a:spLocks noChangeArrowheads="1"/>
            </p:cNvSpPr>
            <p:nvPr/>
          </p:nvSpPr>
          <p:spPr bwMode="auto">
            <a:xfrm>
              <a:off x="6303169" y="1727858"/>
              <a:ext cx="538163" cy="5393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3"/>
            <p:cNvSpPr>
              <a:spLocks noEditPoints="1"/>
            </p:cNvSpPr>
            <p:nvPr/>
          </p:nvSpPr>
          <p:spPr bwMode="auto">
            <a:xfrm>
              <a:off x="6250781" y="1675472"/>
              <a:ext cx="642938" cy="764381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1" y="0"/>
                    <a:pt x="1200" y="269"/>
                    <a:pt x="1200" y="600"/>
                  </a:cubicBezTo>
                  <a:cubicBezTo>
                    <a:pt x="1200" y="868"/>
                    <a:pt x="1024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1" y="150"/>
                    <a:pt x="150" y="352"/>
                    <a:pt x="150" y="600"/>
                  </a:cubicBezTo>
                  <a:cubicBezTo>
                    <a:pt x="150" y="849"/>
                    <a:pt x="351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6572250" y="1675472"/>
              <a:ext cx="321469" cy="764381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4" y="1095"/>
                    <a:pt x="600" y="868"/>
                    <a:pt x="600" y="600"/>
                  </a:cubicBezTo>
                  <a:cubicBezTo>
                    <a:pt x="600" y="269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5"/>
            <p:cNvSpPr>
              <a:spLocks noEditPoints="1"/>
            </p:cNvSpPr>
            <p:nvPr/>
          </p:nvSpPr>
          <p:spPr bwMode="auto">
            <a:xfrm>
              <a:off x="6419850" y="1813584"/>
              <a:ext cx="304800" cy="323850"/>
            </a:xfrm>
            <a:custGeom>
              <a:avLst/>
              <a:gdLst>
                <a:gd name="T0" fmla="*/ 511 w 568"/>
                <a:gd name="T1" fmla="*/ 149 h 605"/>
                <a:gd name="T2" fmla="*/ 492 w 568"/>
                <a:gd name="T3" fmla="*/ 79 h 605"/>
                <a:gd name="T4" fmla="*/ 229 w 568"/>
                <a:gd name="T5" fmla="*/ 149 h 605"/>
                <a:gd name="T6" fmla="*/ 511 w 568"/>
                <a:gd name="T7" fmla="*/ 149 h 605"/>
                <a:gd name="T8" fmla="*/ 43 w 568"/>
                <a:gd name="T9" fmla="*/ 146 h 605"/>
                <a:gd name="T10" fmla="*/ 479 w 568"/>
                <a:gd name="T11" fmla="*/ 29 h 605"/>
                <a:gd name="T12" fmla="*/ 476 w 568"/>
                <a:gd name="T13" fmla="*/ 18 h 605"/>
                <a:gd name="T14" fmla="*/ 451 w 568"/>
                <a:gd name="T15" fmla="*/ 3 h 605"/>
                <a:gd name="T16" fmla="*/ 55 w 568"/>
                <a:gd name="T17" fmla="*/ 110 h 605"/>
                <a:gd name="T18" fmla="*/ 40 w 568"/>
                <a:gd name="T19" fmla="*/ 134 h 605"/>
                <a:gd name="T20" fmla="*/ 43 w 568"/>
                <a:gd name="T21" fmla="*/ 146 h 605"/>
                <a:gd name="T22" fmla="*/ 271 w 568"/>
                <a:gd name="T23" fmla="*/ 387 h 605"/>
                <a:gd name="T24" fmla="*/ 337 w 568"/>
                <a:gd name="T25" fmla="*/ 453 h 605"/>
                <a:gd name="T26" fmla="*/ 568 w 568"/>
                <a:gd name="T27" fmla="*/ 453 h 605"/>
                <a:gd name="T28" fmla="*/ 568 w 568"/>
                <a:gd name="T29" fmla="*/ 322 h 605"/>
                <a:gd name="T30" fmla="*/ 337 w 568"/>
                <a:gd name="T31" fmla="*/ 322 h 605"/>
                <a:gd name="T32" fmla="*/ 271 w 568"/>
                <a:gd name="T33" fmla="*/ 387 h 605"/>
                <a:gd name="T34" fmla="*/ 370 w 568"/>
                <a:gd name="T35" fmla="*/ 387 h 605"/>
                <a:gd name="T36" fmla="*/ 335 w 568"/>
                <a:gd name="T37" fmla="*/ 422 h 605"/>
                <a:gd name="T38" fmla="*/ 301 w 568"/>
                <a:gd name="T39" fmla="*/ 387 h 605"/>
                <a:gd name="T40" fmla="*/ 335 w 568"/>
                <a:gd name="T41" fmla="*/ 353 h 605"/>
                <a:gd name="T42" fmla="*/ 370 w 568"/>
                <a:gd name="T43" fmla="*/ 387 h 605"/>
                <a:gd name="T44" fmla="*/ 540 w 568"/>
                <a:gd name="T45" fmla="*/ 170 h 605"/>
                <a:gd name="T46" fmla="*/ 28 w 568"/>
                <a:gd name="T47" fmla="*/ 170 h 605"/>
                <a:gd name="T48" fmla="*/ 0 w 568"/>
                <a:gd name="T49" fmla="*/ 198 h 605"/>
                <a:gd name="T50" fmla="*/ 0 w 568"/>
                <a:gd name="T51" fmla="*/ 577 h 605"/>
                <a:gd name="T52" fmla="*/ 28 w 568"/>
                <a:gd name="T53" fmla="*/ 605 h 605"/>
                <a:gd name="T54" fmla="*/ 540 w 568"/>
                <a:gd name="T55" fmla="*/ 605 h 605"/>
                <a:gd name="T56" fmla="*/ 568 w 568"/>
                <a:gd name="T57" fmla="*/ 577 h 605"/>
                <a:gd name="T58" fmla="*/ 568 w 568"/>
                <a:gd name="T59" fmla="*/ 474 h 605"/>
                <a:gd name="T60" fmla="*/ 337 w 568"/>
                <a:gd name="T61" fmla="*/ 474 h 605"/>
                <a:gd name="T62" fmla="*/ 250 w 568"/>
                <a:gd name="T63" fmla="*/ 387 h 605"/>
                <a:gd name="T64" fmla="*/ 337 w 568"/>
                <a:gd name="T65" fmla="*/ 301 h 605"/>
                <a:gd name="T66" fmla="*/ 568 w 568"/>
                <a:gd name="T67" fmla="*/ 301 h 605"/>
                <a:gd name="T68" fmla="*/ 568 w 568"/>
                <a:gd name="T69" fmla="*/ 198 h 605"/>
                <a:gd name="T70" fmla="*/ 540 w 568"/>
                <a:gd name="T71" fmla="*/ 17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8" h="605">
                  <a:moveTo>
                    <a:pt x="511" y="149"/>
                  </a:moveTo>
                  <a:cubicBezTo>
                    <a:pt x="492" y="79"/>
                    <a:pt x="492" y="79"/>
                    <a:pt x="492" y="79"/>
                  </a:cubicBezTo>
                  <a:cubicBezTo>
                    <a:pt x="229" y="149"/>
                    <a:pt x="229" y="149"/>
                    <a:pt x="229" y="149"/>
                  </a:cubicBezTo>
                  <a:lnTo>
                    <a:pt x="511" y="149"/>
                  </a:lnTo>
                  <a:close/>
                  <a:moveTo>
                    <a:pt x="43" y="146"/>
                  </a:moveTo>
                  <a:cubicBezTo>
                    <a:pt x="479" y="29"/>
                    <a:pt x="479" y="29"/>
                    <a:pt x="479" y="29"/>
                  </a:cubicBezTo>
                  <a:cubicBezTo>
                    <a:pt x="476" y="18"/>
                    <a:pt x="476" y="18"/>
                    <a:pt x="476" y="18"/>
                  </a:cubicBezTo>
                  <a:cubicBezTo>
                    <a:pt x="473" y="7"/>
                    <a:pt x="462" y="0"/>
                    <a:pt x="451" y="3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44" y="112"/>
                    <a:pt x="37" y="124"/>
                    <a:pt x="40" y="134"/>
                  </a:cubicBezTo>
                  <a:lnTo>
                    <a:pt x="43" y="146"/>
                  </a:lnTo>
                  <a:close/>
                  <a:moveTo>
                    <a:pt x="271" y="387"/>
                  </a:moveTo>
                  <a:cubicBezTo>
                    <a:pt x="271" y="423"/>
                    <a:pt x="301" y="453"/>
                    <a:pt x="337" y="453"/>
                  </a:cubicBezTo>
                  <a:cubicBezTo>
                    <a:pt x="568" y="453"/>
                    <a:pt x="568" y="453"/>
                    <a:pt x="568" y="453"/>
                  </a:cubicBezTo>
                  <a:cubicBezTo>
                    <a:pt x="568" y="322"/>
                    <a:pt x="568" y="322"/>
                    <a:pt x="568" y="322"/>
                  </a:cubicBezTo>
                  <a:cubicBezTo>
                    <a:pt x="337" y="322"/>
                    <a:pt x="337" y="322"/>
                    <a:pt x="337" y="322"/>
                  </a:cubicBezTo>
                  <a:cubicBezTo>
                    <a:pt x="301" y="322"/>
                    <a:pt x="271" y="351"/>
                    <a:pt x="271" y="387"/>
                  </a:cubicBezTo>
                  <a:close/>
                  <a:moveTo>
                    <a:pt x="370" y="387"/>
                  </a:moveTo>
                  <a:cubicBezTo>
                    <a:pt x="370" y="406"/>
                    <a:pt x="355" y="422"/>
                    <a:pt x="335" y="422"/>
                  </a:cubicBezTo>
                  <a:cubicBezTo>
                    <a:pt x="316" y="422"/>
                    <a:pt x="301" y="406"/>
                    <a:pt x="301" y="387"/>
                  </a:cubicBezTo>
                  <a:cubicBezTo>
                    <a:pt x="301" y="368"/>
                    <a:pt x="316" y="353"/>
                    <a:pt x="335" y="353"/>
                  </a:cubicBezTo>
                  <a:cubicBezTo>
                    <a:pt x="355" y="353"/>
                    <a:pt x="370" y="368"/>
                    <a:pt x="370" y="387"/>
                  </a:cubicBezTo>
                  <a:close/>
                  <a:moveTo>
                    <a:pt x="540" y="170"/>
                  </a:moveTo>
                  <a:cubicBezTo>
                    <a:pt x="28" y="170"/>
                    <a:pt x="28" y="170"/>
                    <a:pt x="28" y="170"/>
                  </a:cubicBezTo>
                  <a:cubicBezTo>
                    <a:pt x="13" y="170"/>
                    <a:pt x="0" y="183"/>
                    <a:pt x="0" y="198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592"/>
                    <a:pt x="13" y="605"/>
                    <a:pt x="28" y="605"/>
                  </a:cubicBezTo>
                  <a:cubicBezTo>
                    <a:pt x="540" y="605"/>
                    <a:pt x="540" y="605"/>
                    <a:pt x="540" y="605"/>
                  </a:cubicBezTo>
                  <a:cubicBezTo>
                    <a:pt x="555" y="605"/>
                    <a:pt x="568" y="592"/>
                    <a:pt x="568" y="577"/>
                  </a:cubicBezTo>
                  <a:cubicBezTo>
                    <a:pt x="568" y="474"/>
                    <a:pt x="568" y="474"/>
                    <a:pt x="568" y="474"/>
                  </a:cubicBezTo>
                  <a:cubicBezTo>
                    <a:pt x="337" y="474"/>
                    <a:pt x="337" y="474"/>
                    <a:pt x="337" y="474"/>
                  </a:cubicBezTo>
                  <a:cubicBezTo>
                    <a:pt x="289" y="474"/>
                    <a:pt x="250" y="435"/>
                    <a:pt x="250" y="387"/>
                  </a:cubicBezTo>
                  <a:cubicBezTo>
                    <a:pt x="250" y="340"/>
                    <a:pt x="289" y="301"/>
                    <a:pt x="337" y="301"/>
                  </a:cubicBezTo>
                  <a:cubicBezTo>
                    <a:pt x="568" y="301"/>
                    <a:pt x="568" y="301"/>
                    <a:pt x="568" y="301"/>
                  </a:cubicBezTo>
                  <a:cubicBezTo>
                    <a:pt x="568" y="198"/>
                    <a:pt x="568" y="198"/>
                    <a:pt x="568" y="198"/>
                  </a:cubicBezTo>
                  <a:cubicBezTo>
                    <a:pt x="568" y="183"/>
                    <a:pt x="555" y="170"/>
                    <a:pt x="540" y="17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026097" y="1535041"/>
            <a:ext cx="642938" cy="763191"/>
            <a:chOff x="5706666" y="1264705"/>
            <a:chExt cx="642938" cy="763191"/>
          </a:xfrm>
        </p:grpSpPr>
        <p:sp>
          <p:nvSpPr>
            <p:cNvPr id="35" name="Oval 36"/>
            <p:cNvSpPr>
              <a:spLocks noChangeArrowheads="1"/>
            </p:cNvSpPr>
            <p:nvPr/>
          </p:nvSpPr>
          <p:spPr bwMode="auto">
            <a:xfrm>
              <a:off x="5759053" y="1315902"/>
              <a:ext cx="539354" cy="5393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5706666" y="1264705"/>
              <a:ext cx="642938" cy="763191"/>
            </a:xfrm>
            <a:custGeom>
              <a:avLst/>
              <a:gdLst>
                <a:gd name="T0" fmla="*/ 418 w 1200"/>
                <a:gd name="T1" fmla="*/ 1171 h 1425"/>
                <a:gd name="T2" fmla="*/ 0 w 1200"/>
                <a:gd name="T3" fmla="*/ 600 h 1425"/>
                <a:gd name="T4" fmla="*/ 600 w 1200"/>
                <a:gd name="T5" fmla="*/ 0 h 1425"/>
                <a:gd name="T6" fmla="*/ 1200 w 1200"/>
                <a:gd name="T7" fmla="*/ 600 h 1425"/>
                <a:gd name="T8" fmla="*/ 782 w 1200"/>
                <a:gd name="T9" fmla="*/ 1171 h 1425"/>
                <a:gd name="T10" fmla="*/ 600 w 1200"/>
                <a:gd name="T11" fmla="*/ 1425 h 1425"/>
                <a:gd name="T12" fmla="*/ 418 w 1200"/>
                <a:gd name="T13" fmla="*/ 1171 h 1425"/>
                <a:gd name="T14" fmla="*/ 1050 w 1200"/>
                <a:gd name="T15" fmla="*/ 600 h 1425"/>
                <a:gd name="T16" fmla="*/ 600 w 1200"/>
                <a:gd name="T17" fmla="*/ 150 h 1425"/>
                <a:gd name="T18" fmla="*/ 150 w 1200"/>
                <a:gd name="T19" fmla="*/ 600 h 1425"/>
                <a:gd name="T20" fmla="*/ 600 w 1200"/>
                <a:gd name="T21" fmla="*/ 1050 h 1425"/>
                <a:gd name="T22" fmla="*/ 1050 w 1200"/>
                <a:gd name="T23" fmla="*/ 60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5">
                  <a:moveTo>
                    <a:pt x="418" y="1171"/>
                  </a:moveTo>
                  <a:cubicBezTo>
                    <a:pt x="175" y="1094"/>
                    <a:pt x="0" y="868"/>
                    <a:pt x="0" y="600"/>
                  </a:cubicBezTo>
                  <a:cubicBezTo>
                    <a:pt x="0" y="268"/>
                    <a:pt x="269" y="0"/>
                    <a:pt x="600" y="0"/>
                  </a:cubicBezTo>
                  <a:cubicBezTo>
                    <a:pt x="931" y="0"/>
                    <a:pt x="1200" y="268"/>
                    <a:pt x="1200" y="600"/>
                  </a:cubicBezTo>
                  <a:cubicBezTo>
                    <a:pt x="1200" y="868"/>
                    <a:pt x="1024" y="1094"/>
                    <a:pt x="782" y="1171"/>
                  </a:cubicBezTo>
                  <a:cubicBezTo>
                    <a:pt x="600" y="1425"/>
                    <a:pt x="600" y="1425"/>
                    <a:pt x="600" y="1425"/>
                  </a:cubicBezTo>
                  <a:lnTo>
                    <a:pt x="418" y="1171"/>
                  </a:lnTo>
                  <a:close/>
                  <a:moveTo>
                    <a:pt x="1050" y="600"/>
                  </a:moveTo>
                  <a:cubicBezTo>
                    <a:pt x="1050" y="351"/>
                    <a:pt x="848" y="150"/>
                    <a:pt x="600" y="150"/>
                  </a:cubicBezTo>
                  <a:cubicBezTo>
                    <a:pt x="351" y="150"/>
                    <a:pt x="150" y="351"/>
                    <a:pt x="150" y="600"/>
                  </a:cubicBezTo>
                  <a:cubicBezTo>
                    <a:pt x="150" y="848"/>
                    <a:pt x="351" y="1050"/>
                    <a:pt x="600" y="1050"/>
                  </a:cubicBezTo>
                  <a:cubicBezTo>
                    <a:pt x="848" y="1050"/>
                    <a:pt x="1050" y="848"/>
                    <a:pt x="1050" y="600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6028135" y="1264705"/>
              <a:ext cx="321469" cy="763191"/>
            </a:xfrm>
            <a:custGeom>
              <a:avLst/>
              <a:gdLst>
                <a:gd name="T0" fmla="*/ 0 w 600"/>
                <a:gd name="T1" fmla="*/ 150 h 1425"/>
                <a:gd name="T2" fmla="*/ 450 w 600"/>
                <a:gd name="T3" fmla="*/ 600 h 1425"/>
                <a:gd name="T4" fmla="*/ 0 w 600"/>
                <a:gd name="T5" fmla="*/ 1050 h 1425"/>
                <a:gd name="T6" fmla="*/ 0 w 600"/>
                <a:gd name="T7" fmla="*/ 1050 h 1425"/>
                <a:gd name="T8" fmla="*/ 0 w 600"/>
                <a:gd name="T9" fmla="*/ 1425 h 1425"/>
                <a:gd name="T10" fmla="*/ 182 w 600"/>
                <a:gd name="T11" fmla="*/ 1171 h 1425"/>
                <a:gd name="T12" fmla="*/ 600 w 600"/>
                <a:gd name="T13" fmla="*/ 600 h 1425"/>
                <a:gd name="T14" fmla="*/ 0 w 600"/>
                <a:gd name="T15" fmla="*/ 0 h 1425"/>
                <a:gd name="T16" fmla="*/ 0 w 600"/>
                <a:gd name="T17" fmla="*/ 0 h 1425"/>
                <a:gd name="T18" fmla="*/ 0 w 600"/>
                <a:gd name="T19" fmla="*/ 150 h 1425"/>
                <a:gd name="T20" fmla="*/ 0 w 600"/>
                <a:gd name="T21" fmla="*/ 150 h 1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5">
                  <a:moveTo>
                    <a:pt x="0" y="150"/>
                  </a:moveTo>
                  <a:cubicBezTo>
                    <a:pt x="248" y="150"/>
                    <a:pt x="450" y="351"/>
                    <a:pt x="450" y="600"/>
                  </a:cubicBezTo>
                  <a:cubicBezTo>
                    <a:pt x="450" y="848"/>
                    <a:pt x="248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5"/>
                    <a:pt x="0" y="1425"/>
                    <a:pt x="0" y="1425"/>
                  </a:cubicBezTo>
                  <a:cubicBezTo>
                    <a:pt x="182" y="1171"/>
                    <a:pt x="182" y="1171"/>
                    <a:pt x="182" y="1171"/>
                  </a:cubicBezTo>
                  <a:cubicBezTo>
                    <a:pt x="424" y="1094"/>
                    <a:pt x="600" y="868"/>
                    <a:pt x="600" y="600"/>
                  </a:cubicBezTo>
                  <a:cubicBezTo>
                    <a:pt x="600" y="268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9"/>
            <p:cNvSpPr>
              <a:spLocks noEditPoints="1"/>
            </p:cNvSpPr>
            <p:nvPr/>
          </p:nvSpPr>
          <p:spPr bwMode="auto">
            <a:xfrm>
              <a:off x="5854304" y="1430202"/>
              <a:ext cx="352425" cy="310754"/>
            </a:xfrm>
            <a:custGeom>
              <a:avLst/>
              <a:gdLst>
                <a:gd name="T0" fmla="*/ 632 w 658"/>
                <a:gd name="T1" fmla="*/ 0 h 581"/>
                <a:gd name="T2" fmla="*/ 114 w 658"/>
                <a:gd name="T3" fmla="*/ 0 h 581"/>
                <a:gd name="T4" fmla="*/ 88 w 658"/>
                <a:gd name="T5" fmla="*/ 26 h 581"/>
                <a:gd name="T6" fmla="*/ 88 w 658"/>
                <a:gd name="T7" fmla="*/ 41 h 581"/>
                <a:gd name="T8" fmla="*/ 658 w 658"/>
                <a:gd name="T9" fmla="*/ 41 h 581"/>
                <a:gd name="T10" fmla="*/ 658 w 658"/>
                <a:gd name="T11" fmla="*/ 26 h 581"/>
                <a:gd name="T12" fmla="*/ 632 w 658"/>
                <a:gd name="T13" fmla="*/ 0 h 581"/>
                <a:gd name="T14" fmla="*/ 88 w 658"/>
                <a:gd name="T15" fmla="*/ 183 h 581"/>
                <a:gd name="T16" fmla="*/ 544 w 658"/>
                <a:gd name="T17" fmla="*/ 183 h 581"/>
                <a:gd name="T18" fmla="*/ 593 w 658"/>
                <a:gd name="T19" fmla="*/ 232 h 581"/>
                <a:gd name="T20" fmla="*/ 593 w 658"/>
                <a:gd name="T21" fmla="*/ 375 h 581"/>
                <a:gd name="T22" fmla="*/ 632 w 658"/>
                <a:gd name="T23" fmla="*/ 375 h 581"/>
                <a:gd name="T24" fmla="*/ 658 w 658"/>
                <a:gd name="T25" fmla="*/ 349 h 581"/>
                <a:gd name="T26" fmla="*/ 658 w 658"/>
                <a:gd name="T27" fmla="*/ 105 h 581"/>
                <a:gd name="T28" fmla="*/ 88 w 658"/>
                <a:gd name="T29" fmla="*/ 105 h 581"/>
                <a:gd name="T30" fmla="*/ 88 w 658"/>
                <a:gd name="T31" fmla="*/ 183 h 581"/>
                <a:gd name="T32" fmla="*/ 544 w 658"/>
                <a:gd name="T33" fmla="*/ 207 h 581"/>
                <a:gd name="T34" fmla="*/ 25 w 658"/>
                <a:gd name="T35" fmla="*/ 207 h 581"/>
                <a:gd name="T36" fmla="*/ 0 w 658"/>
                <a:gd name="T37" fmla="*/ 232 h 581"/>
                <a:gd name="T38" fmla="*/ 0 w 658"/>
                <a:gd name="T39" fmla="*/ 555 h 581"/>
                <a:gd name="T40" fmla="*/ 25 w 658"/>
                <a:gd name="T41" fmla="*/ 581 h 581"/>
                <a:gd name="T42" fmla="*/ 544 w 658"/>
                <a:gd name="T43" fmla="*/ 581 h 581"/>
                <a:gd name="T44" fmla="*/ 569 w 658"/>
                <a:gd name="T45" fmla="*/ 555 h 581"/>
                <a:gd name="T46" fmla="*/ 569 w 658"/>
                <a:gd name="T47" fmla="*/ 232 h 581"/>
                <a:gd name="T48" fmla="*/ 544 w 658"/>
                <a:gd name="T49" fmla="*/ 207 h 581"/>
                <a:gd name="T50" fmla="*/ 365 w 658"/>
                <a:gd name="T51" fmla="*/ 262 h 581"/>
                <a:gd name="T52" fmla="*/ 517 w 658"/>
                <a:gd name="T53" fmla="*/ 262 h 581"/>
                <a:gd name="T54" fmla="*/ 517 w 658"/>
                <a:gd name="T55" fmla="*/ 361 h 581"/>
                <a:gd name="T56" fmla="*/ 365 w 658"/>
                <a:gd name="T57" fmla="*/ 361 h 581"/>
                <a:gd name="T58" fmla="*/ 365 w 658"/>
                <a:gd name="T59" fmla="*/ 262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8" h="581">
                  <a:moveTo>
                    <a:pt x="632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00" y="0"/>
                    <a:pt x="88" y="12"/>
                    <a:pt x="88" y="26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658" y="41"/>
                    <a:pt x="658" y="41"/>
                    <a:pt x="658" y="41"/>
                  </a:cubicBezTo>
                  <a:cubicBezTo>
                    <a:pt x="658" y="26"/>
                    <a:pt x="658" y="26"/>
                    <a:pt x="658" y="26"/>
                  </a:cubicBezTo>
                  <a:cubicBezTo>
                    <a:pt x="658" y="12"/>
                    <a:pt x="646" y="0"/>
                    <a:pt x="632" y="0"/>
                  </a:cubicBezTo>
                  <a:close/>
                  <a:moveTo>
                    <a:pt x="88" y="183"/>
                  </a:moveTo>
                  <a:cubicBezTo>
                    <a:pt x="544" y="183"/>
                    <a:pt x="544" y="183"/>
                    <a:pt x="544" y="183"/>
                  </a:cubicBezTo>
                  <a:cubicBezTo>
                    <a:pt x="571" y="183"/>
                    <a:pt x="593" y="205"/>
                    <a:pt x="593" y="232"/>
                  </a:cubicBezTo>
                  <a:cubicBezTo>
                    <a:pt x="593" y="375"/>
                    <a:pt x="593" y="375"/>
                    <a:pt x="593" y="375"/>
                  </a:cubicBezTo>
                  <a:cubicBezTo>
                    <a:pt x="632" y="375"/>
                    <a:pt x="632" y="375"/>
                    <a:pt x="632" y="375"/>
                  </a:cubicBezTo>
                  <a:cubicBezTo>
                    <a:pt x="646" y="375"/>
                    <a:pt x="658" y="363"/>
                    <a:pt x="658" y="349"/>
                  </a:cubicBezTo>
                  <a:cubicBezTo>
                    <a:pt x="658" y="105"/>
                    <a:pt x="658" y="105"/>
                    <a:pt x="658" y="105"/>
                  </a:cubicBezTo>
                  <a:cubicBezTo>
                    <a:pt x="88" y="105"/>
                    <a:pt x="88" y="105"/>
                    <a:pt x="88" y="105"/>
                  </a:cubicBezTo>
                  <a:lnTo>
                    <a:pt x="88" y="183"/>
                  </a:lnTo>
                  <a:close/>
                  <a:moveTo>
                    <a:pt x="544" y="207"/>
                  </a:moveTo>
                  <a:cubicBezTo>
                    <a:pt x="25" y="207"/>
                    <a:pt x="25" y="207"/>
                    <a:pt x="25" y="207"/>
                  </a:cubicBezTo>
                  <a:cubicBezTo>
                    <a:pt x="11" y="207"/>
                    <a:pt x="0" y="218"/>
                    <a:pt x="0" y="232"/>
                  </a:cubicBezTo>
                  <a:cubicBezTo>
                    <a:pt x="0" y="555"/>
                    <a:pt x="0" y="555"/>
                    <a:pt x="0" y="555"/>
                  </a:cubicBezTo>
                  <a:cubicBezTo>
                    <a:pt x="0" y="569"/>
                    <a:pt x="11" y="581"/>
                    <a:pt x="25" y="581"/>
                  </a:cubicBezTo>
                  <a:cubicBezTo>
                    <a:pt x="544" y="581"/>
                    <a:pt x="544" y="581"/>
                    <a:pt x="544" y="581"/>
                  </a:cubicBezTo>
                  <a:cubicBezTo>
                    <a:pt x="558" y="581"/>
                    <a:pt x="569" y="569"/>
                    <a:pt x="569" y="555"/>
                  </a:cubicBezTo>
                  <a:cubicBezTo>
                    <a:pt x="569" y="232"/>
                    <a:pt x="569" y="232"/>
                    <a:pt x="569" y="232"/>
                  </a:cubicBezTo>
                  <a:cubicBezTo>
                    <a:pt x="569" y="218"/>
                    <a:pt x="558" y="207"/>
                    <a:pt x="544" y="207"/>
                  </a:cubicBezTo>
                  <a:close/>
                  <a:moveTo>
                    <a:pt x="365" y="262"/>
                  </a:moveTo>
                  <a:cubicBezTo>
                    <a:pt x="517" y="262"/>
                    <a:pt x="517" y="262"/>
                    <a:pt x="517" y="262"/>
                  </a:cubicBezTo>
                  <a:cubicBezTo>
                    <a:pt x="517" y="361"/>
                    <a:pt x="517" y="361"/>
                    <a:pt x="517" y="361"/>
                  </a:cubicBezTo>
                  <a:cubicBezTo>
                    <a:pt x="365" y="361"/>
                    <a:pt x="365" y="361"/>
                    <a:pt x="365" y="361"/>
                  </a:cubicBezTo>
                  <a:lnTo>
                    <a:pt x="365" y="262"/>
                  </a:ln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796576" y="2230926"/>
            <a:ext cx="642938" cy="764381"/>
            <a:chOff x="2263597" y="2267212"/>
            <a:chExt cx="642938" cy="764381"/>
          </a:xfrm>
        </p:grpSpPr>
        <p:sp>
          <p:nvSpPr>
            <p:cNvPr id="39" name="Oval 40"/>
            <p:cNvSpPr>
              <a:spLocks noChangeArrowheads="1"/>
            </p:cNvSpPr>
            <p:nvPr/>
          </p:nvSpPr>
          <p:spPr bwMode="auto">
            <a:xfrm>
              <a:off x="2315984" y="2319598"/>
              <a:ext cx="539354" cy="5393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1"/>
            <p:cNvSpPr>
              <a:spLocks noEditPoints="1"/>
            </p:cNvSpPr>
            <p:nvPr/>
          </p:nvSpPr>
          <p:spPr bwMode="auto">
            <a:xfrm>
              <a:off x="2263597" y="2267212"/>
              <a:ext cx="642938" cy="764381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2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2" y="150"/>
                    <a:pt x="150" y="352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2585066" y="2267212"/>
              <a:ext cx="321469" cy="764381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3"/>
            <p:cNvSpPr>
              <a:spLocks noEditPoints="1"/>
            </p:cNvSpPr>
            <p:nvPr/>
          </p:nvSpPr>
          <p:spPr bwMode="auto">
            <a:xfrm>
              <a:off x="2392184" y="2396989"/>
              <a:ext cx="386954" cy="285750"/>
            </a:xfrm>
            <a:custGeom>
              <a:avLst/>
              <a:gdLst>
                <a:gd name="T0" fmla="*/ 370 w 721"/>
                <a:gd name="T1" fmla="*/ 323 h 533"/>
                <a:gd name="T2" fmla="*/ 574 w 721"/>
                <a:gd name="T3" fmla="*/ 350 h 533"/>
                <a:gd name="T4" fmla="*/ 573 w 721"/>
                <a:gd name="T5" fmla="*/ 211 h 533"/>
                <a:gd name="T6" fmla="*/ 427 w 721"/>
                <a:gd name="T7" fmla="*/ 183 h 533"/>
                <a:gd name="T8" fmla="*/ 549 w 721"/>
                <a:gd name="T9" fmla="*/ 215 h 533"/>
                <a:gd name="T10" fmla="*/ 410 w 721"/>
                <a:gd name="T11" fmla="*/ 249 h 533"/>
                <a:gd name="T12" fmla="*/ 427 w 721"/>
                <a:gd name="T13" fmla="*/ 207 h 533"/>
                <a:gd name="T14" fmla="*/ 549 w 721"/>
                <a:gd name="T15" fmla="*/ 215 h 533"/>
                <a:gd name="T16" fmla="*/ 173 w 721"/>
                <a:gd name="T17" fmla="*/ 367 h 533"/>
                <a:gd name="T18" fmla="*/ 27 w 721"/>
                <a:gd name="T19" fmla="*/ 394 h 533"/>
                <a:gd name="T20" fmla="*/ 25 w 721"/>
                <a:gd name="T21" fmla="*/ 533 h 533"/>
                <a:gd name="T22" fmla="*/ 229 w 721"/>
                <a:gd name="T23" fmla="*/ 506 h 533"/>
                <a:gd name="T24" fmla="*/ 43 w 721"/>
                <a:gd name="T25" fmla="*/ 433 h 533"/>
                <a:gd name="T26" fmla="*/ 60 w 721"/>
                <a:gd name="T27" fmla="*/ 391 h 533"/>
                <a:gd name="T28" fmla="*/ 183 w 721"/>
                <a:gd name="T29" fmla="*/ 399 h 533"/>
                <a:gd name="T30" fmla="*/ 43 w 721"/>
                <a:gd name="T31" fmla="*/ 433 h 533"/>
                <a:gd name="T32" fmla="*/ 695 w 721"/>
                <a:gd name="T33" fmla="*/ 394 h 533"/>
                <a:gd name="T34" fmla="*/ 549 w 721"/>
                <a:gd name="T35" fmla="*/ 367 h 533"/>
                <a:gd name="T36" fmla="*/ 492 w 721"/>
                <a:gd name="T37" fmla="*/ 506 h 533"/>
                <a:gd name="T38" fmla="*/ 696 w 721"/>
                <a:gd name="T39" fmla="*/ 533 h 533"/>
                <a:gd name="T40" fmla="*/ 532 w 721"/>
                <a:gd name="T41" fmla="*/ 433 h 533"/>
                <a:gd name="T42" fmla="*/ 549 w 721"/>
                <a:gd name="T43" fmla="*/ 391 h 533"/>
                <a:gd name="T44" fmla="*/ 671 w 721"/>
                <a:gd name="T45" fmla="*/ 399 h 533"/>
                <a:gd name="T46" fmla="*/ 532 w 721"/>
                <a:gd name="T47" fmla="*/ 433 h 533"/>
                <a:gd name="T48" fmla="*/ 452 w 721"/>
                <a:gd name="T49" fmla="*/ 167 h 533"/>
                <a:gd name="T50" fmla="*/ 450 w 721"/>
                <a:gd name="T51" fmla="*/ 27 h 533"/>
                <a:gd name="T52" fmla="*/ 304 w 721"/>
                <a:gd name="T53" fmla="*/ 0 h 533"/>
                <a:gd name="T54" fmla="*/ 248 w 721"/>
                <a:gd name="T55" fmla="*/ 140 h 533"/>
                <a:gd name="T56" fmla="*/ 295 w 721"/>
                <a:gd name="T57" fmla="*/ 32 h 533"/>
                <a:gd name="T58" fmla="*/ 417 w 721"/>
                <a:gd name="T59" fmla="*/ 24 h 533"/>
                <a:gd name="T60" fmla="*/ 434 w 721"/>
                <a:gd name="T61" fmla="*/ 66 h 533"/>
                <a:gd name="T62" fmla="*/ 295 w 721"/>
                <a:gd name="T63" fmla="*/ 32 h 533"/>
                <a:gd name="T64" fmla="*/ 417 w 721"/>
                <a:gd name="T65" fmla="*/ 367 h 533"/>
                <a:gd name="T66" fmla="*/ 271 w 721"/>
                <a:gd name="T67" fmla="*/ 394 h 533"/>
                <a:gd name="T68" fmla="*/ 270 w 721"/>
                <a:gd name="T69" fmla="*/ 533 h 533"/>
                <a:gd name="T70" fmla="*/ 474 w 721"/>
                <a:gd name="T71" fmla="*/ 506 h 533"/>
                <a:gd name="T72" fmla="*/ 287 w 721"/>
                <a:gd name="T73" fmla="*/ 433 h 533"/>
                <a:gd name="T74" fmla="*/ 304 w 721"/>
                <a:gd name="T75" fmla="*/ 391 h 533"/>
                <a:gd name="T76" fmla="*/ 427 w 721"/>
                <a:gd name="T77" fmla="*/ 399 h 533"/>
                <a:gd name="T78" fmla="*/ 287 w 721"/>
                <a:gd name="T79" fmla="*/ 433 h 533"/>
                <a:gd name="T80" fmla="*/ 330 w 721"/>
                <a:gd name="T81" fmla="*/ 350 h 533"/>
                <a:gd name="T82" fmla="*/ 328 w 721"/>
                <a:gd name="T83" fmla="*/ 211 h 533"/>
                <a:gd name="T84" fmla="*/ 182 w 721"/>
                <a:gd name="T85" fmla="*/ 183 h 533"/>
                <a:gd name="T86" fmla="*/ 125 w 721"/>
                <a:gd name="T87" fmla="*/ 323 h 533"/>
                <a:gd name="T88" fmla="*/ 172 w 721"/>
                <a:gd name="T89" fmla="*/ 215 h 533"/>
                <a:gd name="T90" fmla="*/ 295 w 721"/>
                <a:gd name="T91" fmla="*/ 207 h 533"/>
                <a:gd name="T92" fmla="*/ 312 w 721"/>
                <a:gd name="T93" fmla="*/ 249 h 533"/>
                <a:gd name="T94" fmla="*/ 172 w 721"/>
                <a:gd name="T95" fmla="*/ 215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21" h="533">
                  <a:moveTo>
                    <a:pt x="393" y="211"/>
                  </a:moveTo>
                  <a:cubicBezTo>
                    <a:pt x="370" y="323"/>
                    <a:pt x="370" y="323"/>
                    <a:pt x="370" y="323"/>
                  </a:cubicBezTo>
                  <a:cubicBezTo>
                    <a:pt x="367" y="338"/>
                    <a:pt x="377" y="350"/>
                    <a:pt x="392" y="350"/>
                  </a:cubicBezTo>
                  <a:cubicBezTo>
                    <a:pt x="574" y="350"/>
                    <a:pt x="574" y="350"/>
                    <a:pt x="574" y="350"/>
                  </a:cubicBezTo>
                  <a:cubicBezTo>
                    <a:pt x="589" y="350"/>
                    <a:pt x="599" y="338"/>
                    <a:pt x="596" y="323"/>
                  </a:cubicBezTo>
                  <a:cubicBezTo>
                    <a:pt x="573" y="211"/>
                    <a:pt x="573" y="211"/>
                    <a:pt x="573" y="211"/>
                  </a:cubicBezTo>
                  <a:cubicBezTo>
                    <a:pt x="570" y="196"/>
                    <a:pt x="555" y="183"/>
                    <a:pt x="539" y="183"/>
                  </a:cubicBezTo>
                  <a:cubicBezTo>
                    <a:pt x="427" y="183"/>
                    <a:pt x="427" y="183"/>
                    <a:pt x="427" y="183"/>
                  </a:cubicBezTo>
                  <a:cubicBezTo>
                    <a:pt x="411" y="183"/>
                    <a:pt x="396" y="196"/>
                    <a:pt x="393" y="211"/>
                  </a:cubicBezTo>
                  <a:close/>
                  <a:moveTo>
                    <a:pt x="549" y="215"/>
                  </a:moveTo>
                  <a:cubicBezTo>
                    <a:pt x="556" y="249"/>
                    <a:pt x="556" y="249"/>
                    <a:pt x="556" y="249"/>
                  </a:cubicBezTo>
                  <a:cubicBezTo>
                    <a:pt x="410" y="249"/>
                    <a:pt x="410" y="249"/>
                    <a:pt x="410" y="249"/>
                  </a:cubicBezTo>
                  <a:cubicBezTo>
                    <a:pt x="417" y="215"/>
                    <a:pt x="417" y="215"/>
                    <a:pt x="417" y="215"/>
                  </a:cubicBezTo>
                  <a:cubicBezTo>
                    <a:pt x="418" y="212"/>
                    <a:pt x="423" y="207"/>
                    <a:pt x="427" y="207"/>
                  </a:cubicBezTo>
                  <a:cubicBezTo>
                    <a:pt x="539" y="207"/>
                    <a:pt x="539" y="207"/>
                    <a:pt x="539" y="207"/>
                  </a:cubicBezTo>
                  <a:cubicBezTo>
                    <a:pt x="543" y="207"/>
                    <a:pt x="548" y="212"/>
                    <a:pt x="549" y="215"/>
                  </a:cubicBezTo>
                  <a:close/>
                  <a:moveTo>
                    <a:pt x="206" y="394"/>
                  </a:moveTo>
                  <a:cubicBezTo>
                    <a:pt x="203" y="379"/>
                    <a:pt x="188" y="367"/>
                    <a:pt x="173" y="367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45" y="367"/>
                    <a:pt x="30" y="379"/>
                    <a:pt x="27" y="394"/>
                  </a:cubicBezTo>
                  <a:cubicBezTo>
                    <a:pt x="3" y="506"/>
                    <a:pt x="3" y="506"/>
                    <a:pt x="3" y="506"/>
                  </a:cubicBezTo>
                  <a:cubicBezTo>
                    <a:pt x="0" y="521"/>
                    <a:pt x="10" y="533"/>
                    <a:pt x="25" y="533"/>
                  </a:cubicBezTo>
                  <a:cubicBezTo>
                    <a:pt x="207" y="533"/>
                    <a:pt x="207" y="533"/>
                    <a:pt x="207" y="533"/>
                  </a:cubicBezTo>
                  <a:cubicBezTo>
                    <a:pt x="223" y="533"/>
                    <a:pt x="233" y="521"/>
                    <a:pt x="229" y="506"/>
                  </a:cubicBezTo>
                  <a:lnTo>
                    <a:pt x="206" y="394"/>
                  </a:lnTo>
                  <a:close/>
                  <a:moveTo>
                    <a:pt x="43" y="433"/>
                  </a:moveTo>
                  <a:cubicBezTo>
                    <a:pt x="50" y="399"/>
                    <a:pt x="50" y="399"/>
                    <a:pt x="50" y="399"/>
                  </a:cubicBezTo>
                  <a:cubicBezTo>
                    <a:pt x="51" y="395"/>
                    <a:pt x="56" y="391"/>
                    <a:pt x="60" y="391"/>
                  </a:cubicBezTo>
                  <a:cubicBezTo>
                    <a:pt x="173" y="391"/>
                    <a:pt x="173" y="391"/>
                    <a:pt x="173" y="391"/>
                  </a:cubicBezTo>
                  <a:cubicBezTo>
                    <a:pt x="177" y="391"/>
                    <a:pt x="182" y="395"/>
                    <a:pt x="183" y="399"/>
                  </a:cubicBezTo>
                  <a:cubicBezTo>
                    <a:pt x="190" y="433"/>
                    <a:pt x="190" y="433"/>
                    <a:pt x="190" y="433"/>
                  </a:cubicBezTo>
                  <a:lnTo>
                    <a:pt x="43" y="433"/>
                  </a:lnTo>
                  <a:close/>
                  <a:moveTo>
                    <a:pt x="718" y="506"/>
                  </a:moveTo>
                  <a:cubicBezTo>
                    <a:pt x="695" y="394"/>
                    <a:pt x="695" y="394"/>
                    <a:pt x="695" y="394"/>
                  </a:cubicBezTo>
                  <a:cubicBezTo>
                    <a:pt x="692" y="379"/>
                    <a:pt x="677" y="367"/>
                    <a:pt x="661" y="367"/>
                  </a:cubicBezTo>
                  <a:cubicBezTo>
                    <a:pt x="549" y="367"/>
                    <a:pt x="549" y="367"/>
                    <a:pt x="549" y="367"/>
                  </a:cubicBezTo>
                  <a:cubicBezTo>
                    <a:pt x="534" y="367"/>
                    <a:pt x="519" y="379"/>
                    <a:pt x="515" y="394"/>
                  </a:cubicBezTo>
                  <a:cubicBezTo>
                    <a:pt x="492" y="506"/>
                    <a:pt x="492" y="506"/>
                    <a:pt x="492" y="506"/>
                  </a:cubicBezTo>
                  <a:cubicBezTo>
                    <a:pt x="489" y="521"/>
                    <a:pt x="499" y="533"/>
                    <a:pt x="514" y="533"/>
                  </a:cubicBezTo>
                  <a:cubicBezTo>
                    <a:pt x="696" y="533"/>
                    <a:pt x="696" y="533"/>
                    <a:pt x="696" y="533"/>
                  </a:cubicBezTo>
                  <a:cubicBezTo>
                    <a:pt x="711" y="533"/>
                    <a:pt x="721" y="521"/>
                    <a:pt x="718" y="506"/>
                  </a:cubicBezTo>
                  <a:close/>
                  <a:moveTo>
                    <a:pt x="532" y="433"/>
                  </a:moveTo>
                  <a:cubicBezTo>
                    <a:pt x="539" y="399"/>
                    <a:pt x="539" y="399"/>
                    <a:pt x="539" y="399"/>
                  </a:cubicBezTo>
                  <a:cubicBezTo>
                    <a:pt x="540" y="395"/>
                    <a:pt x="545" y="391"/>
                    <a:pt x="549" y="391"/>
                  </a:cubicBezTo>
                  <a:cubicBezTo>
                    <a:pt x="661" y="391"/>
                    <a:pt x="661" y="391"/>
                    <a:pt x="661" y="391"/>
                  </a:cubicBezTo>
                  <a:cubicBezTo>
                    <a:pt x="665" y="391"/>
                    <a:pt x="671" y="395"/>
                    <a:pt x="671" y="399"/>
                  </a:cubicBezTo>
                  <a:cubicBezTo>
                    <a:pt x="678" y="433"/>
                    <a:pt x="678" y="433"/>
                    <a:pt x="678" y="433"/>
                  </a:cubicBezTo>
                  <a:lnTo>
                    <a:pt x="532" y="433"/>
                  </a:lnTo>
                  <a:close/>
                  <a:moveTo>
                    <a:pt x="270" y="167"/>
                  </a:moveTo>
                  <a:cubicBezTo>
                    <a:pt x="452" y="167"/>
                    <a:pt x="452" y="167"/>
                    <a:pt x="452" y="167"/>
                  </a:cubicBezTo>
                  <a:cubicBezTo>
                    <a:pt x="467" y="167"/>
                    <a:pt x="477" y="155"/>
                    <a:pt x="474" y="140"/>
                  </a:cubicBezTo>
                  <a:cubicBezTo>
                    <a:pt x="450" y="27"/>
                    <a:pt x="450" y="27"/>
                    <a:pt x="450" y="27"/>
                  </a:cubicBezTo>
                  <a:cubicBezTo>
                    <a:pt x="447" y="12"/>
                    <a:pt x="432" y="0"/>
                    <a:pt x="417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89" y="0"/>
                    <a:pt x="274" y="12"/>
                    <a:pt x="271" y="27"/>
                  </a:cubicBezTo>
                  <a:cubicBezTo>
                    <a:pt x="248" y="140"/>
                    <a:pt x="248" y="140"/>
                    <a:pt x="248" y="140"/>
                  </a:cubicBezTo>
                  <a:cubicBezTo>
                    <a:pt x="245" y="155"/>
                    <a:pt x="254" y="167"/>
                    <a:pt x="270" y="167"/>
                  </a:cubicBezTo>
                  <a:close/>
                  <a:moveTo>
                    <a:pt x="295" y="32"/>
                  </a:moveTo>
                  <a:cubicBezTo>
                    <a:pt x="295" y="28"/>
                    <a:pt x="300" y="24"/>
                    <a:pt x="304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21" y="24"/>
                    <a:pt x="426" y="28"/>
                    <a:pt x="427" y="32"/>
                  </a:cubicBezTo>
                  <a:cubicBezTo>
                    <a:pt x="434" y="66"/>
                    <a:pt x="434" y="66"/>
                    <a:pt x="434" y="66"/>
                  </a:cubicBezTo>
                  <a:cubicBezTo>
                    <a:pt x="287" y="66"/>
                    <a:pt x="287" y="66"/>
                    <a:pt x="287" y="66"/>
                  </a:cubicBezTo>
                  <a:lnTo>
                    <a:pt x="295" y="32"/>
                  </a:lnTo>
                  <a:close/>
                  <a:moveTo>
                    <a:pt x="450" y="394"/>
                  </a:moveTo>
                  <a:cubicBezTo>
                    <a:pt x="447" y="379"/>
                    <a:pt x="432" y="367"/>
                    <a:pt x="417" y="367"/>
                  </a:cubicBezTo>
                  <a:cubicBezTo>
                    <a:pt x="304" y="367"/>
                    <a:pt x="304" y="367"/>
                    <a:pt x="304" y="367"/>
                  </a:cubicBezTo>
                  <a:cubicBezTo>
                    <a:pt x="289" y="367"/>
                    <a:pt x="274" y="379"/>
                    <a:pt x="271" y="394"/>
                  </a:cubicBezTo>
                  <a:cubicBezTo>
                    <a:pt x="248" y="506"/>
                    <a:pt x="248" y="506"/>
                    <a:pt x="248" y="506"/>
                  </a:cubicBezTo>
                  <a:cubicBezTo>
                    <a:pt x="245" y="521"/>
                    <a:pt x="254" y="533"/>
                    <a:pt x="270" y="533"/>
                  </a:cubicBezTo>
                  <a:cubicBezTo>
                    <a:pt x="452" y="533"/>
                    <a:pt x="452" y="533"/>
                    <a:pt x="452" y="533"/>
                  </a:cubicBezTo>
                  <a:cubicBezTo>
                    <a:pt x="467" y="533"/>
                    <a:pt x="477" y="521"/>
                    <a:pt x="474" y="506"/>
                  </a:cubicBezTo>
                  <a:lnTo>
                    <a:pt x="450" y="394"/>
                  </a:lnTo>
                  <a:close/>
                  <a:moveTo>
                    <a:pt x="287" y="433"/>
                  </a:moveTo>
                  <a:cubicBezTo>
                    <a:pt x="295" y="399"/>
                    <a:pt x="295" y="399"/>
                    <a:pt x="295" y="399"/>
                  </a:cubicBezTo>
                  <a:cubicBezTo>
                    <a:pt x="295" y="395"/>
                    <a:pt x="300" y="391"/>
                    <a:pt x="304" y="391"/>
                  </a:cubicBezTo>
                  <a:cubicBezTo>
                    <a:pt x="417" y="391"/>
                    <a:pt x="417" y="391"/>
                    <a:pt x="417" y="391"/>
                  </a:cubicBezTo>
                  <a:cubicBezTo>
                    <a:pt x="421" y="391"/>
                    <a:pt x="426" y="395"/>
                    <a:pt x="427" y="399"/>
                  </a:cubicBezTo>
                  <a:cubicBezTo>
                    <a:pt x="434" y="433"/>
                    <a:pt x="434" y="433"/>
                    <a:pt x="434" y="433"/>
                  </a:cubicBezTo>
                  <a:lnTo>
                    <a:pt x="287" y="433"/>
                  </a:lnTo>
                  <a:close/>
                  <a:moveTo>
                    <a:pt x="148" y="350"/>
                  </a:moveTo>
                  <a:cubicBezTo>
                    <a:pt x="330" y="350"/>
                    <a:pt x="330" y="350"/>
                    <a:pt x="330" y="350"/>
                  </a:cubicBezTo>
                  <a:cubicBezTo>
                    <a:pt x="345" y="350"/>
                    <a:pt x="355" y="338"/>
                    <a:pt x="352" y="323"/>
                  </a:cubicBezTo>
                  <a:cubicBezTo>
                    <a:pt x="328" y="211"/>
                    <a:pt x="328" y="211"/>
                    <a:pt x="328" y="211"/>
                  </a:cubicBezTo>
                  <a:cubicBezTo>
                    <a:pt x="325" y="196"/>
                    <a:pt x="310" y="183"/>
                    <a:pt x="295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67" y="183"/>
                    <a:pt x="152" y="196"/>
                    <a:pt x="149" y="211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2" y="338"/>
                    <a:pt x="132" y="350"/>
                    <a:pt x="148" y="350"/>
                  </a:cubicBezTo>
                  <a:close/>
                  <a:moveTo>
                    <a:pt x="172" y="215"/>
                  </a:moveTo>
                  <a:cubicBezTo>
                    <a:pt x="173" y="212"/>
                    <a:pt x="178" y="207"/>
                    <a:pt x="182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9" y="207"/>
                    <a:pt x="304" y="212"/>
                    <a:pt x="305" y="215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165" y="249"/>
                    <a:pt x="165" y="249"/>
                    <a:pt x="165" y="249"/>
                  </a:cubicBezTo>
                  <a:lnTo>
                    <a:pt x="172" y="215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453836" y="1852443"/>
            <a:ext cx="642938" cy="764381"/>
            <a:chOff x="6794897" y="849178"/>
            <a:chExt cx="642938" cy="764381"/>
          </a:xfrm>
        </p:grpSpPr>
        <p:sp>
          <p:nvSpPr>
            <p:cNvPr id="43" name="Oval 44"/>
            <p:cNvSpPr>
              <a:spLocks noChangeArrowheads="1"/>
            </p:cNvSpPr>
            <p:nvPr/>
          </p:nvSpPr>
          <p:spPr bwMode="auto">
            <a:xfrm>
              <a:off x="6846094" y="901565"/>
              <a:ext cx="539354" cy="5393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6794897" y="849178"/>
              <a:ext cx="642938" cy="764381"/>
            </a:xfrm>
            <a:custGeom>
              <a:avLst/>
              <a:gdLst>
                <a:gd name="T0" fmla="*/ 418 w 1200"/>
                <a:gd name="T1" fmla="*/ 1172 h 1426"/>
                <a:gd name="T2" fmla="*/ 0 w 1200"/>
                <a:gd name="T3" fmla="*/ 600 h 1426"/>
                <a:gd name="T4" fmla="*/ 600 w 1200"/>
                <a:gd name="T5" fmla="*/ 0 h 1426"/>
                <a:gd name="T6" fmla="*/ 1200 w 1200"/>
                <a:gd name="T7" fmla="*/ 600 h 1426"/>
                <a:gd name="T8" fmla="*/ 782 w 1200"/>
                <a:gd name="T9" fmla="*/ 1172 h 1426"/>
                <a:gd name="T10" fmla="*/ 600 w 1200"/>
                <a:gd name="T11" fmla="*/ 1426 h 1426"/>
                <a:gd name="T12" fmla="*/ 418 w 1200"/>
                <a:gd name="T13" fmla="*/ 1172 h 1426"/>
                <a:gd name="T14" fmla="*/ 1050 w 1200"/>
                <a:gd name="T15" fmla="*/ 600 h 1426"/>
                <a:gd name="T16" fmla="*/ 600 w 1200"/>
                <a:gd name="T17" fmla="*/ 150 h 1426"/>
                <a:gd name="T18" fmla="*/ 150 w 1200"/>
                <a:gd name="T19" fmla="*/ 600 h 1426"/>
                <a:gd name="T20" fmla="*/ 600 w 1200"/>
                <a:gd name="T21" fmla="*/ 1050 h 1426"/>
                <a:gd name="T22" fmla="*/ 1050 w 1200"/>
                <a:gd name="T23" fmla="*/ 60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0" h="1426">
                  <a:moveTo>
                    <a:pt x="418" y="1172"/>
                  </a:moveTo>
                  <a:cubicBezTo>
                    <a:pt x="176" y="1095"/>
                    <a:pt x="0" y="868"/>
                    <a:pt x="0" y="600"/>
                  </a:cubicBezTo>
                  <a:cubicBezTo>
                    <a:pt x="0" y="269"/>
                    <a:pt x="269" y="0"/>
                    <a:pt x="600" y="0"/>
                  </a:cubicBezTo>
                  <a:cubicBezTo>
                    <a:pt x="931" y="0"/>
                    <a:pt x="1200" y="269"/>
                    <a:pt x="1200" y="600"/>
                  </a:cubicBezTo>
                  <a:cubicBezTo>
                    <a:pt x="1200" y="868"/>
                    <a:pt x="1025" y="1095"/>
                    <a:pt x="782" y="1172"/>
                  </a:cubicBezTo>
                  <a:cubicBezTo>
                    <a:pt x="600" y="1426"/>
                    <a:pt x="600" y="1426"/>
                    <a:pt x="600" y="1426"/>
                  </a:cubicBezTo>
                  <a:lnTo>
                    <a:pt x="418" y="1172"/>
                  </a:lnTo>
                  <a:close/>
                  <a:moveTo>
                    <a:pt x="1050" y="600"/>
                  </a:moveTo>
                  <a:cubicBezTo>
                    <a:pt x="1050" y="352"/>
                    <a:pt x="849" y="150"/>
                    <a:pt x="600" y="150"/>
                  </a:cubicBezTo>
                  <a:cubicBezTo>
                    <a:pt x="352" y="150"/>
                    <a:pt x="150" y="352"/>
                    <a:pt x="150" y="600"/>
                  </a:cubicBezTo>
                  <a:cubicBezTo>
                    <a:pt x="150" y="849"/>
                    <a:pt x="352" y="1050"/>
                    <a:pt x="600" y="1050"/>
                  </a:cubicBezTo>
                  <a:cubicBezTo>
                    <a:pt x="849" y="1050"/>
                    <a:pt x="1050" y="849"/>
                    <a:pt x="1050" y="600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7116366" y="849178"/>
              <a:ext cx="321469" cy="764381"/>
            </a:xfrm>
            <a:custGeom>
              <a:avLst/>
              <a:gdLst>
                <a:gd name="T0" fmla="*/ 0 w 600"/>
                <a:gd name="T1" fmla="*/ 150 h 1426"/>
                <a:gd name="T2" fmla="*/ 450 w 600"/>
                <a:gd name="T3" fmla="*/ 600 h 1426"/>
                <a:gd name="T4" fmla="*/ 0 w 600"/>
                <a:gd name="T5" fmla="*/ 1050 h 1426"/>
                <a:gd name="T6" fmla="*/ 0 w 600"/>
                <a:gd name="T7" fmla="*/ 1050 h 1426"/>
                <a:gd name="T8" fmla="*/ 0 w 600"/>
                <a:gd name="T9" fmla="*/ 1426 h 1426"/>
                <a:gd name="T10" fmla="*/ 182 w 600"/>
                <a:gd name="T11" fmla="*/ 1172 h 1426"/>
                <a:gd name="T12" fmla="*/ 600 w 600"/>
                <a:gd name="T13" fmla="*/ 600 h 1426"/>
                <a:gd name="T14" fmla="*/ 0 w 600"/>
                <a:gd name="T15" fmla="*/ 0 h 1426"/>
                <a:gd name="T16" fmla="*/ 0 w 600"/>
                <a:gd name="T17" fmla="*/ 0 h 1426"/>
                <a:gd name="T18" fmla="*/ 0 w 600"/>
                <a:gd name="T19" fmla="*/ 150 h 1426"/>
                <a:gd name="T20" fmla="*/ 0 w 600"/>
                <a:gd name="T21" fmla="*/ 150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1426">
                  <a:moveTo>
                    <a:pt x="0" y="150"/>
                  </a:moveTo>
                  <a:cubicBezTo>
                    <a:pt x="249" y="150"/>
                    <a:pt x="450" y="352"/>
                    <a:pt x="450" y="600"/>
                  </a:cubicBezTo>
                  <a:cubicBezTo>
                    <a:pt x="450" y="849"/>
                    <a:pt x="249" y="1050"/>
                    <a:pt x="0" y="1050"/>
                  </a:cubicBezTo>
                  <a:cubicBezTo>
                    <a:pt x="0" y="1050"/>
                    <a:pt x="0" y="1050"/>
                    <a:pt x="0" y="1050"/>
                  </a:cubicBezTo>
                  <a:cubicBezTo>
                    <a:pt x="0" y="1426"/>
                    <a:pt x="0" y="1426"/>
                    <a:pt x="0" y="1426"/>
                  </a:cubicBezTo>
                  <a:cubicBezTo>
                    <a:pt x="182" y="1172"/>
                    <a:pt x="182" y="1172"/>
                    <a:pt x="182" y="1172"/>
                  </a:cubicBezTo>
                  <a:cubicBezTo>
                    <a:pt x="425" y="1095"/>
                    <a:pt x="600" y="868"/>
                    <a:pt x="600" y="600"/>
                  </a:cubicBezTo>
                  <a:cubicBezTo>
                    <a:pt x="600" y="269"/>
                    <a:pt x="33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6954441" y="1008721"/>
              <a:ext cx="323850" cy="325041"/>
            </a:xfrm>
            <a:custGeom>
              <a:avLst/>
              <a:gdLst>
                <a:gd name="T0" fmla="*/ 181 w 605"/>
                <a:gd name="T1" fmla="*/ 302 h 605"/>
                <a:gd name="T2" fmla="*/ 293 w 605"/>
                <a:gd name="T3" fmla="*/ 302 h 605"/>
                <a:gd name="T4" fmla="*/ 237 w 605"/>
                <a:gd name="T5" fmla="*/ 155 h 605"/>
                <a:gd name="T6" fmla="*/ 237 w 605"/>
                <a:gd name="T7" fmla="*/ 450 h 605"/>
                <a:gd name="T8" fmla="*/ 237 w 605"/>
                <a:gd name="T9" fmla="*/ 155 h 605"/>
                <a:gd name="T10" fmla="*/ 352 w 605"/>
                <a:gd name="T11" fmla="*/ 315 h 605"/>
                <a:gd name="T12" fmla="*/ 299 w 605"/>
                <a:gd name="T13" fmla="*/ 347 h 605"/>
                <a:gd name="T14" fmla="*/ 315 w 605"/>
                <a:gd name="T15" fmla="*/ 381 h 605"/>
                <a:gd name="T16" fmla="*/ 297 w 605"/>
                <a:gd name="T17" fmla="*/ 381 h 605"/>
                <a:gd name="T18" fmla="*/ 250 w 605"/>
                <a:gd name="T19" fmla="*/ 378 h 605"/>
                <a:gd name="T20" fmla="*/ 237 w 605"/>
                <a:gd name="T21" fmla="*/ 431 h 605"/>
                <a:gd name="T22" fmla="*/ 224 w 605"/>
                <a:gd name="T23" fmla="*/ 378 h 605"/>
                <a:gd name="T24" fmla="*/ 177 w 605"/>
                <a:gd name="T25" fmla="*/ 380 h 605"/>
                <a:gd name="T26" fmla="*/ 159 w 605"/>
                <a:gd name="T27" fmla="*/ 380 h 605"/>
                <a:gd name="T28" fmla="*/ 174 w 605"/>
                <a:gd name="T29" fmla="*/ 346 h 605"/>
                <a:gd name="T30" fmla="*/ 122 w 605"/>
                <a:gd name="T31" fmla="*/ 315 h 605"/>
                <a:gd name="T32" fmla="*/ 122 w 605"/>
                <a:gd name="T33" fmla="*/ 289 h 605"/>
                <a:gd name="T34" fmla="*/ 175 w 605"/>
                <a:gd name="T35" fmla="*/ 258 h 605"/>
                <a:gd name="T36" fmla="*/ 159 w 605"/>
                <a:gd name="T37" fmla="*/ 224 h 605"/>
                <a:gd name="T38" fmla="*/ 193 w 605"/>
                <a:gd name="T39" fmla="*/ 240 h 605"/>
                <a:gd name="T40" fmla="*/ 224 w 605"/>
                <a:gd name="T41" fmla="*/ 187 h 605"/>
                <a:gd name="T42" fmla="*/ 250 w 605"/>
                <a:gd name="T43" fmla="*/ 187 h 605"/>
                <a:gd name="T44" fmla="*/ 281 w 605"/>
                <a:gd name="T45" fmla="*/ 240 h 605"/>
                <a:gd name="T46" fmla="*/ 315 w 605"/>
                <a:gd name="T47" fmla="*/ 224 h 605"/>
                <a:gd name="T48" fmla="*/ 300 w 605"/>
                <a:gd name="T49" fmla="*/ 258 h 605"/>
                <a:gd name="T50" fmla="*/ 352 w 605"/>
                <a:gd name="T51" fmla="*/ 289 h 605"/>
                <a:gd name="T52" fmla="*/ 605 w 605"/>
                <a:gd name="T53" fmla="*/ 76 h 605"/>
                <a:gd name="T54" fmla="*/ 75 w 605"/>
                <a:gd name="T55" fmla="*/ 0 h 605"/>
                <a:gd name="T56" fmla="*/ 0 w 605"/>
                <a:gd name="T57" fmla="*/ 529 h 605"/>
                <a:gd name="T58" fmla="*/ 529 w 605"/>
                <a:gd name="T59" fmla="*/ 605 h 605"/>
                <a:gd name="T60" fmla="*/ 605 w 605"/>
                <a:gd name="T61" fmla="*/ 76 h 605"/>
                <a:gd name="T62" fmla="*/ 54 w 605"/>
                <a:gd name="T63" fmla="*/ 302 h 605"/>
                <a:gd name="T64" fmla="*/ 421 w 605"/>
                <a:gd name="T65" fmla="*/ 302 h 605"/>
                <a:gd name="T66" fmla="*/ 529 w 605"/>
                <a:gd name="T67" fmla="*/ 272 h 605"/>
                <a:gd name="T68" fmla="*/ 510 w 605"/>
                <a:gd name="T69" fmla="*/ 399 h 605"/>
                <a:gd name="T70" fmla="*/ 491 w 605"/>
                <a:gd name="T71" fmla="*/ 272 h 605"/>
                <a:gd name="T72" fmla="*/ 510 w 605"/>
                <a:gd name="T73" fmla="*/ 204 h 605"/>
                <a:gd name="T74" fmla="*/ 529 w 605"/>
                <a:gd name="T75" fmla="*/ 272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5" h="605">
                  <a:moveTo>
                    <a:pt x="237" y="246"/>
                  </a:moveTo>
                  <a:cubicBezTo>
                    <a:pt x="206" y="246"/>
                    <a:pt x="181" y="271"/>
                    <a:pt x="181" y="302"/>
                  </a:cubicBezTo>
                  <a:cubicBezTo>
                    <a:pt x="181" y="333"/>
                    <a:pt x="206" y="359"/>
                    <a:pt x="237" y="359"/>
                  </a:cubicBezTo>
                  <a:cubicBezTo>
                    <a:pt x="268" y="359"/>
                    <a:pt x="293" y="333"/>
                    <a:pt x="293" y="302"/>
                  </a:cubicBezTo>
                  <a:cubicBezTo>
                    <a:pt x="293" y="271"/>
                    <a:pt x="268" y="246"/>
                    <a:pt x="237" y="246"/>
                  </a:cubicBezTo>
                  <a:close/>
                  <a:moveTo>
                    <a:pt x="237" y="155"/>
                  </a:moveTo>
                  <a:cubicBezTo>
                    <a:pt x="155" y="155"/>
                    <a:pt x="89" y="221"/>
                    <a:pt x="89" y="302"/>
                  </a:cubicBezTo>
                  <a:cubicBezTo>
                    <a:pt x="89" y="384"/>
                    <a:pt x="155" y="450"/>
                    <a:pt x="237" y="450"/>
                  </a:cubicBezTo>
                  <a:cubicBezTo>
                    <a:pt x="319" y="450"/>
                    <a:pt x="385" y="384"/>
                    <a:pt x="385" y="302"/>
                  </a:cubicBezTo>
                  <a:cubicBezTo>
                    <a:pt x="385" y="221"/>
                    <a:pt x="319" y="155"/>
                    <a:pt x="237" y="155"/>
                  </a:cubicBezTo>
                  <a:close/>
                  <a:moveTo>
                    <a:pt x="365" y="302"/>
                  </a:moveTo>
                  <a:cubicBezTo>
                    <a:pt x="365" y="310"/>
                    <a:pt x="360" y="315"/>
                    <a:pt x="352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1" y="327"/>
                    <a:pt x="306" y="338"/>
                    <a:pt x="299" y="347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20" y="368"/>
                    <a:pt x="320" y="376"/>
                    <a:pt x="315" y="381"/>
                  </a:cubicBezTo>
                  <a:cubicBezTo>
                    <a:pt x="313" y="383"/>
                    <a:pt x="310" y="385"/>
                    <a:pt x="306" y="385"/>
                  </a:cubicBezTo>
                  <a:cubicBezTo>
                    <a:pt x="303" y="385"/>
                    <a:pt x="300" y="383"/>
                    <a:pt x="297" y="381"/>
                  </a:cubicBezTo>
                  <a:cubicBezTo>
                    <a:pt x="281" y="365"/>
                    <a:pt x="281" y="365"/>
                    <a:pt x="281" y="365"/>
                  </a:cubicBezTo>
                  <a:cubicBezTo>
                    <a:pt x="272" y="371"/>
                    <a:pt x="262" y="376"/>
                    <a:pt x="250" y="378"/>
                  </a:cubicBezTo>
                  <a:cubicBezTo>
                    <a:pt x="250" y="418"/>
                    <a:pt x="250" y="418"/>
                    <a:pt x="250" y="418"/>
                  </a:cubicBezTo>
                  <a:cubicBezTo>
                    <a:pt x="250" y="425"/>
                    <a:pt x="244" y="431"/>
                    <a:pt x="237" y="431"/>
                  </a:cubicBezTo>
                  <a:cubicBezTo>
                    <a:pt x="230" y="431"/>
                    <a:pt x="224" y="425"/>
                    <a:pt x="224" y="418"/>
                  </a:cubicBezTo>
                  <a:cubicBezTo>
                    <a:pt x="224" y="378"/>
                    <a:pt x="224" y="378"/>
                    <a:pt x="224" y="378"/>
                  </a:cubicBezTo>
                  <a:cubicBezTo>
                    <a:pt x="213" y="376"/>
                    <a:pt x="202" y="371"/>
                    <a:pt x="193" y="365"/>
                  </a:cubicBezTo>
                  <a:cubicBezTo>
                    <a:pt x="177" y="380"/>
                    <a:pt x="177" y="380"/>
                    <a:pt x="177" y="380"/>
                  </a:cubicBezTo>
                  <a:cubicBezTo>
                    <a:pt x="174" y="383"/>
                    <a:pt x="171" y="384"/>
                    <a:pt x="168" y="384"/>
                  </a:cubicBezTo>
                  <a:cubicBezTo>
                    <a:pt x="164" y="384"/>
                    <a:pt x="161" y="383"/>
                    <a:pt x="159" y="380"/>
                  </a:cubicBezTo>
                  <a:cubicBezTo>
                    <a:pt x="153" y="375"/>
                    <a:pt x="153" y="367"/>
                    <a:pt x="159" y="362"/>
                  </a:cubicBezTo>
                  <a:cubicBezTo>
                    <a:pt x="174" y="346"/>
                    <a:pt x="174" y="346"/>
                    <a:pt x="174" y="346"/>
                  </a:cubicBezTo>
                  <a:cubicBezTo>
                    <a:pt x="168" y="337"/>
                    <a:pt x="164" y="327"/>
                    <a:pt x="162" y="315"/>
                  </a:cubicBezTo>
                  <a:cubicBezTo>
                    <a:pt x="122" y="315"/>
                    <a:pt x="122" y="315"/>
                    <a:pt x="122" y="315"/>
                  </a:cubicBezTo>
                  <a:cubicBezTo>
                    <a:pt x="115" y="315"/>
                    <a:pt x="109" y="310"/>
                    <a:pt x="109" y="302"/>
                  </a:cubicBezTo>
                  <a:cubicBezTo>
                    <a:pt x="109" y="295"/>
                    <a:pt x="115" y="289"/>
                    <a:pt x="122" y="289"/>
                  </a:cubicBezTo>
                  <a:cubicBezTo>
                    <a:pt x="162" y="289"/>
                    <a:pt x="162" y="289"/>
                    <a:pt x="162" y="289"/>
                  </a:cubicBezTo>
                  <a:cubicBezTo>
                    <a:pt x="164" y="278"/>
                    <a:pt x="168" y="267"/>
                    <a:pt x="175" y="258"/>
                  </a:cubicBezTo>
                  <a:cubicBezTo>
                    <a:pt x="159" y="242"/>
                    <a:pt x="159" y="242"/>
                    <a:pt x="159" y="242"/>
                  </a:cubicBezTo>
                  <a:cubicBezTo>
                    <a:pt x="153" y="237"/>
                    <a:pt x="153" y="229"/>
                    <a:pt x="159" y="224"/>
                  </a:cubicBezTo>
                  <a:cubicBezTo>
                    <a:pt x="164" y="218"/>
                    <a:pt x="172" y="218"/>
                    <a:pt x="177" y="224"/>
                  </a:cubicBezTo>
                  <a:cubicBezTo>
                    <a:pt x="193" y="240"/>
                    <a:pt x="193" y="240"/>
                    <a:pt x="193" y="240"/>
                  </a:cubicBezTo>
                  <a:cubicBezTo>
                    <a:pt x="202" y="233"/>
                    <a:pt x="213" y="229"/>
                    <a:pt x="224" y="227"/>
                  </a:cubicBezTo>
                  <a:cubicBezTo>
                    <a:pt x="224" y="187"/>
                    <a:pt x="224" y="187"/>
                    <a:pt x="224" y="187"/>
                  </a:cubicBezTo>
                  <a:cubicBezTo>
                    <a:pt x="224" y="180"/>
                    <a:pt x="230" y="174"/>
                    <a:pt x="237" y="174"/>
                  </a:cubicBezTo>
                  <a:cubicBezTo>
                    <a:pt x="244" y="174"/>
                    <a:pt x="250" y="180"/>
                    <a:pt x="250" y="187"/>
                  </a:cubicBezTo>
                  <a:cubicBezTo>
                    <a:pt x="250" y="227"/>
                    <a:pt x="250" y="227"/>
                    <a:pt x="250" y="227"/>
                  </a:cubicBezTo>
                  <a:cubicBezTo>
                    <a:pt x="262" y="229"/>
                    <a:pt x="272" y="234"/>
                    <a:pt x="281" y="240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302" y="219"/>
                    <a:pt x="310" y="219"/>
                    <a:pt x="315" y="224"/>
                  </a:cubicBezTo>
                  <a:cubicBezTo>
                    <a:pt x="320" y="229"/>
                    <a:pt x="320" y="237"/>
                    <a:pt x="315" y="242"/>
                  </a:cubicBezTo>
                  <a:cubicBezTo>
                    <a:pt x="300" y="258"/>
                    <a:pt x="300" y="258"/>
                    <a:pt x="300" y="258"/>
                  </a:cubicBezTo>
                  <a:cubicBezTo>
                    <a:pt x="306" y="267"/>
                    <a:pt x="311" y="278"/>
                    <a:pt x="313" y="289"/>
                  </a:cubicBezTo>
                  <a:cubicBezTo>
                    <a:pt x="352" y="289"/>
                    <a:pt x="352" y="289"/>
                    <a:pt x="352" y="289"/>
                  </a:cubicBezTo>
                  <a:cubicBezTo>
                    <a:pt x="360" y="289"/>
                    <a:pt x="365" y="295"/>
                    <a:pt x="365" y="302"/>
                  </a:cubicBezTo>
                  <a:close/>
                  <a:moveTo>
                    <a:pt x="605" y="76"/>
                  </a:moveTo>
                  <a:cubicBezTo>
                    <a:pt x="605" y="34"/>
                    <a:pt x="570" y="0"/>
                    <a:pt x="529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571"/>
                    <a:pt x="34" y="605"/>
                    <a:pt x="75" y="605"/>
                  </a:cubicBezTo>
                  <a:cubicBezTo>
                    <a:pt x="529" y="605"/>
                    <a:pt x="529" y="605"/>
                    <a:pt x="529" y="605"/>
                  </a:cubicBezTo>
                  <a:cubicBezTo>
                    <a:pt x="571" y="605"/>
                    <a:pt x="605" y="571"/>
                    <a:pt x="605" y="529"/>
                  </a:cubicBezTo>
                  <a:lnTo>
                    <a:pt x="605" y="76"/>
                  </a:lnTo>
                  <a:close/>
                  <a:moveTo>
                    <a:pt x="237" y="486"/>
                  </a:moveTo>
                  <a:cubicBezTo>
                    <a:pt x="136" y="486"/>
                    <a:pt x="54" y="404"/>
                    <a:pt x="54" y="302"/>
                  </a:cubicBezTo>
                  <a:cubicBezTo>
                    <a:pt x="54" y="201"/>
                    <a:pt x="136" y="119"/>
                    <a:pt x="237" y="119"/>
                  </a:cubicBezTo>
                  <a:cubicBezTo>
                    <a:pt x="339" y="119"/>
                    <a:pt x="421" y="201"/>
                    <a:pt x="421" y="302"/>
                  </a:cubicBezTo>
                  <a:cubicBezTo>
                    <a:pt x="421" y="404"/>
                    <a:pt x="339" y="486"/>
                    <a:pt x="237" y="486"/>
                  </a:cubicBezTo>
                  <a:close/>
                  <a:moveTo>
                    <a:pt x="529" y="272"/>
                  </a:moveTo>
                  <a:cubicBezTo>
                    <a:pt x="529" y="380"/>
                    <a:pt x="529" y="380"/>
                    <a:pt x="529" y="380"/>
                  </a:cubicBezTo>
                  <a:cubicBezTo>
                    <a:pt x="529" y="390"/>
                    <a:pt x="521" y="399"/>
                    <a:pt x="510" y="399"/>
                  </a:cubicBezTo>
                  <a:cubicBezTo>
                    <a:pt x="499" y="399"/>
                    <a:pt x="491" y="390"/>
                    <a:pt x="491" y="380"/>
                  </a:cubicBezTo>
                  <a:cubicBezTo>
                    <a:pt x="491" y="272"/>
                    <a:pt x="491" y="272"/>
                    <a:pt x="491" y="272"/>
                  </a:cubicBezTo>
                  <a:cubicBezTo>
                    <a:pt x="480" y="266"/>
                    <a:pt x="473" y="254"/>
                    <a:pt x="473" y="241"/>
                  </a:cubicBezTo>
                  <a:cubicBezTo>
                    <a:pt x="473" y="221"/>
                    <a:pt x="490" y="204"/>
                    <a:pt x="510" y="204"/>
                  </a:cubicBezTo>
                  <a:cubicBezTo>
                    <a:pt x="530" y="204"/>
                    <a:pt x="547" y="221"/>
                    <a:pt x="547" y="241"/>
                  </a:cubicBezTo>
                  <a:cubicBezTo>
                    <a:pt x="547" y="254"/>
                    <a:pt x="540" y="266"/>
                    <a:pt x="529" y="272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文本框 47"/>
          <p:cNvSpPr txBox="1"/>
          <p:nvPr/>
        </p:nvSpPr>
        <p:spPr>
          <a:xfrm>
            <a:off x="755576" y="1434136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47"/>
          <p:cNvSpPr txBox="1"/>
          <p:nvPr/>
        </p:nvSpPr>
        <p:spPr>
          <a:xfrm>
            <a:off x="2548085" y="786064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47"/>
          <p:cNvSpPr txBox="1"/>
          <p:nvPr/>
        </p:nvSpPr>
        <p:spPr>
          <a:xfrm>
            <a:off x="3791204" y="1838524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47"/>
          <p:cNvSpPr txBox="1"/>
          <p:nvPr/>
        </p:nvSpPr>
        <p:spPr>
          <a:xfrm>
            <a:off x="4927374" y="1097952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47"/>
          <p:cNvSpPr txBox="1"/>
          <p:nvPr/>
        </p:nvSpPr>
        <p:spPr>
          <a:xfrm>
            <a:off x="6652541" y="337034"/>
            <a:ext cx="159186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95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25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2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竞争对手分析</a:t>
              </a:r>
            </a:p>
          </p:txBody>
        </p:sp>
      </p:grpSp>
      <p:sp>
        <p:nvSpPr>
          <p:cNvPr id="25" name="Freeform 23"/>
          <p:cNvSpPr>
            <a:spLocks/>
          </p:cNvSpPr>
          <p:nvPr/>
        </p:nvSpPr>
        <p:spPr bwMode="auto">
          <a:xfrm>
            <a:off x="659501" y="771550"/>
            <a:ext cx="4171527" cy="2751534"/>
          </a:xfrm>
          <a:custGeom>
            <a:avLst/>
            <a:gdLst>
              <a:gd name="T0" fmla="*/ 1163 w 1213"/>
              <a:gd name="T1" fmla="*/ 637 h 847"/>
              <a:gd name="T2" fmla="*/ 1196 w 1213"/>
              <a:gd name="T3" fmla="*/ 500 h 847"/>
              <a:gd name="T4" fmla="*/ 1098 w 1213"/>
              <a:gd name="T5" fmla="*/ 401 h 847"/>
              <a:gd name="T6" fmla="*/ 1103 w 1213"/>
              <a:gd name="T7" fmla="*/ 366 h 847"/>
              <a:gd name="T8" fmla="*/ 1104 w 1213"/>
              <a:gd name="T9" fmla="*/ 356 h 847"/>
              <a:gd name="T10" fmla="*/ 1071 w 1213"/>
              <a:gd name="T11" fmla="*/ 264 h 847"/>
              <a:gd name="T12" fmla="*/ 943 w 1213"/>
              <a:gd name="T13" fmla="*/ 202 h 847"/>
              <a:gd name="T14" fmla="*/ 875 w 1213"/>
              <a:gd name="T15" fmla="*/ 112 h 847"/>
              <a:gd name="T16" fmla="*/ 783 w 1213"/>
              <a:gd name="T17" fmla="*/ 87 h 847"/>
              <a:gd name="T18" fmla="*/ 711 w 1213"/>
              <a:gd name="T19" fmla="*/ 36 h 847"/>
              <a:gd name="T20" fmla="*/ 544 w 1213"/>
              <a:gd name="T21" fmla="*/ 11 h 847"/>
              <a:gd name="T22" fmla="*/ 411 w 1213"/>
              <a:gd name="T23" fmla="*/ 34 h 847"/>
              <a:gd name="T24" fmla="*/ 272 w 1213"/>
              <a:gd name="T25" fmla="*/ 104 h 847"/>
              <a:gd name="T26" fmla="*/ 170 w 1213"/>
              <a:gd name="T27" fmla="*/ 181 h 847"/>
              <a:gd name="T28" fmla="*/ 78 w 1213"/>
              <a:gd name="T29" fmla="*/ 325 h 847"/>
              <a:gd name="T30" fmla="*/ 45 w 1213"/>
              <a:gd name="T31" fmla="*/ 430 h 847"/>
              <a:gd name="T32" fmla="*/ 16 w 1213"/>
              <a:gd name="T33" fmla="*/ 566 h 847"/>
              <a:gd name="T34" fmla="*/ 12 w 1213"/>
              <a:gd name="T35" fmla="*/ 662 h 847"/>
              <a:gd name="T36" fmla="*/ 43 w 1213"/>
              <a:gd name="T37" fmla="*/ 785 h 847"/>
              <a:gd name="T38" fmla="*/ 46 w 1213"/>
              <a:gd name="T39" fmla="*/ 782 h 847"/>
              <a:gd name="T40" fmla="*/ 22 w 1213"/>
              <a:gd name="T41" fmla="*/ 667 h 847"/>
              <a:gd name="T42" fmla="*/ 76 w 1213"/>
              <a:gd name="T43" fmla="*/ 620 h 847"/>
              <a:gd name="T44" fmla="*/ 33 w 1213"/>
              <a:gd name="T45" fmla="*/ 560 h 847"/>
              <a:gd name="T46" fmla="*/ 61 w 1213"/>
              <a:gd name="T47" fmla="*/ 446 h 847"/>
              <a:gd name="T48" fmla="*/ 129 w 1213"/>
              <a:gd name="T49" fmla="*/ 412 h 847"/>
              <a:gd name="T50" fmla="*/ 106 w 1213"/>
              <a:gd name="T51" fmla="*/ 326 h 847"/>
              <a:gd name="T52" fmla="*/ 184 w 1213"/>
              <a:gd name="T53" fmla="*/ 209 h 847"/>
              <a:gd name="T54" fmla="*/ 270 w 1213"/>
              <a:gd name="T55" fmla="*/ 198 h 847"/>
              <a:gd name="T56" fmla="*/ 299 w 1213"/>
              <a:gd name="T57" fmla="*/ 124 h 847"/>
              <a:gd name="T58" fmla="*/ 411 w 1213"/>
              <a:gd name="T59" fmla="*/ 68 h 847"/>
              <a:gd name="T60" fmla="*/ 484 w 1213"/>
              <a:gd name="T61" fmla="*/ 90 h 847"/>
              <a:gd name="T62" fmla="*/ 554 w 1213"/>
              <a:gd name="T63" fmla="*/ 45 h 847"/>
              <a:gd name="T64" fmla="*/ 691 w 1213"/>
              <a:gd name="T65" fmla="*/ 65 h 847"/>
              <a:gd name="T66" fmla="*/ 746 w 1213"/>
              <a:gd name="T67" fmla="*/ 128 h 847"/>
              <a:gd name="T68" fmla="*/ 784 w 1213"/>
              <a:gd name="T69" fmla="*/ 122 h 847"/>
              <a:gd name="T70" fmla="*/ 857 w 1213"/>
              <a:gd name="T71" fmla="*/ 141 h 847"/>
              <a:gd name="T72" fmla="*/ 915 w 1213"/>
              <a:gd name="T73" fmla="*/ 222 h 847"/>
              <a:gd name="T74" fmla="*/ 932 w 1213"/>
              <a:gd name="T75" fmla="*/ 235 h 847"/>
              <a:gd name="T76" fmla="*/ 1047 w 1213"/>
              <a:gd name="T77" fmla="*/ 282 h 847"/>
              <a:gd name="T78" fmla="*/ 1075 w 1213"/>
              <a:gd name="T79" fmla="*/ 357 h 847"/>
              <a:gd name="T80" fmla="*/ 1076 w 1213"/>
              <a:gd name="T81" fmla="*/ 366 h 847"/>
              <a:gd name="T82" fmla="*/ 1069 w 1213"/>
              <a:gd name="T83" fmla="*/ 406 h 847"/>
              <a:gd name="T84" fmla="*/ 1079 w 1213"/>
              <a:gd name="T85" fmla="*/ 424 h 847"/>
              <a:gd name="T86" fmla="*/ 1175 w 1213"/>
              <a:gd name="T87" fmla="*/ 507 h 847"/>
              <a:gd name="T88" fmla="*/ 1143 w 1213"/>
              <a:gd name="T89" fmla="*/ 632 h 847"/>
              <a:gd name="T90" fmla="*/ 1145 w 1213"/>
              <a:gd name="T91" fmla="*/ 646 h 847"/>
              <a:gd name="T92" fmla="*/ 1202 w 1213"/>
              <a:gd name="T93" fmla="*/ 730 h 847"/>
              <a:gd name="T94" fmla="*/ 1156 w 1213"/>
              <a:gd name="T95" fmla="*/ 825 h 847"/>
              <a:gd name="T96" fmla="*/ 1158 w 1213"/>
              <a:gd name="T97" fmla="*/ 829 h 847"/>
              <a:gd name="T98" fmla="*/ 1213 w 1213"/>
              <a:gd name="T99" fmla="*/ 730 h 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213" h="847">
                <a:moveTo>
                  <a:pt x="1206" y="691"/>
                </a:moveTo>
                <a:cubicBezTo>
                  <a:pt x="1197" y="669"/>
                  <a:pt x="1182" y="650"/>
                  <a:pt x="1163" y="637"/>
                </a:cubicBezTo>
                <a:cubicBezTo>
                  <a:pt x="1178" y="620"/>
                  <a:pt x="1190" y="600"/>
                  <a:pt x="1196" y="578"/>
                </a:cubicBezTo>
                <a:cubicBezTo>
                  <a:pt x="1203" y="553"/>
                  <a:pt x="1203" y="526"/>
                  <a:pt x="1196" y="500"/>
                </a:cubicBezTo>
                <a:cubicBezTo>
                  <a:pt x="1189" y="475"/>
                  <a:pt x="1174" y="451"/>
                  <a:pt x="1155" y="433"/>
                </a:cubicBezTo>
                <a:cubicBezTo>
                  <a:pt x="1139" y="418"/>
                  <a:pt x="1119" y="407"/>
                  <a:pt x="1098" y="401"/>
                </a:cubicBezTo>
                <a:cubicBezTo>
                  <a:pt x="1100" y="393"/>
                  <a:pt x="1102" y="385"/>
                  <a:pt x="1103" y="376"/>
                </a:cubicBezTo>
                <a:cubicBezTo>
                  <a:pt x="1103" y="373"/>
                  <a:pt x="1103" y="370"/>
                  <a:pt x="1103" y="366"/>
                </a:cubicBezTo>
                <a:cubicBezTo>
                  <a:pt x="1104" y="365"/>
                  <a:pt x="1104" y="363"/>
                  <a:pt x="1104" y="361"/>
                </a:cubicBezTo>
                <a:cubicBezTo>
                  <a:pt x="1104" y="360"/>
                  <a:pt x="1104" y="358"/>
                  <a:pt x="1104" y="356"/>
                </a:cubicBezTo>
                <a:cubicBezTo>
                  <a:pt x="1103" y="350"/>
                  <a:pt x="1103" y="343"/>
                  <a:pt x="1102" y="337"/>
                </a:cubicBezTo>
                <a:cubicBezTo>
                  <a:pt x="1098" y="310"/>
                  <a:pt x="1087" y="285"/>
                  <a:pt x="1071" y="264"/>
                </a:cubicBezTo>
                <a:cubicBezTo>
                  <a:pt x="1054" y="242"/>
                  <a:pt x="1033" y="225"/>
                  <a:pt x="1008" y="215"/>
                </a:cubicBezTo>
                <a:cubicBezTo>
                  <a:pt x="988" y="206"/>
                  <a:pt x="965" y="202"/>
                  <a:pt x="943" y="202"/>
                </a:cubicBezTo>
                <a:cubicBezTo>
                  <a:pt x="938" y="186"/>
                  <a:pt x="931" y="170"/>
                  <a:pt x="921" y="156"/>
                </a:cubicBezTo>
                <a:cubicBezTo>
                  <a:pt x="909" y="139"/>
                  <a:pt x="893" y="123"/>
                  <a:pt x="875" y="112"/>
                </a:cubicBezTo>
                <a:cubicBezTo>
                  <a:pt x="857" y="100"/>
                  <a:pt x="836" y="92"/>
                  <a:pt x="815" y="89"/>
                </a:cubicBezTo>
                <a:cubicBezTo>
                  <a:pt x="804" y="87"/>
                  <a:pt x="793" y="86"/>
                  <a:pt x="783" y="87"/>
                </a:cubicBezTo>
                <a:cubicBezTo>
                  <a:pt x="776" y="87"/>
                  <a:pt x="770" y="88"/>
                  <a:pt x="763" y="89"/>
                </a:cubicBezTo>
                <a:cubicBezTo>
                  <a:pt x="749" y="68"/>
                  <a:pt x="732" y="50"/>
                  <a:pt x="711" y="36"/>
                </a:cubicBezTo>
                <a:cubicBezTo>
                  <a:pt x="687" y="19"/>
                  <a:pt x="659" y="8"/>
                  <a:pt x="630" y="4"/>
                </a:cubicBezTo>
                <a:cubicBezTo>
                  <a:pt x="601" y="0"/>
                  <a:pt x="571" y="2"/>
                  <a:pt x="544" y="11"/>
                </a:cubicBezTo>
                <a:cubicBezTo>
                  <a:pt x="520" y="19"/>
                  <a:pt x="497" y="31"/>
                  <a:pt x="478" y="48"/>
                </a:cubicBezTo>
                <a:cubicBezTo>
                  <a:pt x="457" y="38"/>
                  <a:pt x="434" y="34"/>
                  <a:pt x="411" y="34"/>
                </a:cubicBezTo>
                <a:cubicBezTo>
                  <a:pt x="384" y="33"/>
                  <a:pt x="357" y="40"/>
                  <a:pt x="333" y="52"/>
                </a:cubicBezTo>
                <a:cubicBezTo>
                  <a:pt x="309" y="64"/>
                  <a:pt x="288" y="82"/>
                  <a:pt x="272" y="104"/>
                </a:cubicBezTo>
                <a:cubicBezTo>
                  <a:pt x="259" y="122"/>
                  <a:pt x="249" y="142"/>
                  <a:pt x="244" y="164"/>
                </a:cubicBezTo>
                <a:cubicBezTo>
                  <a:pt x="218" y="164"/>
                  <a:pt x="193" y="170"/>
                  <a:pt x="170" y="181"/>
                </a:cubicBezTo>
                <a:cubicBezTo>
                  <a:pt x="143" y="194"/>
                  <a:pt x="120" y="215"/>
                  <a:pt x="104" y="240"/>
                </a:cubicBezTo>
                <a:cubicBezTo>
                  <a:pt x="88" y="265"/>
                  <a:pt x="79" y="295"/>
                  <a:pt x="78" y="325"/>
                </a:cubicBezTo>
                <a:cubicBezTo>
                  <a:pt x="78" y="350"/>
                  <a:pt x="83" y="374"/>
                  <a:pt x="93" y="397"/>
                </a:cubicBezTo>
                <a:cubicBezTo>
                  <a:pt x="75" y="404"/>
                  <a:pt x="58" y="415"/>
                  <a:pt x="45" y="430"/>
                </a:cubicBezTo>
                <a:cubicBezTo>
                  <a:pt x="28" y="448"/>
                  <a:pt x="16" y="470"/>
                  <a:pt x="11" y="494"/>
                </a:cubicBezTo>
                <a:cubicBezTo>
                  <a:pt x="6" y="518"/>
                  <a:pt x="8" y="543"/>
                  <a:pt x="16" y="566"/>
                </a:cubicBezTo>
                <a:cubicBezTo>
                  <a:pt x="23" y="585"/>
                  <a:pt x="35" y="603"/>
                  <a:pt x="50" y="617"/>
                </a:cubicBezTo>
                <a:cubicBezTo>
                  <a:pt x="33" y="628"/>
                  <a:pt x="20" y="644"/>
                  <a:pt x="12" y="662"/>
                </a:cubicBezTo>
                <a:cubicBezTo>
                  <a:pt x="2" y="683"/>
                  <a:pt x="0" y="707"/>
                  <a:pt x="6" y="730"/>
                </a:cubicBezTo>
                <a:cubicBezTo>
                  <a:pt x="12" y="752"/>
                  <a:pt x="25" y="772"/>
                  <a:pt x="43" y="785"/>
                </a:cubicBezTo>
                <a:cubicBezTo>
                  <a:pt x="62" y="799"/>
                  <a:pt x="84" y="806"/>
                  <a:pt x="106" y="805"/>
                </a:cubicBezTo>
                <a:cubicBezTo>
                  <a:pt x="84" y="804"/>
                  <a:pt x="63" y="796"/>
                  <a:pt x="46" y="782"/>
                </a:cubicBezTo>
                <a:cubicBezTo>
                  <a:pt x="30" y="768"/>
                  <a:pt x="18" y="749"/>
                  <a:pt x="14" y="728"/>
                </a:cubicBezTo>
                <a:cubicBezTo>
                  <a:pt x="10" y="707"/>
                  <a:pt x="13" y="685"/>
                  <a:pt x="22" y="667"/>
                </a:cubicBezTo>
                <a:cubicBezTo>
                  <a:pt x="32" y="648"/>
                  <a:pt x="47" y="633"/>
                  <a:pt x="66" y="625"/>
                </a:cubicBezTo>
                <a:cubicBezTo>
                  <a:pt x="76" y="620"/>
                  <a:pt x="76" y="620"/>
                  <a:pt x="76" y="620"/>
                </a:cubicBezTo>
                <a:cubicBezTo>
                  <a:pt x="67" y="612"/>
                  <a:pt x="67" y="612"/>
                  <a:pt x="67" y="612"/>
                </a:cubicBezTo>
                <a:cubicBezTo>
                  <a:pt x="51" y="598"/>
                  <a:pt x="39" y="580"/>
                  <a:pt x="33" y="560"/>
                </a:cubicBezTo>
                <a:cubicBezTo>
                  <a:pt x="27" y="540"/>
                  <a:pt x="26" y="519"/>
                  <a:pt x="31" y="499"/>
                </a:cubicBezTo>
                <a:cubicBezTo>
                  <a:pt x="36" y="478"/>
                  <a:pt x="47" y="460"/>
                  <a:pt x="61" y="446"/>
                </a:cubicBezTo>
                <a:cubicBezTo>
                  <a:pt x="76" y="431"/>
                  <a:pt x="94" y="421"/>
                  <a:pt x="114" y="416"/>
                </a:cubicBezTo>
                <a:cubicBezTo>
                  <a:pt x="129" y="412"/>
                  <a:pt x="129" y="412"/>
                  <a:pt x="129" y="412"/>
                </a:cubicBezTo>
                <a:cubicBezTo>
                  <a:pt x="122" y="398"/>
                  <a:pt x="122" y="398"/>
                  <a:pt x="122" y="398"/>
                </a:cubicBezTo>
                <a:cubicBezTo>
                  <a:pt x="110" y="376"/>
                  <a:pt x="104" y="351"/>
                  <a:pt x="106" y="326"/>
                </a:cubicBezTo>
                <a:cubicBezTo>
                  <a:pt x="107" y="301"/>
                  <a:pt x="115" y="277"/>
                  <a:pt x="129" y="256"/>
                </a:cubicBezTo>
                <a:cubicBezTo>
                  <a:pt x="142" y="236"/>
                  <a:pt x="162" y="219"/>
                  <a:pt x="184" y="209"/>
                </a:cubicBezTo>
                <a:cubicBezTo>
                  <a:pt x="206" y="198"/>
                  <a:pt x="231" y="194"/>
                  <a:pt x="255" y="196"/>
                </a:cubicBezTo>
                <a:cubicBezTo>
                  <a:pt x="270" y="198"/>
                  <a:pt x="270" y="198"/>
                  <a:pt x="270" y="198"/>
                </a:cubicBezTo>
                <a:cubicBezTo>
                  <a:pt x="273" y="183"/>
                  <a:pt x="273" y="183"/>
                  <a:pt x="273" y="183"/>
                </a:cubicBezTo>
                <a:cubicBezTo>
                  <a:pt x="276" y="162"/>
                  <a:pt x="285" y="141"/>
                  <a:pt x="299" y="124"/>
                </a:cubicBezTo>
                <a:cubicBezTo>
                  <a:pt x="312" y="106"/>
                  <a:pt x="329" y="92"/>
                  <a:pt x="348" y="83"/>
                </a:cubicBezTo>
                <a:cubicBezTo>
                  <a:pt x="368" y="73"/>
                  <a:pt x="389" y="68"/>
                  <a:pt x="411" y="68"/>
                </a:cubicBezTo>
                <a:cubicBezTo>
                  <a:pt x="433" y="69"/>
                  <a:pt x="454" y="74"/>
                  <a:pt x="473" y="84"/>
                </a:cubicBezTo>
                <a:cubicBezTo>
                  <a:pt x="484" y="90"/>
                  <a:pt x="484" y="90"/>
                  <a:pt x="484" y="90"/>
                </a:cubicBezTo>
                <a:cubicBezTo>
                  <a:pt x="493" y="81"/>
                  <a:pt x="493" y="81"/>
                  <a:pt x="493" y="81"/>
                </a:cubicBezTo>
                <a:cubicBezTo>
                  <a:pt x="511" y="65"/>
                  <a:pt x="532" y="52"/>
                  <a:pt x="554" y="45"/>
                </a:cubicBezTo>
                <a:cubicBezTo>
                  <a:pt x="577" y="38"/>
                  <a:pt x="601" y="36"/>
                  <a:pt x="625" y="40"/>
                </a:cubicBezTo>
                <a:cubicBezTo>
                  <a:pt x="649" y="43"/>
                  <a:pt x="671" y="52"/>
                  <a:pt x="691" y="65"/>
                </a:cubicBezTo>
                <a:cubicBezTo>
                  <a:pt x="711" y="78"/>
                  <a:pt x="727" y="96"/>
                  <a:pt x="739" y="117"/>
                </a:cubicBezTo>
                <a:cubicBezTo>
                  <a:pt x="746" y="128"/>
                  <a:pt x="746" y="128"/>
                  <a:pt x="746" y="128"/>
                </a:cubicBezTo>
                <a:cubicBezTo>
                  <a:pt x="759" y="125"/>
                  <a:pt x="759" y="125"/>
                  <a:pt x="759" y="125"/>
                </a:cubicBezTo>
                <a:cubicBezTo>
                  <a:pt x="767" y="123"/>
                  <a:pt x="776" y="122"/>
                  <a:pt x="784" y="122"/>
                </a:cubicBezTo>
                <a:cubicBezTo>
                  <a:pt x="793" y="121"/>
                  <a:pt x="801" y="122"/>
                  <a:pt x="809" y="123"/>
                </a:cubicBezTo>
                <a:cubicBezTo>
                  <a:pt x="826" y="126"/>
                  <a:pt x="842" y="132"/>
                  <a:pt x="857" y="141"/>
                </a:cubicBezTo>
                <a:cubicBezTo>
                  <a:pt x="871" y="150"/>
                  <a:pt x="884" y="162"/>
                  <a:pt x="894" y="176"/>
                </a:cubicBezTo>
                <a:cubicBezTo>
                  <a:pt x="904" y="189"/>
                  <a:pt x="911" y="205"/>
                  <a:pt x="915" y="222"/>
                </a:cubicBezTo>
                <a:cubicBezTo>
                  <a:pt x="918" y="237"/>
                  <a:pt x="918" y="237"/>
                  <a:pt x="918" y="237"/>
                </a:cubicBezTo>
                <a:cubicBezTo>
                  <a:pt x="932" y="235"/>
                  <a:pt x="932" y="235"/>
                  <a:pt x="932" y="235"/>
                </a:cubicBezTo>
                <a:cubicBezTo>
                  <a:pt x="954" y="233"/>
                  <a:pt x="976" y="236"/>
                  <a:pt x="996" y="244"/>
                </a:cubicBezTo>
                <a:cubicBezTo>
                  <a:pt x="1016" y="252"/>
                  <a:pt x="1033" y="265"/>
                  <a:pt x="1047" y="282"/>
                </a:cubicBezTo>
                <a:cubicBezTo>
                  <a:pt x="1061" y="299"/>
                  <a:pt x="1070" y="320"/>
                  <a:pt x="1074" y="341"/>
                </a:cubicBezTo>
                <a:cubicBezTo>
                  <a:pt x="1075" y="346"/>
                  <a:pt x="1075" y="352"/>
                  <a:pt x="1075" y="357"/>
                </a:cubicBezTo>
                <a:cubicBezTo>
                  <a:pt x="1076" y="358"/>
                  <a:pt x="1076" y="360"/>
                  <a:pt x="1076" y="362"/>
                </a:cubicBezTo>
                <a:cubicBezTo>
                  <a:pt x="1076" y="366"/>
                  <a:pt x="1076" y="366"/>
                  <a:pt x="1076" y="366"/>
                </a:cubicBezTo>
                <a:cubicBezTo>
                  <a:pt x="1076" y="368"/>
                  <a:pt x="1075" y="371"/>
                  <a:pt x="1075" y="374"/>
                </a:cubicBezTo>
                <a:cubicBezTo>
                  <a:pt x="1074" y="385"/>
                  <a:pt x="1072" y="396"/>
                  <a:pt x="1069" y="406"/>
                </a:cubicBezTo>
                <a:cubicBezTo>
                  <a:pt x="1063" y="421"/>
                  <a:pt x="1063" y="421"/>
                  <a:pt x="1063" y="421"/>
                </a:cubicBezTo>
                <a:cubicBezTo>
                  <a:pt x="1079" y="424"/>
                  <a:pt x="1079" y="424"/>
                  <a:pt x="1079" y="424"/>
                </a:cubicBezTo>
                <a:cubicBezTo>
                  <a:pt x="1101" y="427"/>
                  <a:pt x="1121" y="437"/>
                  <a:pt x="1138" y="451"/>
                </a:cubicBezTo>
                <a:cubicBezTo>
                  <a:pt x="1155" y="466"/>
                  <a:pt x="1168" y="485"/>
                  <a:pt x="1175" y="507"/>
                </a:cubicBezTo>
                <a:cubicBezTo>
                  <a:pt x="1181" y="528"/>
                  <a:pt x="1182" y="551"/>
                  <a:pt x="1177" y="573"/>
                </a:cubicBezTo>
                <a:cubicBezTo>
                  <a:pt x="1171" y="595"/>
                  <a:pt x="1160" y="616"/>
                  <a:pt x="1143" y="632"/>
                </a:cubicBezTo>
                <a:cubicBezTo>
                  <a:pt x="1135" y="641"/>
                  <a:pt x="1135" y="641"/>
                  <a:pt x="1135" y="641"/>
                </a:cubicBezTo>
                <a:cubicBezTo>
                  <a:pt x="1145" y="646"/>
                  <a:pt x="1145" y="646"/>
                  <a:pt x="1145" y="646"/>
                </a:cubicBezTo>
                <a:cubicBezTo>
                  <a:pt x="1166" y="656"/>
                  <a:pt x="1184" y="674"/>
                  <a:pt x="1193" y="696"/>
                </a:cubicBezTo>
                <a:cubicBezTo>
                  <a:pt x="1198" y="707"/>
                  <a:pt x="1201" y="719"/>
                  <a:pt x="1202" y="730"/>
                </a:cubicBezTo>
                <a:cubicBezTo>
                  <a:pt x="1203" y="743"/>
                  <a:pt x="1201" y="755"/>
                  <a:pt x="1198" y="766"/>
                </a:cubicBezTo>
                <a:cubicBezTo>
                  <a:pt x="1191" y="790"/>
                  <a:pt x="1176" y="811"/>
                  <a:pt x="1156" y="825"/>
                </a:cubicBezTo>
                <a:cubicBezTo>
                  <a:pt x="1135" y="839"/>
                  <a:pt x="1109" y="845"/>
                  <a:pt x="1084" y="843"/>
                </a:cubicBezTo>
                <a:cubicBezTo>
                  <a:pt x="1109" y="847"/>
                  <a:pt x="1136" y="842"/>
                  <a:pt x="1158" y="829"/>
                </a:cubicBezTo>
                <a:cubicBezTo>
                  <a:pt x="1181" y="816"/>
                  <a:pt x="1198" y="794"/>
                  <a:pt x="1207" y="769"/>
                </a:cubicBezTo>
                <a:cubicBezTo>
                  <a:pt x="1211" y="757"/>
                  <a:pt x="1213" y="743"/>
                  <a:pt x="1213" y="730"/>
                </a:cubicBezTo>
                <a:cubicBezTo>
                  <a:pt x="1213" y="717"/>
                  <a:pt x="1210" y="703"/>
                  <a:pt x="1206" y="691"/>
                </a:cubicBezTo>
                <a:close/>
              </a:path>
            </a:pathLst>
          </a:custGeom>
          <a:solidFill>
            <a:srgbClr val="58595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1006902" y="2867049"/>
            <a:ext cx="1295400" cy="1868090"/>
            <a:chOff x="1006902" y="2867049"/>
            <a:chExt cx="1295400" cy="186809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006902" y="2867049"/>
              <a:ext cx="1295400" cy="1868090"/>
            </a:xfrm>
            <a:custGeom>
              <a:avLst/>
              <a:gdLst>
                <a:gd name="T0" fmla="*/ 370 w 399"/>
                <a:gd name="T1" fmla="*/ 239 h 575"/>
                <a:gd name="T2" fmla="*/ 325 w 399"/>
                <a:gd name="T3" fmla="*/ 160 h 575"/>
                <a:gd name="T4" fmla="*/ 292 w 399"/>
                <a:gd name="T5" fmla="*/ 127 h 575"/>
                <a:gd name="T6" fmla="*/ 283 w 399"/>
                <a:gd name="T7" fmla="*/ 120 h 575"/>
                <a:gd name="T8" fmla="*/ 274 w 399"/>
                <a:gd name="T9" fmla="*/ 113 h 575"/>
                <a:gd name="T10" fmla="*/ 255 w 399"/>
                <a:gd name="T11" fmla="*/ 100 h 575"/>
                <a:gd name="T12" fmla="*/ 171 w 399"/>
                <a:gd name="T13" fmla="*/ 61 h 575"/>
                <a:gd name="T14" fmla="*/ 129 w 399"/>
                <a:gd name="T15" fmla="*/ 52 h 575"/>
                <a:gd name="T16" fmla="*/ 77 w 399"/>
                <a:gd name="T17" fmla="*/ 5 h 575"/>
                <a:gd name="T18" fmla="*/ 5 w 399"/>
                <a:gd name="T19" fmla="*/ 58 h 575"/>
                <a:gd name="T20" fmla="*/ 58 w 399"/>
                <a:gd name="T21" fmla="*/ 130 h 575"/>
                <a:gd name="T22" fmla="*/ 127 w 399"/>
                <a:gd name="T23" fmla="*/ 89 h 575"/>
                <a:gd name="T24" fmla="*/ 162 w 399"/>
                <a:gd name="T25" fmla="*/ 95 h 575"/>
                <a:gd name="T26" fmla="*/ 240 w 399"/>
                <a:gd name="T27" fmla="*/ 125 h 575"/>
                <a:gd name="T28" fmla="*/ 258 w 399"/>
                <a:gd name="T29" fmla="*/ 136 h 575"/>
                <a:gd name="T30" fmla="*/ 266 w 399"/>
                <a:gd name="T31" fmla="*/ 142 h 575"/>
                <a:gd name="T32" fmla="*/ 275 w 399"/>
                <a:gd name="T33" fmla="*/ 148 h 575"/>
                <a:gd name="T34" fmla="*/ 306 w 399"/>
                <a:gd name="T35" fmla="*/ 177 h 575"/>
                <a:gd name="T36" fmla="*/ 352 w 399"/>
                <a:gd name="T37" fmla="*/ 247 h 575"/>
                <a:gd name="T38" fmla="*/ 380 w 399"/>
                <a:gd name="T39" fmla="*/ 416 h 575"/>
                <a:gd name="T40" fmla="*/ 361 w 399"/>
                <a:gd name="T41" fmla="*/ 500 h 575"/>
                <a:gd name="T42" fmla="*/ 316 w 399"/>
                <a:gd name="T43" fmla="*/ 575 h 575"/>
                <a:gd name="T44" fmla="*/ 365 w 399"/>
                <a:gd name="T45" fmla="*/ 502 h 575"/>
                <a:gd name="T46" fmla="*/ 390 w 399"/>
                <a:gd name="T47" fmla="*/ 417 h 575"/>
                <a:gd name="T48" fmla="*/ 370 w 399"/>
                <a:gd name="T49" fmla="*/ 239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9" h="575">
                  <a:moveTo>
                    <a:pt x="370" y="239"/>
                  </a:moveTo>
                  <a:cubicBezTo>
                    <a:pt x="359" y="211"/>
                    <a:pt x="344" y="184"/>
                    <a:pt x="325" y="160"/>
                  </a:cubicBezTo>
                  <a:cubicBezTo>
                    <a:pt x="315" y="148"/>
                    <a:pt x="304" y="137"/>
                    <a:pt x="292" y="127"/>
                  </a:cubicBezTo>
                  <a:cubicBezTo>
                    <a:pt x="289" y="125"/>
                    <a:pt x="286" y="122"/>
                    <a:pt x="283" y="120"/>
                  </a:cubicBezTo>
                  <a:cubicBezTo>
                    <a:pt x="280" y="117"/>
                    <a:pt x="277" y="115"/>
                    <a:pt x="274" y="113"/>
                  </a:cubicBezTo>
                  <a:cubicBezTo>
                    <a:pt x="268" y="108"/>
                    <a:pt x="262" y="104"/>
                    <a:pt x="255" y="100"/>
                  </a:cubicBezTo>
                  <a:cubicBezTo>
                    <a:pt x="229" y="83"/>
                    <a:pt x="201" y="70"/>
                    <a:pt x="171" y="61"/>
                  </a:cubicBezTo>
                  <a:cubicBezTo>
                    <a:pt x="157" y="57"/>
                    <a:pt x="143" y="54"/>
                    <a:pt x="129" y="52"/>
                  </a:cubicBezTo>
                  <a:cubicBezTo>
                    <a:pt x="123" y="28"/>
                    <a:pt x="103" y="9"/>
                    <a:pt x="77" y="5"/>
                  </a:cubicBezTo>
                  <a:cubicBezTo>
                    <a:pt x="42" y="0"/>
                    <a:pt x="10" y="24"/>
                    <a:pt x="5" y="58"/>
                  </a:cubicBezTo>
                  <a:cubicBezTo>
                    <a:pt x="0" y="93"/>
                    <a:pt x="24" y="125"/>
                    <a:pt x="58" y="130"/>
                  </a:cubicBezTo>
                  <a:cubicBezTo>
                    <a:pt x="89" y="134"/>
                    <a:pt x="117" y="117"/>
                    <a:pt x="127" y="89"/>
                  </a:cubicBezTo>
                  <a:cubicBezTo>
                    <a:pt x="139" y="90"/>
                    <a:pt x="150" y="92"/>
                    <a:pt x="162" y="95"/>
                  </a:cubicBezTo>
                  <a:cubicBezTo>
                    <a:pt x="189" y="101"/>
                    <a:pt x="215" y="111"/>
                    <a:pt x="240" y="125"/>
                  </a:cubicBezTo>
                  <a:cubicBezTo>
                    <a:pt x="246" y="129"/>
                    <a:pt x="252" y="132"/>
                    <a:pt x="258" y="136"/>
                  </a:cubicBezTo>
                  <a:cubicBezTo>
                    <a:pt x="261" y="138"/>
                    <a:pt x="264" y="140"/>
                    <a:pt x="266" y="142"/>
                  </a:cubicBezTo>
                  <a:cubicBezTo>
                    <a:pt x="269" y="144"/>
                    <a:pt x="272" y="146"/>
                    <a:pt x="275" y="148"/>
                  </a:cubicBezTo>
                  <a:cubicBezTo>
                    <a:pt x="286" y="157"/>
                    <a:pt x="296" y="166"/>
                    <a:pt x="306" y="177"/>
                  </a:cubicBezTo>
                  <a:cubicBezTo>
                    <a:pt x="325" y="197"/>
                    <a:pt x="340" y="221"/>
                    <a:pt x="352" y="247"/>
                  </a:cubicBezTo>
                  <a:cubicBezTo>
                    <a:pt x="376" y="299"/>
                    <a:pt x="385" y="358"/>
                    <a:pt x="380" y="416"/>
                  </a:cubicBezTo>
                  <a:cubicBezTo>
                    <a:pt x="378" y="445"/>
                    <a:pt x="371" y="473"/>
                    <a:pt x="361" y="500"/>
                  </a:cubicBezTo>
                  <a:cubicBezTo>
                    <a:pt x="350" y="528"/>
                    <a:pt x="335" y="553"/>
                    <a:pt x="316" y="575"/>
                  </a:cubicBezTo>
                  <a:cubicBezTo>
                    <a:pt x="337" y="555"/>
                    <a:pt x="353" y="529"/>
                    <a:pt x="365" y="502"/>
                  </a:cubicBezTo>
                  <a:cubicBezTo>
                    <a:pt x="378" y="475"/>
                    <a:pt x="386" y="446"/>
                    <a:pt x="390" y="417"/>
                  </a:cubicBezTo>
                  <a:cubicBezTo>
                    <a:pt x="399" y="358"/>
                    <a:pt x="392" y="296"/>
                    <a:pt x="370" y="239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053524" y="2921000"/>
              <a:ext cx="341334" cy="33977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文本框 116"/>
            <p:cNvSpPr txBox="1"/>
            <p:nvPr/>
          </p:nvSpPr>
          <p:spPr>
            <a:xfrm>
              <a:off x="1042358" y="2942432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103342" y="2286024"/>
            <a:ext cx="1260872" cy="2445544"/>
            <a:chOff x="1103342" y="2286024"/>
            <a:chExt cx="1260872" cy="2445544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103342" y="2286024"/>
              <a:ext cx="1260872" cy="2445544"/>
            </a:xfrm>
            <a:custGeom>
              <a:avLst/>
              <a:gdLst>
                <a:gd name="T0" fmla="*/ 382 w 388"/>
                <a:gd name="T1" fmla="*/ 450 h 753"/>
                <a:gd name="T2" fmla="*/ 372 w 388"/>
                <a:gd name="T3" fmla="*/ 399 h 753"/>
                <a:gd name="T4" fmla="*/ 357 w 388"/>
                <a:gd name="T5" fmla="*/ 349 h 753"/>
                <a:gd name="T6" fmla="*/ 241 w 388"/>
                <a:gd name="T7" fmla="*/ 175 h 753"/>
                <a:gd name="T8" fmla="*/ 133 w 388"/>
                <a:gd name="T9" fmla="*/ 89 h 753"/>
                <a:gd name="T10" fmla="*/ 102 w 388"/>
                <a:gd name="T11" fmla="*/ 17 h 753"/>
                <a:gd name="T12" fmla="*/ 17 w 388"/>
                <a:gd name="T13" fmla="*/ 42 h 753"/>
                <a:gd name="T14" fmla="*/ 43 w 388"/>
                <a:gd name="T15" fmla="*/ 128 h 753"/>
                <a:gd name="T16" fmla="*/ 113 w 388"/>
                <a:gd name="T17" fmla="*/ 120 h 753"/>
                <a:gd name="T18" fmla="*/ 221 w 388"/>
                <a:gd name="T19" fmla="*/ 197 h 753"/>
                <a:gd name="T20" fmla="*/ 338 w 388"/>
                <a:gd name="T21" fmla="*/ 356 h 753"/>
                <a:gd name="T22" fmla="*/ 367 w 388"/>
                <a:gd name="T23" fmla="*/ 452 h 753"/>
                <a:gd name="T24" fmla="*/ 377 w 388"/>
                <a:gd name="T25" fmla="*/ 553 h 753"/>
                <a:gd name="T26" fmla="*/ 346 w 388"/>
                <a:gd name="T27" fmla="*/ 753 h 753"/>
                <a:gd name="T28" fmla="*/ 387 w 388"/>
                <a:gd name="T29" fmla="*/ 553 h 753"/>
                <a:gd name="T30" fmla="*/ 382 w 388"/>
                <a:gd name="T31" fmla="*/ 45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8" h="753">
                  <a:moveTo>
                    <a:pt x="382" y="450"/>
                  </a:moveTo>
                  <a:cubicBezTo>
                    <a:pt x="379" y="433"/>
                    <a:pt x="376" y="416"/>
                    <a:pt x="372" y="399"/>
                  </a:cubicBezTo>
                  <a:cubicBezTo>
                    <a:pt x="368" y="382"/>
                    <a:pt x="363" y="365"/>
                    <a:pt x="357" y="349"/>
                  </a:cubicBezTo>
                  <a:cubicBezTo>
                    <a:pt x="332" y="283"/>
                    <a:pt x="291" y="225"/>
                    <a:pt x="241" y="175"/>
                  </a:cubicBezTo>
                  <a:cubicBezTo>
                    <a:pt x="209" y="143"/>
                    <a:pt x="172" y="114"/>
                    <a:pt x="133" y="89"/>
                  </a:cubicBezTo>
                  <a:cubicBezTo>
                    <a:pt x="141" y="61"/>
                    <a:pt x="129" y="31"/>
                    <a:pt x="102" y="17"/>
                  </a:cubicBezTo>
                  <a:cubicBezTo>
                    <a:pt x="72" y="0"/>
                    <a:pt x="33" y="11"/>
                    <a:pt x="17" y="42"/>
                  </a:cubicBezTo>
                  <a:cubicBezTo>
                    <a:pt x="0" y="73"/>
                    <a:pt x="12" y="111"/>
                    <a:pt x="43" y="128"/>
                  </a:cubicBezTo>
                  <a:cubicBezTo>
                    <a:pt x="66" y="140"/>
                    <a:pt x="94" y="136"/>
                    <a:pt x="113" y="120"/>
                  </a:cubicBezTo>
                  <a:cubicBezTo>
                    <a:pt x="152" y="142"/>
                    <a:pt x="188" y="168"/>
                    <a:pt x="221" y="197"/>
                  </a:cubicBezTo>
                  <a:cubicBezTo>
                    <a:pt x="270" y="242"/>
                    <a:pt x="312" y="295"/>
                    <a:pt x="338" y="356"/>
                  </a:cubicBezTo>
                  <a:cubicBezTo>
                    <a:pt x="352" y="387"/>
                    <a:pt x="360" y="419"/>
                    <a:pt x="367" y="452"/>
                  </a:cubicBezTo>
                  <a:cubicBezTo>
                    <a:pt x="373" y="485"/>
                    <a:pt x="377" y="519"/>
                    <a:pt x="377" y="553"/>
                  </a:cubicBezTo>
                  <a:cubicBezTo>
                    <a:pt x="378" y="621"/>
                    <a:pt x="368" y="689"/>
                    <a:pt x="346" y="753"/>
                  </a:cubicBezTo>
                  <a:cubicBezTo>
                    <a:pt x="371" y="690"/>
                    <a:pt x="385" y="622"/>
                    <a:pt x="387" y="553"/>
                  </a:cubicBezTo>
                  <a:cubicBezTo>
                    <a:pt x="388" y="519"/>
                    <a:pt x="387" y="484"/>
                    <a:pt x="382" y="450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1159279" y="2347913"/>
              <a:ext cx="350090" cy="3500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文本框 117"/>
            <p:cNvSpPr txBox="1"/>
            <p:nvPr/>
          </p:nvSpPr>
          <p:spPr>
            <a:xfrm>
              <a:off x="1154333" y="2382624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435527" y="1778818"/>
            <a:ext cx="1022747" cy="2952750"/>
            <a:chOff x="1435527" y="1778818"/>
            <a:chExt cx="1022747" cy="2952750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435527" y="1778818"/>
              <a:ext cx="1022747" cy="2952750"/>
            </a:xfrm>
            <a:custGeom>
              <a:avLst/>
              <a:gdLst>
                <a:gd name="T0" fmla="*/ 312 w 315"/>
                <a:gd name="T1" fmla="*/ 691 h 909"/>
                <a:gd name="T2" fmla="*/ 302 w 315"/>
                <a:gd name="T3" fmla="*/ 582 h 909"/>
                <a:gd name="T4" fmla="*/ 294 w 315"/>
                <a:gd name="T5" fmla="*/ 528 h 909"/>
                <a:gd name="T6" fmla="*/ 284 w 315"/>
                <a:gd name="T7" fmla="*/ 474 h 909"/>
                <a:gd name="T8" fmla="*/ 271 w 315"/>
                <a:gd name="T9" fmla="*/ 421 h 909"/>
                <a:gd name="T10" fmla="*/ 253 w 315"/>
                <a:gd name="T11" fmla="*/ 368 h 909"/>
                <a:gd name="T12" fmla="*/ 232 w 315"/>
                <a:gd name="T13" fmla="*/ 317 h 909"/>
                <a:gd name="T14" fmla="*/ 210 w 315"/>
                <a:gd name="T15" fmla="*/ 267 h 909"/>
                <a:gd name="T16" fmla="*/ 162 w 315"/>
                <a:gd name="T17" fmla="*/ 168 h 909"/>
                <a:gd name="T18" fmla="*/ 122 w 315"/>
                <a:gd name="T19" fmla="*/ 106 h 909"/>
                <a:gd name="T20" fmla="*/ 117 w 315"/>
                <a:gd name="T21" fmla="*/ 28 h 909"/>
                <a:gd name="T22" fmla="*/ 28 w 315"/>
                <a:gd name="T23" fmla="*/ 23 h 909"/>
                <a:gd name="T24" fmla="*/ 23 w 315"/>
                <a:gd name="T25" fmla="*/ 112 h 909"/>
                <a:gd name="T26" fmla="*/ 91 w 315"/>
                <a:gd name="T27" fmla="*/ 130 h 909"/>
                <a:gd name="T28" fmla="*/ 183 w 315"/>
                <a:gd name="T29" fmla="*/ 280 h 909"/>
                <a:gd name="T30" fmla="*/ 207 w 315"/>
                <a:gd name="T31" fmla="*/ 329 h 909"/>
                <a:gd name="T32" fmla="*/ 229 w 315"/>
                <a:gd name="T33" fmla="*/ 378 h 909"/>
                <a:gd name="T34" fmla="*/ 249 w 315"/>
                <a:gd name="T35" fmla="*/ 428 h 909"/>
                <a:gd name="T36" fmla="*/ 265 w 315"/>
                <a:gd name="T37" fmla="*/ 479 h 909"/>
                <a:gd name="T38" fmla="*/ 277 w 315"/>
                <a:gd name="T39" fmla="*/ 532 h 909"/>
                <a:gd name="T40" fmla="*/ 288 w 315"/>
                <a:gd name="T41" fmla="*/ 585 h 909"/>
                <a:gd name="T42" fmla="*/ 302 w 315"/>
                <a:gd name="T43" fmla="*/ 692 h 909"/>
                <a:gd name="T44" fmla="*/ 302 w 315"/>
                <a:gd name="T45" fmla="*/ 909 h 909"/>
                <a:gd name="T46" fmla="*/ 312 w 315"/>
                <a:gd name="T47" fmla="*/ 691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5" h="909">
                  <a:moveTo>
                    <a:pt x="312" y="691"/>
                  </a:moveTo>
                  <a:cubicBezTo>
                    <a:pt x="310" y="655"/>
                    <a:pt x="307" y="619"/>
                    <a:pt x="302" y="582"/>
                  </a:cubicBezTo>
                  <a:cubicBezTo>
                    <a:pt x="300" y="564"/>
                    <a:pt x="297" y="546"/>
                    <a:pt x="294" y="528"/>
                  </a:cubicBezTo>
                  <a:cubicBezTo>
                    <a:pt x="291" y="510"/>
                    <a:pt x="288" y="492"/>
                    <a:pt x="284" y="474"/>
                  </a:cubicBezTo>
                  <a:cubicBezTo>
                    <a:pt x="280" y="456"/>
                    <a:pt x="276" y="438"/>
                    <a:pt x="271" y="421"/>
                  </a:cubicBezTo>
                  <a:cubicBezTo>
                    <a:pt x="265" y="403"/>
                    <a:pt x="259" y="385"/>
                    <a:pt x="253" y="368"/>
                  </a:cubicBezTo>
                  <a:cubicBezTo>
                    <a:pt x="246" y="351"/>
                    <a:pt x="239" y="334"/>
                    <a:pt x="232" y="317"/>
                  </a:cubicBezTo>
                  <a:cubicBezTo>
                    <a:pt x="225" y="301"/>
                    <a:pt x="218" y="284"/>
                    <a:pt x="210" y="267"/>
                  </a:cubicBezTo>
                  <a:cubicBezTo>
                    <a:pt x="196" y="234"/>
                    <a:pt x="180" y="200"/>
                    <a:pt x="162" y="168"/>
                  </a:cubicBezTo>
                  <a:cubicBezTo>
                    <a:pt x="150" y="147"/>
                    <a:pt x="136" y="126"/>
                    <a:pt x="122" y="106"/>
                  </a:cubicBezTo>
                  <a:cubicBezTo>
                    <a:pt x="138" y="83"/>
                    <a:pt x="137" y="51"/>
                    <a:pt x="117" y="28"/>
                  </a:cubicBezTo>
                  <a:cubicBezTo>
                    <a:pt x="94" y="2"/>
                    <a:pt x="54" y="0"/>
                    <a:pt x="28" y="23"/>
                  </a:cubicBezTo>
                  <a:cubicBezTo>
                    <a:pt x="2" y="46"/>
                    <a:pt x="0" y="86"/>
                    <a:pt x="23" y="112"/>
                  </a:cubicBezTo>
                  <a:cubicBezTo>
                    <a:pt x="41" y="132"/>
                    <a:pt x="68" y="138"/>
                    <a:pt x="91" y="130"/>
                  </a:cubicBezTo>
                  <a:cubicBezTo>
                    <a:pt x="128" y="175"/>
                    <a:pt x="157" y="227"/>
                    <a:pt x="183" y="280"/>
                  </a:cubicBezTo>
                  <a:cubicBezTo>
                    <a:pt x="191" y="296"/>
                    <a:pt x="199" y="312"/>
                    <a:pt x="207" y="329"/>
                  </a:cubicBezTo>
                  <a:cubicBezTo>
                    <a:pt x="215" y="345"/>
                    <a:pt x="222" y="361"/>
                    <a:pt x="229" y="378"/>
                  </a:cubicBezTo>
                  <a:cubicBezTo>
                    <a:pt x="237" y="394"/>
                    <a:pt x="244" y="411"/>
                    <a:pt x="249" y="428"/>
                  </a:cubicBezTo>
                  <a:cubicBezTo>
                    <a:pt x="255" y="444"/>
                    <a:pt x="260" y="462"/>
                    <a:pt x="265" y="479"/>
                  </a:cubicBezTo>
                  <a:cubicBezTo>
                    <a:pt x="269" y="496"/>
                    <a:pt x="273" y="514"/>
                    <a:pt x="277" y="532"/>
                  </a:cubicBezTo>
                  <a:cubicBezTo>
                    <a:pt x="281" y="549"/>
                    <a:pt x="284" y="567"/>
                    <a:pt x="288" y="585"/>
                  </a:cubicBezTo>
                  <a:cubicBezTo>
                    <a:pt x="294" y="620"/>
                    <a:pt x="298" y="656"/>
                    <a:pt x="302" y="692"/>
                  </a:cubicBezTo>
                  <a:cubicBezTo>
                    <a:pt x="308" y="764"/>
                    <a:pt x="308" y="837"/>
                    <a:pt x="302" y="909"/>
                  </a:cubicBezTo>
                  <a:cubicBezTo>
                    <a:pt x="311" y="837"/>
                    <a:pt x="315" y="764"/>
                    <a:pt x="312" y="691"/>
                  </a:cubicBez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1494033" y="1835943"/>
              <a:ext cx="342570" cy="3441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文本框 139"/>
            <p:cNvSpPr txBox="1"/>
            <p:nvPr/>
          </p:nvSpPr>
          <p:spPr>
            <a:xfrm>
              <a:off x="1487877" y="1868295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892727" y="1437109"/>
            <a:ext cx="670322" cy="3298031"/>
            <a:chOff x="1892727" y="1437109"/>
            <a:chExt cx="670322" cy="3298031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892727" y="1437109"/>
              <a:ext cx="670322" cy="3298031"/>
            </a:xfrm>
            <a:custGeom>
              <a:avLst/>
              <a:gdLst>
                <a:gd name="T0" fmla="*/ 185 w 206"/>
                <a:gd name="T1" fmla="*/ 547 h 1015"/>
                <a:gd name="T2" fmla="*/ 150 w 206"/>
                <a:gd name="T3" fmla="*/ 315 h 1015"/>
                <a:gd name="T4" fmla="*/ 107 w 206"/>
                <a:gd name="T5" fmla="*/ 124 h 1015"/>
                <a:gd name="T6" fmla="*/ 130 w 206"/>
                <a:gd name="T7" fmla="*/ 48 h 1015"/>
                <a:gd name="T8" fmla="*/ 49 w 206"/>
                <a:gd name="T9" fmla="*/ 12 h 1015"/>
                <a:gd name="T10" fmla="*/ 13 w 206"/>
                <a:gd name="T11" fmla="*/ 94 h 1015"/>
                <a:gd name="T12" fmla="*/ 70 w 206"/>
                <a:gd name="T13" fmla="*/ 134 h 1015"/>
                <a:gd name="T14" fmla="*/ 121 w 206"/>
                <a:gd name="T15" fmla="*/ 321 h 1015"/>
                <a:gd name="T16" fmla="*/ 165 w 206"/>
                <a:gd name="T17" fmla="*/ 550 h 1015"/>
                <a:gd name="T18" fmla="*/ 198 w 206"/>
                <a:gd name="T19" fmla="*/ 1015 h 1015"/>
                <a:gd name="T20" fmla="*/ 185 w 206"/>
                <a:gd name="T21" fmla="*/ 547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015">
                  <a:moveTo>
                    <a:pt x="185" y="547"/>
                  </a:moveTo>
                  <a:cubicBezTo>
                    <a:pt x="176" y="469"/>
                    <a:pt x="165" y="392"/>
                    <a:pt x="150" y="315"/>
                  </a:cubicBezTo>
                  <a:cubicBezTo>
                    <a:pt x="138" y="251"/>
                    <a:pt x="123" y="187"/>
                    <a:pt x="107" y="124"/>
                  </a:cubicBezTo>
                  <a:cubicBezTo>
                    <a:pt x="131" y="107"/>
                    <a:pt x="142" y="76"/>
                    <a:pt x="130" y="48"/>
                  </a:cubicBezTo>
                  <a:cubicBezTo>
                    <a:pt x="118" y="15"/>
                    <a:pt x="81" y="0"/>
                    <a:pt x="49" y="12"/>
                  </a:cubicBezTo>
                  <a:cubicBezTo>
                    <a:pt x="16" y="25"/>
                    <a:pt x="0" y="62"/>
                    <a:pt x="13" y="94"/>
                  </a:cubicBezTo>
                  <a:cubicBezTo>
                    <a:pt x="23" y="118"/>
                    <a:pt x="46" y="133"/>
                    <a:pt x="70" y="134"/>
                  </a:cubicBezTo>
                  <a:cubicBezTo>
                    <a:pt x="89" y="196"/>
                    <a:pt x="106" y="258"/>
                    <a:pt x="121" y="321"/>
                  </a:cubicBezTo>
                  <a:cubicBezTo>
                    <a:pt x="138" y="397"/>
                    <a:pt x="153" y="473"/>
                    <a:pt x="165" y="550"/>
                  </a:cubicBezTo>
                  <a:cubicBezTo>
                    <a:pt x="188" y="704"/>
                    <a:pt x="199" y="859"/>
                    <a:pt x="198" y="1015"/>
                  </a:cubicBezTo>
                  <a:cubicBezTo>
                    <a:pt x="206" y="859"/>
                    <a:pt x="202" y="703"/>
                    <a:pt x="185" y="547"/>
                  </a:cubicBez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1957197" y="1491630"/>
              <a:ext cx="347308" cy="3489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文本框 140"/>
            <p:cNvSpPr txBox="1"/>
            <p:nvPr/>
          </p:nvSpPr>
          <p:spPr>
            <a:xfrm>
              <a:off x="1952543" y="1518281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2491611" y="1337096"/>
            <a:ext cx="415529" cy="3394471"/>
            <a:chOff x="2491611" y="1337096"/>
            <a:chExt cx="415529" cy="3394471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91611" y="1337096"/>
              <a:ext cx="415529" cy="3394471"/>
            </a:xfrm>
            <a:custGeom>
              <a:avLst/>
              <a:gdLst>
                <a:gd name="T0" fmla="*/ 127 w 128"/>
                <a:gd name="T1" fmla="*/ 62 h 1045"/>
                <a:gd name="T2" fmla="*/ 62 w 128"/>
                <a:gd name="T3" fmla="*/ 1 h 1045"/>
                <a:gd name="T4" fmla="*/ 1 w 128"/>
                <a:gd name="T5" fmla="*/ 66 h 1045"/>
                <a:gd name="T6" fmla="*/ 50 w 128"/>
                <a:gd name="T7" fmla="*/ 126 h 1045"/>
                <a:gd name="T8" fmla="*/ 58 w 128"/>
                <a:gd name="T9" fmla="*/ 1045 h 1045"/>
                <a:gd name="T10" fmla="*/ 75 w 128"/>
                <a:gd name="T11" fmla="*/ 561 h 1045"/>
                <a:gd name="T12" fmla="*/ 88 w 128"/>
                <a:gd name="T13" fmla="*/ 123 h 1045"/>
                <a:gd name="T14" fmla="*/ 127 w 128"/>
                <a:gd name="T15" fmla="*/ 62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045">
                  <a:moveTo>
                    <a:pt x="127" y="62"/>
                  </a:moveTo>
                  <a:cubicBezTo>
                    <a:pt x="126" y="28"/>
                    <a:pt x="97" y="0"/>
                    <a:pt x="62" y="1"/>
                  </a:cubicBezTo>
                  <a:cubicBezTo>
                    <a:pt x="27" y="2"/>
                    <a:pt x="0" y="31"/>
                    <a:pt x="1" y="66"/>
                  </a:cubicBezTo>
                  <a:cubicBezTo>
                    <a:pt x="2" y="96"/>
                    <a:pt x="22" y="120"/>
                    <a:pt x="50" y="126"/>
                  </a:cubicBezTo>
                  <a:cubicBezTo>
                    <a:pt x="57" y="432"/>
                    <a:pt x="53" y="739"/>
                    <a:pt x="58" y="1045"/>
                  </a:cubicBezTo>
                  <a:cubicBezTo>
                    <a:pt x="62" y="884"/>
                    <a:pt x="68" y="722"/>
                    <a:pt x="75" y="561"/>
                  </a:cubicBezTo>
                  <a:cubicBezTo>
                    <a:pt x="80" y="415"/>
                    <a:pt x="85" y="269"/>
                    <a:pt x="88" y="123"/>
                  </a:cubicBezTo>
                  <a:cubicBezTo>
                    <a:pt x="111" y="113"/>
                    <a:pt x="128" y="89"/>
                    <a:pt x="127" y="62"/>
                  </a:cubicBezTo>
                  <a:close/>
                </a:path>
              </a:pathLst>
            </a:custGeom>
            <a:solidFill>
              <a:srgbClr val="BCBE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4"/>
            <p:cNvSpPr>
              <a:spLocks noChangeArrowheads="1"/>
            </p:cNvSpPr>
            <p:nvPr/>
          </p:nvSpPr>
          <p:spPr bwMode="auto">
            <a:xfrm>
              <a:off x="2521010" y="1366275"/>
              <a:ext cx="355540" cy="35717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文本框 141"/>
            <p:cNvSpPr txBox="1"/>
            <p:nvPr/>
          </p:nvSpPr>
          <p:spPr>
            <a:xfrm>
              <a:off x="2517768" y="1387115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822605" y="1450205"/>
            <a:ext cx="691754" cy="3281362"/>
            <a:chOff x="2822605" y="1450205"/>
            <a:chExt cx="691754" cy="3281362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822605" y="1450205"/>
              <a:ext cx="691754" cy="3281362"/>
            </a:xfrm>
            <a:custGeom>
              <a:avLst/>
              <a:gdLst>
                <a:gd name="T0" fmla="*/ 162 w 213"/>
                <a:gd name="T1" fmla="*/ 11 h 1010"/>
                <a:gd name="T2" fmla="*/ 82 w 213"/>
                <a:gd name="T3" fmla="*/ 51 h 1010"/>
                <a:gd name="T4" fmla="*/ 102 w 213"/>
                <a:gd name="T5" fmla="*/ 120 h 1010"/>
                <a:gd name="T6" fmla="*/ 52 w 213"/>
                <a:gd name="T7" fmla="*/ 314 h 1010"/>
                <a:gd name="T8" fmla="*/ 18 w 213"/>
                <a:gd name="T9" fmla="*/ 545 h 1010"/>
                <a:gd name="T10" fmla="*/ 2 w 213"/>
                <a:gd name="T11" fmla="*/ 1010 h 1010"/>
                <a:gd name="T12" fmla="*/ 38 w 213"/>
                <a:gd name="T13" fmla="*/ 547 h 1010"/>
                <a:gd name="T14" fmla="*/ 138 w 213"/>
                <a:gd name="T15" fmla="*/ 134 h 1010"/>
                <a:gd name="T16" fmla="*/ 202 w 213"/>
                <a:gd name="T17" fmla="*/ 91 h 1010"/>
                <a:gd name="T18" fmla="*/ 162 w 213"/>
                <a:gd name="T19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1010">
                  <a:moveTo>
                    <a:pt x="162" y="11"/>
                  </a:moveTo>
                  <a:cubicBezTo>
                    <a:pt x="129" y="0"/>
                    <a:pt x="93" y="18"/>
                    <a:pt x="82" y="51"/>
                  </a:cubicBezTo>
                  <a:cubicBezTo>
                    <a:pt x="74" y="76"/>
                    <a:pt x="83" y="104"/>
                    <a:pt x="102" y="120"/>
                  </a:cubicBezTo>
                  <a:cubicBezTo>
                    <a:pt x="82" y="183"/>
                    <a:pt x="66" y="248"/>
                    <a:pt x="52" y="314"/>
                  </a:cubicBezTo>
                  <a:cubicBezTo>
                    <a:pt x="37" y="390"/>
                    <a:pt x="26" y="467"/>
                    <a:pt x="18" y="545"/>
                  </a:cubicBezTo>
                  <a:cubicBezTo>
                    <a:pt x="3" y="699"/>
                    <a:pt x="0" y="855"/>
                    <a:pt x="2" y="1010"/>
                  </a:cubicBezTo>
                  <a:cubicBezTo>
                    <a:pt x="7" y="855"/>
                    <a:pt x="16" y="700"/>
                    <a:pt x="38" y="547"/>
                  </a:cubicBezTo>
                  <a:cubicBezTo>
                    <a:pt x="58" y="406"/>
                    <a:pt x="90" y="267"/>
                    <a:pt x="138" y="134"/>
                  </a:cubicBezTo>
                  <a:cubicBezTo>
                    <a:pt x="166" y="135"/>
                    <a:pt x="193" y="118"/>
                    <a:pt x="202" y="91"/>
                  </a:cubicBezTo>
                  <a:cubicBezTo>
                    <a:pt x="213" y="57"/>
                    <a:pt x="195" y="22"/>
                    <a:pt x="162" y="11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3111903" y="1502569"/>
              <a:ext cx="350092" cy="35009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文本框 142"/>
            <p:cNvSpPr txBox="1"/>
            <p:nvPr/>
          </p:nvSpPr>
          <p:spPr>
            <a:xfrm>
              <a:off x="3108318" y="1523649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2926190" y="1795487"/>
            <a:ext cx="1065610" cy="2936081"/>
            <a:chOff x="2926190" y="1795487"/>
            <a:chExt cx="1065610" cy="2936081"/>
          </a:xfrm>
        </p:grpSpPr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926190" y="1795487"/>
              <a:ext cx="1065610" cy="2936081"/>
            </a:xfrm>
            <a:custGeom>
              <a:avLst/>
              <a:gdLst>
                <a:gd name="T0" fmla="*/ 296 w 328"/>
                <a:gd name="T1" fmla="*/ 22 h 904"/>
                <a:gd name="T2" fmla="*/ 208 w 328"/>
                <a:gd name="T3" fmla="*/ 32 h 904"/>
                <a:gd name="T4" fmla="*/ 204 w 328"/>
                <a:gd name="T5" fmla="*/ 104 h 904"/>
                <a:gd name="T6" fmla="*/ 110 w 328"/>
                <a:gd name="T7" fmla="*/ 262 h 904"/>
                <a:gd name="T8" fmla="*/ 40 w 328"/>
                <a:gd name="T9" fmla="*/ 471 h 904"/>
                <a:gd name="T10" fmla="*/ 7 w 328"/>
                <a:gd name="T11" fmla="*/ 687 h 904"/>
                <a:gd name="T12" fmla="*/ 2 w 328"/>
                <a:gd name="T13" fmla="*/ 904 h 904"/>
                <a:gd name="T14" fmla="*/ 17 w 328"/>
                <a:gd name="T15" fmla="*/ 688 h 904"/>
                <a:gd name="T16" fmla="*/ 59 w 328"/>
                <a:gd name="T17" fmla="*/ 476 h 904"/>
                <a:gd name="T18" fmla="*/ 137 w 328"/>
                <a:gd name="T19" fmla="*/ 276 h 904"/>
                <a:gd name="T20" fmla="*/ 233 w 328"/>
                <a:gd name="T21" fmla="*/ 129 h 904"/>
                <a:gd name="T22" fmla="*/ 307 w 328"/>
                <a:gd name="T23" fmla="*/ 110 h 904"/>
                <a:gd name="T24" fmla="*/ 296 w 328"/>
                <a:gd name="T25" fmla="*/ 2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904">
                  <a:moveTo>
                    <a:pt x="296" y="22"/>
                  </a:moveTo>
                  <a:cubicBezTo>
                    <a:pt x="269" y="0"/>
                    <a:pt x="229" y="5"/>
                    <a:pt x="208" y="32"/>
                  </a:cubicBezTo>
                  <a:cubicBezTo>
                    <a:pt x="191" y="53"/>
                    <a:pt x="190" y="82"/>
                    <a:pt x="204" y="104"/>
                  </a:cubicBezTo>
                  <a:cubicBezTo>
                    <a:pt x="167" y="153"/>
                    <a:pt x="135" y="207"/>
                    <a:pt x="110" y="262"/>
                  </a:cubicBezTo>
                  <a:cubicBezTo>
                    <a:pt x="79" y="329"/>
                    <a:pt x="56" y="399"/>
                    <a:pt x="40" y="471"/>
                  </a:cubicBezTo>
                  <a:cubicBezTo>
                    <a:pt x="23" y="542"/>
                    <a:pt x="13" y="614"/>
                    <a:pt x="7" y="687"/>
                  </a:cubicBezTo>
                  <a:cubicBezTo>
                    <a:pt x="1" y="759"/>
                    <a:pt x="0" y="832"/>
                    <a:pt x="2" y="904"/>
                  </a:cubicBezTo>
                  <a:cubicBezTo>
                    <a:pt x="3" y="832"/>
                    <a:pt x="8" y="759"/>
                    <a:pt x="17" y="688"/>
                  </a:cubicBezTo>
                  <a:cubicBezTo>
                    <a:pt x="26" y="616"/>
                    <a:pt x="39" y="545"/>
                    <a:pt x="59" y="476"/>
                  </a:cubicBezTo>
                  <a:cubicBezTo>
                    <a:pt x="78" y="406"/>
                    <a:pt x="104" y="339"/>
                    <a:pt x="137" y="276"/>
                  </a:cubicBezTo>
                  <a:cubicBezTo>
                    <a:pt x="164" y="223"/>
                    <a:pt x="196" y="174"/>
                    <a:pt x="233" y="129"/>
                  </a:cubicBezTo>
                  <a:cubicBezTo>
                    <a:pt x="258" y="140"/>
                    <a:pt x="289" y="133"/>
                    <a:pt x="307" y="110"/>
                  </a:cubicBezTo>
                  <a:cubicBezTo>
                    <a:pt x="328" y="83"/>
                    <a:pt x="324" y="43"/>
                    <a:pt x="296" y="22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3590534" y="1854994"/>
              <a:ext cx="347710" cy="3477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文本框 143"/>
            <p:cNvSpPr txBox="1"/>
            <p:nvPr/>
          </p:nvSpPr>
          <p:spPr>
            <a:xfrm>
              <a:off x="3594354" y="1876274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07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027392" y="2340793"/>
            <a:ext cx="1308497" cy="2390775"/>
            <a:chOff x="3027392" y="2340793"/>
            <a:chExt cx="1308497" cy="2390775"/>
          </a:xfrm>
        </p:grpSpPr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3027392" y="2340793"/>
              <a:ext cx="1308497" cy="2390775"/>
            </a:xfrm>
            <a:custGeom>
              <a:avLst/>
              <a:gdLst>
                <a:gd name="T0" fmla="*/ 385 w 403"/>
                <a:gd name="T1" fmla="*/ 39 h 736"/>
                <a:gd name="T2" fmla="*/ 298 w 403"/>
                <a:gd name="T3" fmla="*/ 18 h 736"/>
                <a:gd name="T4" fmla="*/ 271 w 403"/>
                <a:gd name="T5" fmla="*/ 89 h 736"/>
                <a:gd name="T6" fmla="*/ 153 w 403"/>
                <a:gd name="T7" fmla="*/ 190 h 736"/>
                <a:gd name="T8" fmla="*/ 45 w 403"/>
                <a:gd name="T9" fmla="*/ 354 h 736"/>
                <a:gd name="T10" fmla="*/ 15 w 403"/>
                <a:gd name="T11" fmla="*/ 447 h 736"/>
                <a:gd name="T12" fmla="*/ 4 w 403"/>
                <a:gd name="T13" fmla="*/ 543 h 736"/>
                <a:gd name="T14" fmla="*/ 14 w 403"/>
                <a:gd name="T15" fmla="*/ 736 h 736"/>
                <a:gd name="T16" fmla="*/ 14 w 403"/>
                <a:gd name="T17" fmla="*/ 544 h 736"/>
                <a:gd name="T18" fmla="*/ 30 w 403"/>
                <a:gd name="T19" fmla="*/ 450 h 736"/>
                <a:gd name="T20" fmla="*/ 64 w 403"/>
                <a:gd name="T21" fmla="*/ 362 h 736"/>
                <a:gd name="T22" fmla="*/ 174 w 403"/>
                <a:gd name="T23" fmla="*/ 210 h 736"/>
                <a:gd name="T24" fmla="*/ 291 w 403"/>
                <a:gd name="T25" fmla="*/ 121 h 736"/>
                <a:gd name="T26" fmla="*/ 364 w 403"/>
                <a:gd name="T27" fmla="*/ 126 h 736"/>
                <a:gd name="T28" fmla="*/ 385 w 403"/>
                <a:gd name="T29" fmla="*/ 39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3" h="736">
                  <a:moveTo>
                    <a:pt x="385" y="39"/>
                  </a:moveTo>
                  <a:cubicBezTo>
                    <a:pt x="367" y="9"/>
                    <a:pt x="328" y="0"/>
                    <a:pt x="298" y="18"/>
                  </a:cubicBezTo>
                  <a:cubicBezTo>
                    <a:pt x="274" y="33"/>
                    <a:pt x="263" y="63"/>
                    <a:pt x="271" y="89"/>
                  </a:cubicBezTo>
                  <a:cubicBezTo>
                    <a:pt x="227" y="117"/>
                    <a:pt x="187" y="152"/>
                    <a:pt x="153" y="190"/>
                  </a:cubicBezTo>
                  <a:cubicBezTo>
                    <a:pt x="108" y="238"/>
                    <a:pt x="72" y="294"/>
                    <a:pt x="45" y="354"/>
                  </a:cubicBezTo>
                  <a:cubicBezTo>
                    <a:pt x="32" y="384"/>
                    <a:pt x="22" y="415"/>
                    <a:pt x="15" y="447"/>
                  </a:cubicBezTo>
                  <a:cubicBezTo>
                    <a:pt x="9" y="479"/>
                    <a:pt x="5" y="511"/>
                    <a:pt x="4" y="543"/>
                  </a:cubicBezTo>
                  <a:cubicBezTo>
                    <a:pt x="0" y="608"/>
                    <a:pt x="2" y="673"/>
                    <a:pt x="14" y="736"/>
                  </a:cubicBezTo>
                  <a:cubicBezTo>
                    <a:pt x="5" y="672"/>
                    <a:pt x="7" y="608"/>
                    <a:pt x="14" y="544"/>
                  </a:cubicBezTo>
                  <a:cubicBezTo>
                    <a:pt x="17" y="512"/>
                    <a:pt x="22" y="481"/>
                    <a:pt x="30" y="450"/>
                  </a:cubicBezTo>
                  <a:cubicBezTo>
                    <a:pt x="38" y="420"/>
                    <a:pt x="50" y="390"/>
                    <a:pt x="64" y="362"/>
                  </a:cubicBezTo>
                  <a:cubicBezTo>
                    <a:pt x="92" y="306"/>
                    <a:pt x="130" y="254"/>
                    <a:pt x="174" y="210"/>
                  </a:cubicBezTo>
                  <a:cubicBezTo>
                    <a:pt x="210" y="176"/>
                    <a:pt x="249" y="145"/>
                    <a:pt x="291" y="121"/>
                  </a:cubicBezTo>
                  <a:cubicBezTo>
                    <a:pt x="312" y="137"/>
                    <a:pt x="341" y="140"/>
                    <a:pt x="364" y="126"/>
                  </a:cubicBezTo>
                  <a:cubicBezTo>
                    <a:pt x="394" y="107"/>
                    <a:pt x="403" y="68"/>
                    <a:pt x="385" y="39"/>
                  </a:cubicBezTo>
                  <a:close/>
                </a:path>
              </a:pathLst>
            </a:custGeom>
            <a:solidFill>
              <a:srgbClr val="00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3928872" y="2400300"/>
              <a:ext cx="347310" cy="34890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文本框 144"/>
            <p:cNvSpPr txBox="1"/>
            <p:nvPr/>
          </p:nvSpPr>
          <p:spPr>
            <a:xfrm>
              <a:off x="3938244" y="2424709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08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114308" y="2942059"/>
            <a:ext cx="1339454" cy="1793081"/>
            <a:chOff x="3114308" y="2942059"/>
            <a:chExt cx="1339454" cy="1793081"/>
          </a:xfrm>
        </p:grpSpPr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114308" y="2942059"/>
              <a:ext cx="1339454" cy="1793081"/>
            </a:xfrm>
            <a:custGeom>
              <a:avLst/>
              <a:gdLst>
                <a:gd name="T0" fmla="*/ 405 w 412"/>
                <a:gd name="T1" fmla="*/ 56 h 552"/>
                <a:gd name="T2" fmla="*/ 330 w 412"/>
                <a:gd name="T3" fmla="*/ 7 h 552"/>
                <a:gd name="T4" fmla="*/ 282 w 412"/>
                <a:gd name="T5" fmla="*/ 53 h 552"/>
                <a:gd name="T6" fmla="*/ 152 w 412"/>
                <a:gd name="T7" fmla="*/ 105 h 552"/>
                <a:gd name="T8" fmla="*/ 37 w 412"/>
                <a:gd name="T9" fmla="*/ 229 h 552"/>
                <a:gd name="T10" fmla="*/ 8 w 412"/>
                <a:gd name="T11" fmla="*/ 309 h 552"/>
                <a:gd name="T12" fmla="*/ 1 w 412"/>
                <a:gd name="T13" fmla="*/ 393 h 552"/>
                <a:gd name="T14" fmla="*/ 45 w 412"/>
                <a:gd name="T15" fmla="*/ 552 h 552"/>
                <a:gd name="T16" fmla="*/ 11 w 412"/>
                <a:gd name="T17" fmla="*/ 393 h 552"/>
                <a:gd name="T18" fmla="*/ 54 w 412"/>
                <a:gd name="T19" fmla="*/ 239 h 552"/>
                <a:gd name="T20" fmla="*/ 168 w 412"/>
                <a:gd name="T21" fmla="*/ 130 h 552"/>
                <a:gd name="T22" fmla="*/ 284 w 412"/>
                <a:gd name="T23" fmla="*/ 91 h 552"/>
                <a:gd name="T24" fmla="*/ 356 w 412"/>
                <a:gd name="T25" fmla="*/ 130 h 552"/>
                <a:gd name="T26" fmla="*/ 405 w 412"/>
                <a:gd name="T27" fmla="*/ 5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2" h="552">
                  <a:moveTo>
                    <a:pt x="405" y="56"/>
                  </a:moveTo>
                  <a:cubicBezTo>
                    <a:pt x="398" y="21"/>
                    <a:pt x="364" y="0"/>
                    <a:pt x="330" y="7"/>
                  </a:cubicBezTo>
                  <a:cubicBezTo>
                    <a:pt x="306" y="12"/>
                    <a:pt x="288" y="30"/>
                    <a:pt x="282" y="53"/>
                  </a:cubicBezTo>
                  <a:cubicBezTo>
                    <a:pt x="236" y="61"/>
                    <a:pt x="191" y="79"/>
                    <a:pt x="152" y="105"/>
                  </a:cubicBezTo>
                  <a:cubicBezTo>
                    <a:pt x="104" y="136"/>
                    <a:pt x="63" y="179"/>
                    <a:pt x="37" y="229"/>
                  </a:cubicBezTo>
                  <a:cubicBezTo>
                    <a:pt x="23" y="255"/>
                    <a:pt x="14" y="282"/>
                    <a:pt x="8" y="309"/>
                  </a:cubicBezTo>
                  <a:cubicBezTo>
                    <a:pt x="2" y="337"/>
                    <a:pt x="0" y="365"/>
                    <a:pt x="1" y="393"/>
                  </a:cubicBezTo>
                  <a:cubicBezTo>
                    <a:pt x="2" y="449"/>
                    <a:pt x="16" y="505"/>
                    <a:pt x="45" y="552"/>
                  </a:cubicBezTo>
                  <a:cubicBezTo>
                    <a:pt x="19" y="503"/>
                    <a:pt x="9" y="447"/>
                    <a:pt x="11" y="393"/>
                  </a:cubicBezTo>
                  <a:cubicBezTo>
                    <a:pt x="13" y="339"/>
                    <a:pt x="26" y="285"/>
                    <a:pt x="54" y="239"/>
                  </a:cubicBezTo>
                  <a:cubicBezTo>
                    <a:pt x="82" y="193"/>
                    <a:pt x="122" y="156"/>
                    <a:pt x="168" y="130"/>
                  </a:cubicBezTo>
                  <a:cubicBezTo>
                    <a:pt x="204" y="110"/>
                    <a:pt x="244" y="97"/>
                    <a:pt x="284" y="91"/>
                  </a:cubicBezTo>
                  <a:cubicBezTo>
                    <a:pt x="295" y="119"/>
                    <a:pt x="325" y="137"/>
                    <a:pt x="356" y="130"/>
                  </a:cubicBezTo>
                  <a:cubicBezTo>
                    <a:pt x="390" y="123"/>
                    <a:pt x="412" y="90"/>
                    <a:pt x="405" y="56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057259" y="2990850"/>
              <a:ext cx="342948" cy="34294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文本框 166"/>
            <p:cNvSpPr txBox="1"/>
            <p:nvPr/>
          </p:nvSpPr>
          <p:spPr>
            <a:xfrm>
              <a:off x="4070306" y="3025392"/>
              <a:ext cx="352500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09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628174" y="640430"/>
            <a:ext cx="2184186" cy="350116"/>
            <a:chOff x="5628174" y="640430"/>
            <a:chExt cx="2184186" cy="350116"/>
          </a:xfrm>
        </p:grpSpPr>
        <p:sp>
          <p:nvSpPr>
            <p:cNvPr id="35" name="椭圆 34"/>
            <p:cNvSpPr/>
            <p:nvPr/>
          </p:nvSpPr>
          <p:spPr>
            <a:xfrm>
              <a:off x="5628174" y="653046"/>
              <a:ext cx="337500" cy="3375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8F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01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176"/>
            <p:cNvSpPr txBox="1"/>
            <p:nvPr/>
          </p:nvSpPr>
          <p:spPr>
            <a:xfrm>
              <a:off x="6032386" y="640430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628174" y="1081479"/>
            <a:ext cx="2184186" cy="349744"/>
            <a:chOff x="5628174" y="1081479"/>
            <a:chExt cx="2184186" cy="349744"/>
          </a:xfrm>
        </p:grpSpPr>
        <p:sp>
          <p:nvSpPr>
            <p:cNvPr id="36" name="椭圆 35"/>
            <p:cNvSpPr/>
            <p:nvPr/>
          </p:nvSpPr>
          <p:spPr>
            <a:xfrm>
              <a:off x="5628174" y="1093723"/>
              <a:ext cx="337500" cy="3375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5859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3" name="文本框 176"/>
            <p:cNvSpPr txBox="1"/>
            <p:nvPr/>
          </p:nvSpPr>
          <p:spPr>
            <a:xfrm>
              <a:off x="6032386" y="1081479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628174" y="1522528"/>
            <a:ext cx="2184186" cy="349372"/>
            <a:chOff x="5628174" y="1522528"/>
            <a:chExt cx="2184186" cy="349372"/>
          </a:xfrm>
        </p:grpSpPr>
        <p:sp>
          <p:nvSpPr>
            <p:cNvPr id="37" name="椭圆 36"/>
            <p:cNvSpPr/>
            <p:nvPr/>
          </p:nvSpPr>
          <p:spPr>
            <a:xfrm>
              <a:off x="5628174" y="1534400"/>
              <a:ext cx="337500" cy="3375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8082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4" name="文本框 176"/>
            <p:cNvSpPr txBox="1"/>
            <p:nvPr/>
          </p:nvSpPr>
          <p:spPr>
            <a:xfrm>
              <a:off x="6032386" y="1522528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628174" y="1963577"/>
            <a:ext cx="2184186" cy="349000"/>
            <a:chOff x="5628174" y="1963577"/>
            <a:chExt cx="2184186" cy="349000"/>
          </a:xfrm>
        </p:grpSpPr>
        <p:sp>
          <p:nvSpPr>
            <p:cNvPr id="38" name="椭圆 37"/>
            <p:cNvSpPr/>
            <p:nvPr/>
          </p:nvSpPr>
          <p:spPr>
            <a:xfrm>
              <a:off x="5628174" y="1975077"/>
              <a:ext cx="337500" cy="3375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A7A9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04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5" name="文本框 176"/>
            <p:cNvSpPr txBox="1"/>
            <p:nvPr/>
          </p:nvSpPr>
          <p:spPr>
            <a:xfrm>
              <a:off x="6032386" y="1963577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628174" y="2404626"/>
            <a:ext cx="2184186" cy="348628"/>
            <a:chOff x="5628174" y="2404626"/>
            <a:chExt cx="2184186" cy="348628"/>
          </a:xfrm>
        </p:grpSpPr>
        <p:sp>
          <p:nvSpPr>
            <p:cNvPr id="39" name="椭圆 38"/>
            <p:cNvSpPr/>
            <p:nvPr/>
          </p:nvSpPr>
          <p:spPr>
            <a:xfrm>
              <a:off x="5628174" y="2415754"/>
              <a:ext cx="337500" cy="3375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BCBE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05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6" name="文本框 176"/>
            <p:cNvSpPr txBox="1"/>
            <p:nvPr/>
          </p:nvSpPr>
          <p:spPr>
            <a:xfrm>
              <a:off x="6032386" y="2404626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5628174" y="2845675"/>
            <a:ext cx="2184186" cy="348256"/>
            <a:chOff x="5628174" y="2845675"/>
            <a:chExt cx="2184186" cy="348256"/>
          </a:xfrm>
        </p:grpSpPr>
        <p:sp>
          <p:nvSpPr>
            <p:cNvPr id="40" name="椭圆 39"/>
            <p:cNvSpPr/>
            <p:nvPr/>
          </p:nvSpPr>
          <p:spPr>
            <a:xfrm>
              <a:off x="5628174" y="2856431"/>
              <a:ext cx="337500" cy="3375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66CEF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06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7" name="文本框 176"/>
            <p:cNvSpPr txBox="1"/>
            <p:nvPr/>
          </p:nvSpPr>
          <p:spPr>
            <a:xfrm>
              <a:off x="6032386" y="2845675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628174" y="3286724"/>
            <a:ext cx="2184186" cy="347884"/>
            <a:chOff x="5628174" y="3286724"/>
            <a:chExt cx="2184186" cy="347884"/>
          </a:xfrm>
        </p:grpSpPr>
        <p:sp>
          <p:nvSpPr>
            <p:cNvPr id="41" name="椭圆 40"/>
            <p:cNvSpPr/>
            <p:nvPr/>
          </p:nvSpPr>
          <p:spPr>
            <a:xfrm>
              <a:off x="5628174" y="3297108"/>
              <a:ext cx="337500" cy="3375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5D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07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8" name="文本框 176"/>
            <p:cNvSpPr txBox="1"/>
            <p:nvPr/>
          </p:nvSpPr>
          <p:spPr>
            <a:xfrm>
              <a:off x="6032386" y="3286724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628174" y="3727773"/>
            <a:ext cx="2184186" cy="347512"/>
            <a:chOff x="5628174" y="3727773"/>
            <a:chExt cx="2184186" cy="347512"/>
          </a:xfrm>
        </p:grpSpPr>
        <p:sp>
          <p:nvSpPr>
            <p:cNvPr id="42" name="椭圆 41"/>
            <p:cNvSpPr/>
            <p:nvPr/>
          </p:nvSpPr>
          <p:spPr>
            <a:xfrm>
              <a:off x="5628174" y="3737785"/>
              <a:ext cx="337500" cy="3375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59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08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9" name="文本框 176"/>
            <p:cNvSpPr txBox="1"/>
            <p:nvPr/>
          </p:nvSpPr>
          <p:spPr>
            <a:xfrm>
              <a:off x="6032386" y="3727773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628174" y="4168822"/>
            <a:ext cx="2184186" cy="347144"/>
            <a:chOff x="5628174" y="4168822"/>
            <a:chExt cx="2184186" cy="347144"/>
          </a:xfrm>
        </p:grpSpPr>
        <p:sp>
          <p:nvSpPr>
            <p:cNvPr id="43" name="椭圆 42"/>
            <p:cNvSpPr/>
            <p:nvPr/>
          </p:nvSpPr>
          <p:spPr>
            <a:xfrm>
              <a:off x="5628174" y="4178466"/>
              <a:ext cx="337500" cy="3375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368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09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1" name="文本框 176"/>
            <p:cNvSpPr txBox="1"/>
            <p:nvPr/>
          </p:nvSpPr>
          <p:spPr>
            <a:xfrm>
              <a:off x="6032386" y="4168822"/>
              <a:ext cx="1779974" cy="341568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200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30"/>
          <p:cNvSpPr>
            <a:spLocks/>
          </p:cNvSpPr>
          <p:nvPr/>
        </p:nvSpPr>
        <p:spPr bwMode="auto">
          <a:xfrm rot="4320000">
            <a:off x="3151530" y="575372"/>
            <a:ext cx="1291132" cy="2367077"/>
          </a:xfrm>
          <a:custGeom>
            <a:avLst/>
            <a:gdLst>
              <a:gd name="T0" fmla="*/ 1069 w 1468"/>
              <a:gd name="T1" fmla="*/ 2104 h 2692"/>
              <a:gd name="T2" fmla="*/ 1253 w 1468"/>
              <a:gd name="T3" fmla="*/ 1036 h 2692"/>
              <a:gd name="T4" fmla="*/ 1253 w 1468"/>
              <a:gd name="T5" fmla="*/ 1032 h 2692"/>
              <a:gd name="T6" fmla="*/ 204 w 1468"/>
              <a:gd name="T7" fmla="*/ 0 h 2692"/>
              <a:gd name="T8" fmla="*/ 90 w 1468"/>
              <a:gd name="T9" fmla="*/ 1224 h 2692"/>
              <a:gd name="T10" fmla="*/ 860 w 1468"/>
              <a:gd name="T11" fmla="*/ 2393 h 2692"/>
              <a:gd name="T12" fmla="*/ 1468 w 1468"/>
              <a:gd name="T13" fmla="*/ 2692 h 2692"/>
              <a:gd name="T14" fmla="*/ 1069 w 1468"/>
              <a:gd name="T15" fmla="*/ 2104 h 2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68" h="2692">
                <a:moveTo>
                  <a:pt x="1069" y="2104"/>
                </a:moveTo>
                <a:cubicBezTo>
                  <a:pt x="1099" y="1845"/>
                  <a:pt x="1241" y="1097"/>
                  <a:pt x="1253" y="1036"/>
                </a:cubicBezTo>
                <a:cubicBezTo>
                  <a:pt x="1253" y="1032"/>
                  <a:pt x="1253" y="1032"/>
                  <a:pt x="1253" y="1032"/>
                </a:cubicBezTo>
                <a:cubicBezTo>
                  <a:pt x="204" y="0"/>
                  <a:pt x="204" y="0"/>
                  <a:pt x="204" y="0"/>
                </a:cubicBezTo>
                <a:cubicBezTo>
                  <a:pt x="34" y="392"/>
                  <a:pt x="0" y="821"/>
                  <a:pt x="90" y="1224"/>
                </a:cubicBezTo>
                <a:cubicBezTo>
                  <a:pt x="192" y="1678"/>
                  <a:pt x="454" y="2098"/>
                  <a:pt x="860" y="2393"/>
                </a:cubicBezTo>
                <a:cubicBezTo>
                  <a:pt x="1049" y="2531"/>
                  <a:pt x="1255" y="2630"/>
                  <a:pt x="1468" y="2692"/>
                </a:cubicBezTo>
                <a:cubicBezTo>
                  <a:pt x="1168" y="2531"/>
                  <a:pt x="1049" y="2280"/>
                  <a:pt x="1069" y="2104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责任义务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文本框 106"/>
          <p:cNvSpPr txBox="1"/>
          <p:nvPr/>
        </p:nvSpPr>
        <p:spPr>
          <a:xfrm>
            <a:off x="1067522" y="987574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Freeform 3824"/>
          <p:cNvSpPr>
            <a:spLocks/>
          </p:cNvSpPr>
          <p:nvPr/>
        </p:nvSpPr>
        <p:spPr bwMode="auto">
          <a:xfrm>
            <a:off x="973394" y="3037236"/>
            <a:ext cx="2079287" cy="364788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9" h="807">
                <a:moveTo>
                  <a:pt x="1460" y="0"/>
                </a:moveTo>
                <a:lnTo>
                  <a:pt x="0" y="0"/>
                </a:lnTo>
                <a:lnTo>
                  <a:pt x="0" y="10"/>
                </a:lnTo>
                <a:lnTo>
                  <a:pt x="1455" y="10"/>
                </a:lnTo>
                <a:lnTo>
                  <a:pt x="2091" y="807"/>
                </a:lnTo>
                <a:lnTo>
                  <a:pt x="2099" y="802"/>
                </a:lnTo>
                <a:lnTo>
                  <a:pt x="1460" y="0"/>
                </a:lnTo>
                <a:close/>
              </a:path>
            </a:pathLst>
          </a:custGeom>
          <a:solidFill>
            <a:srgbClr val="F47C0D"/>
          </a:solidFill>
          <a:ln w="12700">
            <a:solidFill>
              <a:schemeClr val="bg1">
                <a:lumMod val="50000"/>
              </a:scheme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3824"/>
          <p:cNvSpPr>
            <a:spLocks/>
          </p:cNvSpPr>
          <p:nvPr/>
        </p:nvSpPr>
        <p:spPr bwMode="auto">
          <a:xfrm>
            <a:off x="1140542" y="1484854"/>
            <a:ext cx="2356077" cy="338123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9" h="807">
                <a:moveTo>
                  <a:pt x="1460" y="0"/>
                </a:moveTo>
                <a:lnTo>
                  <a:pt x="0" y="0"/>
                </a:lnTo>
                <a:lnTo>
                  <a:pt x="0" y="10"/>
                </a:lnTo>
                <a:lnTo>
                  <a:pt x="1455" y="10"/>
                </a:lnTo>
                <a:lnTo>
                  <a:pt x="2091" y="807"/>
                </a:lnTo>
                <a:lnTo>
                  <a:pt x="2099" y="802"/>
                </a:lnTo>
                <a:lnTo>
                  <a:pt x="1460" y="0"/>
                </a:lnTo>
                <a:close/>
              </a:path>
            </a:pathLst>
          </a:custGeom>
          <a:solidFill>
            <a:srgbClr val="B9B824"/>
          </a:solidFill>
          <a:ln w="12700">
            <a:solidFill>
              <a:schemeClr val="bg1">
                <a:lumMod val="50000"/>
              </a:scheme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文本框 109"/>
          <p:cNvSpPr txBox="1"/>
          <p:nvPr/>
        </p:nvSpPr>
        <p:spPr>
          <a:xfrm>
            <a:off x="878560" y="2614284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reeform 3824"/>
          <p:cNvSpPr>
            <a:spLocks/>
          </p:cNvSpPr>
          <p:nvPr/>
        </p:nvSpPr>
        <p:spPr bwMode="auto">
          <a:xfrm flipH="1" flipV="1">
            <a:off x="5025072" y="4155926"/>
            <a:ext cx="2455408" cy="548269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  <a:gd name="connsiteX0" fmla="*/ 11248 w 14292"/>
              <a:gd name="connsiteY0" fmla="*/ 0 h 10000"/>
              <a:gd name="connsiteX1" fmla="*/ 4292 w 14292"/>
              <a:gd name="connsiteY1" fmla="*/ 0 h 10000"/>
              <a:gd name="connsiteX2" fmla="*/ 0 w 14292"/>
              <a:gd name="connsiteY2" fmla="*/ 124 h 10000"/>
              <a:gd name="connsiteX3" fmla="*/ 11224 w 14292"/>
              <a:gd name="connsiteY3" fmla="*/ 124 h 10000"/>
              <a:gd name="connsiteX4" fmla="*/ 14254 w 14292"/>
              <a:gd name="connsiteY4" fmla="*/ 10000 h 10000"/>
              <a:gd name="connsiteX5" fmla="*/ 14292 w 14292"/>
              <a:gd name="connsiteY5" fmla="*/ 9938 h 10000"/>
              <a:gd name="connsiteX6" fmla="*/ 11248 w 14292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292" h="10000">
                <a:moveTo>
                  <a:pt x="11248" y="0"/>
                </a:moveTo>
                <a:lnTo>
                  <a:pt x="4292" y="0"/>
                </a:lnTo>
                <a:lnTo>
                  <a:pt x="0" y="124"/>
                </a:lnTo>
                <a:lnTo>
                  <a:pt x="11224" y="124"/>
                </a:lnTo>
                <a:lnTo>
                  <a:pt x="14254" y="10000"/>
                </a:lnTo>
                <a:cubicBezTo>
                  <a:pt x="14267" y="9979"/>
                  <a:pt x="14279" y="9959"/>
                  <a:pt x="14292" y="9938"/>
                </a:cubicBezTo>
                <a:lnTo>
                  <a:pt x="11248" y="0"/>
                </a:lnTo>
                <a:close/>
              </a:path>
            </a:pathLst>
          </a:custGeom>
          <a:solidFill>
            <a:srgbClr val="CC4209"/>
          </a:solidFill>
          <a:ln w="12700">
            <a:solidFill>
              <a:schemeClr val="bg1">
                <a:lumMod val="50000"/>
              </a:scheme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C4209"/>
              </a:solidFill>
            </a:endParaRPr>
          </a:p>
        </p:txBody>
      </p:sp>
      <p:sp>
        <p:nvSpPr>
          <p:cNvPr id="29" name="文本框 111"/>
          <p:cNvSpPr txBox="1"/>
          <p:nvPr/>
        </p:nvSpPr>
        <p:spPr>
          <a:xfrm>
            <a:off x="5575548" y="4252501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3824"/>
          <p:cNvSpPr>
            <a:spLocks/>
          </p:cNvSpPr>
          <p:nvPr/>
        </p:nvSpPr>
        <p:spPr bwMode="auto">
          <a:xfrm flipH="1" flipV="1">
            <a:off x="6094330" y="2715766"/>
            <a:ext cx="2386687" cy="548269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  <a:gd name="connsiteX0" fmla="*/ 10848 w 13892"/>
              <a:gd name="connsiteY0" fmla="*/ 0 h 10000"/>
              <a:gd name="connsiteX1" fmla="*/ 3892 w 13892"/>
              <a:gd name="connsiteY1" fmla="*/ 0 h 10000"/>
              <a:gd name="connsiteX2" fmla="*/ 0 w 13892"/>
              <a:gd name="connsiteY2" fmla="*/ 124 h 10000"/>
              <a:gd name="connsiteX3" fmla="*/ 10824 w 13892"/>
              <a:gd name="connsiteY3" fmla="*/ 124 h 10000"/>
              <a:gd name="connsiteX4" fmla="*/ 13854 w 13892"/>
              <a:gd name="connsiteY4" fmla="*/ 10000 h 10000"/>
              <a:gd name="connsiteX5" fmla="*/ 13892 w 13892"/>
              <a:gd name="connsiteY5" fmla="*/ 9938 h 10000"/>
              <a:gd name="connsiteX6" fmla="*/ 10848 w 13892"/>
              <a:gd name="connsiteY6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92" h="10000">
                <a:moveTo>
                  <a:pt x="10848" y="0"/>
                </a:moveTo>
                <a:lnTo>
                  <a:pt x="3892" y="0"/>
                </a:lnTo>
                <a:lnTo>
                  <a:pt x="0" y="124"/>
                </a:lnTo>
                <a:lnTo>
                  <a:pt x="10824" y="124"/>
                </a:lnTo>
                <a:lnTo>
                  <a:pt x="13854" y="10000"/>
                </a:lnTo>
                <a:cubicBezTo>
                  <a:pt x="13867" y="9979"/>
                  <a:pt x="13879" y="9959"/>
                  <a:pt x="13892" y="9938"/>
                </a:cubicBezTo>
                <a:lnTo>
                  <a:pt x="10848" y="0"/>
                </a:lnTo>
                <a:close/>
              </a:path>
            </a:pathLst>
          </a:custGeom>
          <a:solidFill>
            <a:srgbClr val="A11B5A"/>
          </a:solidFill>
          <a:ln w="12700">
            <a:solidFill>
              <a:schemeClr val="bg1">
                <a:lumMod val="50000"/>
              </a:scheme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C4209"/>
              </a:solidFill>
            </a:endParaRPr>
          </a:p>
        </p:txBody>
      </p:sp>
      <p:sp>
        <p:nvSpPr>
          <p:cNvPr id="31" name="文本框 113"/>
          <p:cNvSpPr txBox="1"/>
          <p:nvPr/>
        </p:nvSpPr>
        <p:spPr>
          <a:xfrm>
            <a:off x="6588224" y="2859782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Freeform 3824"/>
          <p:cNvSpPr>
            <a:spLocks/>
          </p:cNvSpPr>
          <p:nvPr/>
        </p:nvSpPr>
        <p:spPr bwMode="auto">
          <a:xfrm flipH="1">
            <a:off x="5361020" y="1037770"/>
            <a:ext cx="2369629" cy="447084"/>
          </a:xfrm>
          <a:custGeom>
            <a:avLst/>
            <a:gdLst>
              <a:gd name="T0" fmla="*/ 1460 w 2099"/>
              <a:gd name="T1" fmla="*/ 0 h 807"/>
              <a:gd name="T2" fmla="*/ 0 w 2099"/>
              <a:gd name="T3" fmla="*/ 0 h 807"/>
              <a:gd name="T4" fmla="*/ 0 w 2099"/>
              <a:gd name="T5" fmla="*/ 10 h 807"/>
              <a:gd name="T6" fmla="*/ 1455 w 2099"/>
              <a:gd name="T7" fmla="*/ 10 h 807"/>
              <a:gd name="T8" fmla="*/ 2091 w 2099"/>
              <a:gd name="T9" fmla="*/ 807 h 807"/>
              <a:gd name="T10" fmla="*/ 2099 w 2099"/>
              <a:gd name="T11" fmla="*/ 802 h 807"/>
              <a:gd name="T12" fmla="*/ 1460 w 2099"/>
              <a:gd name="T13" fmla="*/ 0 h 807"/>
              <a:gd name="connsiteX0" fmla="*/ 12405 w 15449"/>
              <a:gd name="connsiteY0" fmla="*/ 330 h 10330"/>
              <a:gd name="connsiteX1" fmla="*/ 5449 w 15449"/>
              <a:gd name="connsiteY1" fmla="*/ 330 h 10330"/>
              <a:gd name="connsiteX2" fmla="*/ 0 w 15449"/>
              <a:gd name="connsiteY2" fmla="*/ 0 h 10330"/>
              <a:gd name="connsiteX3" fmla="*/ 12381 w 15449"/>
              <a:gd name="connsiteY3" fmla="*/ 454 h 10330"/>
              <a:gd name="connsiteX4" fmla="*/ 15411 w 15449"/>
              <a:gd name="connsiteY4" fmla="*/ 10330 h 10330"/>
              <a:gd name="connsiteX5" fmla="*/ 15449 w 15449"/>
              <a:gd name="connsiteY5" fmla="*/ 10268 h 10330"/>
              <a:gd name="connsiteX6" fmla="*/ 12405 w 15449"/>
              <a:gd name="connsiteY6" fmla="*/ 330 h 10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449" h="10330">
                <a:moveTo>
                  <a:pt x="12405" y="330"/>
                </a:moveTo>
                <a:lnTo>
                  <a:pt x="5449" y="330"/>
                </a:lnTo>
                <a:lnTo>
                  <a:pt x="0" y="0"/>
                </a:lnTo>
                <a:lnTo>
                  <a:pt x="12381" y="454"/>
                </a:lnTo>
                <a:lnTo>
                  <a:pt x="15411" y="10330"/>
                </a:lnTo>
                <a:cubicBezTo>
                  <a:pt x="15424" y="10309"/>
                  <a:pt x="15436" y="10289"/>
                  <a:pt x="15449" y="10268"/>
                </a:cubicBezTo>
                <a:lnTo>
                  <a:pt x="12405" y="330"/>
                </a:lnTo>
                <a:close/>
              </a:path>
            </a:pathLst>
          </a:custGeom>
          <a:solidFill>
            <a:srgbClr val="58B7B2"/>
          </a:solidFill>
          <a:ln w="12700">
            <a:solidFill>
              <a:schemeClr val="bg1">
                <a:lumMod val="50000"/>
              </a:schemeClr>
            </a:solidFill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文本框 115"/>
          <p:cNvSpPr txBox="1"/>
          <p:nvPr/>
        </p:nvSpPr>
        <p:spPr>
          <a:xfrm>
            <a:off x="5829312" y="611958"/>
            <a:ext cx="1985159" cy="3756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endParaRPr lang="en-US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29"/>
          <p:cNvSpPr>
            <a:spLocks noEditPoints="1"/>
          </p:cNvSpPr>
          <p:nvPr/>
        </p:nvSpPr>
        <p:spPr bwMode="auto">
          <a:xfrm>
            <a:off x="4008954" y="2096066"/>
            <a:ext cx="1081985" cy="1153893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032052" y="941389"/>
            <a:ext cx="2293718" cy="1364494"/>
            <a:chOff x="4032052" y="941389"/>
            <a:chExt cx="2293718" cy="1364494"/>
          </a:xfrm>
        </p:grpSpPr>
        <p:sp>
          <p:nvSpPr>
            <p:cNvPr id="9" name="Freeform 27"/>
            <p:cNvSpPr>
              <a:spLocks/>
            </p:cNvSpPr>
            <p:nvPr/>
          </p:nvSpPr>
          <p:spPr bwMode="auto">
            <a:xfrm>
              <a:off x="4032052" y="941389"/>
              <a:ext cx="2293718" cy="1364494"/>
            </a:xfrm>
            <a:custGeom>
              <a:avLst/>
              <a:gdLst>
                <a:gd name="T0" fmla="*/ 1978 w 2605"/>
                <a:gd name="T1" fmla="*/ 494 h 1551"/>
                <a:gd name="T2" fmla="*/ 668 w 2605"/>
                <a:gd name="T3" fmla="*/ 0 h 1551"/>
                <a:gd name="T4" fmla="*/ 0 w 2605"/>
                <a:gd name="T5" fmla="*/ 115 h 1551"/>
                <a:gd name="T6" fmla="*/ 668 w 2605"/>
                <a:gd name="T7" fmla="*/ 357 h 1551"/>
                <a:gd name="T8" fmla="*/ 1148 w 2605"/>
                <a:gd name="T9" fmla="*/ 1328 h 1551"/>
                <a:gd name="T10" fmla="*/ 1150 w 2605"/>
                <a:gd name="T11" fmla="*/ 1332 h 1551"/>
                <a:gd name="T12" fmla="*/ 2605 w 2605"/>
                <a:gd name="T13" fmla="*/ 1551 h 1551"/>
                <a:gd name="T14" fmla="*/ 1978 w 2605"/>
                <a:gd name="T15" fmla="*/ 494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5" h="1551">
                  <a:moveTo>
                    <a:pt x="1978" y="494"/>
                  </a:moveTo>
                  <a:cubicBezTo>
                    <a:pt x="1629" y="186"/>
                    <a:pt x="1170" y="0"/>
                    <a:pt x="668" y="0"/>
                  </a:cubicBezTo>
                  <a:cubicBezTo>
                    <a:pt x="434" y="0"/>
                    <a:pt x="209" y="41"/>
                    <a:pt x="0" y="115"/>
                  </a:cubicBezTo>
                  <a:cubicBezTo>
                    <a:pt x="338" y="69"/>
                    <a:pt x="581" y="202"/>
                    <a:pt x="668" y="357"/>
                  </a:cubicBezTo>
                  <a:cubicBezTo>
                    <a:pt x="797" y="584"/>
                    <a:pt x="1122" y="1273"/>
                    <a:pt x="1148" y="1328"/>
                  </a:cubicBezTo>
                  <a:cubicBezTo>
                    <a:pt x="1150" y="1332"/>
                    <a:pt x="1150" y="1332"/>
                    <a:pt x="1150" y="1332"/>
                  </a:cubicBezTo>
                  <a:cubicBezTo>
                    <a:pt x="2605" y="1551"/>
                    <a:pt x="2605" y="1551"/>
                    <a:pt x="2605" y="1551"/>
                  </a:cubicBezTo>
                  <a:cubicBezTo>
                    <a:pt x="2512" y="1134"/>
                    <a:pt x="2288" y="766"/>
                    <a:pt x="1978" y="494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文本框 100"/>
            <p:cNvSpPr txBox="1"/>
            <p:nvPr/>
          </p:nvSpPr>
          <p:spPr>
            <a:xfrm>
              <a:off x="5025072" y="1274708"/>
              <a:ext cx="555280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288951" y="1645643"/>
            <a:ext cx="1139524" cy="2572483"/>
            <a:chOff x="5288951" y="1645643"/>
            <a:chExt cx="1139524" cy="2572483"/>
          </a:xfrm>
        </p:grpSpPr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5288951" y="1645643"/>
              <a:ext cx="1139524" cy="2572483"/>
            </a:xfrm>
            <a:custGeom>
              <a:avLst/>
              <a:gdLst>
                <a:gd name="T0" fmla="*/ 1139 w 1295"/>
                <a:gd name="T1" fmla="*/ 613 h 2922"/>
                <a:gd name="T2" fmla="*/ 826 w 1295"/>
                <a:gd name="T3" fmla="*/ 0 h 2922"/>
                <a:gd name="T4" fmla="*/ 779 w 1295"/>
                <a:gd name="T5" fmla="*/ 710 h 2922"/>
                <a:gd name="T6" fmla="*/ 4 w 1295"/>
                <a:gd name="T7" fmla="*/ 1467 h 2922"/>
                <a:gd name="T8" fmla="*/ 0 w 1295"/>
                <a:gd name="T9" fmla="*/ 1470 h 2922"/>
                <a:gd name="T10" fmla="*/ 242 w 1295"/>
                <a:gd name="T11" fmla="*/ 2922 h 2922"/>
                <a:gd name="T12" fmla="*/ 1054 w 1295"/>
                <a:gd name="T13" fmla="*/ 1998 h 2922"/>
                <a:gd name="T14" fmla="*/ 1139 w 1295"/>
                <a:gd name="T15" fmla="*/ 613 h 2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5" h="2922">
                  <a:moveTo>
                    <a:pt x="1139" y="613"/>
                  </a:moveTo>
                  <a:cubicBezTo>
                    <a:pt x="1067" y="390"/>
                    <a:pt x="962" y="176"/>
                    <a:pt x="826" y="0"/>
                  </a:cubicBezTo>
                  <a:cubicBezTo>
                    <a:pt x="974" y="307"/>
                    <a:pt x="900" y="580"/>
                    <a:pt x="779" y="710"/>
                  </a:cubicBezTo>
                  <a:cubicBezTo>
                    <a:pt x="603" y="903"/>
                    <a:pt x="49" y="1425"/>
                    <a:pt x="4" y="1467"/>
                  </a:cubicBezTo>
                  <a:cubicBezTo>
                    <a:pt x="0" y="1470"/>
                    <a:pt x="0" y="1470"/>
                    <a:pt x="0" y="1470"/>
                  </a:cubicBezTo>
                  <a:cubicBezTo>
                    <a:pt x="242" y="2922"/>
                    <a:pt x="242" y="2922"/>
                    <a:pt x="242" y="2922"/>
                  </a:cubicBezTo>
                  <a:cubicBezTo>
                    <a:pt x="610" y="2704"/>
                    <a:pt x="891" y="2377"/>
                    <a:pt x="1054" y="1998"/>
                  </a:cubicBezTo>
                  <a:cubicBezTo>
                    <a:pt x="1239" y="1571"/>
                    <a:pt x="1295" y="1091"/>
                    <a:pt x="1139" y="613"/>
                  </a:cubicBezTo>
                  <a:close/>
                </a:path>
              </a:pathLst>
            </a:custGeom>
            <a:solidFill>
              <a:srgbClr val="00597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文本框 100"/>
            <p:cNvSpPr txBox="1"/>
            <p:nvPr/>
          </p:nvSpPr>
          <p:spPr>
            <a:xfrm>
              <a:off x="5557572" y="2756390"/>
              <a:ext cx="555280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62098" y="3425841"/>
            <a:ext cx="2596938" cy="1066162"/>
            <a:chOff x="3462098" y="3425841"/>
            <a:chExt cx="2596938" cy="1066162"/>
          </a:xfrm>
        </p:grpSpPr>
        <p:sp>
          <p:nvSpPr>
            <p:cNvPr id="11" name="Freeform 29"/>
            <p:cNvSpPr>
              <a:spLocks/>
            </p:cNvSpPr>
            <p:nvPr/>
          </p:nvSpPr>
          <p:spPr bwMode="auto">
            <a:xfrm>
              <a:off x="3462098" y="3425841"/>
              <a:ext cx="2596938" cy="1066162"/>
            </a:xfrm>
            <a:custGeom>
              <a:avLst/>
              <a:gdLst>
                <a:gd name="T0" fmla="*/ 2269 w 2952"/>
                <a:gd name="T1" fmla="*/ 506 h 1208"/>
                <a:gd name="T2" fmla="*/ 1310 w 2952"/>
                <a:gd name="T3" fmla="*/ 2 h 1208"/>
                <a:gd name="T4" fmla="*/ 1306 w 2952"/>
                <a:gd name="T5" fmla="*/ 0 h 1208"/>
                <a:gd name="T6" fmla="*/ 0 w 2952"/>
                <a:gd name="T7" fmla="*/ 678 h 1208"/>
                <a:gd name="T8" fmla="*/ 1129 w 2952"/>
                <a:gd name="T9" fmla="*/ 1165 h 1208"/>
                <a:gd name="T10" fmla="*/ 2479 w 2952"/>
                <a:gd name="T11" fmla="*/ 795 h 1208"/>
                <a:gd name="T12" fmla="*/ 2952 w 2952"/>
                <a:gd name="T13" fmla="*/ 309 h 1208"/>
                <a:gd name="T14" fmla="*/ 2269 w 2952"/>
                <a:gd name="T15" fmla="*/ 506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52" h="1208">
                  <a:moveTo>
                    <a:pt x="2269" y="506"/>
                  </a:moveTo>
                  <a:cubicBezTo>
                    <a:pt x="2032" y="398"/>
                    <a:pt x="1364" y="31"/>
                    <a:pt x="1310" y="2"/>
                  </a:cubicBezTo>
                  <a:cubicBezTo>
                    <a:pt x="1306" y="0"/>
                    <a:pt x="1306" y="0"/>
                    <a:pt x="1306" y="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21" y="961"/>
                    <a:pt x="718" y="1127"/>
                    <a:pt x="1129" y="1165"/>
                  </a:cubicBezTo>
                  <a:cubicBezTo>
                    <a:pt x="1592" y="1208"/>
                    <a:pt x="2073" y="1090"/>
                    <a:pt x="2479" y="795"/>
                  </a:cubicBezTo>
                  <a:cubicBezTo>
                    <a:pt x="2669" y="657"/>
                    <a:pt x="2826" y="492"/>
                    <a:pt x="2952" y="309"/>
                  </a:cubicBezTo>
                  <a:cubicBezTo>
                    <a:pt x="2706" y="544"/>
                    <a:pt x="2431" y="580"/>
                    <a:pt x="2269" y="506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文本框 100"/>
            <p:cNvSpPr txBox="1"/>
            <p:nvPr/>
          </p:nvSpPr>
          <p:spPr>
            <a:xfrm>
              <a:off x="4294360" y="3656434"/>
              <a:ext cx="555280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828951" y="2022222"/>
            <a:ext cx="1291132" cy="2367076"/>
            <a:chOff x="2828951" y="2022222"/>
            <a:chExt cx="1291132" cy="2367076"/>
          </a:xfrm>
        </p:grpSpPr>
        <p:sp>
          <p:nvSpPr>
            <p:cNvPr id="12" name="Freeform 30"/>
            <p:cNvSpPr>
              <a:spLocks/>
            </p:cNvSpPr>
            <p:nvPr/>
          </p:nvSpPr>
          <p:spPr bwMode="auto">
            <a:xfrm>
              <a:off x="2828951" y="2022222"/>
              <a:ext cx="1291132" cy="2367076"/>
            </a:xfrm>
            <a:custGeom>
              <a:avLst/>
              <a:gdLst>
                <a:gd name="T0" fmla="*/ 1069 w 1468"/>
                <a:gd name="T1" fmla="*/ 2104 h 2692"/>
                <a:gd name="T2" fmla="*/ 1253 w 1468"/>
                <a:gd name="T3" fmla="*/ 1036 h 2692"/>
                <a:gd name="T4" fmla="*/ 1253 w 1468"/>
                <a:gd name="T5" fmla="*/ 1032 h 2692"/>
                <a:gd name="T6" fmla="*/ 204 w 1468"/>
                <a:gd name="T7" fmla="*/ 0 h 2692"/>
                <a:gd name="T8" fmla="*/ 90 w 1468"/>
                <a:gd name="T9" fmla="*/ 1224 h 2692"/>
                <a:gd name="T10" fmla="*/ 860 w 1468"/>
                <a:gd name="T11" fmla="*/ 2393 h 2692"/>
                <a:gd name="T12" fmla="*/ 1468 w 1468"/>
                <a:gd name="T13" fmla="*/ 2692 h 2692"/>
                <a:gd name="T14" fmla="*/ 1069 w 1468"/>
                <a:gd name="T15" fmla="*/ 2104 h 2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8" h="2692">
                  <a:moveTo>
                    <a:pt x="1069" y="2104"/>
                  </a:moveTo>
                  <a:cubicBezTo>
                    <a:pt x="1099" y="1845"/>
                    <a:pt x="1241" y="1097"/>
                    <a:pt x="1253" y="1036"/>
                  </a:cubicBezTo>
                  <a:cubicBezTo>
                    <a:pt x="1253" y="1032"/>
                    <a:pt x="1253" y="1032"/>
                    <a:pt x="1253" y="1032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34" y="392"/>
                    <a:pt x="0" y="821"/>
                    <a:pt x="90" y="1224"/>
                  </a:cubicBezTo>
                  <a:cubicBezTo>
                    <a:pt x="192" y="1678"/>
                    <a:pt x="454" y="2098"/>
                    <a:pt x="860" y="2393"/>
                  </a:cubicBezTo>
                  <a:cubicBezTo>
                    <a:pt x="1049" y="2531"/>
                    <a:pt x="1255" y="2630"/>
                    <a:pt x="1468" y="2692"/>
                  </a:cubicBezTo>
                  <a:cubicBezTo>
                    <a:pt x="1168" y="2531"/>
                    <a:pt x="1049" y="2280"/>
                    <a:pt x="1069" y="2104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文本框 100"/>
            <p:cNvSpPr txBox="1"/>
            <p:nvPr/>
          </p:nvSpPr>
          <p:spPr>
            <a:xfrm>
              <a:off x="3108144" y="2789038"/>
              <a:ext cx="555280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05</a:t>
              </a:r>
              <a:endParaRPr lang="zh-CN" altLang="en-US" sz="3200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3" name="Freeform 31"/>
          <p:cNvSpPr>
            <a:spLocks/>
          </p:cNvSpPr>
          <p:nvPr/>
        </p:nvSpPr>
        <p:spPr bwMode="auto">
          <a:xfrm>
            <a:off x="2863187" y="1185922"/>
            <a:ext cx="1330258" cy="1555228"/>
          </a:xfrm>
          <a:custGeom>
            <a:avLst/>
            <a:gdLst>
              <a:gd name="T0" fmla="*/ 977 w 1515"/>
              <a:gd name="T1" fmla="*/ 0 h 1764"/>
              <a:gd name="T2" fmla="*/ 103 w 1515"/>
              <a:gd name="T3" fmla="*/ 1093 h 1764"/>
              <a:gd name="T4" fmla="*/ 6 w 1515"/>
              <a:gd name="T5" fmla="*/ 1764 h 1764"/>
              <a:gd name="T6" fmla="*/ 443 w 1515"/>
              <a:gd name="T7" fmla="*/ 1204 h 1764"/>
              <a:gd name="T8" fmla="*/ 1515 w 1515"/>
              <a:gd name="T9" fmla="*/ 1048 h 1764"/>
              <a:gd name="T10" fmla="*/ 977 w 1515"/>
              <a:gd name="T11" fmla="*/ 0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15" h="1764">
                <a:moveTo>
                  <a:pt x="977" y="0"/>
                </a:moveTo>
                <a:cubicBezTo>
                  <a:pt x="577" y="238"/>
                  <a:pt x="258" y="616"/>
                  <a:pt x="103" y="1093"/>
                </a:cubicBezTo>
                <a:cubicBezTo>
                  <a:pt x="31" y="1316"/>
                  <a:pt x="0" y="1543"/>
                  <a:pt x="6" y="1764"/>
                </a:cubicBezTo>
                <a:cubicBezTo>
                  <a:pt x="67" y="1429"/>
                  <a:pt x="268" y="1239"/>
                  <a:pt x="443" y="1204"/>
                </a:cubicBezTo>
                <a:cubicBezTo>
                  <a:pt x="698" y="1152"/>
                  <a:pt x="1454" y="1056"/>
                  <a:pt x="1515" y="1048"/>
                </a:cubicBezTo>
                <a:lnTo>
                  <a:pt x="977" y="0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文本框 100"/>
          <p:cNvSpPr txBox="1"/>
          <p:nvPr/>
        </p:nvSpPr>
        <p:spPr>
          <a:xfrm>
            <a:off x="3671247" y="1347614"/>
            <a:ext cx="555280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200" b="1" smtClean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200" b="1" dirty="0">
              <a:solidFill>
                <a:schemeClr val="bg1"/>
              </a:solidFill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48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6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1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1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6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6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1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1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26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76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4" grpId="0"/>
      <p:bldP spid="25" grpId="0" animBg="1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13" grpId="0" animBg="1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539552" y="1203598"/>
            <a:ext cx="3144526" cy="3144526"/>
          </a:xfrm>
          <a:prstGeom prst="ellipse">
            <a:avLst/>
          </a:prstGeom>
          <a:noFill/>
          <a:ln w="12700">
            <a:solidFill>
              <a:srgbClr val="03689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50702" y="1514748"/>
            <a:ext cx="2522226" cy="2522226"/>
          </a:xfrm>
          <a:prstGeom prst="ellipse">
            <a:avLst/>
          </a:prstGeom>
          <a:noFill/>
          <a:ln w="28575">
            <a:solidFill>
              <a:srgbClr val="66CEF6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80902" y="1844948"/>
            <a:ext cx="1861826" cy="1861826"/>
          </a:xfrm>
          <a:prstGeom prst="ellipse">
            <a:avLst/>
          </a:prstGeom>
          <a:noFill/>
          <a:ln w="57150">
            <a:solidFill>
              <a:srgbClr val="5DBAFF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465070" y="2156098"/>
            <a:ext cx="1266508" cy="1266508"/>
          </a:xfrm>
          <a:prstGeom prst="ellipse">
            <a:avLst/>
          </a:prstGeom>
          <a:noFill/>
          <a:ln w="76200">
            <a:solidFill>
              <a:srgbClr val="008FC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17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39571" y="1843269"/>
            <a:ext cx="3272789" cy="478194"/>
            <a:chOff x="4539571" y="1843269"/>
            <a:chExt cx="3272789" cy="478194"/>
          </a:xfrm>
        </p:grpSpPr>
        <p:grpSp>
          <p:nvGrpSpPr>
            <p:cNvPr id="21" name="组合 20"/>
            <p:cNvGrpSpPr/>
            <p:nvPr/>
          </p:nvGrpSpPr>
          <p:grpSpPr>
            <a:xfrm>
              <a:off x="4539571" y="1843269"/>
              <a:ext cx="3272789" cy="478194"/>
              <a:chOff x="4539571" y="2329441"/>
              <a:chExt cx="3272789" cy="478194"/>
            </a:xfrm>
          </p:grpSpPr>
          <p:sp>
            <p:nvSpPr>
              <p:cNvPr id="22" name="Rectangle 88"/>
              <p:cNvSpPr>
                <a:spLocks noChangeArrowheads="1"/>
              </p:cNvSpPr>
              <p:nvPr/>
            </p:nvSpPr>
            <p:spPr bwMode="auto">
              <a:xfrm>
                <a:off x="4539571" y="2390039"/>
                <a:ext cx="608493" cy="358316"/>
              </a:xfrm>
              <a:prstGeom prst="rect">
                <a:avLst/>
              </a:prstGeom>
              <a:solidFill>
                <a:srgbClr val="5DBA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3" name="AutoShape 89"/>
              <p:cNvSpPr>
                <a:spLocks noChangeArrowheads="1"/>
              </p:cNvSpPr>
              <p:nvPr/>
            </p:nvSpPr>
            <p:spPr bwMode="auto">
              <a:xfrm>
                <a:off x="5148064" y="2329441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5DBA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4" name="Rectangle 91"/>
            <p:cNvSpPr>
              <a:spLocks noChangeArrowheads="1"/>
            </p:cNvSpPr>
            <p:nvPr/>
          </p:nvSpPr>
          <p:spPr bwMode="auto">
            <a:xfrm>
              <a:off x="5331177" y="1853067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职位理解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Oval 75"/>
          <p:cNvSpPr>
            <a:spLocks noChangeArrowheads="1"/>
          </p:cNvSpPr>
          <p:nvPr/>
        </p:nvSpPr>
        <p:spPr bwMode="auto">
          <a:xfrm>
            <a:off x="2072247" y="206586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8FC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39571" y="859160"/>
            <a:ext cx="3272789" cy="478194"/>
            <a:chOff x="4539571" y="859160"/>
            <a:chExt cx="3272789" cy="478194"/>
          </a:xfrm>
        </p:grpSpPr>
        <p:grpSp>
          <p:nvGrpSpPr>
            <p:cNvPr id="27" name="组合 26"/>
            <p:cNvGrpSpPr/>
            <p:nvPr/>
          </p:nvGrpSpPr>
          <p:grpSpPr>
            <a:xfrm>
              <a:off x="4539571" y="859160"/>
              <a:ext cx="3272789" cy="478194"/>
              <a:chOff x="4539571" y="1345332"/>
              <a:chExt cx="3272789" cy="478194"/>
            </a:xfrm>
          </p:grpSpPr>
          <p:sp>
            <p:nvSpPr>
              <p:cNvPr id="28" name="Rectangle 77"/>
              <p:cNvSpPr>
                <a:spLocks noChangeArrowheads="1"/>
              </p:cNvSpPr>
              <p:nvPr/>
            </p:nvSpPr>
            <p:spPr bwMode="auto">
              <a:xfrm>
                <a:off x="4539571" y="1405930"/>
                <a:ext cx="608493" cy="358316"/>
              </a:xfrm>
              <a:prstGeom prst="rect">
                <a:avLst/>
              </a:prstGeom>
              <a:solidFill>
                <a:srgbClr val="008FC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" name="AutoShape 78"/>
              <p:cNvSpPr>
                <a:spLocks noChangeArrowheads="1"/>
              </p:cNvSpPr>
              <p:nvPr/>
            </p:nvSpPr>
            <p:spPr bwMode="auto">
              <a:xfrm>
                <a:off x="5148064" y="1345332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08FC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0" name="Rectangle 83"/>
            <p:cNvSpPr>
              <a:spLocks noChangeArrowheads="1"/>
            </p:cNvSpPr>
            <p:nvPr/>
          </p:nvSpPr>
          <p:spPr bwMode="auto">
            <a:xfrm>
              <a:off x="5331177" y="863222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39571" y="2827378"/>
            <a:ext cx="3272789" cy="478194"/>
            <a:chOff x="4539571" y="2827378"/>
            <a:chExt cx="3272789" cy="478194"/>
          </a:xfrm>
        </p:grpSpPr>
        <p:grpSp>
          <p:nvGrpSpPr>
            <p:cNvPr id="33" name="组合 32"/>
            <p:cNvGrpSpPr/>
            <p:nvPr/>
          </p:nvGrpSpPr>
          <p:grpSpPr>
            <a:xfrm>
              <a:off x="4539571" y="2827378"/>
              <a:ext cx="3272789" cy="478194"/>
              <a:chOff x="4539571" y="3313550"/>
              <a:chExt cx="3272789" cy="478194"/>
            </a:xfrm>
          </p:grpSpPr>
          <p:sp>
            <p:nvSpPr>
              <p:cNvPr id="34" name="Rectangle 95"/>
              <p:cNvSpPr>
                <a:spLocks noChangeArrowheads="1"/>
              </p:cNvSpPr>
              <p:nvPr/>
            </p:nvSpPr>
            <p:spPr bwMode="auto">
              <a:xfrm>
                <a:off x="4539571" y="3374148"/>
                <a:ext cx="608493" cy="358316"/>
              </a:xfrm>
              <a:prstGeom prst="rect">
                <a:avLst/>
              </a:prstGeom>
              <a:solidFill>
                <a:srgbClr val="66CEF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5" name="AutoShape 96"/>
              <p:cNvSpPr>
                <a:spLocks noChangeArrowheads="1"/>
              </p:cNvSpPr>
              <p:nvPr/>
            </p:nvSpPr>
            <p:spPr bwMode="auto">
              <a:xfrm>
                <a:off x="5148064" y="331355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66CEF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6" name="Rectangle 98"/>
            <p:cNvSpPr>
              <a:spLocks noChangeArrowheads="1"/>
            </p:cNvSpPr>
            <p:nvPr/>
          </p:nvSpPr>
          <p:spPr bwMode="auto">
            <a:xfrm>
              <a:off x="5331177" y="283144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39571" y="3811488"/>
            <a:ext cx="3272789" cy="478194"/>
            <a:chOff x="4539571" y="3811488"/>
            <a:chExt cx="3272789" cy="478194"/>
          </a:xfrm>
        </p:grpSpPr>
        <p:grpSp>
          <p:nvGrpSpPr>
            <p:cNvPr id="39" name="组合 38"/>
            <p:cNvGrpSpPr/>
            <p:nvPr/>
          </p:nvGrpSpPr>
          <p:grpSpPr>
            <a:xfrm>
              <a:off x="4539571" y="3811488"/>
              <a:ext cx="3272789" cy="478194"/>
              <a:chOff x="4539571" y="4297660"/>
              <a:chExt cx="3272789" cy="478194"/>
            </a:xfrm>
          </p:grpSpPr>
          <p:sp>
            <p:nvSpPr>
              <p:cNvPr id="40" name="Rectangle 102"/>
              <p:cNvSpPr>
                <a:spLocks noChangeArrowheads="1"/>
              </p:cNvSpPr>
              <p:nvPr/>
            </p:nvSpPr>
            <p:spPr bwMode="auto">
              <a:xfrm>
                <a:off x="4539571" y="4358258"/>
                <a:ext cx="608493" cy="358316"/>
              </a:xfrm>
              <a:prstGeom prst="rect">
                <a:avLst/>
              </a:prstGeom>
              <a:solidFill>
                <a:srgbClr val="03689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1" name="AutoShape 103"/>
              <p:cNvSpPr>
                <a:spLocks noChangeArrowheads="1"/>
              </p:cNvSpPr>
              <p:nvPr/>
            </p:nvSpPr>
            <p:spPr bwMode="auto">
              <a:xfrm>
                <a:off x="5148064" y="429766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3689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42" name="Rectangle 105"/>
            <p:cNvSpPr>
              <a:spLocks noChangeArrowheads="1"/>
            </p:cNvSpPr>
            <p:nvPr/>
          </p:nvSpPr>
          <p:spPr bwMode="auto">
            <a:xfrm>
              <a:off x="5331177" y="381555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目标规划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Freeform 5"/>
          <p:cNvSpPr>
            <a:spLocks/>
          </p:cNvSpPr>
          <p:nvPr/>
        </p:nvSpPr>
        <p:spPr bwMode="auto">
          <a:xfrm flipV="1">
            <a:off x="2193144" y="1098254"/>
            <a:ext cx="2346428" cy="984109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8FC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58" name="Oval 75"/>
          <p:cNvSpPr>
            <a:spLocks noChangeArrowheads="1"/>
          </p:cNvSpPr>
          <p:nvPr/>
        </p:nvSpPr>
        <p:spPr bwMode="auto">
          <a:xfrm>
            <a:off x="2881002" y="235328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5DBA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 flipV="1">
            <a:off x="3038475" y="2082360"/>
            <a:ext cx="1543050" cy="308414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5DBA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0" name="Oval 75"/>
          <p:cNvSpPr>
            <a:spLocks noChangeArrowheads="1"/>
          </p:cNvSpPr>
          <p:nvPr/>
        </p:nvSpPr>
        <p:spPr bwMode="auto">
          <a:xfrm>
            <a:off x="3166933" y="3178866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66CEF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 flipV="1">
            <a:off x="3347863" y="3067131"/>
            <a:ext cx="1191707" cy="15269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66CEF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2" name="Oval 75"/>
          <p:cNvSpPr>
            <a:spLocks noChangeArrowheads="1"/>
          </p:cNvSpPr>
          <p:nvPr/>
        </p:nvSpPr>
        <p:spPr bwMode="auto">
          <a:xfrm>
            <a:off x="3036449" y="3892624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368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>
            <a:off x="3216925" y="4001563"/>
            <a:ext cx="1322647" cy="6921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36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7584" y="2215524"/>
            <a:ext cx="1050759" cy="105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05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过 渡 页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318677" y="1500868"/>
            <a:ext cx="1858881" cy="1862362"/>
            <a:chOff x="3318677" y="1551668"/>
            <a:chExt cx="1858881" cy="1862362"/>
          </a:xfrm>
        </p:grpSpPr>
        <p:sp>
          <p:nvSpPr>
            <p:cNvPr id="15" name="Oval 160"/>
            <p:cNvSpPr>
              <a:spLocks noChangeArrowheads="1"/>
            </p:cNvSpPr>
            <p:nvPr/>
          </p:nvSpPr>
          <p:spPr bwMode="auto">
            <a:xfrm>
              <a:off x="3318677" y="1551668"/>
              <a:ext cx="1858881" cy="1862362"/>
            </a:xfrm>
            <a:prstGeom prst="ellipse">
              <a:avLst/>
            </a:prstGeom>
            <a:solidFill>
              <a:srgbClr val="66CEF6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" name="Oval 161"/>
            <p:cNvSpPr>
              <a:spLocks noChangeArrowheads="1"/>
            </p:cNvSpPr>
            <p:nvPr/>
          </p:nvSpPr>
          <p:spPr bwMode="auto">
            <a:xfrm>
              <a:off x="3482286" y="1704834"/>
              <a:ext cx="1549067" cy="15490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" name="Rectangle 47"/>
            <p:cNvSpPr>
              <a:spLocks noChangeArrowheads="1"/>
            </p:cNvSpPr>
            <p:nvPr/>
          </p:nvSpPr>
          <p:spPr bwMode="auto">
            <a:xfrm>
              <a:off x="3799505" y="2042496"/>
              <a:ext cx="886781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zh-CN" sz="5400" smtClean="0">
                  <a:effectLst>
                    <a:outerShdw blurRad="38100" dist="38100" dir="2700000" algn="tl">
                      <a:srgbClr val="C0C0C0"/>
                    </a:outerShdw>
                  </a:effectLst>
                  <a:ea typeface="黑体" pitchFamily="2" charset="-122"/>
                </a:rPr>
                <a:t>03</a:t>
              </a:r>
              <a:endParaRPr lang="en-US" altLang="zh-CN" sz="6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endParaRPr>
            </a:p>
          </p:txBody>
        </p:sp>
      </p:grp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5647321" y="967028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51377" y="906041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核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心竞争力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5647321" y="1563412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51377" y="150433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领导能力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5647321" y="2159796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151377" y="210261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团队合作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-42866" y="1817960"/>
            <a:ext cx="3168350" cy="1323439"/>
            <a:chOff x="958536" y="1213238"/>
            <a:chExt cx="3738737" cy="1561369"/>
          </a:xfrm>
        </p:grpSpPr>
        <p:grpSp>
          <p:nvGrpSpPr>
            <p:cNvPr id="27" name="组合 39"/>
            <p:cNvGrpSpPr>
              <a:grpSpLocks/>
            </p:cNvGrpSpPr>
            <p:nvPr/>
          </p:nvGrpSpPr>
          <p:grpSpPr bwMode="auto">
            <a:xfrm>
              <a:off x="1010872" y="1410663"/>
              <a:ext cx="3686401" cy="1179745"/>
              <a:chOff x="1068022" y="1410663"/>
              <a:chExt cx="3686401" cy="117974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068022" y="1493517"/>
                <a:ext cx="1022315" cy="1006086"/>
              </a:xfrm>
              <a:prstGeom prst="rect">
                <a:avLst/>
              </a:prstGeom>
              <a:solidFill>
                <a:srgbClr val="66CEF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028427" y="1410663"/>
                <a:ext cx="2725996" cy="762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胜任能力</a:t>
                </a:r>
                <a:endPara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TextBox 5"/>
              <p:cNvSpPr txBox="1">
                <a:spLocks noChangeArrowheads="1"/>
              </p:cNvSpPr>
              <p:nvPr/>
            </p:nvSpPr>
            <p:spPr bwMode="auto">
              <a:xfrm>
                <a:off x="2044907" y="2027588"/>
                <a:ext cx="2088689" cy="562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500" b="1" dirty="0" err="1" smtClean="0">
                    <a:solidFill>
                      <a:srgbClr val="5DBAFF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ompetence</a:t>
                </a:r>
                <a:endParaRPr lang="zh-CN" altLang="en-US" sz="2500" b="1" dirty="0">
                  <a:solidFill>
                    <a:srgbClr val="5DBAFF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958536" y="1213238"/>
              <a:ext cx="1012741" cy="1561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C</a:t>
              </a:r>
              <a:endParaRPr lang="zh-CN" altLang="en-US" sz="80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5647321" y="2756180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151377" y="270090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专业技能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5647321" y="3352564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151377" y="329919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协调能力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Freeform 5"/>
          <p:cNvSpPr>
            <a:spLocks noEditPoints="1"/>
          </p:cNvSpPr>
          <p:nvPr/>
        </p:nvSpPr>
        <p:spPr bwMode="auto">
          <a:xfrm>
            <a:off x="5647321" y="3948947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151377" y="389748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创新技能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401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1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6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4" grpId="0" animBg="1"/>
      <p:bldP spid="25" grpId="0"/>
      <p:bldP spid="33" grpId="0" animBg="1"/>
      <p:bldP spid="34" grpId="0"/>
      <p:bldP spid="35" grpId="0" animBg="1"/>
      <p:bldP spid="36" grpId="0"/>
      <p:bldP spid="37" grpId="0" animBg="1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核心竞争力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211482" y="630575"/>
            <a:ext cx="348854" cy="400050"/>
            <a:chOff x="5211482" y="630575"/>
            <a:chExt cx="348854" cy="400050"/>
          </a:xfrm>
        </p:grpSpPr>
        <p:sp>
          <p:nvSpPr>
            <p:cNvPr id="53" name="Freeform 74"/>
            <p:cNvSpPr>
              <a:spLocks/>
            </p:cNvSpPr>
            <p:nvPr/>
          </p:nvSpPr>
          <p:spPr bwMode="auto">
            <a:xfrm>
              <a:off x="5211482" y="630575"/>
              <a:ext cx="348854" cy="400050"/>
            </a:xfrm>
            <a:custGeom>
              <a:avLst/>
              <a:gdLst>
                <a:gd name="T0" fmla="*/ 0 w 293"/>
                <a:gd name="T1" fmla="*/ 85 h 336"/>
                <a:gd name="T2" fmla="*/ 144 w 293"/>
                <a:gd name="T3" fmla="*/ 0 h 336"/>
                <a:gd name="T4" fmla="*/ 291 w 293"/>
                <a:gd name="T5" fmla="*/ 80 h 336"/>
                <a:gd name="T6" fmla="*/ 293 w 293"/>
                <a:gd name="T7" fmla="*/ 249 h 336"/>
                <a:gd name="T8" fmla="*/ 149 w 293"/>
                <a:gd name="T9" fmla="*/ 336 h 336"/>
                <a:gd name="T10" fmla="*/ 2 w 293"/>
                <a:gd name="T11" fmla="*/ 253 h 336"/>
                <a:gd name="T12" fmla="*/ 0 w 293"/>
                <a:gd name="T13" fmla="*/ 8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3" h="336">
                  <a:moveTo>
                    <a:pt x="0" y="85"/>
                  </a:moveTo>
                  <a:lnTo>
                    <a:pt x="144" y="0"/>
                  </a:lnTo>
                  <a:lnTo>
                    <a:pt x="291" y="80"/>
                  </a:lnTo>
                  <a:lnTo>
                    <a:pt x="293" y="249"/>
                  </a:lnTo>
                  <a:lnTo>
                    <a:pt x="149" y="336"/>
                  </a:lnTo>
                  <a:lnTo>
                    <a:pt x="2" y="25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5275776" y="721063"/>
              <a:ext cx="217885" cy="194072"/>
              <a:chOff x="10034270" y="674688"/>
              <a:chExt cx="290513" cy="258763"/>
            </a:xfrm>
          </p:grpSpPr>
          <p:sp>
            <p:nvSpPr>
              <p:cNvPr id="55" name="Freeform 75"/>
              <p:cNvSpPr>
                <a:spLocks/>
              </p:cNvSpPr>
              <p:nvPr/>
            </p:nvSpPr>
            <p:spPr bwMode="auto">
              <a:xfrm>
                <a:off x="10061258" y="722313"/>
                <a:ext cx="239713" cy="211138"/>
              </a:xfrm>
              <a:custGeom>
                <a:avLst/>
                <a:gdLst>
                  <a:gd name="T0" fmla="*/ 34 w 64"/>
                  <a:gd name="T1" fmla="*/ 1 h 56"/>
                  <a:gd name="T2" fmla="*/ 28 w 64"/>
                  <a:gd name="T3" fmla="*/ 1 h 56"/>
                  <a:gd name="T4" fmla="*/ 3 w 64"/>
                  <a:gd name="T5" fmla="*/ 16 h 56"/>
                  <a:gd name="T6" fmla="*/ 0 w 64"/>
                  <a:gd name="T7" fmla="*/ 21 h 56"/>
                  <a:gd name="T8" fmla="*/ 0 w 64"/>
                  <a:gd name="T9" fmla="*/ 53 h 56"/>
                  <a:gd name="T10" fmla="*/ 4 w 64"/>
                  <a:gd name="T11" fmla="*/ 56 h 56"/>
                  <a:gd name="T12" fmla="*/ 19 w 64"/>
                  <a:gd name="T13" fmla="*/ 56 h 56"/>
                  <a:gd name="T14" fmla="*/ 22 w 64"/>
                  <a:gd name="T15" fmla="*/ 53 h 56"/>
                  <a:gd name="T16" fmla="*/ 22 w 64"/>
                  <a:gd name="T17" fmla="*/ 38 h 56"/>
                  <a:gd name="T18" fmla="*/ 26 w 64"/>
                  <a:gd name="T19" fmla="*/ 35 h 56"/>
                  <a:gd name="T20" fmla="*/ 39 w 64"/>
                  <a:gd name="T21" fmla="*/ 35 h 56"/>
                  <a:gd name="T22" fmla="*/ 42 w 64"/>
                  <a:gd name="T23" fmla="*/ 38 h 56"/>
                  <a:gd name="T24" fmla="*/ 42 w 64"/>
                  <a:gd name="T25" fmla="*/ 53 h 56"/>
                  <a:gd name="T26" fmla="*/ 46 w 64"/>
                  <a:gd name="T27" fmla="*/ 56 h 56"/>
                  <a:gd name="T28" fmla="*/ 60 w 64"/>
                  <a:gd name="T29" fmla="*/ 56 h 56"/>
                  <a:gd name="T30" fmla="*/ 64 w 64"/>
                  <a:gd name="T31" fmla="*/ 53 h 56"/>
                  <a:gd name="T32" fmla="*/ 64 w 64"/>
                  <a:gd name="T33" fmla="*/ 21 h 56"/>
                  <a:gd name="T34" fmla="*/ 61 w 64"/>
                  <a:gd name="T35" fmla="*/ 16 h 56"/>
                  <a:gd name="T36" fmla="*/ 34 w 64"/>
                  <a:gd name="T37" fmla="*/ 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56">
                    <a:moveTo>
                      <a:pt x="34" y="1"/>
                    </a:moveTo>
                    <a:cubicBezTo>
                      <a:pt x="33" y="0"/>
                      <a:pt x="30" y="0"/>
                      <a:pt x="28" y="1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7"/>
                      <a:pt x="0" y="19"/>
                      <a:pt x="0" y="2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2" y="56"/>
                      <a:pt x="4" y="56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1" y="56"/>
                      <a:pt x="22" y="54"/>
                      <a:pt x="22" y="53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6"/>
                      <a:pt x="24" y="35"/>
                      <a:pt x="26" y="35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40" y="35"/>
                      <a:pt x="42" y="36"/>
                      <a:pt x="42" y="38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2" y="54"/>
                      <a:pt x="44" y="56"/>
                      <a:pt x="46" y="56"/>
                    </a:cubicBezTo>
                    <a:cubicBezTo>
                      <a:pt x="60" y="56"/>
                      <a:pt x="60" y="56"/>
                      <a:pt x="60" y="56"/>
                    </a:cubicBezTo>
                    <a:cubicBezTo>
                      <a:pt x="62" y="56"/>
                      <a:pt x="64" y="54"/>
                      <a:pt x="64" y="53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4" y="19"/>
                      <a:pt x="62" y="17"/>
                      <a:pt x="61" y="16"/>
                    </a:cubicBezTo>
                    <a:lnTo>
                      <a:pt x="34" y="1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76"/>
              <p:cNvSpPr>
                <a:spLocks/>
              </p:cNvSpPr>
              <p:nvPr/>
            </p:nvSpPr>
            <p:spPr bwMode="auto">
              <a:xfrm>
                <a:off x="10034270" y="674688"/>
                <a:ext cx="290513" cy="96838"/>
              </a:xfrm>
              <a:custGeom>
                <a:avLst/>
                <a:gdLst>
                  <a:gd name="T0" fmla="*/ 76 w 77"/>
                  <a:gd name="T1" fmla="*/ 25 h 26"/>
                  <a:gd name="T2" fmla="*/ 72 w 77"/>
                  <a:gd name="T3" fmla="*/ 25 h 26"/>
                  <a:gd name="T4" fmla="*/ 41 w 77"/>
                  <a:gd name="T5" fmla="*/ 7 h 26"/>
                  <a:gd name="T6" fmla="*/ 35 w 77"/>
                  <a:gd name="T7" fmla="*/ 7 h 26"/>
                  <a:gd name="T8" fmla="*/ 5 w 77"/>
                  <a:gd name="T9" fmla="*/ 25 h 26"/>
                  <a:gd name="T10" fmla="*/ 1 w 77"/>
                  <a:gd name="T11" fmla="*/ 25 h 26"/>
                  <a:gd name="T12" fmla="*/ 3 w 77"/>
                  <a:gd name="T13" fmla="*/ 21 h 26"/>
                  <a:gd name="T14" fmla="*/ 35 w 77"/>
                  <a:gd name="T15" fmla="*/ 2 h 26"/>
                  <a:gd name="T16" fmla="*/ 41 w 77"/>
                  <a:gd name="T17" fmla="*/ 1 h 26"/>
                  <a:gd name="T18" fmla="*/ 75 w 77"/>
                  <a:gd name="T19" fmla="*/ 21 h 26"/>
                  <a:gd name="T20" fmla="*/ 76 w 77"/>
                  <a:gd name="T21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" h="26">
                    <a:moveTo>
                      <a:pt x="76" y="25"/>
                    </a:moveTo>
                    <a:cubicBezTo>
                      <a:pt x="76" y="26"/>
                      <a:pt x="74" y="26"/>
                      <a:pt x="72" y="25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39" y="6"/>
                      <a:pt x="37" y="6"/>
                      <a:pt x="35" y="7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4" y="26"/>
                      <a:pt x="2" y="26"/>
                      <a:pt x="1" y="25"/>
                    </a:cubicBezTo>
                    <a:cubicBezTo>
                      <a:pt x="0" y="24"/>
                      <a:pt x="1" y="22"/>
                      <a:pt x="3" y="21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7" y="1"/>
                      <a:pt x="39" y="0"/>
                      <a:pt x="41" y="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6" y="22"/>
                      <a:pt x="77" y="24"/>
                      <a:pt x="76" y="25"/>
                    </a:cubicBez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316116" y="3366042"/>
            <a:ext cx="350044" cy="400050"/>
            <a:chOff x="6316116" y="3366042"/>
            <a:chExt cx="350044" cy="400050"/>
          </a:xfrm>
        </p:grpSpPr>
        <p:sp>
          <p:nvSpPr>
            <p:cNvPr id="57" name="Freeform 77"/>
            <p:cNvSpPr>
              <a:spLocks/>
            </p:cNvSpPr>
            <p:nvPr/>
          </p:nvSpPr>
          <p:spPr bwMode="auto">
            <a:xfrm>
              <a:off x="6316116" y="3366042"/>
              <a:ext cx="350044" cy="400050"/>
            </a:xfrm>
            <a:custGeom>
              <a:avLst/>
              <a:gdLst>
                <a:gd name="T0" fmla="*/ 0 w 294"/>
                <a:gd name="T1" fmla="*/ 87 h 336"/>
                <a:gd name="T2" fmla="*/ 145 w 294"/>
                <a:gd name="T3" fmla="*/ 0 h 336"/>
                <a:gd name="T4" fmla="*/ 292 w 294"/>
                <a:gd name="T5" fmla="*/ 82 h 336"/>
                <a:gd name="T6" fmla="*/ 294 w 294"/>
                <a:gd name="T7" fmla="*/ 250 h 336"/>
                <a:gd name="T8" fmla="*/ 152 w 294"/>
                <a:gd name="T9" fmla="*/ 336 h 336"/>
                <a:gd name="T10" fmla="*/ 5 w 294"/>
                <a:gd name="T11" fmla="*/ 255 h 336"/>
                <a:gd name="T12" fmla="*/ 0 w 294"/>
                <a:gd name="T13" fmla="*/ 87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336">
                  <a:moveTo>
                    <a:pt x="0" y="87"/>
                  </a:moveTo>
                  <a:lnTo>
                    <a:pt x="145" y="0"/>
                  </a:lnTo>
                  <a:lnTo>
                    <a:pt x="292" y="82"/>
                  </a:lnTo>
                  <a:lnTo>
                    <a:pt x="294" y="250"/>
                  </a:lnTo>
                  <a:lnTo>
                    <a:pt x="152" y="336"/>
                  </a:lnTo>
                  <a:lnTo>
                    <a:pt x="5" y="255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6367313" y="3461292"/>
              <a:ext cx="236934" cy="247650"/>
              <a:chOff x="9734233" y="5894388"/>
              <a:chExt cx="315912" cy="330200"/>
            </a:xfrm>
          </p:grpSpPr>
          <p:sp>
            <p:nvSpPr>
              <p:cNvPr id="59" name="Freeform 78"/>
              <p:cNvSpPr>
                <a:spLocks/>
              </p:cNvSpPr>
              <p:nvPr/>
            </p:nvSpPr>
            <p:spPr bwMode="auto">
              <a:xfrm>
                <a:off x="9734233" y="5916613"/>
                <a:ext cx="282575" cy="307975"/>
              </a:xfrm>
              <a:custGeom>
                <a:avLst/>
                <a:gdLst>
                  <a:gd name="T0" fmla="*/ 59 w 75"/>
                  <a:gd name="T1" fmla="*/ 44 h 82"/>
                  <a:gd name="T2" fmla="*/ 38 w 75"/>
                  <a:gd name="T3" fmla="*/ 40 h 82"/>
                  <a:gd name="T4" fmla="*/ 35 w 75"/>
                  <a:gd name="T5" fmla="*/ 18 h 82"/>
                  <a:gd name="T6" fmla="*/ 20 w 75"/>
                  <a:gd name="T7" fmla="*/ 0 h 82"/>
                  <a:gd name="T8" fmla="*/ 28 w 75"/>
                  <a:gd name="T9" fmla="*/ 49 h 82"/>
                  <a:gd name="T10" fmla="*/ 75 w 75"/>
                  <a:gd name="T11" fmla="*/ 63 h 82"/>
                  <a:gd name="T12" fmla="*/ 59 w 75"/>
                  <a:gd name="T13" fmla="*/ 44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82">
                    <a:moveTo>
                      <a:pt x="59" y="44"/>
                    </a:moveTo>
                    <a:cubicBezTo>
                      <a:pt x="59" y="44"/>
                      <a:pt x="53" y="55"/>
                      <a:pt x="38" y="40"/>
                    </a:cubicBezTo>
                    <a:cubicBezTo>
                      <a:pt x="23" y="23"/>
                      <a:pt x="35" y="18"/>
                      <a:pt x="35" y="1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0" y="18"/>
                      <a:pt x="28" y="49"/>
                    </a:cubicBezTo>
                    <a:cubicBezTo>
                      <a:pt x="58" y="82"/>
                      <a:pt x="75" y="63"/>
                      <a:pt x="75" y="63"/>
                    </a:cubicBezTo>
                    <a:lnTo>
                      <a:pt x="59" y="44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79"/>
              <p:cNvSpPr>
                <a:spLocks/>
              </p:cNvSpPr>
              <p:nvPr/>
            </p:nvSpPr>
            <p:spPr bwMode="auto">
              <a:xfrm>
                <a:off x="9970770" y="6059488"/>
                <a:ext cx="79375" cy="87313"/>
              </a:xfrm>
              <a:custGeom>
                <a:avLst/>
                <a:gdLst>
                  <a:gd name="T0" fmla="*/ 50 w 50"/>
                  <a:gd name="T1" fmla="*/ 45 h 55"/>
                  <a:gd name="T2" fmla="*/ 38 w 50"/>
                  <a:gd name="T3" fmla="*/ 55 h 55"/>
                  <a:gd name="T4" fmla="*/ 0 w 50"/>
                  <a:gd name="T5" fmla="*/ 10 h 55"/>
                  <a:gd name="T6" fmla="*/ 10 w 50"/>
                  <a:gd name="T7" fmla="*/ 0 h 55"/>
                  <a:gd name="T8" fmla="*/ 50 w 50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55">
                    <a:moveTo>
                      <a:pt x="50" y="45"/>
                    </a:moveTo>
                    <a:lnTo>
                      <a:pt x="38" y="55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50" y="45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80"/>
              <p:cNvSpPr>
                <a:spLocks/>
              </p:cNvSpPr>
              <p:nvPr/>
            </p:nvSpPr>
            <p:spPr bwMode="auto">
              <a:xfrm>
                <a:off x="9819958" y="5894388"/>
                <a:ext cx="76200" cy="82550"/>
              </a:xfrm>
              <a:custGeom>
                <a:avLst/>
                <a:gdLst>
                  <a:gd name="T0" fmla="*/ 48 w 48"/>
                  <a:gd name="T1" fmla="*/ 43 h 52"/>
                  <a:gd name="T2" fmla="*/ 38 w 48"/>
                  <a:gd name="T3" fmla="*/ 52 h 52"/>
                  <a:gd name="T4" fmla="*/ 0 w 48"/>
                  <a:gd name="T5" fmla="*/ 9 h 52"/>
                  <a:gd name="T6" fmla="*/ 10 w 48"/>
                  <a:gd name="T7" fmla="*/ 0 h 52"/>
                  <a:gd name="T8" fmla="*/ 48 w 48"/>
                  <a:gd name="T9" fmla="*/ 4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52">
                    <a:moveTo>
                      <a:pt x="48" y="43"/>
                    </a:moveTo>
                    <a:lnTo>
                      <a:pt x="38" y="52"/>
                    </a:lnTo>
                    <a:lnTo>
                      <a:pt x="0" y="9"/>
                    </a:lnTo>
                    <a:lnTo>
                      <a:pt x="10" y="0"/>
                    </a:lnTo>
                    <a:lnTo>
                      <a:pt x="48" y="43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2637780" y="2096711"/>
            <a:ext cx="350044" cy="400050"/>
            <a:chOff x="2637780" y="2096711"/>
            <a:chExt cx="350044" cy="400050"/>
          </a:xfrm>
        </p:grpSpPr>
        <p:sp>
          <p:nvSpPr>
            <p:cNvPr id="62" name="Freeform 81"/>
            <p:cNvSpPr>
              <a:spLocks/>
            </p:cNvSpPr>
            <p:nvPr/>
          </p:nvSpPr>
          <p:spPr bwMode="auto">
            <a:xfrm>
              <a:off x="2637780" y="2096711"/>
              <a:ext cx="350044" cy="400050"/>
            </a:xfrm>
            <a:custGeom>
              <a:avLst/>
              <a:gdLst>
                <a:gd name="T0" fmla="*/ 0 w 294"/>
                <a:gd name="T1" fmla="*/ 85 h 336"/>
                <a:gd name="T2" fmla="*/ 144 w 294"/>
                <a:gd name="T3" fmla="*/ 0 h 336"/>
                <a:gd name="T4" fmla="*/ 291 w 294"/>
                <a:gd name="T5" fmla="*/ 80 h 336"/>
                <a:gd name="T6" fmla="*/ 294 w 294"/>
                <a:gd name="T7" fmla="*/ 248 h 336"/>
                <a:gd name="T8" fmla="*/ 152 w 294"/>
                <a:gd name="T9" fmla="*/ 336 h 336"/>
                <a:gd name="T10" fmla="*/ 5 w 294"/>
                <a:gd name="T11" fmla="*/ 253 h 336"/>
                <a:gd name="T12" fmla="*/ 0 w 294"/>
                <a:gd name="T13" fmla="*/ 8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336">
                  <a:moveTo>
                    <a:pt x="0" y="85"/>
                  </a:moveTo>
                  <a:lnTo>
                    <a:pt x="144" y="0"/>
                  </a:lnTo>
                  <a:lnTo>
                    <a:pt x="291" y="80"/>
                  </a:lnTo>
                  <a:lnTo>
                    <a:pt x="294" y="248"/>
                  </a:lnTo>
                  <a:lnTo>
                    <a:pt x="152" y="336"/>
                  </a:lnTo>
                  <a:lnTo>
                    <a:pt x="5" y="253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2705645" y="2228870"/>
              <a:ext cx="214313" cy="132160"/>
              <a:chOff x="6213158" y="2928938"/>
              <a:chExt cx="285750" cy="176213"/>
            </a:xfrm>
          </p:grpSpPr>
          <p:sp>
            <p:nvSpPr>
              <p:cNvPr id="64" name="Freeform 82"/>
              <p:cNvSpPr>
                <a:spLocks/>
              </p:cNvSpPr>
              <p:nvPr/>
            </p:nvSpPr>
            <p:spPr bwMode="auto">
              <a:xfrm>
                <a:off x="6227445" y="2928938"/>
                <a:ext cx="255588" cy="71438"/>
              </a:xfrm>
              <a:custGeom>
                <a:avLst/>
                <a:gdLst>
                  <a:gd name="T0" fmla="*/ 39 w 68"/>
                  <a:gd name="T1" fmla="*/ 18 h 19"/>
                  <a:gd name="T2" fmla="*/ 68 w 68"/>
                  <a:gd name="T3" fmla="*/ 1 h 19"/>
                  <a:gd name="T4" fmla="*/ 66 w 68"/>
                  <a:gd name="T5" fmla="*/ 0 h 19"/>
                  <a:gd name="T6" fmla="*/ 3 w 68"/>
                  <a:gd name="T7" fmla="*/ 0 h 19"/>
                  <a:gd name="T8" fmla="*/ 0 w 68"/>
                  <a:gd name="T9" fmla="*/ 1 h 19"/>
                  <a:gd name="T10" fmla="*/ 30 w 68"/>
                  <a:gd name="T11" fmla="*/ 18 h 19"/>
                  <a:gd name="T12" fmla="*/ 39 w 68"/>
                  <a:gd name="T1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19">
                    <a:moveTo>
                      <a:pt x="39" y="18"/>
                    </a:moveTo>
                    <a:cubicBezTo>
                      <a:pt x="68" y="1"/>
                      <a:pt x="68" y="1"/>
                      <a:pt x="68" y="1"/>
                    </a:cubicBezTo>
                    <a:cubicBezTo>
                      <a:pt x="68" y="0"/>
                      <a:pt x="67" y="0"/>
                      <a:pt x="66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2" y="19"/>
                      <a:pt x="36" y="19"/>
                      <a:pt x="39" y="18"/>
                    </a:cubicBez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83"/>
              <p:cNvSpPr>
                <a:spLocks/>
              </p:cNvSpPr>
              <p:nvPr/>
            </p:nvSpPr>
            <p:spPr bwMode="auto">
              <a:xfrm>
                <a:off x="6213158" y="2947988"/>
                <a:ext cx="285750" cy="157163"/>
              </a:xfrm>
              <a:custGeom>
                <a:avLst/>
                <a:gdLst>
                  <a:gd name="T0" fmla="*/ 45 w 76"/>
                  <a:gd name="T1" fmla="*/ 18 h 42"/>
                  <a:gd name="T2" fmla="*/ 38 w 76"/>
                  <a:gd name="T3" fmla="*/ 20 h 42"/>
                  <a:gd name="T4" fmla="*/ 32 w 76"/>
                  <a:gd name="T5" fmla="*/ 18 h 42"/>
                  <a:gd name="T6" fmla="*/ 1 w 76"/>
                  <a:gd name="T7" fmla="*/ 0 h 42"/>
                  <a:gd name="T8" fmla="*/ 0 w 76"/>
                  <a:gd name="T9" fmla="*/ 1 h 42"/>
                  <a:gd name="T10" fmla="*/ 0 w 76"/>
                  <a:gd name="T11" fmla="*/ 38 h 42"/>
                  <a:gd name="T12" fmla="*/ 7 w 76"/>
                  <a:gd name="T13" fmla="*/ 42 h 42"/>
                  <a:gd name="T14" fmla="*/ 70 w 76"/>
                  <a:gd name="T15" fmla="*/ 42 h 42"/>
                  <a:gd name="T16" fmla="*/ 76 w 76"/>
                  <a:gd name="T17" fmla="*/ 38 h 42"/>
                  <a:gd name="T18" fmla="*/ 76 w 76"/>
                  <a:gd name="T19" fmla="*/ 1 h 42"/>
                  <a:gd name="T20" fmla="*/ 76 w 76"/>
                  <a:gd name="T21" fmla="*/ 0 h 42"/>
                  <a:gd name="T22" fmla="*/ 45 w 76"/>
                  <a:gd name="T23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" h="42">
                    <a:moveTo>
                      <a:pt x="45" y="18"/>
                    </a:moveTo>
                    <a:cubicBezTo>
                      <a:pt x="43" y="19"/>
                      <a:pt x="41" y="20"/>
                      <a:pt x="38" y="20"/>
                    </a:cubicBezTo>
                    <a:cubicBezTo>
                      <a:pt x="36" y="20"/>
                      <a:pt x="34" y="19"/>
                      <a:pt x="32" y="1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40"/>
                      <a:pt x="3" y="42"/>
                      <a:pt x="7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3" y="42"/>
                      <a:pt x="76" y="40"/>
                      <a:pt x="76" y="38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0"/>
                      <a:pt x="76" y="0"/>
                    </a:cubicBezTo>
                    <a:lnTo>
                      <a:pt x="45" y="18"/>
                    </a:lnTo>
                    <a:close/>
                  </a:path>
                </a:pathLst>
              </a:custGeom>
              <a:solidFill>
                <a:srgbClr val="F0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8" name="文本框 58"/>
          <p:cNvSpPr txBox="1"/>
          <p:nvPr/>
        </p:nvSpPr>
        <p:spPr>
          <a:xfrm>
            <a:off x="356866" y="2107307"/>
            <a:ext cx="2160240" cy="12352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521135" y="2207929"/>
            <a:ext cx="1651380" cy="1915601"/>
            <a:chOff x="4521135" y="2207929"/>
            <a:chExt cx="1651380" cy="1915601"/>
          </a:xfrm>
        </p:grpSpPr>
        <p:sp>
          <p:nvSpPr>
            <p:cNvPr id="50" name="六边形 49"/>
            <p:cNvSpPr/>
            <p:nvPr/>
          </p:nvSpPr>
          <p:spPr>
            <a:xfrm rot="16200000">
              <a:off x="4389024" y="2340040"/>
              <a:ext cx="1915601" cy="1651380"/>
            </a:xfrm>
            <a:prstGeom prst="hexagon">
              <a:avLst/>
            </a:pr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任意多边形 68"/>
            <p:cNvSpPr>
              <a:spLocks noChangeAspect="1"/>
            </p:cNvSpPr>
            <p:nvPr/>
          </p:nvSpPr>
          <p:spPr>
            <a:xfrm rot="16200000">
              <a:off x="5140075" y="1588992"/>
              <a:ext cx="413502" cy="165137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69452" y="2207929"/>
            <a:ext cx="1651684" cy="1915601"/>
            <a:chOff x="2869452" y="2207929"/>
            <a:chExt cx="1651684" cy="1915601"/>
          </a:xfrm>
        </p:grpSpPr>
        <p:sp>
          <p:nvSpPr>
            <p:cNvPr id="51" name="六边形 50"/>
            <p:cNvSpPr/>
            <p:nvPr/>
          </p:nvSpPr>
          <p:spPr>
            <a:xfrm rot="16200000">
              <a:off x="2737645" y="2340040"/>
              <a:ext cx="1915601" cy="1651380"/>
            </a:xfrm>
            <a:prstGeom prst="hexagon">
              <a:avLst/>
            </a:pr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16200000">
              <a:off x="3488390" y="1588992"/>
              <a:ext cx="413502" cy="165137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95446" y="710011"/>
            <a:ext cx="1651380" cy="1915601"/>
            <a:chOff x="3695446" y="710011"/>
            <a:chExt cx="1651380" cy="1915601"/>
          </a:xfrm>
        </p:grpSpPr>
        <p:sp>
          <p:nvSpPr>
            <p:cNvPr id="52" name="六边形 51"/>
            <p:cNvSpPr/>
            <p:nvPr/>
          </p:nvSpPr>
          <p:spPr>
            <a:xfrm rot="16200000">
              <a:off x="3563335" y="842122"/>
              <a:ext cx="1915601" cy="1651380"/>
            </a:xfrm>
            <a:prstGeom prst="hexagon">
              <a:avLst/>
            </a:prstGeom>
            <a:solidFill>
              <a:srgbClr val="5DBA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任意多边形 70"/>
            <p:cNvSpPr>
              <a:spLocks noChangeAspect="1"/>
            </p:cNvSpPr>
            <p:nvPr/>
          </p:nvSpPr>
          <p:spPr>
            <a:xfrm rot="5400000" flipV="1">
              <a:off x="4314385" y="1593172"/>
              <a:ext cx="413502" cy="1651378"/>
            </a:xfrm>
            <a:custGeom>
              <a:avLst/>
              <a:gdLst>
                <a:gd name="connsiteX0" fmla="*/ 623528 w 623528"/>
                <a:gd name="connsiteY0" fmla="*/ 1245074 h 2490148"/>
                <a:gd name="connsiteX1" fmla="*/ 991 w 623528"/>
                <a:gd name="connsiteY1" fmla="*/ 2490148 h 2490148"/>
                <a:gd name="connsiteX2" fmla="*/ 0 w 623528"/>
                <a:gd name="connsiteY2" fmla="*/ 2490148 h 2490148"/>
                <a:gd name="connsiteX3" fmla="*/ 0 w 623528"/>
                <a:gd name="connsiteY3" fmla="*/ 0 h 2490148"/>
                <a:gd name="connsiteX4" fmla="*/ 991 w 623528"/>
                <a:gd name="connsiteY4" fmla="*/ 0 h 2490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3528" h="2490148">
                  <a:moveTo>
                    <a:pt x="623528" y="1245074"/>
                  </a:moveTo>
                  <a:lnTo>
                    <a:pt x="991" y="2490148"/>
                  </a:lnTo>
                  <a:lnTo>
                    <a:pt x="0" y="2490148"/>
                  </a:lnTo>
                  <a:lnTo>
                    <a:pt x="0" y="0"/>
                  </a:lnTo>
                  <a:lnTo>
                    <a:pt x="991" y="0"/>
                  </a:lnTo>
                  <a:close/>
                </a:path>
              </a:pathLst>
            </a:custGeom>
            <a:solidFill>
              <a:srgbClr val="0D0D0D">
                <a:alpha val="2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86783" y="843786"/>
            <a:ext cx="1520572" cy="983284"/>
            <a:chOff x="3786783" y="843786"/>
            <a:chExt cx="1520572" cy="983284"/>
          </a:xfrm>
        </p:grpSpPr>
        <p:sp>
          <p:nvSpPr>
            <p:cNvPr id="72" name="文本框 62"/>
            <p:cNvSpPr txBox="1"/>
            <p:nvPr/>
          </p:nvSpPr>
          <p:spPr>
            <a:xfrm>
              <a:off x="4280512" y="843786"/>
              <a:ext cx="490989" cy="49665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文本框 76"/>
            <p:cNvSpPr txBox="1"/>
            <p:nvPr/>
          </p:nvSpPr>
          <p:spPr>
            <a:xfrm>
              <a:off x="3786783" y="1480821"/>
              <a:ext cx="152057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我是标题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11628" y="2894136"/>
            <a:ext cx="1520572" cy="1073596"/>
            <a:chOff x="2911628" y="2894136"/>
            <a:chExt cx="1520572" cy="1073596"/>
          </a:xfrm>
        </p:grpSpPr>
        <p:sp>
          <p:nvSpPr>
            <p:cNvPr id="74" name="文本框 75"/>
            <p:cNvSpPr txBox="1"/>
            <p:nvPr/>
          </p:nvSpPr>
          <p:spPr>
            <a:xfrm>
              <a:off x="3434094" y="3471073"/>
              <a:ext cx="490989" cy="49665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文本框 77"/>
            <p:cNvSpPr txBox="1"/>
            <p:nvPr/>
          </p:nvSpPr>
          <p:spPr>
            <a:xfrm>
              <a:off x="2911628" y="2894136"/>
              <a:ext cx="152057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我是标题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580265" y="2894136"/>
            <a:ext cx="1520572" cy="1073596"/>
            <a:chOff x="4580265" y="2894136"/>
            <a:chExt cx="1520572" cy="1073596"/>
          </a:xfrm>
        </p:grpSpPr>
        <p:sp>
          <p:nvSpPr>
            <p:cNvPr id="73" name="文本框 71"/>
            <p:cNvSpPr txBox="1"/>
            <p:nvPr/>
          </p:nvSpPr>
          <p:spPr>
            <a:xfrm>
              <a:off x="5066049" y="3471073"/>
              <a:ext cx="490989" cy="49665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7" name="文本框 78"/>
            <p:cNvSpPr txBox="1"/>
            <p:nvPr/>
          </p:nvSpPr>
          <p:spPr>
            <a:xfrm>
              <a:off x="4580265" y="2894136"/>
              <a:ext cx="152057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algn="ctr">
                <a:defRPr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/>
                <a:t>我是标题</a:t>
              </a:r>
              <a:endParaRPr lang="zh-CN" altLang="en-US" dirty="0"/>
            </a:p>
          </p:txBody>
        </p:sp>
      </p:grpSp>
      <p:sp>
        <p:nvSpPr>
          <p:cNvPr id="41" name="文本框 58"/>
          <p:cNvSpPr txBox="1"/>
          <p:nvPr/>
        </p:nvSpPr>
        <p:spPr>
          <a:xfrm>
            <a:off x="5634513" y="621523"/>
            <a:ext cx="2160240" cy="12352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58"/>
          <p:cNvSpPr txBox="1"/>
          <p:nvPr/>
        </p:nvSpPr>
        <p:spPr>
          <a:xfrm>
            <a:off x="6084168" y="3784747"/>
            <a:ext cx="2664296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301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</a:t>
              </a:r>
              <a:r>
                <a:rPr lang="zh-CN" altLang="en-US" b="1" spc="3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导</a:t>
              </a:r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Freeform 5"/>
          <p:cNvSpPr>
            <a:spLocks/>
          </p:cNvSpPr>
          <p:nvPr/>
        </p:nvSpPr>
        <p:spPr bwMode="auto">
          <a:xfrm>
            <a:off x="995961" y="819150"/>
            <a:ext cx="1594959" cy="3757066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621"/>
                  <a:pt x="230" y="621"/>
                  <a:pt x="230" y="621"/>
                </a:cubicBezTo>
                <a:cubicBezTo>
                  <a:pt x="0" y="621"/>
                  <a:pt x="0" y="621"/>
                  <a:pt x="0" y="62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856972" y="819149"/>
            <a:ext cx="1596426" cy="3757067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287"/>
                  <a:pt x="230" y="449"/>
                  <a:pt x="230" y="621"/>
                </a:cubicBezTo>
                <a:cubicBezTo>
                  <a:pt x="153" y="621"/>
                  <a:pt x="77" y="621"/>
                  <a:pt x="0" y="621"/>
                </a:cubicBezTo>
                <a:cubicBezTo>
                  <a:pt x="0" y="449"/>
                  <a:pt x="0" y="287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719450" y="819150"/>
            <a:ext cx="1594959" cy="3757066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287"/>
                  <a:pt x="230" y="449"/>
                  <a:pt x="230" y="621"/>
                </a:cubicBezTo>
                <a:cubicBezTo>
                  <a:pt x="153" y="621"/>
                  <a:pt x="77" y="621"/>
                  <a:pt x="0" y="621"/>
                </a:cubicBezTo>
                <a:cubicBezTo>
                  <a:pt x="0" y="449"/>
                  <a:pt x="0" y="287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580461" y="819150"/>
            <a:ext cx="1594959" cy="3757066"/>
          </a:xfrm>
          <a:custGeom>
            <a:avLst/>
            <a:gdLst>
              <a:gd name="T0" fmla="*/ 115 w 230"/>
              <a:gd name="T1" fmla="*/ 0 h 621"/>
              <a:gd name="T2" fmla="*/ 115 w 230"/>
              <a:gd name="T3" fmla="*/ 0 h 621"/>
              <a:gd name="T4" fmla="*/ 230 w 230"/>
              <a:gd name="T5" fmla="*/ 115 h 621"/>
              <a:gd name="T6" fmla="*/ 230 w 230"/>
              <a:gd name="T7" fmla="*/ 621 h 621"/>
              <a:gd name="T8" fmla="*/ 0 w 230"/>
              <a:gd name="T9" fmla="*/ 621 h 621"/>
              <a:gd name="T10" fmla="*/ 0 w 230"/>
              <a:gd name="T11" fmla="*/ 115 h 621"/>
              <a:gd name="T12" fmla="*/ 115 w 230"/>
              <a:gd name="T13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0" h="621">
                <a:moveTo>
                  <a:pt x="115" y="0"/>
                </a:moveTo>
                <a:cubicBezTo>
                  <a:pt x="115" y="0"/>
                  <a:pt x="115" y="0"/>
                  <a:pt x="115" y="0"/>
                </a:cubicBezTo>
                <a:cubicBezTo>
                  <a:pt x="178" y="0"/>
                  <a:pt x="230" y="52"/>
                  <a:pt x="230" y="115"/>
                </a:cubicBezTo>
                <a:cubicBezTo>
                  <a:pt x="230" y="621"/>
                  <a:pt x="230" y="621"/>
                  <a:pt x="230" y="621"/>
                </a:cubicBezTo>
                <a:cubicBezTo>
                  <a:pt x="0" y="621"/>
                  <a:pt x="0" y="621"/>
                  <a:pt x="0" y="62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52"/>
                  <a:pt x="52" y="0"/>
                  <a:pt x="115" y="0"/>
                </a:cubicBez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831342" y="915566"/>
            <a:ext cx="1093195" cy="1094530"/>
            <a:chOff x="5995392" y="983456"/>
            <a:chExt cx="975122" cy="976313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995392" y="983456"/>
              <a:ext cx="975122" cy="976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075164" y="1056083"/>
              <a:ext cx="821531" cy="823913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6131123" y="1117996"/>
              <a:ext cx="703660" cy="70604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6452592" y="1296777"/>
              <a:ext cx="286941" cy="195412"/>
            </a:xfrm>
            <a:custGeom>
              <a:avLst/>
              <a:gdLst>
                <a:gd name="T0" fmla="*/ 0 w 241"/>
                <a:gd name="T1" fmla="*/ 0 h 170"/>
                <a:gd name="T2" fmla="*/ 241 w 241"/>
                <a:gd name="T3" fmla="*/ 0 h 170"/>
                <a:gd name="T4" fmla="*/ 241 w 241"/>
                <a:gd name="T5" fmla="*/ 170 h 170"/>
                <a:gd name="T6" fmla="*/ 0 w 241"/>
                <a:gd name="T7" fmla="*/ 170 h 170"/>
                <a:gd name="T8" fmla="*/ 0 w 241"/>
                <a:gd name="T9" fmla="*/ 0 h 170"/>
                <a:gd name="T10" fmla="*/ 0 w 241"/>
                <a:gd name="T11" fmla="*/ 0 h 170"/>
                <a:gd name="T12" fmla="*/ 33 w 241"/>
                <a:gd name="T13" fmla="*/ 71 h 170"/>
                <a:gd name="T14" fmla="*/ 33 w 241"/>
                <a:gd name="T15" fmla="*/ 33 h 170"/>
                <a:gd name="T16" fmla="*/ 208 w 241"/>
                <a:gd name="T17" fmla="*/ 33 h 170"/>
                <a:gd name="T18" fmla="*/ 33 w 241"/>
                <a:gd name="T19" fmla="*/ 71 h 170"/>
                <a:gd name="T20" fmla="*/ 33 w 241"/>
                <a:gd name="T21" fmla="*/ 71 h 170"/>
                <a:gd name="T22" fmla="*/ 33 w 241"/>
                <a:gd name="T23" fmla="*/ 104 h 170"/>
                <a:gd name="T24" fmla="*/ 33 w 241"/>
                <a:gd name="T25" fmla="*/ 71 h 170"/>
                <a:gd name="T26" fmla="*/ 175 w 241"/>
                <a:gd name="T27" fmla="*/ 71 h 170"/>
                <a:gd name="T28" fmla="*/ 33 w 241"/>
                <a:gd name="T29" fmla="*/ 104 h 170"/>
                <a:gd name="T30" fmla="*/ 33 w 241"/>
                <a:gd name="T31" fmla="*/ 104 h 170"/>
                <a:gd name="T32" fmla="*/ 33 w 241"/>
                <a:gd name="T33" fmla="*/ 142 h 170"/>
                <a:gd name="T34" fmla="*/ 33 w 241"/>
                <a:gd name="T35" fmla="*/ 104 h 170"/>
                <a:gd name="T36" fmla="*/ 132 w 241"/>
                <a:gd name="T37" fmla="*/ 104 h 170"/>
                <a:gd name="T38" fmla="*/ 33 w 241"/>
                <a:gd name="T39" fmla="*/ 142 h 170"/>
                <a:gd name="T40" fmla="*/ 33 w 241"/>
                <a:gd name="T41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170">
                  <a:moveTo>
                    <a:pt x="0" y="0"/>
                  </a:moveTo>
                  <a:lnTo>
                    <a:pt x="241" y="0"/>
                  </a:lnTo>
                  <a:lnTo>
                    <a:pt x="241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3" y="71"/>
                  </a:moveTo>
                  <a:lnTo>
                    <a:pt x="33" y="33"/>
                  </a:lnTo>
                  <a:lnTo>
                    <a:pt x="208" y="33"/>
                  </a:lnTo>
                  <a:lnTo>
                    <a:pt x="33" y="71"/>
                  </a:lnTo>
                  <a:lnTo>
                    <a:pt x="33" y="71"/>
                  </a:lnTo>
                  <a:close/>
                  <a:moveTo>
                    <a:pt x="33" y="104"/>
                  </a:moveTo>
                  <a:lnTo>
                    <a:pt x="33" y="71"/>
                  </a:lnTo>
                  <a:lnTo>
                    <a:pt x="175" y="71"/>
                  </a:lnTo>
                  <a:lnTo>
                    <a:pt x="33" y="104"/>
                  </a:lnTo>
                  <a:lnTo>
                    <a:pt x="33" y="104"/>
                  </a:lnTo>
                  <a:close/>
                  <a:moveTo>
                    <a:pt x="33" y="142"/>
                  </a:moveTo>
                  <a:lnTo>
                    <a:pt x="33" y="104"/>
                  </a:lnTo>
                  <a:lnTo>
                    <a:pt x="132" y="104"/>
                  </a:lnTo>
                  <a:lnTo>
                    <a:pt x="33" y="142"/>
                  </a:lnTo>
                  <a:lnTo>
                    <a:pt x="33" y="142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226373" y="1354931"/>
              <a:ext cx="513160" cy="294085"/>
            </a:xfrm>
            <a:custGeom>
              <a:avLst/>
              <a:gdLst>
                <a:gd name="T0" fmla="*/ 18 w 91"/>
                <a:gd name="T1" fmla="*/ 34 h 52"/>
                <a:gd name="T2" fmla="*/ 27 w 91"/>
                <a:gd name="T3" fmla="*/ 43 h 52"/>
                <a:gd name="T4" fmla="*/ 18 w 91"/>
                <a:gd name="T5" fmla="*/ 52 h 52"/>
                <a:gd name="T6" fmla="*/ 9 w 91"/>
                <a:gd name="T7" fmla="*/ 43 h 52"/>
                <a:gd name="T8" fmla="*/ 18 w 91"/>
                <a:gd name="T9" fmla="*/ 34 h 52"/>
                <a:gd name="T10" fmla="*/ 2 w 91"/>
                <a:gd name="T11" fmla="*/ 41 h 52"/>
                <a:gd name="T12" fmla="*/ 4 w 91"/>
                <a:gd name="T13" fmla="*/ 41 h 52"/>
                <a:gd name="T14" fmla="*/ 5 w 91"/>
                <a:gd name="T15" fmla="*/ 41 h 52"/>
                <a:gd name="T16" fmla="*/ 18 w 91"/>
                <a:gd name="T17" fmla="*/ 31 h 52"/>
                <a:gd name="T18" fmla="*/ 30 w 91"/>
                <a:gd name="T19" fmla="*/ 41 h 52"/>
                <a:gd name="T20" fmla="*/ 58 w 91"/>
                <a:gd name="T21" fmla="*/ 41 h 52"/>
                <a:gd name="T22" fmla="*/ 70 w 91"/>
                <a:gd name="T23" fmla="*/ 31 h 52"/>
                <a:gd name="T24" fmla="*/ 82 w 91"/>
                <a:gd name="T25" fmla="*/ 41 h 52"/>
                <a:gd name="T26" fmla="*/ 91 w 91"/>
                <a:gd name="T27" fmla="*/ 41 h 52"/>
                <a:gd name="T28" fmla="*/ 91 w 91"/>
                <a:gd name="T29" fmla="*/ 27 h 52"/>
                <a:gd name="T30" fmla="*/ 37 w 91"/>
                <a:gd name="T31" fmla="*/ 27 h 52"/>
                <a:gd name="T32" fmla="*/ 37 w 91"/>
                <a:gd name="T33" fmla="*/ 0 h 52"/>
                <a:gd name="T34" fmla="*/ 12 w 91"/>
                <a:gd name="T35" fmla="*/ 0 h 52"/>
                <a:gd name="T36" fmla="*/ 2 w 91"/>
                <a:gd name="T37" fmla="*/ 18 h 52"/>
                <a:gd name="T38" fmla="*/ 2 w 91"/>
                <a:gd name="T39" fmla="*/ 27 h 52"/>
                <a:gd name="T40" fmla="*/ 2 w 91"/>
                <a:gd name="T41" fmla="*/ 30 h 52"/>
                <a:gd name="T42" fmla="*/ 2 w 91"/>
                <a:gd name="T43" fmla="*/ 35 h 52"/>
                <a:gd name="T44" fmla="*/ 0 w 91"/>
                <a:gd name="T45" fmla="*/ 35 h 52"/>
                <a:gd name="T46" fmla="*/ 0 w 91"/>
                <a:gd name="T47" fmla="*/ 41 h 52"/>
                <a:gd name="T48" fmla="*/ 2 w 91"/>
                <a:gd name="T49" fmla="*/ 41 h 52"/>
                <a:gd name="T50" fmla="*/ 18 w 91"/>
                <a:gd name="T51" fmla="*/ 39 h 52"/>
                <a:gd name="T52" fmla="*/ 22 w 91"/>
                <a:gd name="T53" fmla="*/ 43 h 52"/>
                <a:gd name="T54" fmla="*/ 18 w 91"/>
                <a:gd name="T55" fmla="*/ 48 h 52"/>
                <a:gd name="T56" fmla="*/ 13 w 91"/>
                <a:gd name="T57" fmla="*/ 43 h 52"/>
                <a:gd name="T58" fmla="*/ 18 w 91"/>
                <a:gd name="T59" fmla="*/ 39 h 52"/>
                <a:gd name="T60" fmla="*/ 70 w 91"/>
                <a:gd name="T61" fmla="*/ 34 h 52"/>
                <a:gd name="T62" fmla="*/ 79 w 91"/>
                <a:gd name="T63" fmla="*/ 43 h 52"/>
                <a:gd name="T64" fmla="*/ 70 w 91"/>
                <a:gd name="T65" fmla="*/ 52 h 52"/>
                <a:gd name="T66" fmla="*/ 61 w 91"/>
                <a:gd name="T67" fmla="*/ 43 h 52"/>
                <a:gd name="T68" fmla="*/ 70 w 91"/>
                <a:gd name="T69" fmla="*/ 34 h 52"/>
                <a:gd name="T70" fmla="*/ 70 w 91"/>
                <a:gd name="T71" fmla="*/ 39 h 52"/>
                <a:gd name="T72" fmla="*/ 74 w 91"/>
                <a:gd name="T73" fmla="*/ 43 h 52"/>
                <a:gd name="T74" fmla="*/ 70 w 91"/>
                <a:gd name="T75" fmla="*/ 48 h 52"/>
                <a:gd name="T76" fmla="*/ 66 w 91"/>
                <a:gd name="T77" fmla="*/ 43 h 52"/>
                <a:gd name="T78" fmla="*/ 70 w 91"/>
                <a:gd name="T79" fmla="*/ 39 h 52"/>
                <a:gd name="T80" fmla="*/ 5 w 91"/>
                <a:gd name="T81" fmla="*/ 18 h 52"/>
                <a:gd name="T82" fmla="*/ 12 w 91"/>
                <a:gd name="T83" fmla="*/ 18 h 52"/>
                <a:gd name="T84" fmla="*/ 12 w 91"/>
                <a:gd name="T85" fmla="*/ 5 h 52"/>
                <a:gd name="T86" fmla="*/ 5 w 91"/>
                <a:gd name="T87" fmla="*/ 18 h 52"/>
                <a:gd name="T88" fmla="*/ 15 w 91"/>
                <a:gd name="T89" fmla="*/ 18 h 52"/>
                <a:gd name="T90" fmla="*/ 27 w 91"/>
                <a:gd name="T91" fmla="*/ 18 h 52"/>
                <a:gd name="T92" fmla="*/ 27 w 91"/>
                <a:gd name="T93" fmla="*/ 5 h 52"/>
                <a:gd name="T94" fmla="*/ 15 w 91"/>
                <a:gd name="T95" fmla="*/ 5 h 52"/>
                <a:gd name="T96" fmla="*/ 15 w 91"/>
                <a:gd name="T97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52">
                  <a:moveTo>
                    <a:pt x="18" y="34"/>
                  </a:moveTo>
                  <a:cubicBezTo>
                    <a:pt x="23" y="34"/>
                    <a:pt x="27" y="38"/>
                    <a:pt x="27" y="43"/>
                  </a:cubicBezTo>
                  <a:cubicBezTo>
                    <a:pt x="27" y="48"/>
                    <a:pt x="23" y="52"/>
                    <a:pt x="18" y="52"/>
                  </a:cubicBezTo>
                  <a:cubicBezTo>
                    <a:pt x="13" y="52"/>
                    <a:pt x="9" y="48"/>
                    <a:pt x="9" y="43"/>
                  </a:cubicBezTo>
                  <a:cubicBezTo>
                    <a:pt x="9" y="38"/>
                    <a:pt x="13" y="34"/>
                    <a:pt x="18" y="34"/>
                  </a:cubicBezTo>
                  <a:close/>
                  <a:moveTo>
                    <a:pt x="2" y="41"/>
                  </a:move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6" y="36"/>
                    <a:pt x="11" y="31"/>
                    <a:pt x="18" y="31"/>
                  </a:cubicBezTo>
                  <a:cubicBezTo>
                    <a:pt x="24" y="31"/>
                    <a:pt x="29" y="36"/>
                    <a:pt x="30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36"/>
                    <a:pt x="64" y="31"/>
                    <a:pt x="70" y="31"/>
                  </a:cubicBezTo>
                  <a:cubicBezTo>
                    <a:pt x="76" y="31"/>
                    <a:pt x="81" y="36"/>
                    <a:pt x="82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2" y="41"/>
                    <a:pt x="2" y="41"/>
                  </a:cubicBezTo>
                  <a:close/>
                  <a:moveTo>
                    <a:pt x="18" y="39"/>
                  </a:moveTo>
                  <a:cubicBezTo>
                    <a:pt x="20" y="39"/>
                    <a:pt x="22" y="41"/>
                    <a:pt x="22" y="43"/>
                  </a:cubicBezTo>
                  <a:cubicBezTo>
                    <a:pt x="22" y="46"/>
                    <a:pt x="20" y="48"/>
                    <a:pt x="18" y="48"/>
                  </a:cubicBezTo>
                  <a:cubicBezTo>
                    <a:pt x="15" y="48"/>
                    <a:pt x="13" y="46"/>
                    <a:pt x="13" y="43"/>
                  </a:cubicBezTo>
                  <a:cubicBezTo>
                    <a:pt x="13" y="41"/>
                    <a:pt x="15" y="39"/>
                    <a:pt x="18" y="39"/>
                  </a:cubicBezTo>
                  <a:close/>
                  <a:moveTo>
                    <a:pt x="70" y="34"/>
                  </a:moveTo>
                  <a:cubicBezTo>
                    <a:pt x="75" y="34"/>
                    <a:pt x="79" y="38"/>
                    <a:pt x="79" y="43"/>
                  </a:cubicBezTo>
                  <a:cubicBezTo>
                    <a:pt x="79" y="48"/>
                    <a:pt x="75" y="52"/>
                    <a:pt x="70" y="52"/>
                  </a:cubicBezTo>
                  <a:cubicBezTo>
                    <a:pt x="65" y="52"/>
                    <a:pt x="61" y="48"/>
                    <a:pt x="61" y="43"/>
                  </a:cubicBezTo>
                  <a:cubicBezTo>
                    <a:pt x="61" y="38"/>
                    <a:pt x="65" y="34"/>
                    <a:pt x="70" y="34"/>
                  </a:cubicBezTo>
                  <a:close/>
                  <a:moveTo>
                    <a:pt x="70" y="39"/>
                  </a:moveTo>
                  <a:cubicBezTo>
                    <a:pt x="72" y="39"/>
                    <a:pt x="74" y="41"/>
                    <a:pt x="74" y="43"/>
                  </a:cubicBezTo>
                  <a:cubicBezTo>
                    <a:pt x="74" y="46"/>
                    <a:pt x="72" y="48"/>
                    <a:pt x="70" y="48"/>
                  </a:cubicBezTo>
                  <a:cubicBezTo>
                    <a:pt x="67" y="48"/>
                    <a:pt x="66" y="46"/>
                    <a:pt x="66" y="43"/>
                  </a:cubicBezTo>
                  <a:cubicBezTo>
                    <a:pt x="66" y="41"/>
                    <a:pt x="67" y="39"/>
                    <a:pt x="70" y="39"/>
                  </a:cubicBezTo>
                  <a:close/>
                  <a:moveTo>
                    <a:pt x="5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15" y="1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18"/>
                    <a:pt x="15" y="18"/>
                    <a:pt x="15" y="18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6452592" y="1307398"/>
              <a:ext cx="286941" cy="180544"/>
            </a:xfrm>
            <a:custGeom>
              <a:avLst/>
              <a:gdLst>
                <a:gd name="T0" fmla="*/ 0 w 241"/>
                <a:gd name="T1" fmla="*/ 0 h 170"/>
                <a:gd name="T2" fmla="*/ 241 w 241"/>
                <a:gd name="T3" fmla="*/ 0 h 170"/>
                <a:gd name="T4" fmla="*/ 241 w 241"/>
                <a:gd name="T5" fmla="*/ 170 h 170"/>
                <a:gd name="T6" fmla="*/ 0 w 241"/>
                <a:gd name="T7" fmla="*/ 170 h 170"/>
                <a:gd name="T8" fmla="*/ 0 w 241"/>
                <a:gd name="T9" fmla="*/ 0 h 170"/>
                <a:gd name="T10" fmla="*/ 0 w 241"/>
                <a:gd name="T11" fmla="*/ 0 h 170"/>
                <a:gd name="T12" fmla="*/ 33 w 241"/>
                <a:gd name="T13" fmla="*/ 71 h 170"/>
                <a:gd name="T14" fmla="*/ 33 w 241"/>
                <a:gd name="T15" fmla="*/ 33 h 170"/>
                <a:gd name="T16" fmla="*/ 208 w 241"/>
                <a:gd name="T17" fmla="*/ 33 h 170"/>
                <a:gd name="T18" fmla="*/ 33 w 241"/>
                <a:gd name="T19" fmla="*/ 71 h 170"/>
                <a:gd name="T20" fmla="*/ 33 w 241"/>
                <a:gd name="T21" fmla="*/ 71 h 170"/>
                <a:gd name="T22" fmla="*/ 33 w 241"/>
                <a:gd name="T23" fmla="*/ 104 h 170"/>
                <a:gd name="T24" fmla="*/ 33 w 241"/>
                <a:gd name="T25" fmla="*/ 71 h 170"/>
                <a:gd name="T26" fmla="*/ 175 w 241"/>
                <a:gd name="T27" fmla="*/ 71 h 170"/>
                <a:gd name="T28" fmla="*/ 33 w 241"/>
                <a:gd name="T29" fmla="*/ 104 h 170"/>
                <a:gd name="T30" fmla="*/ 33 w 241"/>
                <a:gd name="T31" fmla="*/ 104 h 170"/>
                <a:gd name="T32" fmla="*/ 33 w 241"/>
                <a:gd name="T33" fmla="*/ 142 h 170"/>
                <a:gd name="T34" fmla="*/ 33 w 241"/>
                <a:gd name="T35" fmla="*/ 104 h 170"/>
                <a:gd name="T36" fmla="*/ 132 w 241"/>
                <a:gd name="T37" fmla="*/ 104 h 170"/>
                <a:gd name="T38" fmla="*/ 33 w 241"/>
                <a:gd name="T39" fmla="*/ 142 h 170"/>
                <a:gd name="T40" fmla="*/ 33 w 241"/>
                <a:gd name="T41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170">
                  <a:moveTo>
                    <a:pt x="0" y="0"/>
                  </a:moveTo>
                  <a:lnTo>
                    <a:pt x="241" y="0"/>
                  </a:lnTo>
                  <a:lnTo>
                    <a:pt x="241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33" y="71"/>
                  </a:moveTo>
                  <a:lnTo>
                    <a:pt x="33" y="33"/>
                  </a:lnTo>
                  <a:lnTo>
                    <a:pt x="208" y="33"/>
                  </a:lnTo>
                  <a:lnTo>
                    <a:pt x="33" y="71"/>
                  </a:lnTo>
                  <a:lnTo>
                    <a:pt x="33" y="71"/>
                  </a:lnTo>
                  <a:close/>
                  <a:moveTo>
                    <a:pt x="33" y="104"/>
                  </a:moveTo>
                  <a:lnTo>
                    <a:pt x="33" y="71"/>
                  </a:lnTo>
                  <a:lnTo>
                    <a:pt x="175" y="71"/>
                  </a:lnTo>
                  <a:lnTo>
                    <a:pt x="33" y="104"/>
                  </a:lnTo>
                  <a:lnTo>
                    <a:pt x="33" y="104"/>
                  </a:lnTo>
                  <a:close/>
                  <a:moveTo>
                    <a:pt x="33" y="142"/>
                  </a:moveTo>
                  <a:lnTo>
                    <a:pt x="33" y="104"/>
                  </a:lnTo>
                  <a:lnTo>
                    <a:pt x="132" y="104"/>
                  </a:lnTo>
                  <a:lnTo>
                    <a:pt x="33" y="142"/>
                  </a:lnTo>
                  <a:lnTo>
                    <a:pt x="33" y="142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988823" y="915566"/>
            <a:ext cx="1086521" cy="1094530"/>
            <a:chOff x="4547592" y="983456"/>
            <a:chExt cx="969169" cy="976313"/>
          </a:xfrm>
        </p:grpSpPr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4547592" y="983456"/>
              <a:ext cx="969169" cy="976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4621411" y="1056083"/>
              <a:ext cx="822722" cy="823913"/>
            </a:xfrm>
            <a:prstGeom prst="ellipse">
              <a:avLst/>
            </a:pr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4683323" y="1117996"/>
              <a:ext cx="698897" cy="70604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4807148" y="1253728"/>
              <a:ext cx="422672" cy="417910"/>
            </a:xfrm>
            <a:custGeom>
              <a:avLst/>
              <a:gdLst>
                <a:gd name="T0" fmla="*/ 345 w 355"/>
                <a:gd name="T1" fmla="*/ 48 h 351"/>
                <a:gd name="T2" fmla="*/ 345 w 355"/>
                <a:gd name="T3" fmla="*/ 48 h 351"/>
                <a:gd name="T4" fmla="*/ 355 w 355"/>
                <a:gd name="T5" fmla="*/ 76 h 351"/>
                <a:gd name="T6" fmla="*/ 312 w 355"/>
                <a:gd name="T7" fmla="*/ 123 h 351"/>
                <a:gd name="T8" fmla="*/ 279 w 355"/>
                <a:gd name="T9" fmla="*/ 114 h 351"/>
                <a:gd name="T10" fmla="*/ 279 w 355"/>
                <a:gd name="T11" fmla="*/ 114 h 351"/>
                <a:gd name="T12" fmla="*/ 114 w 355"/>
                <a:gd name="T13" fmla="*/ 275 h 351"/>
                <a:gd name="T14" fmla="*/ 114 w 355"/>
                <a:gd name="T15" fmla="*/ 280 h 351"/>
                <a:gd name="T16" fmla="*/ 123 w 355"/>
                <a:gd name="T17" fmla="*/ 313 h 351"/>
                <a:gd name="T18" fmla="*/ 76 w 355"/>
                <a:gd name="T19" fmla="*/ 351 h 351"/>
                <a:gd name="T20" fmla="*/ 47 w 355"/>
                <a:gd name="T21" fmla="*/ 346 h 351"/>
                <a:gd name="T22" fmla="*/ 47 w 355"/>
                <a:gd name="T23" fmla="*/ 346 h 351"/>
                <a:gd name="T24" fmla="*/ 47 w 355"/>
                <a:gd name="T25" fmla="*/ 341 h 351"/>
                <a:gd name="T26" fmla="*/ 80 w 355"/>
                <a:gd name="T27" fmla="*/ 313 h 351"/>
                <a:gd name="T28" fmla="*/ 66 w 355"/>
                <a:gd name="T29" fmla="*/ 289 h 351"/>
                <a:gd name="T30" fmla="*/ 43 w 355"/>
                <a:gd name="T31" fmla="*/ 275 h 351"/>
                <a:gd name="T32" fmla="*/ 14 w 355"/>
                <a:gd name="T33" fmla="*/ 308 h 351"/>
                <a:gd name="T34" fmla="*/ 9 w 355"/>
                <a:gd name="T35" fmla="*/ 308 h 351"/>
                <a:gd name="T36" fmla="*/ 9 w 355"/>
                <a:gd name="T37" fmla="*/ 308 h 351"/>
                <a:gd name="T38" fmla="*/ 0 w 355"/>
                <a:gd name="T39" fmla="*/ 275 h 351"/>
                <a:gd name="T40" fmla="*/ 43 w 355"/>
                <a:gd name="T41" fmla="*/ 232 h 351"/>
                <a:gd name="T42" fmla="*/ 76 w 355"/>
                <a:gd name="T43" fmla="*/ 242 h 351"/>
                <a:gd name="T44" fmla="*/ 80 w 355"/>
                <a:gd name="T45" fmla="*/ 242 h 351"/>
                <a:gd name="T46" fmla="*/ 241 w 355"/>
                <a:gd name="T47" fmla="*/ 81 h 351"/>
                <a:gd name="T48" fmla="*/ 241 w 355"/>
                <a:gd name="T49" fmla="*/ 76 h 351"/>
                <a:gd name="T50" fmla="*/ 232 w 355"/>
                <a:gd name="T51" fmla="*/ 43 h 351"/>
                <a:gd name="T52" fmla="*/ 279 w 355"/>
                <a:gd name="T53" fmla="*/ 0 h 351"/>
                <a:gd name="T54" fmla="*/ 308 w 355"/>
                <a:gd name="T55" fmla="*/ 10 h 351"/>
                <a:gd name="T56" fmla="*/ 308 w 355"/>
                <a:gd name="T57" fmla="*/ 10 h 351"/>
                <a:gd name="T58" fmla="*/ 308 w 355"/>
                <a:gd name="T59" fmla="*/ 10 h 351"/>
                <a:gd name="T60" fmla="*/ 274 w 355"/>
                <a:gd name="T61" fmla="*/ 43 h 351"/>
                <a:gd name="T62" fmla="*/ 289 w 355"/>
                <a:gd name="T63" fmla="*/ 67 h 351"/>
                <a:gd name="T64" fmla="*/ 312 w 355"/>
                <a:gd name="T65" fmla="*/ 81 h 351"/>
                <a:gd name="T66" fmla="*/ 345 w 355"/>
                <a:gd name="T67" fmla="*/ 48 h 351"/>
                <a:gd name="T68" fmla="*/ 345 w 355"/>
                <a:gd name="T69" fmla="*/ 48 h 351"/>
                <a:gd name="T70" fmla="*/ 345 w 355"/>
                <a:gd name="T71" fmla="*/ 4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5" h="351">
                  <a:moveTo>
                    <a:pt x="345" y="48"/>
                  </a:moveTo>
                  <a:lnTo>
                    <a:pt x="345" y="48"/>
                  </a:lnTo>
                  <a:lnTo>
                    <a:pt x="355" y="76"/>
                  </a:lnTo>
                  <a:lnTo>
                    <a:pt x="312" y="123"/>
                  </a:lnTo>
                  <a:lnTo>
                    <a:pt x="279" y="114"/>
                  </a:lnTo>
                  <a:lnTo>
                    <a:pt x="279" y="114"/>
                  </a:lnTo>
                  <a:lnTo>
                    <a:pt x="114" y="275"/>
                  </a:lnTo>
                  <a:lnTo>
                    <a:pt x="114" y="280"/>
                  </a:lnTo>
                  <a:lnTo>
                    <a:pt x="123" y="313"/>
                  </a:lnTo>
                  <a:lnTo>
                    <a:pt x="76" y="351"/>
                  </a:lnTo>
                  <a:lnTo>
                    <a:pt x="47" y="346"/>
                  </a:lnTo>
                  <a:lnTo>
                    <a:pt x="47" y="346"/>
                  </a:lnTo>
                  <a:lnTo>
                    <a:pt x="47" y="341"/>
                  </a:lnTo>
                  <a:lnTo>
                    <a:pt x="80" y="313"/>
                  </a:lnTo>
                  <a:lnTo>
                    <a:pt x="66" y="289"/>
                  </a:lnTo>
                  <a:lnTo>
                    <a:pt x="43" y="275"/>
                  </a:lnTo>
                  <a:lnTo>
                    <a:pt x="14" y="308"/>
                  </a:lnTo>
                  <a:lnTo>
                    <a:pt x="9" y="308"/>
                  </a:lnTo>
                  <a:lnTo>
                    <a:pt x="9" y="308"/>
                  </a:lnTo>
                  <a:lnTo>
                    <a:pt x="0" y="275"/>
                  </a:lnTo>
                  <a:lnTo>
                    <a:pt x="43" y="232"/>
                  </a:lnTo>
                  <a:lnTo>
                    <a:pt x="76" y="242"/>
                  </a:lnTo>
                  <a:lnTo>
                    <a:pt x="80" y="242"/>
                  </a:lnTo>
                  <a:lnTo>
                    <a:pt x="241" y="81"/>
                  </a:lnTo>
                  <a:lnTo>
                    <a:pt x="241" y="76"/>
                  </a:lnTo>
                  <a:lnTo>
                    <a:pt x="232" y="43"/>
                  </a:lnTo>
                  <a:lnTo>
                    <a:pt x="279" y="0"/>
                  </a:lnTo>
                  <a:lnTo>
                    <a:pt x="308" y="10"/>
                  </a:lnTo>
                  <a:lnTo>
                    <a:pt x="308" y="10"/>
                  </a:lnTo>
                  <a:lnTo>
                    <a:pt x="308" y="10"/>
                  </a:lnTo>
                  <a:lnTo>
                    <a:pt x="274" y="43"/>
                  </a:lnTo>
                  <a:lnTo>
                    <a:pt x="289" y="67"/>
                  </a:lnTo>
                  <a:lnTo>
                    <a:pt x="312" y="81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5" y="48"/>
                  </a:ln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4829770" y="1259681"/>
              <a:ext cx="427435" cy="428625"/>
            </a:xfrm>
            <a:custGeom>
              <a:avLst/>
              <a:gdLst>
                <a:gd name="T0" fmla="*/ 21 w 76"/>
                <a:gd name="T1" fmla="*/ 18 h 76"/>
                <a:gd name="T2" fmla="*/ 46 w 76"/>
                <a:gd name="T3" fmla="*/ 43 h 76"/>
                <a:gd name="T4" fmla="*/ 52 w 76"/>
                <a:gd name="T5" fmla="*/ 37 h 76"/>
                <a:gd name="T6" fmla="*/ 55 w 76"/>
                <a:gd name="T7" fmla="*/ 40 h 76"/>
                <a:gd name="T8" fmla="*/ 53 w 76"/>
                <a:gd name="T9" fmla="*/ 42 h 76"/>
                <a:gd name="T10" fmla="*/ 74 w 76"/>
                <a:gd name="T11" fmla="*/ 63 h 76"/>
                <a:gd name="T12" fmla="*/ 73 w 76"/>
                <a:gd name="T13" fmla="*/ 73 h 76"/>
                <a:gd name="T14" fmla="*/ 73 w 76"/>
                <a:gd name="T15" fmla="*/ 73 h 76"/>
                <a:gd name="T16" fmla="*/ 63 w 76"/>
                <a:gd name="T17" fmla="*/ 74 h 76"/>
                <a:gd name="T18" fmla="*/ 42 w 76"/>
                <a:gd name="T19" fmla="*/ 53 h 76"/>
                <a:gd name="T20" fmla="*/ 40 w 76"/>
                <a:gd name="T21" fmla="*/ 55 h 76"/>
                <a:gd name="T22" fmla="*/ 37 w 76"/>
                <a:gd name="T23" fmla="*/ 52 h 76"/>
                <a:gd name="T24" fmla="*/ 43 w 76"/>
                <a:gd name="T25" fmla="*/ 46 h 76"/>
                <a:gd name="T26" fmla="*/ 18 w 76"/>
                <a:gd name="T27" fmla="*/ 21 h 76"/>
                <a:gd name="T28" fmla="*/ 11 w 76"/>
                <a:gd name="T29" fmla="*/ 20 h 76"/>
                <a:gd name="T30" fmla="*/ 0 w 76"/>
                <a:gd name="T31" fmla="*/ 9 h 76"/>
                <a:gd name="T32" fmla="*/ 9 w 76"/>
                <a:gd name="T33" fmla="*/ 0 h 76"/>
                <a:gd name="T34" fmla="*/ 21 w 76"/>
                <a:gd name="T35" fmla="*/ 11 h 76"/>
                <a:gd name="T36" fmla="*/ 21 w 76"/>
                <a:gd name="T37" fmla="*/ 1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6" h="76">
                  <a:moveTo>
                    <a:pt x="21" y="18"/>
                  </a:moveTo>
                  <a:cubicBezTo>
                    <a:pt x="46" y="43"/>
                    <a:pt x="46" y="43"/>
                    <a:pt x="46" y="43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6" y="65"/>
                    <a:pt x="76" y="70"/>
                    <a:pt x="73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0" y="76"/>
                    <a:pt x="65" y="76"/>
                    <a:pt x="63" y="74"/>
                  </a:cubicBezTo>
                  <a:cubicBezTo>
                    <a:pt x="56" y="67"/>
                    <a:pt x="49" y="60"/>
                    <a:pt x="42" y="53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8"/>
                    <a:pt x="21" y="18"/>
                    <a:pt x="21" y="18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79325" y="915566"/>
            <a:ext cx="1093195" cy="1094530"/>
            <a:chOff x="1641276" y="983456"/>
            <a:chExt cx="975122" cy="976313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641276" y="983456"/>
              <a:ext cx="975122" cy="976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1715095" y="1056083"/>
              <a:ext cx="821531" cy="823913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1777007" y="1117996"/>
              <a:ext cx="703660" cy="70604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007988" y="1225153"/>
              <a:ext cx="247650" cy="135731"/>
            </a:xfrm>
            <a:custGeom>
              <a:avLst/>
              <a:gdLst>
                <a:gd name="T0" fmla="*/ 170 w 208"/>
                <a:gd name="T1" fmla="*/ 0 h 114"/>
                <a:gd name="T2" fmla="*/ 208 w 208"/>
                <a:gd name="T3" fmla="*/ 114 h 114"/>
                <a:gd name="T4" fmla="*/ 18 w 208"/>
                <a:gd name="T5" fmla="*/ 114 h 114"/>
                <a:gd name="T6" fmla="*/ 0 w 208"/>
                <a:gd name="T7" fmla="*/ 62 h 114"/>
                <a:gd name="T8" fmla="*/ 170 w 208"/>
                <a:gd name="T9" fmla="*/ 0 h 114"/>
                <a:gd name="T10" fmla="*/ 170 w 208"/>
                <a:gd name="T1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114">
                  <a:moveTo>
                    <a:pt x="170" y="0"/>
                  </a:moveTo>
                  <a:lnTo>
                    <a:pt x="208" y="114"/>
                  </a:lnTo>
                  <a:lnTo>
                    <a:pt x="18" y="114"/>
                  </a:lnTo>
                  <a:lnTo>
                    <a:pt x="0" y="62"/>
                  </a:lnTo>
                  <a:lnTo>
                    <a:pt x="170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832966" y="1298971"/>
              <a:ext cx="501254" cy="423863"/>
            </a:xfrm>
            <a:custGeom>
              <a:avLst/>
              <a:gdLst>
                <a:gd name="T0" fmla="*/ 30 w 89"/>
                <a:gd name="T1" fmla="*/ 36 h 75"/>
                <a:gd name="T2" fmla="*/ 17 w 89"/>
                <a:gd name="T3" fmla="*/ 0 h 75"/>
                <a:gd name="T4" fmla="*/ 17 w 89"/>
                <a:gd name="T5" fmla="*/ 1 h 75"/>
                <a:gd name="T6" fmla="*/ 18 w 89"/>
                <a:gd name="T7" fmla="*/ 1 h 75"/>
                <a:gd name="T8" fmla="*/ 18 w 89"/>
                <a:gd name="T9" fmla="*/ 2 h 75"/>
                <a:gd name="T10" fmla="*/ 18 w 89"/>
                <a:gd name="T11" fmla="*/ 2 h 75"/>
                <a:gd name="T12" fmla="*/ 18 w 89"/>
                <a:gd name="T13" fmla="*/ 2 h 75"/>
                <a:gd name="T14" fmla="*/ 18 w 89"/>
                <a:gd name="T15" fmla="*/ 2 h 75"/>
                <a:gd name="T16" fmla="*/ 18 w 89"/>
                <a:gd name="T17" fmla="*/ 3 h 75"/>
                <a:gd name="T18" fmla="*/ 18 w 89"/>
                <a:gd name="T19" fmla="*/ 3 h 75"/>
                <a:gd name="T20" fmla="*/ 18 w 89"/>
                <a:gd name="T21" fmla="*/ 3 h 75"/>
                <a:gd name="T22" fmla="*/ 19 w 89"/>
                <a:gd name="T23" fmla="*/ 4 h 75"/>
                <a:gd name="T24" fmla="*/ 39 w 89"/>
                <a:gd name="T25" fmla="*/ 13 h 75"/>
                <a:gd name="T26" fmla="*/ 84 w 89"/>
                <a:gd name="T27" fmla="*/ 13 h 75"/>
                <a:gd name="T28" fmla="*/ 74 w 89"/>
                <a:gd name="T29" fmla="*/ 45 h 75"/>
                <a:gd name="T30" fmla="*/ 48 w 89"/>
                <a:gd name="T31" fmla="*/ 45 h 75"/>
                <a:gd name="T32" fmla="*/ 74 w 89"/>
                <a:gd name="T33" fmla="*/ 54 h 75"/>
                <a:gd name="T34" fmla="*/ 33 w 89"/>
                <a:gd name="T35" fmla="*/ 58 h 75"/>
                <a:gd name="T36" fmla="*/ 14 w 89"/>
                <a:gd name="T37" fmla="*/ 5 h 75"/>
                <a:gd name="T38" fmla="*/ 71 w 89"/>
                <a:gd name="T39" fmla="*/ 67 h 75"/>
                <a:gd name="T40" fmla="*/ 67 w 89"/>
                <a:gd name="T41" fmla="*/ 59 h 75"/>
                <a:gd name="T42" fmla="*/ 67 w 89"/>
                <a:gd name="T43" fmla="*/ 59 h 75"/>
                <a:gd name="T44" fmla="*/ 25 w 89"/>
                <a:gd name="T45" fmla="*/ 22 h 75"/>
                <a:gd name="T46" fmla="*/ 25 w 89"/>
                <a:gd name="T47" fmla="*/ 22 h 75"/>
                <a:gd name="T48" fmla="*/ 23 w 89"/>
                <a:gd name="T49" fmla="*/ 17 h 75"/>
                <a:gd name="T50" fmla="*/ 24 w 89"/>
                <a:gd name="T51" fmla="*/ 18 h 75"/>
                <a:gd name="T52" fmla="*/ 24 w 89"/>
                <a:gd name="T53" fmla="*/ 18 h 75"/>
                <a:gd name="T54" fmla="*/ 24 w 89"/>
                <a:gd name="T55" fmla="*/ 19 h 75"/>
                <a:gd name="T56" fmla="*/ 24 w 89"/>
                <a:gd name="T57" fmla="*/ 20 h 75"/>
                <a:gd name="T58" fmla="*/ 24 w 89"/>
                <a:gd name="T59" fmla="*/ 20 h 75"/>
                <a:gd name="T60" fmla="*/ 24 w 89"/>
                <a:gd name="T61" fmla="*/ 20 h 75"/>
                <a:gd name="T62" fmla="*/ 27 w 89"/>
                <a:gd name="T63" fmla="*/ 27 h 75"/>
                <a:gd name="T64" fmla="*/ 27 w 89"/>
                <a:gd name="T65" fmla="*/ 27 h 75"/>
                <a:gd name="T66" fmla="*/ 27 w 89"/>
                <a:gd name="T67" fmla="*/ 27 h 75"/>
                <a:gd name="T68" fmla="*/ 27 w 89"/>
                <a:gd name="T69" fmla="*/ 28 h 75"/>
                <a:gd name="T70" fmla="*/ 27 w 89"/>
                <a:gd name="T71" fmla="*/ 28 h 75"/>
                <a:gd name="T72" fmla="*/ 27 w 89"/>
                <a:gd name="T73" fmla="*/ 27 h 75"/>
                <a:gd name="T74" fmla="*/ 18 w 89"/>
                <a:gd name="T75" fmla="*/ 2 h 75"/>
                <a:gd name="T76" fmla="*/ 18 w 89"/>
                <a:gd name="T77" fmla="*/ 2 h 75"/>
                <a:gd name="T78" fmla="*/ 18 w 89"/>
                <a:gd name="T79" fmla="*/ 4 h 75"/>
                <a:gd name="T80" fmla="*/ 35 w 89"/>
                <a:gd name="T81" fmla="*/ 67 h 75"/>
                <a:gd name="T82" fmla="*/ 39 w 89"/>
                <a:gd name="T83" fmla="*/ 75 h 75"/>
                <a:gd name="T84" fmla="*/ 58 w 89"/>
                <a:gd name="T85" fmla="*/ 41 h 75"/>
                <a:gd name="T86" fmla="*/ 63 w 89"/>
                <a:gd name="T87" fmla="*/ 41 h 75"/>
                <a:gd name="T88" fmla="*/ 63 w 89"/>
                <a:gd name="T89" fmla="*/ 41 h 75"/>
                <a:gd name="T90" fmla="*/ 25 w 89"/>
                <a:gd name="T91" fmla="*/ 21 h 75"/>
                <a:gd name="T92" fmla="*/ 25 w 89"/>
                <a:gd name="T93" fmla="*/ 21 h 75"/>
                <a:gd name="T94" fmla="*/ 25 w 89"/>
                <a:gd name="T95" fmla="*/ 22 h 75"/>
                <a:gd name="T96" fmla="*/ 61 w 89"/>
                <a:gd name="T97" fmla="*/ 22 h 75"/>
                <a:gd name="T98" fmla="*/ 46 w 89"/>
                <a:gd name="T99" fmla="*/ 31 h 75"/>
                <a:gd name="T100" fmla="*/ 64 w 89"/>
                <a:gd name="T101" fmla="*/ 31 h 75"/>
                <a:gd name="T102" fmla="*/ 64 w 89"/>
                <a:gd name="T103" fmla="*/ 31 h 75"/>
                <a:gd name="T104" fmla="*/ 81 w 89"/>
                <a:gd name="T105" fmla="*/ 2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75">
                  <a:moveTo>
                    <a:pt x="32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43" y="39"/>
                    <a:pt x="43" y="37"/>
                    <a:pt x="42" y="36"/>
                  </a:cubicBezTo>
                  <a:cubicBezTo>
                    <a:pt x="38" y="36"/>
                    <a:pt x="34" y="36"/>
                    <a:pt x="30" y="36"/>
                  </a:cubicBezTo>
                  <a:cubicBezTo>
                    <a:pt x="31" y="37"/>
                    <a:pt x="31" y="39"/>
                    <a:pt x="32" y="41"/>
                  </a:cubicBezTo>
                  <a:close/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5"/>
                    <a:pt x="19" y="5"/>
                  </a:cubicBezTo>
                  <a:cubicBezTo>
                    <a:pt x="20" y="8"/>
                    <a:pt x="21" y="10"/>
                    <a:pt x="22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5" y="24"/>
                    <a:pt x="81" y="34"/>
                    <a:pt x="77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8"/>
                    <a:pt x="35" y="51"/>
                    <a:pt x="36" y="54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2" y="54"/>
                    <a:pt x="30" y="50"/>
                    <a:pt x="29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4" y="32"/>
                    <a:pt x="19" y="18"/>
                    <a:pt x="14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67" y="63"/>
                  </a:moveTo>
                  <a:cubicBezTo>
                    <a:pt x="69" y="63"/>
                    <a:pt x="71" y="65"/>
                    <a:pt x="71" y="67"/>
                  </a:cubicBezTo>
                  <a:cubicBezTo>
                    <a:pt x="71" y="69"/>
                    <a:pt x="69" y="70"/>
                    <a:pt x="67" y="70"/>
                  </a:cubicBezTo>
                  <a:cubicBezTo>
                    <a:pt x="65" y="70"/>
                    <a:pt x="63" y="69"/>
                    <a:pt x="63" y="67"/>
                  </a:cubicBezTo>
                  <a:cubicBezTo>
                    <a:pt x="63" y="65"/>
                    <a:pt x="65" y="63"/>
                    <a:pt x="67" y="63"/>
                  </a:cubicBezTo>
                  <a:close/>
                  <a:moveTo>
                    <a:pt x="67" y="59"/>
                  </a:moveTo>
                  <a:cubicBezTo>
                    <a:pt x="71" y="59"/>
                    <a:pt x="75" y="62"/>
                    <a:pt x="75" y="67"/>
                  </a:cubicBezTo>
                  <a:cubicBezTo>
                    <a:pt x="75" y="71"/>
                    <a:pt x="71" y="75"/>
                    <a:pt x="67" y="75"/>
                  </a:cubicBezTo>
                  <a:cubicBezTo>
                    <a:pt x="63" y="75"/>
                    <a:pt x="59" y="71"/>
                    <a:pt x="59" y="67"/>
                  </a:cubicBezTo>
                  <a:cubicBezTo>
                    <a:pt x="59" y="62"/>
                    <a:pt x="63" y="59"/>
                    <a:pt x="67" y="59"/>
                  </a:cubicBezTo>
                  <a:close/>
                  <a:moveTo>
                    <a:pt x="25" y="21"/>
                  </a:moveTo>
                  <a:cubicBezTo>
                    <a:pt x="25" y="21"/>
                    <a:pt x="25" y="21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lose/>
                  <a:moveTo>
                    <a:pt x="25" y="22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0" y="22"/>
                    <a:pt x="35" y="22"/>
                    <a:pt x="40" y="22"/>
                  </a:cubicBezTo>
                  <a:cubicBezTo>
                    <a:pt x="40" y="21"/>
                    <a:pt x="40" y="19"/>
                    <a:pt x="40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23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27" y="27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9"/>
                    <a:pt x="28" y="30"/>
                    <a:pt x="28" y="31"/>
                  </a:cubicBezTo>
                  <a:cubicBezTo>
                    <a:pt x="33" y="31"/>
                    <a:pt x="37" y="31"/>
                    <a:pt x="42" y="31"/>
                  </a:cubicBezTo>
                  <a:cubicBezTo>
                    <a:pt x="41" y="30"/>
                    <a:pt x="41" y="28"/>
                    <a:pt x="41" y="27"/>
                  </a:cubicBezTo>
                  <a:cubicBezTo>
                    <a:pt x="36" y="27"/>
                    <a:pt x="31" y="27"/>
                    <a:pt x="27" y="27"/>
                  </a:cubicBezTo>
                  <a:close/>
                  <a:moveTo>
                    <a:pt x="17" y="0"/>
                  </a:moveTo>
                  <a:cubicBezTo>
                    <a:pt x="17" y="0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lose/>
                  <a:moveTo>
                    <a:pt x="18" y="4"/>
                  </a:moveTo>
                  <a:cubicBezTo>
                    <a:pt x="18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39" y="63"/>
                  </a:moveTo>
                  <a:cubicBezTo>
                    <a:pt x="41" y="63"/>
                    <a:pt x="42" y="65"/>
                    <a:pt x="42" y="67"/>
                  </a:cubicBezTo>
                  <a:cubicBezTo>
                    <a:pt x="42" y="69"/>
                    <a:pt x="41" y="70"/>
                    <a:pt x="39" y="70"/>
                  </a:cubicBezTo>
                  <a:cubicBezTo>
                    <a:pt x="37" y="70"/>
                    <a:pt x="35" y="69"/>
                    <a:pt x="35" y="67"/>
                  </a:cubicBezTo>
                  <a:cubicBezTo>
                    <a:pt x="35" y="65"/>
                    <a:pt x="37" y="63"/>
                    <a:pt x="39" y="63"/>
                  </a:cubicBezTo>
                  <a:close/>
                  <a:moveTo>
                    <a:pt x="39" y="59"/>
                  </a:moveTo>
                  <a:cubicBezTo>
                    <a:pt x="43" y="59"/>
                    <a:pt x="46" y="62"/>
                    <a:pt x="46" y="67"/>
                  </a:cubicBezTo>
                  <a:cubicBezTo>
                    <a:pt x="46" y="71"/>
                    <a:pt x="43" y="75"/>
                    <a:pt x="39" y="75"/>
                  </a:cubicBezTo>
                  <a:cubicBezTo>
                    <a:pt x="34" y="75"/>
                    <a:pt x="31" y="71"/>
                    <a:pt x="31" y="67"/>
                  </a:cubicBezTo>
                  <a:cubicBezTo>
                    <a:pt x="31" y="62"/>
                    <a:pt x="34" y="59"/>
                    <a:pt x="39" y="59"/>
                  </a:cubicBezTo>
                  <a:close/>
                  <a:moveTo>
                    <a:pt x="47" y="41"/>
                  </a:moveTo>
                  <a:cubicBezTo>
                    <a:pt x="58" y="41"/>
                    <a:pt x="58" y="41"/>
                    <a:pt x="58" y="41"/>
                  </a:cubicBezTo>
                  <a:cubicBezTo>
                    <a:pt x="58" y="39"/>
                    <a:pt x="59" y="37"/>
                    <a:pt x="59" y="36"/>
                  </a:cubicBezTo>
                  <a:cubicBezTo>
                    <a:pt x="55" y="36"/>
                    <a:pt x="51" y="36"/>
                    <a:pt x="47" y="36"/>
                  </a:cubicBezTo>
                  <a:cubicBezTo>
                    <a:pt x="47" y="37"/>
                    <a:pt x="47" y="39"/>
                    <a:pt x="47" y="41"/>
                  </a:cubicBezTo>
                  <a:close/>
                  <a:moveTo>
                    <a:pt x="63" y="41"/>
                  </a:moveTo>
                  <a:cubicBezTo>
                    <a:pt x="74" y="41"/>
                    <a:pt x="74" y="41"/>
                    <a:pt x="74" y="41"/>
                  </a:cubicBezTo>
                  <a:cubicBezTo>
                    <a:pt x="75" y="39"/>
                    <a:pt x="75" y="37"/>
                    <a:pt x="76" y="36"/>
                  </a:cubicBezTo>
                  <a:cubicBezTo>
                    <a:pt x="72" y="36"/>
                    <a:pt x="68" y="36"/>
                    <a:pt x="63" y="36"/>
                  </a:cubicBezTo>
                  <a:cubicBezTo>
                    <a:pt x="63" y="37"/>
                    <a:pt x="63" y="39"/>
                    <a:pt x="63" y="41"/>
                  </a:cubicBezTo>
                  <a:close/>
                  <a:moveTo>
                    <a:pt x="27" y="27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lose/>
                  <a:moveTo>
                    <a:pt x="25" y="21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lose/>
                  <a:moveTo>
                    <a:pt x="25" y="22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44" y="17"/>
                  </a:moveTo>
                  <a:cubicBezTo>
                    <a:pt x="44" y="19"/>
                    <a:pt x="45" y="21"/>
                    <a:pt x="45" y="22"/>
                  </a:cubicBezTo>
                  <a:cubicBezTo>
                    <a:pt x="50" y="22"/>
                    <a:pt x="55" y="22"/>
                    <a:pt x="61" y="22"/>
                  </a:cubicBezTo>
                  <a:cubicBezTo>
                    <a:pt x="61" y="21"/>
                    <a:pt x="61" y="19"/>
                    <a:pt x="61" y="17"/>
                  </a:cubicBezTo>
                  <a:cubicBezTo>
                    <a:pt x="44" y="17"/>
                    <a:pt x="44" y="17"/>
                    <a:pt x="44" y="17"/>
                  </a:cubicBezTo>
                  <a:close/>
                  <a:moveTo>
                    <a:pt x="46" y="27"/>
                  </a:moveTo>
                  <a:cubicBezTo>
                    <a:pt x="46" y="28"/>
                    <a:pt x="46" y="30"/>
                    <a:pt x="46" y="31"/>
                  </a:cubicBezTo>
                  <a:cubicBezTo>
                    <a:pt x="51" y="31"/>
                    <a:pt x="55" y="31"/>
                    <a:pt x="59" y="31"/>
                  </a:cubicBezTo>
                  <a:cubicBezTo>
                    <a:pt x="60" y="30"/>
                    <a:pt x="60" y="28"/>
                    <a:pt x="60" y="27"/>
                  </a:cubicBezTo>
                  <a:cubicBezTo>
                    <a:pt x="55" y="27"/>
                    <a:pt x="50" y="27"/>
                    <a:pt x="46" y="27"/>
                  </a:cubicBezTo>
                  <a:close/>
                  <a:moveTo>
                    <a:pt x="64" y="31"/>
                  </a:moveTo>
                  <a:cubicBezTo>
                    <a:pt x="64" y="30"/>
                    <a:pt x="64" y="28"/>
                    <a:pt x="65" y="27"/>
                  </a:cubicBezTo>
                  <a:cubicBezTo>
                    <a:pt x="70" y="27"/>
                    <a:pt x="74" y="27"/>
                    <a:pt x="79" y="27"/>
                  </a:cubicBezTo>
                  <a:cubicBezTo>
                    <a:pt x="78" y="28"/>
                    <a:pt x="78" y="30"/>
                    <a:pt x="77" y="31"/>
                  </a:cubicBezTo>
                  <a:cubicBezTo>
                    <a:pt x="73" y="31"/>
                    <a:pt x="69" y="31"/>
                    <a:pt x="64" y="31"/>
                  </a:cubicBezTo>
                  <a:close/>
                  <a:moveTo>
                    <a:pt x="65" y="22"/>
                  </a:moveTo>
                  <a:cubicBezTo>
                    <a:pt x="65" y="21"/>
                    <a:pt x="66" y="19"/>
                    <a:pt x="66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9"/>
                    <a:pt x="81" y="21"/>
                    <a:pt x="81" y="22"/>
                  </a:cubicBezTo>
                  <a:cubicBezTo>
                    <a:pt x="76" y="22"/>
                    <a:pt x="71" y="22"/>
                    <a:pt x="65" y="22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095029" y="915566"/>
            <a:ext cx="1085187" cy="1094530"/>
            <a:chOff x="3095029" y="983456"/>
            <a:chExt cx="967979" cy="976313"/>
          </a:xfrm>
        </p:grpSpPr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095029" y="983456"/>
              <a:ext cx="967979" cy="976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3167657" y="1056083"/>
              <a:ext cx="822722" cy="823913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3229569" y="1117996"/>
              <a:ext cx="704850" cy="70604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371255" y="1473993"/>
              <a:ext cx="421481" cy="191691"/>
            </a:xfrm>
            <a:custGeom>
              <a:avLst/>
              <a:gdLst>
                <a:gd name="T0" fmla="*/ 0 w 75"/>
                <a:gd name="T1" fmla="*/ 16 h 34"/>
                <a:gd name="T2" fmla="*/ 7 w 75"/>
                <a:gd name="T3" fmla="*/ 5 h 34"/>
                <a:gd name="T4" fmla="*/ 25 w 75"/>
                <a:gd name="T5" fmla="*/ 0 h 34"/>
                <a:gd name="T6" fmla="*/ 37 w 75"/>
                <a:gd name="T7" fmla="*/ 21 h 34"/>
                <a:gd name="T8" fmla="*/ 50 w 75"/>
                <a:gd name="T9" fmla="*/ 0 h 34"/>
                <a:gd name="T10" fmla="*/ 67 w 75"/>
                <a:gd name="T11" fmla="*/ 5 h 34"/>
                <a:gd name="T12" fmla="*/ 75 w 75"/>
                <a:gd name="T13" fmla="*/ 16 h 34"/>
                <a:gd name="T14" fmla="*/ 75 w 75"/>
                <a:gd name="T15" fmla="*/ 34 h 34"/>
                <a:gd name="T16" fmla="*/ 37 w 75"/>
                <a:gd name="T17" fmla="*/ 34 h 34"/>
                <a:gd name="T18" fmla="*/ 0 w 75"/>
                <a:gd name="T19" fmla="*/ 34 h 34"/>
                <a:gd name="T20" fmla="*/ 0 w 75"/>
                <a:gd name="T21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34">
                  <a:moveTo>
                    <a:pt x="0" y="16"/>
                  </a:moveTo>
                  <a:cubicBezTo>
                    <a:pt x="0" y="11"/>
                    <a:pt x="2" y="7"/>
                    <a:pt x="7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72" y="7"/>
                    <a:pt x="75" y="11"/>
                    <a:pt x="75" y="16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83173" y="1243013"/>
              <a:ext cx="197644" cy="230981"/>
            </a:xfrm>
            <a:custGeom>
              <a:avLst/>
              <a:gdLst>
                <a:gd name="T0" fmla="*/ 17 w 35"/>
                <a:gd name="T1" fmla="*/ 41 h 41"/>
                <a:gd name="T2" fmla="*/ 5 w 35"/>
                <a:gd name="T3" fmla="*/ 32 h 41"/>
                <a:gd name="T4" fmla="*/ 1 w 35"/>
                <a:gd name="T5" fmla="*/ 12 h 41"/>
                <a:gd name="T6" fmla="*/ 17 w 35"/>
                <a:gd name="T7" fmla="*/ 0 h 41"/>
                <a:gd name="T8" fmla="*/ 33 w 35"/>
                <a:gd name="T9" fmla="*/ 12 h 41"/>
                <a:gd name="T10" fmla="*/ 29 w 35"/>
                <a:gd name="T11" fmla="*/ 32 h 41"/>
                <a:gd name="T12" fmla="*/ 17 w 35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1">
                  <a:moveTo>
                    <a:pt x="17" y="41"/>
                  </a:moveTo>
                  <a:cubicBezTo>
                    <a:pt x="12" y="41"/>
                    <a:pt x="8" y="37"/>
                    <a:pt x="5" y="32"/>
                  </a:cubicBezTo>
                  <a:cubicBezTo>
                    <a:pt x="1" y="26"/>
                    <a:pt x="0" y="18"/>
                    <a:pt x="1" y="12"/>
                  </a:cubicBezTo>
                  <a:cubicBezTo>
                    <a:pt x="3" y="5"/>
                    <a:pt x="8" y="0"/>
                    <a:pt x="17" y="0"/>
                  </a:cubicBezTo>
                  <a:cubicBezTo>
                    <a:pt x="26" y="0"/>
                    <a:pt x="31" y="5"/>
                    <a:pt x="33" y="12"/>
                  </a:cubicBezTo>
                  <a:cubicBezTo>
                    <a:pt x="35" y="18"/>
                    <a:pt x="33" y="26"/>
                    <a:pt x="29" y="32"/>
                  </a:cubicBezTo>
                  <a:cubicBezTo>
                    <a:pt x="26" y="37"/>
                    <a:pt x="22" y="41"/>
                    <a:pt x="17" y="41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646288" y="1575196"/>
              <a:ext cx="84535" cy="57150"/>
            </a:xfrm>
            <a:custGeom>
              <a:avLst/>
              <a:gdLst>
                <a:gd name="T0" fmla="*/ 2 w 15"/>
                <a:gd name="T1" fmla="*/ 0 h 10"/>
                <a:gd name="T2" fmla="*/ 14 w 15"/>
                <a:gd name="T3" fmla="*/ 0 h 10"/>
                <a:gd name="T4" fmla="*/ 15 w 15"/>
                <a:gd name="T5" fmla="*/ 2 h 10"/>
                <a:gd name="T6" fmla="*/ 15 w 15"/>
                <a:gd name="T7" fmla="*/ 8 h 10"/>
                <a:gd name="T8" fmla="*/ 14 w 15"/>
                <a:gd name="T9" fmla="*/ 10 h 10"/>
                <a:gd name="T10" fmla="*/ 2 w 15"/>
                <a:gd name="T11" fmla="*/ 10 h 10"/>
                <a:gd name="T12" fmla="*/ 0 w 15"/>
                <a:gd name="T13" fmla="*/ 8 h 10"/>
                <a:gd name="T14" fmla="*/ 0 w 15"/>
                <a:gd name="T15" fmla="*/ 2 h 10"/>
                <a:gd name="T16" fmla="*/ 2 w 15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0">
                  <a:moveTo>
                    <a:pt x="2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10"/>
                    <a:pt x="14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文本框 83"/>
          <p:cNvSpPr txBox="1"/>
          <p:nvPr/>
        </p:nvSpPr>
        <p:spPr>
          <a:xfrm>
            <a:off x="1187624" y="2067694"/>
            <a:ext cx="12157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我是标题</a:t>
            </a:r>
          </a:p>
        </p:txBody>
      </p:sp>
      <p:sp>
        <p:nvSpPr>
          <p:cNvPr id="32" name="文本框 57"/>
          <p:cNvSpPr txBox="1"/>
          <p:nvPr/>
        </p:nvSpPr>
        <p:spPr>
          <a:xfrm>
            <a:off x="3024641" y="2067694"/>
            <a:ext cx="12157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我是标题</a:t>
            </a:r>
          </a:p>
        </p:txBody>
      </p:sp>
      <p:sp>
        <p:nvSpPr>
          <p:cNvPr id="33" name="文本框 58"/>
          <p:cNvSpPr txBox="1"/>
          <p:nvPr/>
        </p:nvSpPr>
        <p:spPr>
          <a:xfrm>
            <a:off x="6770080" y="2067694"/>
            <a:ext cx="12157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我是标题</a:t>
            </a:r>
          </a:p>
        </p:txBody>
      </p:sp>
      <p:sp>
        <p:nvSpPr>
          <p:cNvPr id="34" name="文本框 59"/>
          <p:cNvSpPr txBox="1"/>
          <p:nvPr/>
        </p:nvSpPr>
        <p:spPr>
          <a:xfrm>
            <a:off x="4908873" y="2067694"/>
            <a:ext cx="12157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我是标题</a:t>
            </a:r>
          </a:p>
        </p:txBody>
      </p:sp>
      <p:sp>
        <p:nvSpPr>
          <p:cNvPr id="43" name="文本框 58"/>
          <p:cNvSpPr txBox="1"/>
          <p:nvPr/>
        </p:nvSpPr>
        <p:spPr>
          <a:xfrm>
            <a:off x="1066563" y="2583557"/>
            <a:ext cx="1457463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80000" indent="-1440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58"/>
          <p:cNvSpPr txBox="1"/>
          <p:nvPr/>
        </p:nvSpPr>
        <p:spPr>
          <a:xfrm>
            <a:off x="2933463" y="2583557"/>
            <a:ext cx="1457463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80000" indent="-1440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58"/>
          <p:cNvSpPr txBox="1"/>
          <p:nvPr/>
        </p:nvSpPr>
        <p:spPr>
          <a:xfrm>
            <a:off x="4790838" y="2583557"/>
            <a:ext cx="1457463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80000" indent="-1440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58"/>
          <p:cNvSpPr txBox="1"/>
          <p:nvPr/>
        </p:nvSpPr>
        <p:spPr>
          <a:xfrm>
            <a:off x="6667263" y="2583557"/>
            <a:ext cx="1457463" cy="17927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80000" indent="-1440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00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4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35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50"/>
                            </p:stCondLst>
                            <p:childTnLst>
                              <p:par>
                                <p:cTn id="4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4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50"/>
                            </p:stCondLst>
                            <p:childTnLst>
                              <p:par>
                                <p:cTn id="5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7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200"/>
                            </p:stCondLst>
                            <p:childTnLst>
                              <p:par>
                                <p:cTn id="6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00"/>
                            </p:stCondLst>
                            <p:childTnLst>
                              <p:par>
                                <p:cTn id="7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40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4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200"/>
                            </p:stCondLst>
                            <p:childTnLst>
                              <p:par>
                                <p:cTn id="8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3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5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50"/>
                            </p:stCondLst>
                            <p:childTnLst>
                              <p:par>
                                <p:cTn id="9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50"/>
                            </p:stCondLst>
                            <p:childTnLst>
                              <p:par>
                                <p:cTn id="10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400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4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50"/>
                            </p:stCondLst>
                            <p:childTnLst>
                              <p:par>
                                <p:cTn id="1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4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1" grpId="0"/>
      <p:bldP spid="32" grpId="0"/>
      <p:bldP spid="33" grpId="0"/>
      <p:bldP spid="34" grpId="0"/>
      <p:bldP spid="43" grpId="0"/>
      <p:bldP spid="44" grpId="0"/>
      <p:bldP spid="45" grpId="0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团队合作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562696" y="2704699"/>
            <a:ext cx="1334644" cy="1790299"/>
            <a:chOff x="4562696" y="2704699"/>
            <a:chExt cx="1334644" cy="1790299"/>
          </a:xfrm>
        </p:grpSpPr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4562696" y="2704699"/>
              <a:ext cx="1334644" cy="1790299"/>
            </a:xfrm>
            <a:custGeom>
              <a:avLst/>
              <a:gdLst>
                <a:gd name="T0" fmla="*/ 45 w 723"/>
                <a:gd name="T1" fmla="*/ 753 h 970"/>
                <a:gd name="T2" fmla="*/ 506 w 723"/>
                <a:gd name="T3" fmla="*/ 877 h 970"/>
                <a:gd name="T4" fmla="*/ 630 w 723"/>
                <a:gd name="T5" fmla="*/ 416 h 970"/>
                <a:gd name="T6" fmla="*/ 504 w 723"/>
                <a:gd name="T7" fmla="*/ 291 h 970"/>
                <a:gd name="T8" fmla="*/ 504 w 723"/>
                <a:gd name="T9" fmla="*/ 291 h 970"/>
                <a:gd name="T10" fmla="*/ 0 w 723"/>
                <a:gd name="T11" fmla="*/ 0 h 970"/>
                <a:gd name="T12" fmla="*/ 0 w 723"/>
                <a:gd name="T13" fmla="*/ 582 h 970"/>
                <a:gd name="T14" fmla="*/ 0 w 723"/>
                <a:gd name="T15" fmla="*/ 582 h 970"/>
                <a:gd name="T16" fmla="*/ 45 w 723"/>
                <a:gd name="T17" fmla="*/ 753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45" y="753"/>
                  </a:moveTo>
                  <a:cubicBezTo>
                    <a:pt x="138" y="915"/>
                    <a:pt x="345" y="970"/>
                    <a:pt x="506" y="877"/>
                  </a:cubicBezTo>
                  <a:cubicBezTo>
                    <a:pt x="668" y="784"/>
                    <a:pt x="723" y="577"/>
                    <a:pt x="630" y="416"/>
                  </a:cubicBezTo>
                  <a:cubicBezTo>
                    <a:pt x="599" y="362"/>
                    <a:pt x="555" y="320"/>
                    <a:pt x="504" y="291"/>
                  </a:cubicBezTo>
                  <a:cubicBezTo>
                    <a:pt x="504" y="291"/>
                    <a:pt x="504" y="291"/>
                    <a:pt x="504" y="29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0" y="640"/>
                    <a:pt x="14" y="699"/>
                    <a:pt x="45" y="753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文本框 47"/>
            <p:cNvSpPr txBox="1"/>
            <p:nvPr/>
          </p:nvSpPr>
          <p:spPr>
            <a:xfrm>
              <a:off x="4619870" y="2931790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04</a:t>
              </a:r>
              <a:endParaRPr lang="zh-CN" altLang="en-US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562696" y="914400"/>
            <a:ext cx="1334644" cy="1790299"/>
            <a:chOff x="4562696" y="914400"/>
            <a:chExt cx="1334644" cy="1790299"/>
          </a:xfrm>
        </p:grpSpPr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4562696" y="914400"/>
              <a:ext cx="1334644" cy="1790299"/>
            </a:xfrm>
            <a:custGeom>
              <a:avLst/>
              <a:gdLst>
                <a:gd name="T0" fmla="*/ 630 w 723"/>
                <a:gd name="T1" fmla="*/ 554 h 970"/>
                <a:gd name="T2" fmla="*/ 506 w 723"/>
                <a:gd name="T3" fmla="*/ 93 h 970"/>
                <a:gd name="T4" fmla="*/ 45 w 723"/>
                <a:gd name="T5" fmla="*/ 216 h 970"/>
                <a:gd name="T6" fmla="*/ 0 w 723"/>
                <a:gd name="T7" fmla="*/ 388 h 970"/>
                <a:gd name="T8" fmla="*/ 0 w 723"/>
                <a:gd name="T9" fmla="*/ 388 h 970"/>
                <a:gd name="T10" fmla="*/ 0 w 723"/>
                <a:gd name="T11" fmla="*/ 970 h 970"/>
                <a:gd name="T12" fmla="*/ 504 w 723"/>
                <a:gd name="T13" fmla="*/ 679 h 970"/>
                <a:gd name="T14" fmla="*/ 504 w 723"/>
                <a:gd name="T15" fmla="*/ 679 h 970"/>
                <a:gd name="T16" fmla="*/ 630 w 723"/>
                <a:gd name="T17" fmla="*/ 554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630" y="554"/>
                  </a:moveTo>
                  <a:cubicBezTo>
                    <a:pt x="723" y="393"/>
                    <a:pt x="668" y="186"/>
                    <a:pt x="506" y="93"/>
                  </a:cubicBezTo>
                  <a:cubicBezTo>
                    <a:pt x="345" y="0"/>
                    <a:pt x="138" y="55"/>
                    <a:pt x="45" y="216"/>
                  </a:cubicBezTo>
                  <a:cubicBezTo>
                    <a:pt x="14" y="270"/>
                    <a:pt x="0" y="329"/>
                    <a:pt x="0" y="388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0" y="970"/>
                    <a:pt x="0" y="970"/>
                    <a:pt x="0" y="970"/>
                  </a:cubicBezTo>
                  <a:cubicBezTo>
                    <a:pt x="504" y="679"/>
                    <a:pt x="504" y="679"/>
                    <a:pt x="504" y="679"/>
                  </a:cubicBezTo>
                  <a:cubicBezTo>
                    <a:pt x="504" y="679"/>
                    <a:pt x="504" y="679"/>
                    <a:pt x="504" y="679"/>
                  </a:cubicBezTo>
                  <a:cubicBezTo>
                    <a:pt x="555" y="650"/>
                    <a:pt x="599" y="608"/>
                    <a:pt x="630" y="554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文本框 48"/>
            <p:cNvSpPr txBox="1"/>
            <p:nvPr/>
          </p:nvSpPr>
          <p:spPr>
            <a:xfrm>
              <a:off x="4619870" y="2035404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02</a:t>
              </a:r>
              <a:endParaRPr lang="zh-CN" altLang="en-US" dirty="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28053" y="2704699"/>
            <a:ext cx="1334644" cy="1790299"/>
            <a:chOff x="3228053" y="2704699"/>
            <a:chExt cx="1334644" cy="1790299"/>
          </a:xfrm>
        </p:grpSpPr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3228053" y="2704699"/>
              <a:ext cx="1334644" cy="1790299"/>
            </a:xfrm>
            <a:custGeom>
              <a:avLst/>
              <a:gdLst>
                <a:gd name="T0" fmla="*/ 93 w 723"/>
                <a:gd name="T1" fmla="*/ 416 h 970"/>
                <a:gd name="T2" fmla="*/ 217 w 723"/>
                <a:gd name="T3" fmla="*/ 877 h 970"/>
                <a:gd name="T4" fmla="*/ 678 w 723"/>
                <a:gd name="T5" fmla="*/ 753 h 970"/>
                <a:gd name="T6" fmla="*/ 723 w 723"/>
                <a:gd name="T7" fmla="*/ 582 h 970"/>
                <a:gd name="T8" fmla="*/ 723 w 723"/>
                <a:gd name="T9" fmla="*/ 582 h 970"/>
                <a:gd name="T10" fmla="*/ 723 w 723"/>
                <a:gd name="T11" fmla="*/ 0 h 970"/>
                <a:gd name="T12" fmla="*/ 219 w 723"/>
                <a:gd name="T13" fmla="*/ 291 h 970"/>
                <a:gd name="T14" fmla="*/ 219 w 723"/>
                <a:gd name="T15" fmla="*/ 291 h 970"/>
                <a:gd name="T16" fmla="*/ 93 w 723"/>
                <a:gd name="T17" fmla="*/ 416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93" y="416"/>
                  </a:moveTo>
                  <a:cubicBezTo>
                    <a:pt x="0" y="577"/>
                    <a:pt x="55" y="784"/>
                    <a:pt x="217" y="877"/>
                  </a:cubicBezTo>
                  <a:cubicBezTo>
                    <a:pt x="378" y="970"/>
                    <a:pt x="585" y="915"/>
                    <a:pt x="678" y="753"/>
                  </a:cubicBezTo>
                  <a:cubicBezTo>
                    <a:pt x="709" y="699"/>
                    <a:pt x="723" y="640"/>
                    <a:pt x="723" y="582"/>
                  </a:cubicBezTo>
                  <a:cubicBezTo>
                    <a:pt x="723" y="582"/>
                    <a:pt x="723" y="582"/>
                    <a:pt x="723" y="582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219" y="291"/>
                    <a:pt x="219" y="291"/>
                    <a:pt x="219" y="291"/>
                  </a:cubicBezTo>
                  <a:cubicBezTo>
                    <a:pt x="219" y="291"/>
                    <a:pt x="219" y="291"/>
                    <a:pt x="219" y="291"/>
                  </a:cubicBezTo>
                  <a:cubicBezTo>
                    <a:pt x="168" y="320"/>
                    <a:pt x="124" y="362"/>
                    <a:pt x="93" y="416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文本框 49"/>
            <p:cNvSpPr txBox="1"/>
            <p:nvPr/>
          </p:nvSpPr>
          <p:spPr>
            <a:xfrm>
              <a:off x="4078119" y="2931790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05</a:t>
              </a:r>
              <a:endParaRPr lang="zh-CN" altLang="en-US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228053" y="914400"/>
            <a:ext cx="1334644" cy="1790299"/>
            <a:chOff x="3228053" y="914400"/>
            <a:chExt cx="1334644" cy="1790299"/>
          </a:xfrm>
        </p:grpSpPr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3228053" y="914400"/>
              <a:ext cx="1334644" cy="1790299"/>
            </a:xfrm>
            <a:custGeom>
              <a:avLst/>
              <a:gdLst>
                <a:gd name="T0" fmla="*/ 678 w 723"/>
                <a:gd name="T1" fmla="*/ 216 h 970"/>
                <a:gd name="T2" fmla="*/ 217 w 723"/>
                <a:gd name="T3" fmla="*/ 93 h 970"/>
                <a:gd name="T4" fmla="*/ 93 w 723"/>
                <a:gd name="T5" fmla="*/ 554 h 970"/>
                <a:gd name="T6" fmla="*/ 219 w 723"/>
                <a:gd name="T7" fmla="*/ 679 h 970"/>
                <a:gd name="T8" fmla="*/ 219 w 723"/>
                <a:gd name="T9" fmla="*/ 679 h 970"/>
                <a:gd name="T10" fmla="*/ 723 w 723"/>
                <a:gd name="T11" fmla="*/ 970 h 970"/>
                <a:gd name="T12" fmla="*/ 723 w 723"/>
                <a:gd name="T13" fmla="*/ 388 h 970"/>
                <a:gd name="T14" fmla="*/ 723 w 723"/>
                <a:gd name="T15" fmla="*/ 388 h 970"/>
                <a:gd name="T16" fmla="*/ 678 w 723"/>
                <a:gd name="T17" fmla="*/ 216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3" h="970">
                  <a:moveTo>
                    <a:pt x="678" y="216"/>
                  </a:moveTo>
                  <a:cubicBezTo>
                    <a:pt x="585" y="55"/>
                    <a:pt x="378" y="0"/>
                    <a:pt x="217" y="93"/>
                  </a:cubicBezTo>
                  <a:cubicBezTo>
                    <a:pt x="55" y="186"/>
                    <a:pt x="0" y="393"/>
                    <a:pt x="93" y="554"/>
                  </a:cubicBezTo>
                  <a:cubicBezTo>
                    <a:pt x="124" y="608"/>
                    <a:pt x="168" y="650"/>
                    <a:pt x="219" y="679"/>
                  </a:cubicBezTo>
                  <a:cubicBezTo>
                    <a:pt x="219" y="679"/>
                    <a:pt x="219" y="679"/>
                    <a:pt x="219" y="679"/>
                  </a:cubicBezTo>
                  <a:cubicBezTo>
                    <a:pt x="723" y="970"/>
                    <a:pt x="723" y="970"/>
                    <a:pt x="723" y="970"/>
                  </a:cubicBezTo>
                  <a:cubicBezTo>
                    <a:pt x="723" y="388"/>
                    <a:pt x="723" y="388"/>
                    <a:pt x="723" y="388"/>
                  </a:cubicBezTo>
                  <a:cubicBezTo>
                    <a:pt x="723" y="388"/>
                    <a:pt x="723" y="388"/>
                    <a:pt x="723" y="388"/>
                  </a:cubicBezTo>
                  <a:cubicBezTo>
                    <a:pt x="723" y="329"/>
                    <a:pt x="709" y="270"/>
                    <a:pt x="678" y="216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文本框 59"/>
            <p:cNvSpPr txBox="1"/>
            <p:nvPr/>
          </p:nvSpPr>
          <p:spPr>
            <a:xfrm>
              <a:off x="4078119" y="2035404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2000" dirty="0"/>
                <a:t>01</a:t>
              </a:r>
              <a:endParaRPr lang="zh-CN" altLang="en-US" sz="2000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692776" y="2080341"/>
            <a:ext cx="1869920" cy="1246351"/>
            <a:chOff x="2692776" y="2080341"/>
            <a:chExt cx="1869920" cy="1246351"/>
          </a:xfrm>
        </p:grpSpPr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2692776" y="2080341"/>
              <a:ext cx="1869920" cy="1246351"/>
            </a:xfrm>
            <a:custGeom>
              <a:avLst/>
              <a:gdLst>
                <a:gd name="T0" fmla="*/ 338 w 1013"/>
                <a:gd name="T1" fmla="*/ 0 h 675"/>
                <a:gd name="T2" fmla="*/ 0 w 1013"/>
                <a:gd name="T3" fmla="*/ 338 h 675"/>
                <a:gd name="T4" fmla="*/ 338 w 1013"/>
                <a:gd name="T5" fmla="*/ 675 h 675"/>
                <a:gd name="T6" fmla="*/ 509 w 1013"/>
                <a:gd name="T7" fmla="*/ 629 h 675"/>
                <a:gd name="T8" fmla="*/ 509 w 1013"/>
                <a:gd name="T9" fmla="*/ 629 h 675"/>
                <a:gd name="T10" fmla="*/ 1013 w 1013"/>
                <a:gd name="T11" fmla="*/ 338 h 675"/>
                <a:gd name="T12" fmla="*/ 509 w 1013"/>
                <a:gd name="T13" fmla="*/ 47 h 675"/>
                <a:gd name="T14" fmla="*/ 509 w 1013"/>
                <a:gd name="T15" fmla="*/ 47 h 675"/>
                <a:gd name="T16" fmla="*/ 338 w 1013"/>
                <a:gd name="T17" fmla="*/ 0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675">
                  <a:moveTo>
                    <a:pt x="338" y="0"/>
                  </a:moveTo>
                  <a:cubicBezTo>
                    <a:pt x="152" y="0"/>
                    <a:pt x="0" y="151"/>
                    <a:pt x="0" y="338"/>
                  </a:cubicBezTo>
                  <a:cubicBezTo>
                    <a:pt x="0" y="524"/>
                    <a:pt x="152" y="675"/>
                    <a:pt x="338" y="675"/>
                  </a:cubicBezTo>
                  <a:cubicBezTo>
                    <a:pt x="400" y="675"/>
                    <a:pt x="459" y="658"/>
                    <a:pt x="509" y="629"/>
                  </a:cubicBezTo>
                  <a:cubicBezTo>
                    <a:pt x="509" y="629"/>
                    <a:pt x="509" y="629"/>
                    <a:pt x="509" y="629"/>
                  </a:cubicBezTo>
                  <a:cubicBezTo>
                    <a:pt x="1013" y="338"/>
                    <a:pt x="1013" y="338"/>
                    <a:pt x="1013" y="338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459" y="17"/>
                    <a:pt x="400" y="0"/>
                    <a:pt x="338" y="0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文本框 61"/>
            <p:cNvSpPr txBox="1"/>
            <p:nvPr/>
          </p:nvSpPr>
          <p:spPr>
            <a:xfrm>
              <a:off x="3798355" y="2499742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06</a:t>
              </a:r>
              <a:endParaRPr lang="zh-CN" altLang="en-US" dirty="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62696" y="2080341"/>
            <a:ext cx="1869920" cy="1246351"/>
            <a:chOff x="4562696" y="2080341"/>
            <a:chExt cx="1869920" cy="1246351"/>
          </a:xfrm>
        </p:grpSpPr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4562696" y="2080341"/>
              <a:ext cx="1869920" cy="1246351"/>
            </a:xfrm>
            <a:custGeom>
              <a:avLst/>
              <a:gdLst>
                <a:gd name="T0" fmla="*/ 675 w 1013"/>
                <a:gd name="T1" fmla="*/ 675 h 675"/>
                <a:gd name="T2" fmla="*/ 1013 w 1013"/>
                <a:gd name="T3" fmla="*/ 338 h 675"/>
                <a:gd name="T4" fmla="*/ 675 w 1013"/>
                <a:gd name="T5" fmla="*/ 0 h 675"/>
                <a:gd name="T6" fmla="*/ 504 w 1013"/>
                <a:gd name="T7" fmla="*/ 47 h 675"/>
                <a:gd name="T8" fmla="*/ 504 w 1013"/>
                <a:gd name="T9" fmla="*/ 47 h 675"/>
                <a:gd name="T10" fmla="*/ 0 w 1013"/>
                <a:gd name="T11" fmla="*/ 338 h 675"/>
                <a:gd name="T12" fmla="*/ 504 w 1013"/>
                <a:gd name="T13" fmla="*/ 629 h 675"/>
                <a:gd name="T14" fmla="*/ 504 w 1013"/>
                <a:gd name="T15" fmla="*/ 629 h 675"/>
                <a:gd name="T16" fmla="*/ 675 w 1013"/>
                <a:gd name="T17" fmla="*/ 675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3" h="675">
                  <a:moveTo>
                    <a:pt x="675" y="675"/>
                  </a:moveTo>
                  <a:cubicBezTo>
                    <a:pt x="861" y="675"/>
                    <a:pt x="1013" y="524"/>
                    <a:pt x="1013" y="338"/>
                  </a:cubicBezTo>
                  <a:cubicBezTo>
                    <a:pt x="1013" y="151"/>
                    <a:pt x="861" y="0"/>
                    <a:pt x="675" y="0"/>
                  </a:cubicBezTo>
                  <a:cubicBezTo>
                    <a:pt x="613" y="0"/>
                    <a:pt x="554" y="17"/>
                    <a:pt x="504" y="47"/>
                  </a:cubicBezTo>
                  <a:cubicBezTo>
                    <a:pt x="504" y="47"/>
                    <a:pt x="504" y="47"/>
                    <a:pt x="504" y="47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504" y="629"/>
                    <a:pt x="504" y="629"/>
                    <a:pt x="504" y="629"/>
                  </a:cubicBezTo>
                  <a:cubicBezTo>
                    <a:pt x="504" y="629"/>
                    <a:pt x="504" y="629"/>
                    <a:pt x="504" y="629"/>
                  </a:cubicBezTo>
                  <a:cubicBezTo>
                    <a:pt x="554" y="658"/>
                    <a:pt x="613" y="675"/>
                    <a:pt x="675" y="675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文本框 62"/>
            <p:cNvSpPr txBox="1"/>
            <p:nvPr/>
          </p:nvSpPr>
          <p:spPr>
            <a:xfrm>
              <a:off x="4857764" y="2499742"/>
              <a:ext cx="398186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>
                      <a:alpha val="44000"/>
                    </a:schemeClr>
                  </a:solidFill>
                  <a:latin typeface="+mj-lt"/>
                  <a:ea typeface="Microsoft YaHei UI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/>
                <a:t>03</a:t>
              </a:r>
              <a:endParaRPr lang="zh-CN" altLang="en-US" dirty="0"/>
            </a:p>
          </p:txBody>
        </p:sp>
      </p:grpSp>
      <p:sp>
        <p:nvSpPr>
          <p:cNvPr id="19" name="Freeform 910"/>
          <p:cNvSpPr>
            <a:spLocks/>
          </p:cNvSpPr>
          <p:nvPr/>
        </p:nvSpPr>
        <p:spPr bwMode="auto">
          <a:xfrm>
            <a:off x="3810842" y="1170420"/>
            <a:ext cx="247910" cy="250150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307"/>
          <p:cNvSpPr>
            <a:spLocks noChangeAspect="1" noEditPoints="1"/>
          </p:cNvSpPr>
          <p:nvPr/>
        </p:nvSpPr>
        <p:spPr bwMode="auto">
          <a:xfrm>
            <a:off x="2877728" y="2576585"/>
            <a:ext cx="188960" cy="276052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66"/>
          <p:cNvSpPr>
            <a:spLocks noChangeAspect="1" noEditPoints="1"/>
          </p:cNvSpPr>
          <p:nvPr/>
        </p:nvSpPr>
        <p:spPr bwMode="auto">
          <a:xfrm>
            <a:off x="3809824" y="3958034"/>
            <a:ext cx="236614" cy="259242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" name="组合 21"/>
          <p:cNvGrpSpPr>
            <a:grpSpLocks noChangeAspect="1"/>
          </p:cNvGrpSpPr>
          <p:nvPr/>
        </p:nvGrpSpPr>
        <p:grpSpPr>
          <a:xfrm>
            <a:off x="5057290" y="3977921"/>
            <a:ext cx="256336" cy="219468"/>
            <a:chOff x="2162176" y="-104775"/>
            <a:chExt cx="1655763" cy="1417638"/>
          </a:xfrm>
          <a:solidFill>
            <a:schemeClr val="bg1"/>
          </a:solidFill>
        </p:grpSpPr>
        <p:sp>
          <p:nvSpPr>
            <p:cNvPr id="23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6023890" y="2581275"/>
            <a:ext cx="276052" cy="209788"/>
            <a:chOff x="10004425" y="1971676"/>
            <a:chExt cx="1593850" cy="1211262"/>
          </a:xfrm>
          <a:solidFill>
            <a:schemeClr val="bg1"/>
          </a:solidFill>
        </p:grpSpPr>
        <p:sp>
          <p:nvSpPr>
            <p:cNvPr id="26" name="Freeform 267"/>
            <p:cNvSpPr>
              <a:spLocks/>
            </p:cNvSpPr>
            <p:nvPr/>
          </p:nvSpPr>
          <p:spPr bwMode="auto">
            <a:xfrm>
              <a:off x="10004425" y="1971676"/>
              <a:ext cx="1535113" cy="688975"/>
            </a:xfrm>
            <a:custGeom>
              <a:avLst/>
              <a:gdLst>
                <a:gd name="T0" fmla="*/ 480 w 967"/>
                <a:gd name="T1" fmla="*/ 434 h 434"/>
                <a:gd name="T2" fmla="*/ 0 w 967"/>
                <a:gd name="T3" fmla="*/ 217 h 434"/>
                <a:gd name="T4" fmla="*/ 492 w 967"/>
                <a:gd name="T5" fmla="*/ 0 h 434"/>
                <a:gd name="T6" fmla="*/ 967 w 967"/>
                <a:gd name="T7" fmla="*/ 212 h 434"/>
                <a:gd name="T8" fmla="*/ 480 w 967"/>
                <a:gd name="T9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68"/>
            <p:cNvSpPr>
              <a:spLocks noChangeArrowheads="1"/>
            </p:cNvSpPr>
            <p:nvPr/>
          </p:nvSpPr>
          <p:spPr bwMode="auto">
            <a:xfrm>
              <a:off x="11474450" y="2297113"/>
              <a:ext cx="46038" cy="503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269"/>
            <p:cNvSpPr>
              <a:spLocks noChangeArrowheads="1"/>
            </p:cNvSpPr>
            <p:nvPr/>
          </p:nvSpPr>
          <p:spPr bwMode="auto">
            <a:xfrm>
              <a:off x="11422063" y="2743201"/>
              <a:ext cx="150813" cy="150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0"/>
            <p:cNvSpPr>
              <a:spLocks/>
            </p:cNvSpPr>
            <p:nvPr/>
          </p:nvSpPr>
          <p:spPr bwMode="auto">
            <a:xfrm>
              <a:off x="11404600" y="2822576"/>
              <a:ext cx="107950" cy="336550"/>
            </a:xfrm>
            <a:custGeom>
              <a:avLst/>
              <a:gdLst>
                <a:gd name="T0" fmla="*/ 16 w 29"/>
                <a:gd name="T1" fmla="*/ 5 h 90"/>
                <a:gd name="T2" fmla="*/ 6 w 29"/>
                <a:gd name="T3" fmla="*/ 90 h 90"/>
                <a:gd name="T4" fmla="*/ 29 w 29"/>
                <a:gd name="T5" fmla="*/ 90 h 90"/>
                <a:gd name="T6" fmla="*/ 29 w 29"/>
                <a:gd name="T7" fmla="*/ 0 h 90"/>
                <a:gd name="T8" fmla="*/ 16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1"/>
            <p:cNvSpPr>
              <a:spLocks/>
            </p:cNvSpPr>
            <p:nvPr/>
          </p:nvSpPr>
          <p:spPr bwMode="auto">
            <a:xfrm>
              <a:off x="11490325" y="2822576"/>
              <a:ext cx="107950" cy="336550"/>
            </a:xfrm>
            <a:custGeom>
              <a:avLst/>
              <a:gdLst>
                <a:gd name="T0" fmla="*/ 13 w 29"/>
                <a:gd name="T1" fmla="*/ 5 h 90"/>
                <a:gd name="T2" fmla="*/ 23 w 29"/>
                <a:gd name="T3" fmla="*/ 90 h 90"/>
                <a:gd name="T4" fmla="*/ 0 w 29"/>
                <a:gd name="T5" fmla="*/ 90 h 90"/>
                <a:gd name="T6" fmla="*/ 0 w 29"/>
                <a:gd name="T7" fmla="*/ 0 h 90"/>
                <a:gd name="T8" fmla="*/ 13 w 29"/>
                <a:gd name="T9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2"/>
            <p:cNvSpPr>
              <a:spLocks/>
            </p:cNvSpPr>
            <p:nvPr/>
          </p:nvSpPr>
          <p:spPr bwMode="auto">
            <a:xfrm>
              <a:off x="10309225" y="2522538"/>
              <a:ext cx="889000" cy="660400"/>
            </a:xfrm>
            <a:custGeom>
              <a:avLst/>
              <a:gdLst>
                <a:gd name="T0" fmla="*/ 237 w 237"/>
                <a:gd name="T1" fmla="*/ 0 h 176"/>
                <a:gd name="T2" fmla="*/ 118 w 237"/>
                <a:gd name="T3" fmla="*/ 55 h 176"/>
                <a:gd name="T4" fmla="*/ 0 w 237"/>
                <a:gd name="T5" fmla="*/ 0 h 176"/>
                <a:gd name="T6" fmla="*/ 0 w 237"/>
                <a:gd name="T7" fmla="*/ 136 h 176"/>
                <a:gd name="T8" fmla="*/ 115 w 237"/>
                <a:gd name="T9" fmla="*/ 176 h 176"/>
                <a:gd name="T10" fmla="*/ 115 w 237"/>
                <a:gd name="T11" fmla="*/ 176 h 176"/>
                <a:gd name="T12" fmla="*/ 118 w 237"/>
                <a:gd name="T13" fmla="*/ 176 h 176"/>
                <a:gd name="T14" fmla="*/ 122 w 237"/>
                <a:gd name="T15" fmla="*/ 176 h 176"/>
                <a:gd name="T16" fmla="*/ 122 w 237"/>
                <a:gd name="T17" fmla="*/ 176 h 176"/>
                <a:gd name="T18" fmla="*/ 237 w 237"/>
                <a:gd name="T19" fmla="*/ 136 h 176"/>
                <a:gd name="T20" fmla="*/ 237 w 237"/>
                <a:gd name="T2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Freeform 63"/>
          <p:cNvSpPr>
            <a:spLocks noChangeAspect="1" noEditPoints="1"/>
          </p:cNvSpPr>
          <p:nvPr/>
        </p:nvSpPr>
        <p:spPr bwMode="auto">
          <a:xfrm>
            <a:off x="5140978" y="1111698"/>
            <a:ext cx="236616" cy="268752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文本框 83"/>
          <p:cNvSpPr txBox="1"/>
          <p:nvPr/>
        </p:nvSpPr>
        <p:spPr>
          <a:xfrm>
            <a:off x="3120747" y="2532747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文本框 83"/>
          <p:cNvSpPr txBox="1"/>
          <p:nvPr/>
        </p:nvSpPr>
        <p:spPr>
          <a:xfrm>
            <a:off x="3649228" y="1540778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文本框 83"/>
          <p:cNvSpPr txBox="1"/>
          <p:nvPr/>
        </p:nvSpPr>
        <p:spPr>
          <a:xfrm>
            <a:off x="4879381" y="1540778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文本框 83"/>
          <p:cNvSpPr txBox="1"/>
          <p:nvPr/>
        </p:nvSpPr>
        <p:spPr>
          <a:xfrm>
            <a:off x="3649228" y="3530087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文本框 83"/>
          <p:cNvSpPr txBox="1"/>
          <p:nvPr/>
        </p:nvSpPr>
        <p:spPr>
          <a:xfrm>
            <a:off x="4879381" y="3530087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文本框 83"/>
          <p:cNvSpPr txBox="1"/>
          <p:nvPr/>
        </p:nvSpPr>
        <p:spPr>
          <a:xfrm>
            <a:off x="5336720" y="2541486"/>
            <a:ext cx="677108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spc="3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文本框 58"/>
          <p:cNvSpPr txBox="1"/>
          <p:nvPr/>
        </p:nvSpPr>
        <p:spPr>
          <a:xfrm>
            <a:off x="1120776" y="2485485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58"/>
          <p:cNvSpPr txBox="1"/>
          <p:nvPr/>
        </p:nvSpPr>
        <p:spPr>
          <a:xfrm>
            <a:off x="2034689" y="776262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58"/>
          <p:cNvSpPr txBox="1"/>
          <p:nvPr/>
        </p:nvSpPr>
        <p:spPr>
          <a:xfrm>
            <a:off x="1977856" y="4197389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58"/>
          <p:cNvSpPr txBox="1"/>
          <p:nvPr/>
        </p:nvSpPr>
        <p:spPr>
          <a:xfrm>
            <a:off x="6608559" y="2485485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8"/>
          <p:cNvSpPr txBox="1"/>
          <p:nvPr/>
        </p:nvSpPr>
        <p:spPr>
          <a:xfrm>
            <a:off x="5650264" y="776262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8"/>
          <p:cNvSpPr txBox="1"/>
          <p:nvPr/>
        </p:nvSpPr>
        <p:spPr>
          <a:xfrm>
            <a:off x="5722272" y="4197389"/>
            <a:ext cx="1442016" cy="3415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90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10"/>
                            </p:stCondLst>
                            <p:childTnLst>
                              <p:par>
                                <p:cTn id="52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12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6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6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70"/>
                            </p:stCondLst>
                            <p:childTnLst>
                              <p:par>
                                <p:cTn id="69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5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25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2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2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30"/>
                            </p:stCondLst>
                            <p:childTnLst>
                              <p:par>
                                <p:cTn id="86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5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125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78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280"/>
                            </p:stCondLst>
                            <p:childTnLst>
                              <p:par>
                                <p:cTn id="9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290"/>
                            </p:stCondLst>
                            <p:childTnLst>
                              <p:par>
                                <p:cTn id="103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5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125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4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4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50"/>
                            </p:stCondLst>
                            <p:childTnLst>
                              <p:par>
                                <p:cTn id="120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2" dur="12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800"/>
                            </p:stCondLst>
                            <p:childTnLst>
                              <p:par>
                                <p:cTn id="1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93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310"/>
                            </p:stCondLst>
                            <p:childTnLst>
                              <p:par>
                                <p:cTn id="137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5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125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06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32" grpId="0" animBg="1"/>
      <p:bldP spid="32" grpId="1" animBg="1"/>
      <p:bldP spid="37" grpId="0"/>
      <p:bldP spid="39" grpId="0"/>
      <p:bldP spid="40" grpId="0"/>
      <p:bldP spid="42" grpId="0"/>
      <p:bldP spid="43" grpId="0"/>
      <p:bldP spid="44" grpId="0"/>
      <p:bldP spid="45" grpId="0"/>
      <p:bldP spid="47" grpId="0"/>
      <p:bldP spid="49" grpId="0"/>
      <p:bldP spid="50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7584" y="2215524"/>
            <a:ext cx="1050759" cy="105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椭圆 11"/>
          <p:cNvSpPr/>
          <p:nvPr/>
        </p:nvSpPr>
        <p:spPr>
          <a:xfrm>
            <a:off x="539552" y="1203598"/>
            <a:ext cx="3144526" cy="3144526"/>
          </a:xfrm>
          <a:prstGeom prst="ellipse">
            <a:avLst/>
          </a:prstGeom>
          <a:noFill/>
          <a:ln w="12700">
            <a:solidFill>
              <a:srgbClr val="03689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50702" y="1514748"/>
            <a:ext cx="2522226" cy="2522226"/>
          </a:xfrm>
          <a:prstGeom prst="ellipse">
            <a:avLst/>
          </a:prstGeom>
          <a:noFill/>
          <a:ln w="28575">
            <a:solidFill>
              <a:srgbClr val="66CEF6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80902" y="1844948"/>
            <a:ext cx="1861826" cy="1861826"/>
          </a:xfrm>
          <a:prstGeom prst="ellipse">
            <a:avLst/>
          </a:prstGeom>
          <a:noFill/>
          <a:ln w="57150">
            <a:solidFill>
              <a:srgbClr val="5DBAFF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465070" y="2156098"/>
            <a:ext cx="1266508" cy="1266508"/>
          </a:xfrm>
          <a:prstGeom prst="ellipse">
            <a:avLst/>
          </a:prstGeom>
          <a:noFill/>
          <a:ln w="76200">
            <a:solidFill>
              <a:srgbClr val="008FC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17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539571" y="1843269"/>
            <a:ext cx="3272789" cy="478194"/>
            <a:chOff x="4539571" y="2329441"/>
            <a:chExt cx="3272789" cy="478194"/>
          </a:xfrm>
        </p:grpSpPr>
        <p:sp>
          <p:nvSpPr>
            <p:cNvPr id="22" name="Rectangle 88"/>
            <p:cNvSpPr>
              <a:spLocks noChangeArrowheads="1"/>
            </p:cNvSpPr>
            <p:nvPr/>
          </p:nvSpPr>
          <p:spPr bwMode="auto">
            <a:xfrm>
              <a:off x="4539571" y="2390039"/>
              <a:ext cx="608493" cy="358316"/>
            </a:xfrm>
            <a:prstGeom prst="rect">
              <a:avLst/>
            </a:prstGeom>
            <a:solidFill>
              <a:srgbClr val="5DBAF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zh-CN" altLang="en-US" sz="4000" b="1">
                <a:latin typeface="Arial" charset="0"/>
                <a:ea typeface="宋体" charset="-122"/>
              </a:endParaRPr>
            </a:p>
          </p:txBody>
        </p:sp>
        <p:sp>
          <p:nvSpPr>
            <p:cNvPr id="23" name="AutoShape 89"/>
            <p:cNvSpPr>
              <a:spLocks noChangeArrowheads="1"/>
            </p:cNvSpPr>
            <p:nvPr/>
          </p:nvSpPr>
          <p:spPr bwMode="auto">
            <a:xfrm>
              <a:off x="5148064" y="2329441"/>
              <a:ext cx="2664296" cy="4781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5DBA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24" name="Rectangle 91"/>
          <p:cNvSpPr>
            <a:spLocks noChangeArrowheads="1"/>
          </p:cNvSpPr>
          <p:nvPr/>
        </p:nvSpPr>
        <p:spPr bwMode="auto">
          <a:xfrm>
            <a:off x="5331177" y="1853067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职位理解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Oval 75"/>
          <p:cNvSpPr>
            <a:spLocks noChangeArrowheads="1"/>
          </p:cNvSpPr>
          <p:nvPr/>
        </p:nvSpPr>
        <p:spPr bwMode="auto">
          <a:xfrm>
            <a:off x="2072247" y="206586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8FC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4539571" y="859160"/>
            <a:ext cx="3272789" cy="478194"/>
            <a:chOff x="4539571" y="1345332"/>
            <a:chExt cx="3272789" cy="478194"/>
          </a:xfrm>
        </p:grpSpPr>
        <p:sp>
          <p:nvSpPr>
            <p:cNvPr id="28" name="Rectangle 77"/>
            <p:cNvSpPr>
              <a:spLocks noChangeArrowheads="1"/>
            </p:cNvSpPr>
            <p:nvPr/>
          </p:nvSpPr>
          <p:spPr bwMode="auto">
            <a:xfrm>
              <a:off x="4539571" y="1405930"/>
              <a:ext cx="608493" cy="358316"/>
            </a:xfrm>
            <a:prstGeom prst="rect">
              <a:avLst/>
            </a:prstGeom>
            <a:solidFill>
              <a:srgbClr val="008FCA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" name="AutoShape 78"/>
            <p:cNvSpPr>
              <a:spLocks noChangeArrowheads="1"/>
            </p:cNvSpPr>
            <p:nvPr/>
          </p:nvSpPr>
          <p:spPr bwMode="auto">
            <a:xfrm>
              <a:off x="5148064" y="1345332"/>
              <a:ext cx="2664296" cy="4781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FCA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30" name="Rectangle 83"/>
          <p:cNvSpPr>
            <a:spLocks noChangeArrowheads="1"/>
          </p:cNvSpPr>
          <p:nvPr/>
        </p:nvSpPr>
        <p:spPr bwMode="auto">
          <a:xfrm>
            <a:off x="5331177" y="863222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基本情况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539571" y="2827378"/>
            <a:ext cx="3272789" cy="478194"/>
            <a:chOff x="4539571" y="3313550"/>
            <a:chExt cx="3272789" cy="478194"/>
          </a:xfrm>
        </p:grpSpPr>
        <p:sp>
          <p:nvSpPr>
            <p:cNvPr id="34" name="Rectangle 95"/>
            <p:cNvSpPr>
              <a:spLocks noChangeArrowheads="1"/>
            </p:cNvSpPr>
            <p:nvPr/>
          </p:nvSpPr>
          <p:spPr bwMode="auto">
            <a:xfrm>
              <a:off x="4539571" y="3374148"/>
              <a:ext cx="608493" cy="358316"/>
            </a:xfrm>
            <a:prstGeom prst="rect">
              <a:avLst/>
            </a:prstGeom>
            <a:solidFill>
              <a:srgbClr val="66CEF6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zh-CN" altLang="en-US" sz="4000" b="1">
                <a:latin typeface="Arial" charset="0"/>
                <a:ea typeface="宋体" charset="-122"/>
              </a:endParaRPr>
            </a:p>
          </p:txBody>
        </p:sp>
        <p:sp>
          <p:nvSpPr>
            <p:cNvPr id="35" name="AutoShape 96"/>
            <p:cNvSpPr>
              <a:spLocks noChangeArrowheads="1"/>
            </p:cNvSpPr>
            <p:nvPr/>
          </p:nvSpPr>
          <p:spPr bwMode="auto">
            <a:xfrm>
              <a:off x="5148064" y="3313550"/>
              <a:ext cx="2664296" cy="4781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66CEF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36" name="Rectangle 98"/>
          <p:cNvSpPr>
            <a:spLocks noChangeArrowheads="1"/>
          </p:cNvSpPr>
          <p:nvPr/>
        </p:nvSpPr>
        <p:spPr bwMode="auto">
          <a:xfrm>
            <a:off x="5331177" y="2831440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胜任能力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539571" y="3811488"/>
            <a:ext cx="3272789" cy="478194"/>
            <a:chOff x="4539571" y="4297660"/>
            <a:chExt cx="3272789" cy="478194"/>
          </a:xfrm>
        </p:grpSpPr>
        <p:sp>
          <p:nvSpPr>
            <p:cNvPr id="40" name="Rectangle 102"/>
            <p:cNvSpPr>
              <a:spLocks noChangeArrowheads="1"/>
            </p:cNvSpPr>
            <p:nvPr/>
          </p:nvSpPr>
          <p:spPr bwMode="auto">
            <a:xfrm>
              <a:off x="4539571" y="4358258"/>
              <a:ext cx="608493" cy="358316"/>
            </a:xfrm>
            <a:prstGeom prst="rect">
              <a:avLst/>
            </a:prstGeom>
            <a:solidFill>
              <a:srgbClr val="03689A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zh-CN" altLang="en-US" sz="4000" b="1">
                <a:latin typeface="Arial" charset="0"/>
                <a:ea typeface="宋体" charset="-122"/>
              </a:endParaRPr>
            </a:p>
          </p:txBody>
        </p:sp>
        <p:sp>
          <p:nvSpPr>
            <p:cNvPr id="41" name="AutoShape 103"/>
            <p:cNvSpPr>
              <a:spLocks noChangeArrowheads="1"/>
            </p:cNvSpPr>
            <p:nvPr/>
          </p:nvSpPr>
          <p:spPr bwMode="auto">
            <a:xfrm>
              <a:off x="5148064" y="4297660"/>
              <a:ext cx="2664296" cy="478194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3689A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42" name="Rectangle 105"/>
          <p:cNvSpPr>
            <a:spLocks noChangeArrowheads="1"/>
          </p:cNvSpPr>
          <p:nvPr/>
        </p:nvSpPr>
        <p:spPr bwMode="auto">
          <a:xfrm>
            <a:off x="5331177" y="3815550"/>
            <a:ext cx="14157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fol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Freeform 5"/>
          <p:cNvSpPr>
            <a:spLocks/>
          </p:cNvSpPr>
          <p:nvPr/>
        </p:nvSpPr>
        <p:spPr bwMode="auto">
          <a:xfrm flipV="1">
            <a:off x="2193144" y="1098254"/>
            <a:ext cx="2346428" cy="984109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8FC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58" name="Oval 75"/>
          <p:cNvSpPr>
            <a:spLocks noChangeArrowheads="1"/>
          </p:cNvSpPr>
          <p:nvPr/>
        </p:nvSpPr>
        <p:spPr bwMode="auto">
          <a:xfrm>
            <a:off x="2881002" y="235328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5DBA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 flipV="1">
            <a:off x="3038475" y="2082360"/>
            <a:ext cx="1543050" cy="308414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5DBA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0" name="Oval 75"/>
          <p:cNvSpPr>
            <a:spLocks noChangeArrowheads="1"/>
          </p:cNvSpPr>
          <p:nvPr/>
        </p:nvSpPr>
        <p:spPr bwMode="auto">
          <a:xfrm>
            <a:off x="3166933" y="3178866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66CEF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 flipV="1">
            <a:off x="3347863" y="3067131"/>
            <a:ext cx="1191707" cy="15269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66CEF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2" name="Oval 75"/>
          <p:cNvSpPr>
            <a:spLocks noChangeArrowheads="1"/>
          </p:cNvSpPr>
          <p:nvPr/>
        </p:nvSpPr>
        <p:spPr bwMode="auto">
          <a:xfrm>
            <a:off x="3036449" y="3892624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368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>
            <a:off x="3216925" y="4001563"/>
            <a:ext cx="1322647" cy="6921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36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1752864" y="2458807"/>
            <a:ext cx="690919" cy="690919"/>
          </a:xfrm>
          <a:prstGeom prst="ellipse">
            <a:avLst/>
          </a:prstGeom>
          <a:noFill/>
          <a:ln w="76200">
            <a:solidFill>
              <a:srgbClr val="03689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43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1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0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24" grpId="0"/>
      <p:bldP spid="25" grpId="0" animBg="1"/>
      <p:bldP spid="30" grpId="0"/>
      <p:bldP spid="36" grpId="0"/>
      <p:bldP spid="42" grpId="0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4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专业技能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58799" y="771550"/>
            <a:ext cx="2041593" cy="1833374"/>
            <a:chOff x="6058799" y="771550"/>
            <a:chExt cx="2041593" cy="1833374"/>
          </a:xfrm>
        </p:grpSpPr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6058799" y="771550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Freeform 41"/>
            <p:cNvSpPr>
              <a:spLocks noEditPoints="1"/>
            </p:cNvSpPr>
            <p:nvPr/>
          </p:nvSpPr>
          <p:spPr bwMode="auto">
            <a:xfrm>
              <a:off x="6058799" y="771550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316082" y="771550"/>
            <a:ext cx="2041593" cy="1833374"/>
            <a:chOff x="4316082" y="771550"/>
            <a:chExt cx="2041593" cy="1833374"/>
          </a:xfrm>
        </p:grpSpPr>
        <p:sp>
          <p:nvSpPr>
            <p:cNvPr id="8" name="Freeform 42"/>
            <p:cNvSpPr>
              <a:spLocks/>
            </p:cNvSpPr>
            <p:nvPr/>
          </p:nvSpPr>
          <p:spPr bwMode="auto">
            <a:xfrm>
              <a:off x="4316082" y="771550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19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19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4316082" y="771550"/>
              <a:ext cx="2041593" cy="1833374"/>
            </a:xfrm>
            <a:custGeom>
              <a:avLst/>
              <a:gdLst>
                <a:gd name="T0" fmla="*/ 1019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19 w 1149"/>
                <a:gd name="T9" fmla="*/ 618 h 1030"/>
                <a:gd name="T10" fmla="*/ 1149 w 1149"/>
                <a:gd name="T11" fmla="*/ 515 h 1030"/>
                <a:gd name="T12" fmla="*/ 1019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19" y="412"/>
                  </a:move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576315" y="771550"/>
            <a:ext cx="2039866" cy="1833374"/>
            <a:chOff x="2576315" y="771550"/>
            <a:chExt cx="2039866" cy="1833374"/>
          </a:xfrm>
        </p:grpSpPr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2576315" y="771550"/>
              <a:ext cx="2039866" cy="1833374"/>
            </a:xfrm>
            <a:custGeom>
              <a:avLst/>
              <a:gdLst>
                <a:gd name="T0" fmla="*/ 1148 w 1148"/>
                <a:gd name="T1" fmla="*/ 515 h 1030"/>
                <a:gd name="T2" fmla="*/ 1019 w 1148"/>
                <a:gd name="T3" fmla="*/ 412 h 1030"/>
                <a:gd name="T4" fmla="*/ 515 w 1148"/>
                <a:gd name="T5" fmla="*/ 0 h 1030"/>
                <a:gd name="T6" fmla="*/ 0 w 1148"/>
                <a:gd name="T7" fmla="*/ 515 h 1030"/>
                <a:gd name="T8" fmla="*/ 515 w 1148"/>
                <a:gd name="T9" fmla="*/ 1030 h 1030"/>
                <a:gd name="T10" fmla="*/ 1019 w 1148"/>
                <a:gd name="T11" fmla="*/ 618 h 1030"/>
                <a:gd name="T12" fmla="*/ 1148 w 1148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8" h="1030">
                  <a:moveTo>
                    <a:pt x="1148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lnTo>
                    <a:pt x="1148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2576315" y="771550"/>
              <a:ext cx="2039866" cy="1833374"/>
            </a:xfrm>
            <a:custGeom>
              <a:avLst/>
              <a:gdLst>
                <a:gd name="T0" fmla="*/ 1019 w 1148"/>
                <a:gd name="T1" fmla="*/ 412 h 1030"/>
                <a:gd name="T2" fmla="*/ 515 w 1148"/>
                <a:gd name="T3" fmla="*/ 0 h 1030"/>
                <a:gd name="T4" fmla="*/ 0 w 1148"/>
                <a:gd name="T5" fmla="*/ 515 h 1030"/>
                <a:gd name="T6" fmla="*/ 515 w 1148"/>
                <a:gd name="T7" fmla="*/ 1030 h 1030"/>
                <a:gd name="T8" fmla="*/ 1019 w 1148"/>
                <a:gd name="T9" fmla="*/ 618 h 1030"/>
                <a:gd name="T10" fmla="*/ 1148 w 1148"/>
                <a:gd name="T11" fmla="*/ 515 h 1030"/>
                <a:gd name="T12" fmla="*/ 1019 w 1148"/>
                <a:gd name="T13" fmla="*/ 412 h 1030"/>
                <a:gd name="T14" fmla="*/ 515 w 1148"/>
                <a:gd name="T15" fmla="*/ 979 h 1030"/>
                <a:gd name="T16" fmla="*/ 51 w 1148"/>
                <a:gd name="T17" fmla="*/ 515 h 1030"/>
                <a:gd name="T18" fmla="*/ 515 w 1148"/>
                <a:gd name="T19" fmla="*/ 51 h 1030"/>
                <a:gd name="T20" fmla="*/ 979 w 1148"/>
                <a:gd name="T21" fmla="*/ 515 h 1030"/>
                <a:gd name="T22" fmla="*/ 515 w 1148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8" h="1030">
                  <a:moveTo>
                    <a:pt x="1019" y="412"/>
                  </a:move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cubicBezTo>
                    <a:pt x="1148" y="515"/>
                    <a:pt x="1148" y="515"/>
                    <a:pt x="1148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8" y="979"/>
                    <a:pt x="51" y="771"/>
                    <a:pt x="51" y="515"/>
                  </a:cubicBezTo>
                  <a:cubicBezTo>
                    <a:pt x="51" y="259"/>
                    <a:pt x="258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27584" y="771550"/>
            <a:ext cx="2041593" cy="1833374"/>
            <a:chOff x="827584" y="771550"/>
            <a:chExt cx="2041593" cy="1833374"/>
          </a:xfrm>
        </p:grpSpPr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827584" y="771550"/>
              <a:ext cx="2041593" cy="1833374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FFFFFF">
                    <a:lumMod val="100000"/>
                  </a:srgbClr>
                </a:gs>
                <a:gs pos="0">
                  <a:srgbClr val="D9D9DA"/>
                </a:gs>
              </a:gsLst>
              <a:lin ang="2700000" scaled="1"/>
              <a:tileRect/>
            </a:gradFill>
            <a:ln w="19050">
              <a:gradFill flip="none" rotWithShape="1">
                <a:gsLst>
                  <a:gs pos="100000">
                    <a:srgbClr val="FFFFFF"/>
                  </a:gs>
                  <a:gs pos="0">
                    <a:srgbClr val="D9D9DA"/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47"/>
            <p:cNvSpPr>
              <a:spLocks noEditPoints="1"/>
            </p:cNvSpPr>
            <p:nvPr/>
          </p:nvSpPr>
          <p:spPr bwMode="auto">
            <a:xfrm>
              <a:off x="827584" y="771550"/>
              <a:ext cx="2041593" cy="1833374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50679" y="1183144"/>
            <a:ext cx="1197892" cy="1028566"/>
            <a:chOff x="1150679" y="1183144"/>
            <a:chExt cx="1197892" cy="1028566"/>
          </a:xfrm>
        </p:grpSpPr>
        <p:sp>
          <p:nvSpPr>
            <p:cNvPr id="17" name="Freeform 51"/>
            <p:cNvSpPr>
              <a:spLocks/>
            </p:cNvSpPr>
            <p:nvPr/>
          </p:nvSpPr>
          <p:spPr bwMode="auto">
            <a:xfrm>
              <a:off x="1318662" y="1183144"/>
              <a:ext cx="882323" cy="420009"/>
            </a:xfrm>
            <a:custGeom>
              <a:avLst/>
              <a:gdLst>
                <a:gd name="T0" fmla="*/ 584 w 584"/>
                <a:gd name="T1" fmla="*/ 0 h 278"/>
                <a:gd name="T2" fmla="*/ 449 w 584"/>
                <a:gd name="T3" fmla="*/ 31 h 278"/>
                <a:gd name="T4" fmla="*/ 469 w 584"/>
                <a:gd name="T5" fmla="*/ 62 h 278"/>
                <a:gd name="T6" fmla="*/ 278 w 584"/>
                <a:gd name="T7" fmla="*/ 200 h 278"/>
                <a:gd name="T8" fmla="*/ 214 w 584"/>
                <a:gd name="T9" fmla="*/ 116 h 278"/>
                <a:gd name="T10" fmla="*/ 204 w 584"/>
                <a:gd name="T11" fmla="*/ 101 h 278"/>
                <a:gd name="T12" fmla="*/ 190 w 584"/>
                <a:gd name="T13" fmla="*/ 112 h 278"/>
                <a:gd name="T14" fmla="*/ 0 w 584"/>
                <a:gd name="T15" fmla="*/ 250 h 278"/>
                <a:gd name="T16" fmla="*/ 21 w 584"/>
                <a:gd name="T17" fmla="*/ 278 h 278"/>
                <a:gd name="T18" fmla="*/ 196 w 584"/>
                <a:gd name="T19" fmla="*/ 151 h 278"/>
                <a:gd name="T20" fmla="*/ 260 w 584"/>
                <a:gd name="T21" fmla="*/ 237 h 278"/>
                <a:gd name="T22" fmla="*/ 270 w 584"/>
                <a:gd name="T23" fmla="*/ 252 h 278"/>
                <a:gd name="T24" fmla="*/ 284 w 584"/>
                <a:gd name="T25" fmla="*/ 241 h 278"/>
                <a:gd name="T26" fmla="*/ 490 w 584"/>
                <a:gd name="T27" fmla="*/ 91 h 278"/>
                <a:gd name="T28" fmla="*/ 490 w 584"/>
                <a:gd name="T29" fmla="*/ 91 h 278"/>
                <a:gd name="T30" fmla="*/ 512 w 584"/>
                <a:gd name="T31" fmla="*/ 120 h 278"/>
                <a:gd name="T32" fmla="*/ 584 w 584"/>
                <a:gd name="T33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4" h="278">
                  <a:moveTo>
                    <a:pt x="584" y="0"/>
                  </a:moveTo>
                  <a:lnTo>
                    <a:pt x="449" y="31"/>
                  </a:lnTo>
                  <a:lnTo>
                    <a:pt x="469" y="62"/>
                  </a:lnTo>
                  <a:lnTo>
                    <a:pt x="278" y="200"/>
                  </a:lnTo>
                  <a:lnTo>
                    <a:pt x="214" y="116"/>
                  </a:lnTo>
                  <a:lnTo>
                    <a:pt x="204" y="101"/>
                  </a:lnTo>
                  <a:lnTo>
                    <a:pt x="190" y="112"/>
                  </a:lnTo>
                  <a:lnTo>
                    <a:pt x="0" y="250"/>
                  </a:lnTo>
                  <a:lnTo>
                    <a:pt x="21" y="278"/>
                  </a:lnTo>
                  <a:lnTo>
                    <a:pt x="196" y="151"/>
                  </a:lnTo>
                  <a:lnTo>
                    <a:pt x="260" y="237"/>
                  </a:lnTo>
                  <a:lnTo>
                    <a:pt x="270" y="252"/>
                  </a:lnTo>
                  <a:lnTo>
                    <a:pt x="284" y="241"/>
                  </a:lnTo>
                  <a:lnTo>
                    <a:pt x="490" y="91"/>
                  </a:lnTo>
                  <a:lnTo>
                    <a:pt x="490" y="91"/>
                  </a:lnTo>
                  <a:lnTo>
                    <a:pt x="512" y="120"/>
                  </a:lnTo>
                  <a:lnTo>
                    <a:pt x="584" y="0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文本框 34"/>
            <p:cNvSpPr txBox="1"/>
            <p:nvPr/>
          </p:nvSpPr>
          <p:spPr>
            <a:xfrm>
              <a:off x="1150679" y="1650018"/>
              <a:ext cx="1197892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algn="ctr"/>
              <a:r>
                <a:rPr lang="en-US" altLang="zh-CN" sz="3200" b="1" dirty="0">
                  <a:latin typeface="+mn-lt"/>
                </a:rPr>
                <a:t>Step 1</a:t>
              </a:r>
              <a:endParaRPr lang="zh-CN" altLang="en-US" sz="3200" b="1" dirty="0">
                <a:latin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928065" y="1154545"/>
            <a:ext cx="1197892" cy="1057165"/>
            <a:chOff x="2928065" y="1154545"/>
            <a:chExt cx="1197892" cy="1057165"/>
          </a:xfrm>
        </p:grpSpPr>
        <p:sp>
          <p:nvSpPr>
            <p:cNvPr id="14" name="Freeform 48"/>
            <p:cNvSpPr>
              <a:spLocks noEditPoints="1"/>
            </p:cNvSpPr>
            <p:nvPr/>
          </p:nvSpPr>
          <p:spPr bwMode="auto">
            <a:xfrm>
              <a:off x="3297597" y="1154545"/>
              <a:ext cx="472889" cy="472889"/>
            </a:xfrm>
            <a:custGeom>
              <a:avLst/>
              <a:gdLst>
                <a:gd name="T0" fmla="*/ 152 w 152"/>
                <a:gd name="T1" fmla="*/ 88 h 152"/>
                <a:gd name="T2" fmla="*/ 152 w 152"/>
                <a:gd name="T3" fmla="*/ 64 h 152"/>
                <a:gd name="T4" fmla="*/ 138 w 152"/>
                <a:gd name="T5" fmla="*/ 64 h 152"/>
                <a:gd name="T6" fmla="*/ 128 w 152"/>
                <a:gd name="T7" fmla="*/ 40 h 152"/>
                <a:gd name="T8" fmla="*/ 138 w 152"/>
                <a:gd name="T9" fmla="*/ 31 h 152"/>
                <a:gd name="T10" fmla="*/ 121 w 152"/>
                <a:gd name="T11" fmla="*/ 14 h 152"/>
                <a:gd name="T12" fmla="*/ 111 w 152"/>
                <a:gd name="T13" fmla="*/ 24 h 152"/>
                <a:gd name="T14" fmla="*/ 88 w 152"/>
                <a:gd name="T15" fmla="*/ 14 h 152"/>
                <a:gd name="T16" fmla="*/ 88 w 152"/>
                <a:gd name="T17" fmla="*/ 0 h 152"/>
                <a:gd name="T18" fmla="*/ 64 w 152"/>
                <a:gd name="T19" fmla="*/ 0 h 152"/>
                <a:gd name="T20" fmla="*/ 64 w 152"/>
                <a:gd name="T21" fmla="*/ 14 h 152"/>
                <a:gd name="T22" fmla="*/ 41 w 152"/>
                <a:gd name="T23" fmla="*/ 24 h 152"/>
                <a:gd name="T24" fmla="*/ 31 w 152"/>
                <a:gd name="T25" fmla="*/ 14 h 152"/>
                <a:gd name="T26" fmla="*/ 14 w 152"/>
                <a:gd name="T27" fmla="*/ 31 h 152"/>
                <a:gd name="T28" fmla="*/ 24 w 152"/>
                <a:gd name="T29" fmla="*/ 40 h 152"/>
                <a:gd name="T30" fmla="*/ 14 w 152"/>
                <a:gd name="T31" fmla="*/ 64 h 152"/>
                <a:gd name="T32" fmla="*/ 0 w 152"/>
                <a:gd name="T33" fmla="*/ 64 h 152"/>
                <a:gd name="T34" fmla="*/ 0 w 152"/>
                <a:gd name="T35" fmla="*/ 88 h 152"/>
                <a:gd name="T36" fmla="*/ 14 w 152"/>
                <a:gd name="T37" fmla="*/ 88 h 152"/>
                <a:gd name="T38" fmla="*/ 24 w 152"/>
                <a:gd name="T39" fmla="*/ 111 h 152"/>
                <a:gd name="T40" fmla="*/ 14 w 152"/>
                <a:gd name="T41" fmla="*/ 121 h 152"/>
                <a:gd name="T42" fmla="*/ 31 w 152"/>
                <a:gd name="T43" fmla="*/ 138 h 152"/>
                <a:gd name="T44" fmla="*/ 41 w 152"/>
                <a:gd name="T45" fmla="*/ 128 h 152"/>
                <a:gd name="T46" fmla="*/ 64 w 152"/>
                <a:gd name="T47" fmla="*/ 138 h 152"/>
                <a:gd name="T48" fmla="*/ 64 w 152"/>
                <a:gd name="T49" fmla="*/ 152 h 152"/>
                <a:gd name="T50" fmla="*/ 88 w 152"/>
                <a:gd name="T51" fmla="*/ 152 h 152"/>
                <a:gd name="T52" fmla="*/ 88 w 152"/>
                <a:gd name="T53" fmla="*/ 138 h 152"/>
                <a:gd name="T54" fmla="*/ 111 w 152"/>
                <a:gd name="T55" fmla="*/ 128 h 152"/>
                <a:gd name="T56" fmla="*/ 121 w 152"/>
                <a:gd name="T57" fmla="*/ 138 h 152"/>
                <a:gd name="T58" fmla="*/ 138 w 152"/>
                <a:gd name="T59" fmla="*/ 121 h 152"/>
                <a:gd name="T60" fmla="*/ 128 w 152"/>
                <a:gd name="T61" fmla="*/ 111 h 152"/>
                <a:gd name="T62" fmla="*/ 138 w 152"/>
                <a:gd name="T63" fmla="*/ 88 h 152"/>
                <a:gd name="T64" fmla="*/ 152 w 152"/>
                <a:gd name="T65" fmla="*/ 88 h 152"/>
                <a:gd name="T66" fmla="*/ 76 w 152"/>
                <a:gd name="T67" fmla="*/ 115 h 152"/>
                <a:gd name="T68" fmla="*/ 37 w 152"/>
                <a:gd name="T69" fmla="*/ 76 h 152"/>
                <a:gd name="T70" fmla="*/ 76 w 152"/>
                <a:gd name="T71" fmla="*/ 37 h 152"/>
                <a:gd name="T72" fmla="*/ 115 w 152"/>
                <a:gd name="T73" fmla="*/ 76 h 152"/>
                <a:gd name="T74" fmla="*/ 76 w 152"/>
                <a:gd name="T75" fmla="*/ 1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52">
                  <a:moveTo>
                    <a:pt x="152" y="88"/>
                  </a:moveTo>
                  <a:cubicBezTo>
                    <a:pt x="152" y="64"/>
                    <a:pt x="152" y="64"/>
                    <a:pt x="152" y="64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36" y="55"/>
                    <a:pt x="133" y="47"/>
                    <a:pt x="128" y="40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21" y="14"/>
                    <a:pt x="121" y="14"/>
                    <a:pt x="121" y="1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04" y="19"/>
                    <a:pt x="96" y="16"/>
                    <a:pt x="88" y="14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56" y="16"/>
                    <a:pt x="48" y="19"/>
                    <a:pt x="41" y="2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19" y="47"/>
                    <a:pt x="16" y="55"/>
                    <a:pt x="14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6" y="96"/>
                    <a:pt x="19" y="104"/>
                    <a:pt x="24" y="111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8" y="133"/>
                    <a:pt x="56" y="136"/>
                    <a:pt x="64" y="138"/>
                  </a:cubicBezTo>
                  <a:cubicBezTo>
                    <a:pt x="64" y="152"/>
                    <a:pt x="64" y="152"/>
                    <a:pt x="64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96" y="136"/>
                    <a:pt x="104" y="133"/>
                    <a:pt x="111" y="128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33" y="104"/>
                    <a:pt x="136" y="96"/>
                    <a:pt x="138" y="88"/>
                  </a:cubicBezTo>
                  <a:lnTo>
                    <a:pt x="152" y="88"/>
                  </a:lnTo>
                  <a:close/>
                  <a:moveTo>
                    <a:pt x="76" y="115"/>
                  </a:moveTo>
                  <a:cubicBezTo>
                    <a:pt x="54" y="115"/>
                    <a:pt x="37" y="98"/>
                    <a:pt x="37" y="76"/>
                  </a:cubicBezTo>
                  <a:cubicBezTo>
                    <a:pt x="37" y="54"/>
                    <a:pt x="54" y="37"/>
                    <a:pt x="76" y="37"/>
                  </a:cubicBezTo>
                  <a:cubicBezTo>
                    <a:pt x="98" y="37"/>
                    <a:pt x="115" y="54"/>
                    <a:pt x="115" y="76"/>
                  </a:cubicBezTo>
                  <a:cubicBezTo>
                    <a:pt x="115" y="98"/>
                    <a:pt x="98" y="115"/>
                    <a:pt x="76" y="115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文本框 111"/>
            <p:cNvSpPr txBox="1"/>
            <p:nvPr/>
          </p:nvSpPr>
          <p:spPr>
            <a:xfrm>
              <a:off x="2928065" y="1650018"/>
              <a:ext cx="1197892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algn="ctr"/>
              <a:r>
                <a:rPr lang="en-US" altLang="zh-CN" sz="3200" b="1" dirty="0">
                  <a:latin typeface="+mn-lt"/>
                </a:rPr>
                <a:t>Step </a:t>
              </a:r>
              <a:r>
                <a:rPr lang="en-US" altLang="zh-CN" sz="3200" b="1" dirty="0" smtClean="0">
                  <a:latin typeface="+mn-lt"/>
                </a:rPr>
                <a:t>2</a:t>
              </a:r>
              <a:endParaRPr lang="zh-CN" altLang="en-US" sz="3200" b="1" dirty="0">
                <a:latin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97351" y="1179679"/>
            <a:ext cx="1197892" cy="1032031"/>
            <a:chOff x="4697351" y="1179679"/>
            <a:chExt cx="1197892" cy="1032031"/>
          </a:xfrm>
        </p:grpSpPr>
        <p:sp>
          <p:nvSpPr>
            <p:cNvPr id="15" name="Freeform 49"/>
            <p:cNvSpPr>
              <a:spLocks noEditPoints="1"/>
            </p:cNvSpPr>
            <p:nvPr/>
          </p:nvSpPr>
          <p:spPr bwMode="auto">
            <a:xfrm>
              <a:off x="5039407" y="1179679"/>
              <a:ext cx="447204" cy="395835"/>
            </a:xfrm>
            <a:custGeom>
              <a:avLst/>
              <a:gdLst>
                <a:gd name="T0" fmla="*/ 29 w 144"/>
                <a:gd name="T1" fmla="*/ 53 h 127"/>
                <a:gd name="T2" fmla="*/ 45 w 144"/>
                <a:gd name="T3" fmla="*/ 72 h 127"/>
                <a:gd name="T4" fmla="*/ 65 w 144"/>
                <a:gd name="T5" fmla="*/ 58 h 127"/>
                <a:gd name="T6" fmla="*/ 50 w 144"/>
                <a:gd name="T7" fmla="*/ 39 h 127"/>
                <a:gd name="T8" fmla="*/ 65 w 144"/>
                <a:gd name="T9" fmla="*/ 29 h 127"/>
                <a:gd name="T10" fmla="*/ 8 w 144"/>
                <a:gd name="T11" fmla="*/ 0 h 127"/>
                <a:gd name="T12" fmla="*/ 13 w 144"/>
                <a:gd name="T13" fmla="*/ 63 h 127"/>
                <a:gd name="T14" fmla="*/ 29 w 144"/>
                <a:gd name="T15" fmla="*/ 53 h 127"/>
                <a:gd name="T16" fmla="*/ 115 w 144"/>
                <a:gd name="T17" fmla="*/ 53 h 127"/>
                <a:gd name="T18" fmla="*/ 131 w 144"/>
                <a:gd name="T19" fmla="*/ 63 h 127"/>
                <a:gd name="T20" fmla="*/ 136 w 144"/>
                <a:gd name="T21" fmla="*/ 0 h 127"/>
                <a:gd name="T22" fmla="*/ 80 w 144"/>
                <a:gd name="T23" fmla="*/ 29 h 127"/>
                <a:gd name="T24" fmla="*/ 95 w 144"/>
                <a:gd name="T25" fmla="*/ 39 h 127"/>
                <a:gd name="T26" fmla="*/ 0 w 144"/>
                <a:gd name="T27" fmla="*/ 103 h 127"/>
                <a:gd name="T28" fmla="*/ 5 w 144"/>
                <a:gd name="T29" fmla="*/ 127 h 127"/>
                <a:gd name="T30" fmla="*/ 115 w 144"/>
                <a:gd name="T31" fmla="*/ 53 h 127"/>
                <a:gd name="T32" fmla="*/ 101 w 144"/>
                <a:gd name="T33" fmla="*/ 86 h 127"/>
                <a:gd name="T34" fmla="*/ 81 w 144"/>
                <a:gd name="T35" fmla="*/ 103 h 127"/>
                <a:gd name="T36" fmla="*/ 139 w 144"/>
                <a:gd name="T37" fmla="*/ 127 h 127"/>
                <a:gd name="T38" fmla="*/ 144 w 144"/>
                <a:gd name="T39" fmla="*/ 103 h 127"/>
                <a:gd name="T40" fmla="*/ 101 w 144"/>
                <a:gd name="T41" fmla="*/ 8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27">
                  <a:moveTo>
                    <a:pt x="29" y="53"/>
                  </a:moveTo>
                  <a:cubicBezTo>
                    <a:pt x="34" y="60"/>
                    <a:pt x="39" y="66"/>
                    <a:pt x="45" y="72"/>
                  </a:cubicBezTo>
                  <a:cubicBezTo>
                    <a:pt x="51" y="68"/>
                    <a:pt x="58" y="63"/>
                    <a:pt x="65" y="58"/>
                  </a:cubicBezTo>
                  <a:cubicBezTo>
                    <a:pt x="59" y="52"/>
                    <a:pt x="54" y="46"/>
                    <a:pt x="50" y="3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" y="63"/>
                    <a:pt x="13" y="63"/>
                    <a:pt x="13" y="63"/>
                  </a:cubicBezTo>
                  <a:lnTo>
                    <a:pt x="29" y="53"/>
                  </a:lnTo>
                  <a:close/>
                  <a:moveTo>
                    <a:pt x="115" y="53"/>
                  </a:moveTo>
                  <a:cubicBezTo>
                    <a:pt x="131" y="63"/>
                    <a:pt x="131" y="63"/>
                    <a:pt x="131" y="63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61" y="90"/>
                    <a:pt x="1" y="103"/>
                    <a:pt x="0" y="103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8" y="127"/>
                    <a:pt x="75" y="112"/>
                    <a:pt x="115" y="53"/>
                  </a:cubicBezTo>
                  <a:close/>
                  <a:moveTo>
                    <a:pt x="101" y="86"/>
                  </a:moveTo>
                  <a:cubicBezTo>
                    <a:pt x="95" y="92"/>
                    <a:pt x="88" y="98"/>
                    <a:pt x="81" y="103"/>
                  </a:cubicBezTo>
                  <a:cubicBezTo>
                    <a:pt x="111" y="121"/>
                    <a:pt x="137" y="127"/>
                    <a:pt x="139" y="127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4" y="103"/>
                    <a:pt x="124" y="99"/>
                    <a:pt x="101" y="86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文本框 112"/>
            <p:cNvSpPr txBox="1"/>
            <p:nvPr/>
          </p:nvSpPr>
          <p:spPr>
            <a:xfrm>
              <a:off x="4697351" y="1650018"/>
              <a:ext cx="1197892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algn="ctr"/>
              <a:r>
                <a:rPr lang="en-US" altLang="zh-CN" sz="3200" b="1" dirty="0">
                  <a:latin typeface="+mn-lt"/>
                </a:rPr>
                <a:t>Step </a:t>
              </a:r>
              <a:r>
                <a:rPr lang="en-US" altLang="zh-CN" sz="3200" b="1" dirty="0" smtClean="0">
                  <a:latin typeface="+mn-lt"/>
                </a:rPr>
                <a:t>3</a:t>
              </a:r>
              <a:endParaRPr lang="zh-CN" altLang="en-US" sz="3200" b="1" dirty="0">
                <a:latin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470452" y="1174402"/>
            <a:ext cx="1197892" cy="1037308"/>
            <a:chOff x="6470452" y="1174402"/>
            <a:chExt cx="1197892" cy="1037308"/>
          </a:xfrm>
        </p:grpSpPr>
        <p:sp>
          <p:nvSpPr>
            <p:cNvPr id="16" name="Freeform 50"/>
            <p:cNvSpPr>
              <a:spLocks/>
            </p:cNvSpPr>
            <p:nvPr/>
          </p:nvSpPr>
          <p:spPr bwMode="auto">
            <a:xfrm>
              <a:off x="6807797" y="1174402"/>
              <a:ext cx="371664" cy="436628"/>
            </a:xfrm>
            <a:custGeom>
              <a:avLst/>
              <a:gdLst>
                <a:gd name="T0" fmla="*/ 74 w 120"/>
                <a:gd name="T1" fmla="*/ 39 h 140"/>
                <a:gd name="T2" fmla="*/ 82 w 120"/>
                <a:gd name="T3" fmla="*/ 22 h 140"/>
                <a:gd name="T4" fmla="*/ 60 w 120"/>
                <a:gd name="T5" fmla="*/ 0 h 140"/>
                <a:gd name="T6" fmla="*/ 38 w 120"/>
                <a:gd name="T7" fmla="*/ 22 h 140"/>
                <a:gd name="T8" fmla="*/ 46 w 120"/>
                <a:gd name="T9" fmla="*/ 39 h 140"/>
                <a:gd name="T10" fmla="*/ 8 w 120"/>
                <a:gd name="T11" fmla="*/ 98 h 140"/>
                <a:gd name="T12" fmla="*/ 37 w 120"/>
                <a:gd name="T13" fmla="*/ 78 h 140"/>
                <a:gd name="T14" fmla="*/ 25 w 120"/>
                <a:gd name="T15" fmla="*/ 140 h 140"/>
                <a:gd name="T16" fmla="*/ 45 w 120"/>
                <a:gd name="T17" fmla="*/ 140 h 140"/>
                <a:gd name="T18" fmla="*/ 60 w 120"/>
                <a:gd name="T19" fmla="*/ 114 h 140"/>
                <a:gd name="T20" fmla="*/ 75 w 120"/>
                <a:gd name="T21" fmla="*/ 140 h 140"/>
                <a:gd name="T22" fmla="*/ 95 w 120"/>
                <a:gd name="T23" fmla="*/ 140 h 140"/>
                <a:gd name="T24" fmla="*/ 83 w 120"/>
                <a:gd name="T25" fmla="*/ 78 h 140"/>
                <a:gd name="T26" fmla="*/ 112 w 120"/>
                <a:gd name="T27" fmla="*/ 98 h 140"/>
                <a:gd name="T28" fmla="*/ 74 w 120"/>
                <a:gd name="T29" fmla="*/ 3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40">
                  <a:moveTo>
                    <a:pt x="74" y="39"/>
                  </a:moveTo>
                  <a:cubicBezTo>
                    <a:pt x="78" y="35"/>
                    <a:pt x="82" y="29"/>
                    <a:pt x="82" y="22"/>
                  </a:cubicBezTo>
                  <a:cubicBezTo>
                    <a:pt x="82" y="10"/>
                    <a:pt x="72" y="0"/>
                    <a:pt x="60" y="0"/>
                  </a:cubicBezTo>
                  <a:cubicBezTo>
                    <a:pt x="48" y="0"/>
                    <a:pt x="38" y="10"/>
                    <a:pt x="38" y="22"/>
                  </a:cubicBezTo>
                  <a:cubicBezTo>
                    <a:pt x="38" y="29"/>
                    <a:pt x="42" y="35"/>
                    <a:pt x="46" y="39"/>
                  </a:cubicBezTo>
                  <a:cubicBezTo>
                    <a:pt x="24" y="46"/>
                    <a:pt x="0" y="91"/>
                    <a:pt x="8" y="98"/>
                  </a:cubicBezTo>
                  <a:cubicBezTo>
                    <a:pt x="15" y="105"/>
                    <a:pt x="27" y="91"/>
                    <a:pt x="37" y="78"/>
                  </a:cubicBezTo>
                  <a:cubicBezTo>
                    <a:pt x="32" y="99"/>
                    <a:pt x="27" y="121"/>
                    <a:pt x="2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29"/>
                    <a:pt x="52" y="114"/>
                    <a:pt x="60" y="114"/>
                  </a:cubicBezTo>
                  <a:cubicBezTo>
                    <a:pt x="68" y="114"/>
                    <a:pt x="75" y="129"/>
                    <a:pt x="75" y="140"/>
                  </a:cubicBezTo>
                  <a:cubicBezTo>
                    <a:pt x="95" y="140"/>
                    <a:pt x="95" y="140"/>
                    <a:pt x="95" y="140"/>
                  </a:cubicBezTo>
                  <a:cubicBezTo>
                    <a:pt x="93" y="121"/>
                    <a:pt x="88" y="99"/>
                    <a:pt x="83" y="78"/>
                  </a:cubicBezTo>
                  <a:cubicBezTo>
                    <a:pt x="93" y="91"/>
                    <a:pt x="105" y="105"/>
                    <a:pt x="112" y="98"/>
                  </a:cubicBezTo>
                  <a:cubicBezTo>
                    <a:pt x="120" y="91"/>
                    <a:pt x="96" y="46"/>
                    <a:pt x="74" y="39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文本框 113"/>
            <p:cNvSpPr txBox="1"/>
            <p:nvPr/>
          </p:nvSpPr>
          <p:spPr>
            <a:xfrm>
              <a:off x="6470452" y="1650018"/>
              <a:ext cx="1197892" cy="56169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>
              <a:defPPr>
                <a:defRPr lang="zh-CN"/>
              </a:defPPr>
              <a:lvl1pPr>
                <a:defRPr sz="4000">
                  <a:solidFill>
                    <a:srgbClr val="605E5E"/>
                  </a:solidFill>
                  <a:latin typeface="Impact" panose="020B0806030902050204" pitchFamily="34" charset="0"/>
                  <a:cs typeface="Aharoni" panose="02010803020104030203" pitchFamily="2" charset="-79"/>
                </a:defRPr>
              </a:lvl1pPr>
            </a:lstStyle>
            <a:p>
              <a:pPr algn="ctr"/>
              <a:r>
                <a:rPr lang="en-US" altLang="zh-CN" sz="3200" b="1" dirty="0">
                  <a:latin typeface="+mn-lt"/>
                </a:rPr>
                <a:t>Step </a:t>
              </a:r>
              <a:r>
                <a:rPr lang="en-US" altLang="zh-CN" sz="3200" b="1" dirty="0" smtClean="0">
                  <a:latin typeface="+mn-lt"/>
                </a:rPr>
                <a:t>4</a:t>
              </a:r>
              <a:endParaRPr lang="zh-CN" altLang="en-US" sz="3200" b="1" dirty="0">
                <a:latin typeface="+mn-lt"/>
              </a:endParaRPr>
            </a:p>
          </p:txBody>
        </p:sp>
      </p:grpSp>
      <p:sp>
        <p:nvSpPr>
          <p:cNvPr id="22" name="文本框 58"/>
          <p:cNvSpPr txBox="1"/>
          <p:nvPr/>
        </p:nvSpPr>
        <p:spPr>
          <a:xfrm>
            <a:off x="899592" y="2715766"/>
            <a:ext cx="1520987" cy="18566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58"/>
          <p:cNvSpPr txBox="1"/>
          <p:nvPr/>
        </p:nvSpPr>
        <p:spPr>
          <a:xfrm>
            <a:off x="2766517" y="2715766"/>
            <a:ext cx="1520987" cy="18566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58"/>
          <p:cNvSpPr txBox="1"/>
          <p:nvPr/>
        </p:nvSpPr>
        <p:spPr>
          <a:xfrm>
            <a:off x="4576384" y="2715766"/>
            <a:ext cx="1520987" cy="18566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58"/>
          <p:cNvSpPr txBox="1"/>
          <p:nvPr/>
        </p:nvSpPr>
        <p:spPr>
          <a:xfrm>
            <a:off x="6308904" y="2715766"/>
            <a:ext cx="1520987" cy="18566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691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50"/>
                            </p:stCondLst>
                            <p:childTnLst>
                              <p:par>
                                <p:cTn id="5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50"/>
                            </p:stCondLst>
                            <p:childTnLst>
                              <p:par>
                                <p:cTn id="6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750"/>
                            </p:stCondLst>
                            <p:childTnLst>
                              <p:par>
                                <p:cTn id="6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250"/>
                            </p:stCondLst>
                            <p:childTnLst>
                              <p:par>
                                <p:cTn id="8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750"/>
                            </p:stCondLst>
                            <p:childTnLst>
                              <p:par>
                                <p:cTn id="8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250"/>
                            </p:stCondLst>
                            <p:childTnLst>
                              <p:par>
                                <p:cTn id="9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协调能力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Arc 682"/>
          <p:cNvSpPr>
            <a:spLocks/>
          </p:cNvSpPr>
          <p:nvPr/>
        </p:nvSpPr>
        <p:spPr bwMode="auto">
          <a:xfrm rot="18746405">
            <a:off x="4028139" y="1180385"/>
            <a:ext cx="634759" cy="627805"/>
          </a:xfrm>
          <a:custGeom>
            <a:avLst/>
            <a:gdLst>
              <a:gd name="T0" fmla="*/ 7139448 w 21600"/>
              <a:gd name="T1" fmla="*/ 0 h 21356"/>
              <a:gd name="T2" fmla="*/ 47640451 w 21600"/>
              <a:gd name="T3" fmla="*/ 47134805 h 21356"/>
              <a:gd name="T4" fmla="*/ 0 w 21600"/>
              <a:gd name="T5" fmla="*/ 47134805 h 21356"/>
              <a:gd name="T6" fmla="*/ 0 60000 65536"/>
              <a:gd name="T7" fmla="*/ 0 60000 65536"/>
              <a:gd name="T8" fmla="*/ 0 60000 65536"/>
              <a:gd name="T9" fmla="*/ 0 w 21600"/>
              <a:gd name="T10" fmla="*/ 0 h 21356"/>
              <a:gd name="T11" fmla="*/ 21600 w 21600"/>
              <a:gd name="T12" fmla="*/ 21356 h 2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6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</a:path>
              <a:path w="21600" h="21356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5DBAFF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Freeform 673"/>
          <p:cNvSpPr>
            <a:spLocks noEditPoints="1"/>
          </p:cNvSpPr>
          <p:nvPr/>
        </p:nvSpPr>
        <p:spPr bwMode="auto">
          <a:xfrm rot="21275257">
            <a:off x="4549350" y="1582461"/>
            <a:ext cx="1416154" cy="1417007"/>
          </a:xfrm>
          <a:custGeom>
            <a:avLst/>
            <a:gdLst>
              <a:gd name="T0" fmla="*/ 2469660 w 1816"/>
              <a:gd name="T1" fmla="*/ 1147217 h 1816"/>
              <a:gd name="T2" fmla="*/ 2487032 w 1816"/>
              <a:gd name="T3" fmla="*/ 715562 h 1816"/>
              <a:gd name="T4" fmla="*/ 2246725 w 1816"/>
              <a:gd name="T5" fmla="*/ 614167 h 1816"/>
              <a:gd name="T6" fmla="*/ 2064323 w 1816"/>
              <a:gd name="T7" fmla="*/ 420067 h 1816"/>
              <a:gd name="T8" fmla="*/ 1910874 w 1816"/>
              <a:gd name="T9" fmla="*/ 139057 h 1816"/>
              <a:gd name="T10" fmla="*/ 1543176 w 1816"/>
              <a:gd name="T11" fmla="*/ 168027 h 1816"/>
              <a:gd name="T12" fmla="*/ 1210220 w 1816"/>
              <a:gd name="T13" fmla="*/ 150645 h 1816"/>
              <a:gd name="T14" fmla="*/ 964123 w 1816"/>
              <a:gd name="T15" fmla="*/ 199894 h 1816"/>
              <a:gd name="T16" fmla="*/ 718026 w 1816"/>
              <a:gd name="T17" fmla="*/ 309980 h 1816"/>
              <a:gd name="T18" fmla="*/ 312689 w 1816"/>
              <a:gd name="T19" fmla="*/ 457728 h 1816"/>
              <a:gd name="T20" fmla="*/ 309793 w 1816"/>
              <a:gd name="T21" fmla="*/ 718459 h 1816"/>
              <a:gd name="T22" fmla="*/ 199773 w 1816"/>
              <a:gd name="T23" fmla="*/ 964705 h 1816"/>
              <a:gd name="T24" fmla="*/ 0 w 1816"/>
              <a:gd name="T25" fmla="*/ 1210951 h 1816"/>
              <a:gd name="T26" fmla="*/ 167925 w 1816"/>
              <a:gd name="T27" fmla="*/ 1544107 h 1816"/>
              <a:gd name="T28" fmla="*/ 277945 w 1816"/>
              <a:gd name="T29" fmla="*/ 1854088 h 1816"/>
              <a:gd name="T30" fmla="*/ 416918 w 1816"/>
              <a:gd name="T31" fmla="*/ 2065570 h 1816"/>
              <a:gd name="T32" fmla="*/ 613796 w 1816"/>
              <a:gd name="T33" fmla="*/ 2250978 h 1816"/>
              <a:gd name="T34" fmla="*/ 906218 w 1816"/>
              <a:gd name="T35" fmla="*/ 2569650 h 1816"/>
              <a:gd name="T36" fmla="*/ 1146525 w 1816"/>
              <a:gd name="T37" fmla="*/ 2471151 h 1816"/>
              <a:gd name="T38" fmla="*/ 1415784 w 1816"/>
              <a:gd name="T39" fmla="*/ 2479842 h 1816"/>
              <a:gd name="T40" fmla="*/ 1719787 w 1816"/>
              <a:gd name="T41" fmla="*/ 2569650 h 1816"/>
              <a:gd name="T42" fmla="*/ 1962989 w 1816"/>
              <a:gd name="T43" fmla="*/ 2285743 h 1816"/>
              <a:gd name="T44" fmla="*/ 2209087 w 1816"/>
              <a:gd name="T45" fmla="*/ 2065570 h 1816"/>
              <a:gd name="T46" fmla="*/ 2348059 w 1816"/>
              <a:gd name="T47" fmla="*/ 1854088 h 1816"/>
              <a:gd name="T48" fmla="*/ 2443603 w 1816"/>
              <a:gd name="T49" fmla="*/ 1604945 h 1816"/>
              <a:gd name="T50" fmla="*/ 1314450 w 1816"/>
              <a:gd name="T51" fmla="*/ 2337889 h 1816"/>
              <a:gd name="T52" fmla="*/ 1108886 w 1816"/>
              <a:gd name="T53" fmla="*/ 2317610 h 1816"/>
              <a:gd name="T54" fmla="*/ 871475 w 1816"/>
              <a:gd name="T55" fmla="*/ 2236493 h 1816"/>
              <a:gd name="T56" fmla="*/ 663016 w 1816"/>
              <a:gd name="T57" fmla="*/ 2103231 h 1816"/>
              <a:gd name="T58" fmla="*/ 495090 w 1816"/>
              <a:gd name="T59" fmla="*/ 1926513 h 1816"/>
              <a:gd name="T60" fmla="*/ 370594 w 1816"/>
              <a:gd name="T61" fmla="*/ 1712134 h 1816"/>
              <a:gd name="T62" fmla="*/ 304003 w 1816"/>
              <a:gd name="T63" fmla="*/ 1471682 h 1816"/>
              <a:gd name="T64" fmla="*/ 292422 w 1816"/>
              <a:gd name="T65" fmla="*/ 1263097 h 1816"/>
              <a:gd name="T66" fmla="*/ 338746 w 1816"/>
              <a:gd name="T67" fmla="*/ 1011057 h 1816"/>
              <a:gd name="T68" fmla="*/ 440080 w 1816"/>
              <a:gd name="T69" fmla="*/ 785090 h 1816"/>
              <a:gd name="T70" fmla="*/ 590634 w 1816"/>
              <a:gd name="T71" fmla="*/ 590990 h 1816"/>
              <a:gd name="T72" fmla="*/ 784617 w 1816"/>
              <a:gd name="T73" fmla="*/ 440346 h 1816"/>
              <a:gd name="T74" fmla="*/ 1010447 w 1816"/>
              <a:gd name="T75" fmla="*/ 338950 h 1816"/>
              <a:gd name="T76" fmla="*/ 1262335 w 1816"/>
              <a:gd name="T77" fmla="*/ 292598 h 1816"/>
              <a:gd name="T78" fmla="*/ 1467899 w 1816"/>
              <a:gd name="T79" fmla="*/ 304186 h 1816"/>
              <a:gd name="T80" fmla="*/ 1711101 w 1816"/>
              <a:gd name="T81" fmla="*/ 373715 h 1816"/>
              <a:gd name="T82" fmla="*/ 1925351 w 1816"/>
              <a:gd name="T83" fmla="*/ 495389 h 1816"/>
              <a:gd name="T84" fmla="*/ 2101962 w 1816"/>
              <a:gd name="T85" fmla="*/ 663416 h 1816"/>
              <a:gd name="T86" fmla="*/ 2235144 w 1816"/>
              <a:gd name="T87" fmla="*/ 872001 h 1816"/>
              <a:gd name="T88" fmla="*/ 2313316 w 1816"/>
              <a:gd name="T89" fmla="*/ 1109556 h 1816"/>
              <a:gd name="T90" fmla="*/ 2336478 w 1816"/>
              <a:gd name="T91" fmla="*/ 1315244 h 1816"/>
              <a:gd name="T92" fmla="*/ 2304630 w 1816"/>
              <a:gd name="T93" fmla="*/ 1570181 h 1816"/>
              <a:gd name="T94" fmla="*/ 2211982 w 1816"/>
              <a:gd name="T95" fmla="*/ 1801942 h 1816"/>
              <a:gd name="T96" fmla="*/ 2070114 w 1816"/>
              <a:gd name="T97" fmla="*/ 2001835 h 1816"/>
              <a:gd name="T98" fmla="*/ 1884817 w 1816"/>
              <a:gd name="T99" fmla="*/ 2161171 h 1816"/>
              <a:gd name="T100" fmla="*/ 1664777 w 1816"/>
              <a:gd name="T101" fmla="*/ 2274155 h 1816"/>
              <a:gd name="T102" fmla="*/ 1418680 w 1816"/>
              <a:gd name="T103" fmla="*/ 2332095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chemeClr val="bg1">
              <a:lumMod val="65000"/>
              <a:alpha val="79999"/>
            </a:scheme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8" name="Freeform 675"/>
          <p:cNvSpPr>
            <a:spLocks noEditPoints="1"/>
          </p:cNvSpPr>
          <p:nvPr/>
        </p:nvSpPr>
        <p:spPr bwMode="auto">
          <a:xfrm rot="21275257">
            <a:off x="2392568" y="1511671"/>
            <a:ext cx="2145664" cy="2145664"/>
          </a:xfrm>
          <a:custGeom>
            <a:avLst/>
            <a:gdLst>
              <a:gd name="T0" fmla="*/ 3285144 w 2622"/>
              <a:gd name="T1" fmla="*/ 1506563 h 2622"/>
              <a:gd name="T2" fmla="*/ 3217140 w 2622"/>
              <a:gd name="T3" fmla="*/ 1216236 h 2622"/>
              <a:gd name="T4" fmla="*/ 3154366 w 2622"/>
              <a:gd name="T5" fmla="*/ 776822 h 2622"/>
              <a:gd name="T6" fmla="*/ 2898041 w 2622"/>
              <a:gd name="T7" fmla="*/ 664352 h 2622"/>
              <a:gd name="T8" fmla="*/ 2678334 w 2622"/>
              <a:gd name="T9" fmla="*/ 460339 h 2622"/>
              <a:gd name="T10" fmla="*/ 2424625 w 2622"/>
              <a:gd name="T11" fmla="*/ 300789 h 2622"/>
              <a:gd name="T12" fmla="*/ 2068908 w 2622"/>
              <a:gd name="T13" fmla="*/ 34002 h 2622"/>
              <a:gd name="T14" fmla="*/ 1807352 w 2622"/>
              <a:gd name="T15" fmla="*/ 136009 h 2622"/>
              <a:gd name="T16" fmla="*/ 1509178 w 2622"/>
              <a:gd name="T17" fmla="*/ 146471 h 2622"/>
              <a:gd name="T18" fmla="*/ 1216236 w 2622"/>
              <a:gd name="T19" fmla="*/ 211860 h 2622"/>
              <a:gd name="T20" fmla="*/ 776822 w 2622"/>
              <a:gd name="T21" fmla="*/ 277249 h 2622"/>
              <a:gd name="T22" fmla="*/ 664352 w 2622"/>
              <a:gd name="T23" fmla="*/ 530959 h 2622"/>
              <a:gd name="T24" fmla="*/ 460339 w 2622"/>
              <a:gd name="T25" fmla="*/ 750666 h 2622"/>
              <a:gd name="T26" fmla="*/ 300789 w 2622"/>
              <a:gd name="T27" fmla="*/ 1004375 h 2622"/>
              <a:gd name="T28" fmla="*/ 34002 w 2622"/>
              <a:gd name="T29" fmla="*/ 1360092 h 2622"/>
              <a:gd name="T30" fmla="*/ 136009 w 2622"/>
              <a:gd name="T31" fmla="*/ 1621648 h 2622"/>
              <a:gd name="T32" fmla="*/ 146471 w 2622"/>
              <a:gd name="T33" fmla="*/ 1922437 h 2622"/>
              <a:gd name="T34" fmla="*/ 214476 w 2622"/>
              <a:gd name="T35" fmla="*/ 2212764 h 2622"/>
              <a:gd name="T36" fmla="*/ 277249 w 2622"/>
              <a:gd name="T37" fmla="*/ 2652178 h 2622"/>
              <a:gd name="T38" fmla="*/ 533574 w 2622"/>
              <a:gd name="T39" fmla="*/ 2767263 h 2622"/>
              <a:gd name="T40" fmla="*/ 753281 w 2622"/>
              <a:gd name="T41" fmla="*/ 2971277 h 2622"/>
              <a:gd name="T42" fmla="*/ 1006991 w 2622"/>
              <a:gd name="T43" fmla="*/ 3130826 h 2622"/>
              <a:gd name="T44" fmla="*/ 1362707 w 2622"/>
              <a:gd name="T45" fmla="*/ 3394998 h 2622"/>
              <a:gd name="T46" fmla="*/ 1621648 w 2622"/>
              <a:gd name="T47" fmla="*/ 3295606 h 2622"/>
              <a:gd name="T48" fmla="*/ 1922437 w 2622"/>
              <a:gd name="T49" fmla="*/ 3285144 h 2622"/>
              <a:gd name="T50" fmla="*/ 2215380 w 2622"/>
              <a:gd name="T51" fmla="*/ 3217140 h 2622"/>
              <a:gd name="T52" fmla="*/ 2652178 w 2622"/>
              <a:gd name="T53" fmla="*/ 3154366 h 2622"/>
              <a:gd name="T54" fmla="*/ 2767263 w 2622"/>
              <a:gd name="T55" fmla="*/ 2898041 h 2622"/>
              <a:gd name="T56" fmla="*/ 2971277 w 2622"/>
              <a:gd name="T57" fmla="*/ 2678334 h 2622"/>
              <a:gd name="T58" fmla="*/ 3130826 w 2622"/>
              <a:gd name="T59" fmla="*/ 2424625 h 2622"/>
              <a:gd name="T60" fmla="*/ 3394998 w 2622"/>
              <a:gd name="T61" fmla="*/ 2068908 h 2622"/>
              <a:gd name="T62" fmla="*/ 3295606 w 2622"/>
              <a:gd name="T63" fmla="*/ 1807352 h 2622"/>
              <a:gd name="T64" fmla="*/ 1493485 w 2622"/>
              <a:gd name="T65" fmla="*/ 3149135 h 2622"/>
              <a:gd name="T66" fmla="*/ 1085458 w 2622"/>
              <a:gd name="T67" fmla="*/ 3023588 h 2622"/>
              <a:gd name="T68" fmla="*/ 740204 w 2622"/>
              <a:gd name="T69" fmla="*/ 2788188 h 2622"/>
              <a:gd name="T70" fmla="*/ 473416 w 2622"/>
              <a:gd name="T71" fmla="*/ 2466474 h 2622"/>
              <a:gd name="T72" fmla="*/ 311252 w 2622"/>
              <a:gd name="T73" fmla="*/ 2076755 h 2622"/>
              <a:gd name="T74" fmla="*/ 264172 w 2622"/>
              <a:gd name="T75" fmla="*/ 1715808 h 2622"/>
              <a:gd name="T76" fmla="*/ 329561 w 2622"/>
              <a:gd name="T77" fmla="*/ 1284240 h 2622"/>
              <a:gd name="T78" fmla="*/ 512650 w 2622"/>
              <a:gd name="T79" fmla="*/ 904984 h 2622"/>
              <a:gd name="T80" fmla="*/ 792515 w 2622"/>
              <a:gd name="T81" fmla="*/ 596348 h 2622"/>
              <a:gd name="T82" fmla="*/ 1150847 w 2622"/>
              <a:gd name="T83" fmla="*/ 379256 h 2622"/>
              <a:gd name="T84" fmla="*/ 1566721 w 2622"/>
              <a:gd name="T85" fmla="*/ 272018 h 2622"/>
              <a:gd name="T86" fmla="*/ 1935515 w 2622"/>
              <a:gd name="T87" fmla="*/ 279865 h 2622"/>
              <a:gd name="T88" fmla="*/ 2343542 w 2622"/>
              <a:gd name="T89" fmla="*/ 408027 h 2622"/>
              <a:gd name="T90" fmla="*/ 2691412 w 2622"/>
              <a:gd name="T91" fmla="*/ 640812 h 2622"/>
              <a:gd name="T92" fmla="*/ 2955584 w 2622"/>
              <a:gd name="T93" fmla="*/ 962526 h 2622"/>
              <a:gd name="T94" fmla="*/ 3120364 w 2622"/>
              <a:gd name="T95" fmla="*/ 1352245 h 2622"/>
              <a:gd name="T96" fmla="*/ 3167444 w 2622"/>
              <a:gd name="T97" fmla="*/ 1715808 h 2622"/>
              <a:gd name="T98" fmla="*/ 3102055 w 2622"/>
              <a:gd name="T99" fmla="*/ 2147375 h 2622"/>
              <a:gd name="T100" fmla="*/ 2918966 w 2622"/>
              <a:gd name="T101" fmla="*/ 2526632 h 2622"/>
              <a:gd name="T102" fmla="*/ 2639101 w 2622"/>
              <a:gd name="T103" fmla="*/ 2835268 h 2622"/>
              <a:gd name="T104" fmla="*/ 2280769 w 2622"/>
              <a:gd name="T105" fmla="*/ 3052359 h 2622"/>
              <a:gd name="T106" fmla="*/ 1864895 w 2622"/>
              <a:gd name="T107" fmla="*/ 315959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chemeClr val="bg1">
              <a:lumMod val="65000"/>
              <a:alpha val="79999"/>
            </a:scheme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1" name="Freeform 679"/>
          <p:cNvSpPr>
            <a:spLocks noEditPoints="1"/>
          </p:cNvSpPr>
          <p:nvPr/>
        </p:nvSpPr>
        <p:spPr bwMode="auto">
          <a:xfrm rot="21275257">
            <a:off x="5438415" y="2851963"/>
            <a:ext cx="1297933" cy="1298827"/>
          </a:xfrm>
          <a:custGeom>
            <a:avLst/>
            <a:gdLst>
              <a:gd name="T0" fmla="*/ 2163936 w 1816"/>
              <a:gd name="T1" fmla="*/ 1005286 h 1816"/>
              <a:gd name="T2" fmla="*/ 2179157 w 1816"/>
              <a:gd name="T3" fmla="*/ 627035 h 1816"/>
              <a:gd name="T4" fmla="*/ 1968598 w 1816"/>
              <a:gd name="T5" fmla="*/ 538183 h 1816"/>
              <a:gd name="T6" fmla="*/ 1808777 w 1816"/>
              <a:gd name="T7" fmla="*/ 368097 h 1816"/>
              <a:gd name="T8" fmla="*/ 1674323 w 1816"/>
              <a:gd name="T9" fmla="*/ 121853 h 1816"/>
              <a:gd name="T10" fmla="*/ 1352143 w 1816"/>
              <a:gd name="T11" fmla="*/ 147239 h 1816"/>
              <a:gd name="T12" fmla="*/ 1060405 w 1816"/>
              <a:gd name="T13" fmla="*/ 132007 h 1816"/>
              <a:gd name="T14" fmla="*/ 844772 w 1816"/>
              <a:gd name="T15" fmla="*/ 175163 h 1816"/>
              <a:gd name="T16" fmla="*/ 629140 w 1816"/>
              <a:gd name="T17" fmla="*/ 271630 h 1816"/>
              <a:gd name="T18" fmla="*/ 273980 w 1816"/>
              <a:gd name="T19" fmla="*/ 401099 h 1816"/>
              <a:gd name="T20" fmla="*/ 271443 w 1816"/>
              <a:gd name="T21" fmla="*/ 629573 h 1816"/>
              <a:gd name="T22" fmla="*/ 175043 w 1816"/>
              <a:gd name="T23" fmla="*/ 845354 h 1816"/>
              <a:gd name="T24" fmla="*/ 0 w 1816"/>
              <a:gd name="T25" fmla="*/ 1061135 h 1816"/>
              <a:gd name="T26" fmla="*/ 147138 w 1816"/>
              <a:gd name="T27" fmla="*/ 1353075 h 1816"/>
              <a:gd name="T28" fmla="*/ 243538 w 1816"/>
              <a:gd name="T29" fmla="*/ 1624705 h 1816"/>
              <a:gd name="T30" fmla="*/ 365307 w 1816"/>
              <a:gd name="T31" fmla="*/ 1810023 h 1816"/>
              <a:gd name="T32" fmla="*/ 537813 w 1816"/>
              <a:gd name="T33" fmla="*/ 1972493 h 1816"/>
              <a:gd name="T34" fmla="*/ 794035 w 1816"/>
              <a:gd name="T35" fmla="*/ 2251739 h 1816"/>
              <a:gd name="T36" fmla="*/ 1004594 w 1816"/>
              <a:gd name="T37" fmla="*/ 2165427 h 1816"/>
              <a:gd name="T38" fmla="*/ 1240521 w 1816"/>
              <a:gd name="T39" fmla="*/ 2173043 h 1816"/>
              <a:gd name="T40" fmla="*/ 1506891 w 1816"/>
              <a:gd name="T41" fmla="*/ 2251739 h 1816"/>
              <a:gd name="T42" fmla="*/ 1719987 w 1816"/>
              <a:gd name="T43" fmla="*/ 2002956 h 1816"/>
              <a:gd name="T44" fmla="*/ 1935619 w 1816"/>
              <a:gd name="T45" fmla="*/ 1810023 h 1816"/>
              <a:gd name="T46" fmla="*/ 2057388 w 1816"/>
              <a:gd name="T47" fmla="*/ 1624705 h 1816"/>
              <a:gd name="T48" fmla="*/ 2141104 w 1816"/>
              <a:gd name="T49" fmla="*/ 1406385 h 1816"/>
              <a:gd name="T50" fmla="*/ 1151732 w 1816"/>
              <a:gd name="T51" fmla="*/ 2048651 h 1816"/>
              <a:gd name="T52" fmla="*/ 971615 w 1816"/>
              <a:gd name="T53" fmla="*/ 2030881 h 1816"/>
              <a:gd name="T54" fmla="*/ 763593 w 1816"/>
              <a:gd name="T55" fmla="*/ 1959800 h 1816"/>
              <a:gd name="T56" fmla="*/ 580939 w 1816"/>
              <a:gd name="T57" fmla="*/ 1843025 h 1816"/>
              <a:gd name="T58" fmla="*/ 433802 w 1816"/>
              <a:gd name="T59" fmla="*/ 1688170 h 1816"/>
              <a:gd name="T60" fmla="*/ 324717 w 1816"/>
              <a:gd name="T61" fmla="*/ 1500313 h 1816"/>
              <a:gd name="T62" fmla="*/ 266370 w 1816"/>
              <a:gd name="T63" fmla="*/ 1289609 h 1816"/>
              <a:gd name="T64" fmla="*/ 256222 w 1816"/>
              <a:gd name="T65" fmla="*/ 1106830 h 1816"/>
              <a:gd name="T66" fmla="*/ 296812 w 1816"/>
              <a:gd name="T67" fmla="*/ 885972 h 1816"/>
              <a:gd name="T68" fmla="*/ 385602 w 1816"/>
              <a:gd name="T69" fmla="*/ 687961 h 1816"/>
              <a:gd name="T70" fmla="*/ 517518 w 1816"/>
              <a:gd name="T71" fmla="*/ 517875 h 1816"/>
              <a:gd name="T72" fmla="*/ 687487 w 1816"/>
              <a:gd name="T73" fmla="*/ 385867 h 1816"/>
              <a:gd name="T74" fmla="*/ 885362 w 1816"/>
              <a:gd name="T75" fmla="*/ 297016 h 1816"/>
              <a:gd name="T76" fmla="*/ 1106068 w 1816"/>
              <a:gd name="T77" fmla="*/ 256399 h 1816"/>
              <a:gd name="T78" fmla="*/ 1286185 w 1816"/>
              <a:gd name="T79" fmla="*/ 266553 h 1816"/>
              <a:gd name="T80" fmla="*/ 1499280 w 1816"/>
              <a:gd name="T81" fmla="*/ 327480 h 1816"/>
              <a:gd name="T82" fmla="*/ 1687008 w 1816"/>
              <a:gd name="T83" fmla="*/ 434101 h 1816"/>
              <a:gd name="T84" fmla="*/ 1841756 w 1816"/>
              <a:gd name="T85" fmla="*/ 581340 h 1816"/>
              <a:gd name="T86" fmla="*/ 1958451 w 1816"/>
              <a:gd name="T87" fmla="*/ 764119 h 1816"/>
              <a:gd name="T88" fmla="*/ 2026946 w 1816"/>
              <a:gd name="T89" fmla="*/ 972284 h 1816"/>
              <a:gd name="T90" fmla="*/ 2047241 w 1816"/>
              <a:gd name="T91" fmla="*/ 1152525 h 1816"/>
              <a:gd name="T92" fmla="*/ 2019335 w 1816"/>
              <a:gd name="T93" fmla="*/ 1375922 h 1816"/>
              <a:gd name="T94" fmla="*/ 1938156 w 1816"/>
              <a:gd name="T95" fmla="*/ 1579010 h 1816"/>
              <a:gd name="T96" fmla="*/ 1813850 w 1816"/>
              <a:gd name="T97" fmla="*/ 1754174 h 1816"/>
              <a:gd name="T98" fmla="*/ 1651492 w 1816"/>
              <a:gd name="T99" fmla="*/ 1893797 h 1816"/>
              <a:gd name="T100" fmla="*/ 1458691 w 1816"/>
              <a:gd name="T101" fmla="*/ 1992802 h 1816"/>
              <a:gd name="T102" fmla="*/ 1243058 w 1816"/>
              <a:gd name="T103" fmla="*/ 2043574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chemeClr val="bg1">
              <a:lumMod val="65000"/>
              <a:alpha val="79999"/>
            </a:schemeClr>
          </a:solidFill>
          <a:ln>
            <a:noFill/>
          </a:ln>
          <a:extLst/>
        </p:spPr>
        <p:txBody>
          <a:bodyPr wrap="none" lIns="68580" tIns="34290" rIns="68580" bIns="34290" anchor="ctr"/>
          <a:lstStyle/>
          <a:p>
            <a:endParaRPr lang="zh-CN" altLang="en-US"/>
          </a:p>
        </p:txBody>
      </p:sp>
      <p:sp>
        <p:nvSpPr>
          <p:cNvPr id="13" name="Arc 681"/>
          <p:cNvSpPr>
            <a:spLocks/>
          </p:cNvSpPr>
          <p:nvPr/>
        </p:nvSpPr>
        <p:spPr bwMode="auto">
          <a:xfrm rot="7501686">
            <a:off x="4395685" y="2737977"/>
            <a:ext cx="1193028" cy="969522"/>
          </a:xfrm>
          <a:custGeom>
            <a:avLst/>
            <a:gdLst>
              <a:gd name="T0" fmla="*/ 115621791 w 21600"/>
              <a:gd name="T1" fmla="*/ 0 h 15695"/>
              <a:gd name="T2" fmla="*/ 168290462 w 21600"/>
              <a:gd name="T3" fmla="*/ 152955741 h 15695"/>
              <a:gd name="T4" fmla="*/ 0 w 21600"/>
              <a:gd name="T5" fmla="*/ 152955741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695" fill="none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</a:path>
              <a:path w="21600" h="15695" stroke="0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  <a:lnTo>
                  <a:pt x="0" y="15695"/>
                </a:lnTo>
                <a:lnTo>
                  <a:pt x="14840" y="-1"/>
                </a:lnTo>
                <a:close/>
              </a:path>
            </a:pathLst>
          </a:custGeom>
          <a:noFill/>
          <a:ln w="76200">
            <a:solidFill>
              <a:srgbClr val="008FCA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Arc 683"/>
          <p:cNvSpPr>
            <a:spLocks/>
          </p:cNvSpPr>
          <p:nvPr/>
        </p:nvSpPr>
        <p:spPr bwMode="auto">
          <a:xfrm rot="256945">
            <a:off x="6196155" y="2197092"/>
            <a:ext cx="388405" cy="562244"/>
          </a:xfrm>
          <a:custGeom>
            <a:avLst/>
            <a:gdLst>
              <a:gd name="T0" fmla="*/ 2673113 w 21600"/>
              <a:gd name="T1" fmla="*/ 0 h 31203"/>
              <a:gd name="T2" fmla="*/ 15875916 w 21600"/>
              <a:gd name="T3" fmla="*/ 25874024 h 31203"/>
              <a:gd name="T4" fmla="*/ 0 w 21600"/>
              <a:gd name="T5" fmla="*/ 17708743 h 31203"/>
              <a:gd name="T6" fmla="*/ 0 60000 65536"/>
              <a:gd name="T7" fmla="*/ 0 60000 65536"/>
              <a:gd name="T8" fmla="*/ 0 60000 65536"/>
              <a:gd name="T9" fmla="*/ 0 w 21600"/>
              <a:gd name="T10" fmla="*/ 0 h 31203"/>
              <a:gd name="T11" fmla="*/ 21600 w 21600"/>
              <a:gd name="T12" fmla="*/ 31203 h 31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03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</a:path>
              <a:path w="21600" h="31203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03689A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22035" y="1741137"/>
            <a:ext cx="1686730" cy="1685737"/>
            <a:chOff x="2622035" y="1741137"/>
            <a:chExt cx="1686730" cy="1685737"/>
          </a:xfrm>
        </p:grpSpPr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2622035" y="1741137"/>
              <a:ext cx="1686730" cy="1685737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  <a:extLst/>
          </p:spPr>
          <p:txBody>
            <a:bodyPr wrap="none" lIns="68580" tIns="34290" rIns="68580" bIns="3429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2788561" y="2183375"/>
              <a:ext cx="1289830" cy="695875"/>
              <a:chOff x="6780213" y="3556000"/>
              <a:chExt cx="582613" cy="314325"/>
            </a:xfrm>
            <a:solidFill>
              <a:schemeClr val="bg1"/>
            </a:solidFill>
          </p:grpSpPr>
          <p:sp>
            <p:nvSpPr>
              <p:cNvPr id="16" name="Freeform 4021"/>
              <p:cNvSpPr>
                <a:spLocks noEditPoints="1"/>
              </p:cNvSpPr>
              <p:nvPr/>
            </p:nvSpPr>
            <p:spPr bwMode="auto">
              <a:xfrm>
                <a:off x="6826251" y="3781425"/>
                <a:ext cx="93663" cy="88900"/>
              </a:xfrm>
              <a:custGeom>
                <a:avLst/>
                <a:gdLst>
                  <a:gd name="T0" fmla="*/ 0 w 25"/>
                  <a:gd name="T1" fmla="*/ 12 h 24"/>
                  <a:gd name="T2" fmla="*/ 12 w 25"/>
                  <a:gd name="T3" fmla="*/ 24 h 24"/>
                  <a:gd name="T4" fmla="*/ 25 w 25"/>
                  <a:gd name="T5" fmla="*/ 12 h 24"/>
                  <a:gd name="T6" fmla="*/ 12 w 25"/>
                  <a:gd name="T7" fmla="*/ 0 h 24"/>
                  <a:gd name="T8" fmla="*/ 0 w 25"/>
                  <a:gd name="T9" fmla="*/ 12 h 24"/>
                  <a:gd name="T10" fmla="*/ 9 w 25"/>
                  <a:gd name="T11" fmla="*/ 12 h 24"/>
                  <a:gd name="T12" fmla="*/ 12 w 25"/>
                  <a:gd name="T13" fmla="*/ 9 h 24"/>
                  <a:gd name="T14" fmla="*/ 16 w 25"/>
                  <a:gd name="T15" fmla="*/ 12 h 24"/>
                  <a:gd name="T16" fmla="*/ 12 w 25"/>
                  <a:gd name="T17" fmla="*/ 16 h 24"/>
                  <a:gd name="T18" fmla="*/ 9 w 25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0" y="12"/>
                    </a:moveTo>
                    <a:cubicBezTo>
                      <a:pt x="0" y="19"/>
                      <a:pt x="6" y="24"/>
                      <a:pt x="12" y="24"/>
                    </a:cubicBezTo>
                    <a:cubicBezTo>
                      <a:pt x="19" y="24"/>
                      <a:pt x="25" y="19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  <a:moveTo>
                      <a:pt x="9" y="12"/>
                    </a:moveTo>
                    <a:cubicBezTo>
                      <a:pt x="9" y="10"/>
                      <a:pt x="10" y="9"/>
                      <a:pt x="12" y="9"/>
                    </a:cubicBezTo>
                    <a:cubicBezTo>
                      <a:pt x="14" y="9"/>
                      <a:pt x="16" y="10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cubicBezTo>
                      <a:pt x="10" y="16"/>
                      <a:pt x="9" y="14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4022"/>
              <p:cNvSpPr>
                <a:spLocks noEditPoints="1"/>
              </p:cNvSpPr>
              <p:nvPr/>
            </p:nvSpPr>
            <p:spPr bwMode="auto">
              <a:xfrm>
                <a:off x="6780213" y="3627438"/>
                <a:ext cx="398463" cy="195262"/>
              </a:xfrm>
              <a:custGeom>
                <a:avLst/>
                <a:gdLst>
                  <a:gd name="T0" fmla="*/ 5 w 106"/>
                  <a:gd name="T1" fmla="*/ 47 h 52"/>
                  <a:gd name="T2" fmla="*/ 9 w 106"/>
                  <a:gd name="T3" fmla="*/ 50 h 52"/>
                  <a:gd name="T4" fmla="*/ 25 w 106"/>
                  <a:gd name="T5" fmla="*/ 37 h 52"/>
                  <a:gd name="T6" fmla="*/ 40 w 106"/>
                  <a:gd name="T7" fmla="*/ 50 h 52"/>
                  <a:gd name="T8" fmla="*/ 69 w 106"/>
                  <a:gd name="T9" fmla="*/ 50 h 52"/>
                  <a:gd name="T10" fmla="*/ 84 w 106"/>
                  <a:gd name="T11" fmla="*/ 37 h 52"/>
                  <a:gd name="T12" fmla="*/ 100 w 106"/>
                  <a:gd name="T13" fmla="*/ 51 h 52"/>
                  <a:gd name="T14" fmla="*/ 106 w 106"/>
                  <a:gd name="T15" fmla="*/ 45 h 52"/>
                  <a:gd name="T16" fmla="*/ 83 w 106"/>
                  <a:gd name="T17" fmla="*/ 7 h 52"/>
                  <a:gd name="T18" fmla="*/ 32 w 106"/>
                  <a:gd name="T19" fmla="*/ 21 h 52"/>
                  <a:gd name="T20" fmla="*/ 5 w 106"/>
                  <a:gd name="T21" fmla="*/ 47 h 52"/>
                  <a:gd name="T22" fmla="*/ 72 w 106"/>
                  <a:gd name="T23" fmla="*/ 22 h 52"/>
                  <a:gd name="T24" fmla="*/ 72 w 106"/>
                  <a:gd name="T25" fmla="*/ 9 h 52"/>
                  <a:gd name="T26" fmla="*/ 96 w 106"/>
                  <a:gd name="T27" fmla="*/ 22 h 52"/>
                  <a:gd name="T28" fmla="*/ 72 w 106"/>
                  <a:gd name="T29" fmla="*/ 22 h 52"/>
                  <a:gd name="T30" fmla="*/ 40 w 106"/>
                  <a:gd name="T31" fmla="*/ 22 h 52"/>
                  <a:gd name="T32" fmla="*/ 62 w 106"/>
                  <a:gd name="T33" fmla="*/ 9 h 52"/>
                  <a:gd name="T34" fmla="*/ 68 w 106"/>
                  <a:gd name="T35" fmla="*/ 9 h 52"/>
                  <a:gd name="T36" fmla="*/ 68 w 106"/>
                  <a:gd name="T37" fmla="*/ 22 h 52"/>
                  <a:gd name="T38" fmla="*/ 40 w 106"/>
                  <a:gd name="T39" fmla="*/ 2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6" h="52">
                    <a:moveTo>
                      <a:pt x="5" y="47"/>
                    </a:moveTo>
                    <a:cubicBezTo>
                      <a:pt x="5" y="48"/>
                      <a:pt x="5" y="50"/>
                      <a:pt x="9" y="50"/>
                    </a:cubicBezTo>
                    <a:cubicBezTo>
                      <a:pt x="10" y="43"/>
                      <a:pt x="17" y="37"/>
                      <a:pt x="25" y="37"/>
                    </a:cubicBezTo>
                    <a:cubicBezTo>
                      <a:pt x="32" y="37"/>
                      <a:pt x="39" y="43"/>
                      <a:pt x="40" y="50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70" y="43"/>
                      <a:pt x="76" y="37"/>
                      <a:pt x="84" y="37"/>
                    </a:cubicBezTo>
                    <a:cubicBezTo>
                      <a:pt x="92" y="37"/>
                      <a:pt x="99" y="43"/>
                      <a:pt x="100" y="51"/>
                    </a:cubicBezTo>
                    <a:cubicBezTo>
                      <a:pt x="102" y="51"/>
                      <a:pt x="106" y="52"/>
                      <a:pt x="106" y="45"/>
                    </a:cubicBezTo>
                    <a:cubicBezTo>
                      <a:pt x="106" y="37"/>
                      <a:pt x="106" y="13"/>
                      <a:pt x="83" y="7"/>
                    </a:cubicBezTo>
                    <a:cubicBezTo>
                      <a:pt x="60" y="0"/>
                      <a:pt x="41" y="6"/>
                      <a:pt x="32" y="21"/>
                    </a:cubicBezTo>
                    <a:cubicBezTo>
                      <a:pt x="32" y="21"/>
                      <a:pt x="0" y="26"/>
                      <a:pt x="5" y="47"/>
                    </a:cubicBezTo>
                    <a:close/>
                    <a:moveTo>
                      <a:pt x="72" y="22"/>
                    </a:moveTo>
                    <a:cubicBezTo>
                      <a:pt x="72" y="9"/>
                      <a:pt x="72" y="9"/>
                      <a:pt x="72" y="9"/>
                    </a:cubicBezTo>
                    <a:cubicBezTo>
                      <a:pt x="83" y="10"/>
                      <a:pt x="92" y="14"/>
                      <a:pt x="96" y="22"/>
                    </a:cubicBezTo>
                    <a:lnTo>
                      <a:pt x="72" y="22"/>
                    </a:lnTo>
                    <a:close/>
                    <a:moveTo>
                      <a:pt x="40" y="22"/>
                    </a:moveTo>
                    <a:cubicBezTo>
                      <a:pt x="40" y="22"/>
                      <a:pt x="45" y="9"/>
                      <a:pt x="62" y="9"/>
                    </a:cubicBezTo>
                    <a:cubicBezTo>
                      <a:pt x="64" y="9"/>
                      <a:pt x="66" y="9"/>
                      <a:pt x="68" y="9"/>
                    </a:cubicBezTo>
                    <a:cubicBezTo>
                      <a:pt x="68" y="22"/>
                      <a:pt x="68" y="22"/>
                      <a:pt x="68" y="22"/>
                    </a:cubicBezTo>
                    <a:lnTo>
                      <a:pt x="4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4023"/>
              <p:cNvSpPr>
                <a:spLocks/>
              </p:cNvSpPr>
              <p:nvPr/>
            </p:nvSpPr>
            <p:spPr bwMode="auto">
              <a:xfrm>
                <a:off x="7159626" y="3668713"/>
                <a:ext cx="176213" cy="107950"/>
              </a:xfrm>
              <a:custGeom>
                <a:avLst/>
                <a:gdLst>
                  <a:gd name="T0" fmla="*/ 2 w 47"/>
                  <a:gd name="T1" fmla="*/ 29 h 29"/>
                  <a:gd name="T2" fmla="*/ 4 w 47"/>
                  <a:gd name="T3" fmla="*/ 27 h 29"/>
                  <a:gd name="T4" fmla="*/ 25 w 47"/>
                  <a:gd name="T5" fmla="*/ 20 h 29"/>
                  <a:gd name="T6" fmla="*/ 42 w 47"/>
                  <a:gd name="T7" fmla="*/ 19 h 29"/>
                  <a:gd name="T8" fmla="*/ 47 w 47"/>
                  <a:gd name="T9" fmla="*/ 2 h 29"/>
                  <a:gd name="T10" fmla="*/ 45 w 47"/>
                  <a:gd name="T11" fmla="*/ 0 h 29"/>
                  <a:gd name="T12" fmla="*/ 43 w 47"/>
                  <a:gd name="T13" fmla="*/ 2 h 29"/>
                  <a:gd name="T14" fmla="*/ 40 w 47"/>
                  <a:gd name="T15" fmla="*/ 16 h 29"/>
                  <a:gd name="T16" fmla="*/ 26 w 47"/>
                  <a:gd name="T17" fmla="*/ 16 h 29"/>
                  <a:gd name="T18" fmla="*/ 0 w 47"/>
                  <a:gd name="T19" fmla="*/ 26 h 29"/>
                  <a:gd name="T20" fmla="*/ 1 w 47"/>
                  <a:gd name="T21" fmla="*/ 29 h 29"/>
                  <a:gd name="T22" fmla="*/ 2 w 47"/>
                  <a:gd name="T2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29">
                    <a:moveTo>
                      <a:pt x="2" y="29"/>
                    </a:moveTo>
                    <a:cubicBezTo>
                      <a:pt x="2" y="29"/>
                      <a:pt x="3" y="28"/>
                      <a:pt x="4" y="27"/>
                    </a:cubicBezTo>
                    <a:cubicBezTo>
                      <a:pt x="7" y="16"/>
                      <a:pt x="16" y="18"/>
                      <a:pt x="25" y="20"/>
                    </a:cubicBezTo>
                    <a:cubicBezTo>
                      <a:pt x="31" y="21"/>
                      <a:pt x="38" y="23"/>
                      <a:pt x="42" y="19"/>
                    </a:cubicBezTo>
                    <a:cubicBezTo>
                      <a:pt x="46" y="16"/>
                      <a:pt x="47" y="11"/>
                      <a:pt x="47" y="2"/>
                    </a:cubicBezTo>
                    <a:cubicBezTo>
                      <a:pt x="47" y="1"/>
                      <a:pt x="46" y="0"/>
                      <a:pt x="45" y="0"/>
                    </a:cubicBezTo>
                    <a:cubicBezTo>
                      <a:pt x="44" y="0"/>
                      <a:pt x="43" y="1"/>
                      <a:pt x="43" y="2"/>
                    </a:cubicBezTo>
                    <a:cubicBezTo>
                      <a:pt x="43" y="9"/>
                      <a:pt x="42" y="14"/>
                      <a:pt x="40" y="16"/>
                    </a:cubicBezTo>
                    <a:cubicBezTo>
                      <a:pt x="37" y="18"/>
                      <a:pt x="31" y="17"/>
                      <a:pt x="26" y="16"/>
                    </a:cubicBezTo>
                    <a:cubicBezTo>
                      <a:pt x="16" y="14"/>
                      <a:pt x="5" y="12"/>
                      <a:pt x="0" y="26"/>
                    </a:cubicBezTo>
                    <a:cubicBezTo>
                      <a:pt x="0" y="27"/>
                      <a:pt x="0" y="28"/>
                      <a:pt x="1" y="29"/>
                    </a:cubicBezTo>
                    <a:cubicBezTo>
                      <a:pt x="1" y="29"/>
                      <a:pt x="1" y="29"/>
                      <a:pt x="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4024"/>
              <p:cNvSpPr>
                <a:spLocks/>
              </p:cNvSpPr>
              <p:nvPr/>
            </p:nvSpPr>
            <p:spPr bwMode="auto">
              <a:xfrm>
                <a:off x="7283451" y="3556000"/>
                <a:ext cx="79375" cy="131762"/>
              </a:xfrm>
              <a:custGeom>
                <a:avLst/>
                <a:gdLst>
                  <a:gd name="T0" fmla="*/ 5 w 21"/>
                  <a:gd name="T1" fmla="*/ 2 h 35"/>
                  <a:gd name="T2" fmla="*/ 6 w 21"/>
                  <a:gd name="T3" fmla="*/ 10 h 35"/>
                  <a:gd name="T4" fmla="*/ 9 w 21"/>
                  <a:gd name="T5" fmla="*/ 10 h 35"/>
                  <a:gd name="T6" fmla="*/ 11 w 21"/>
                  <a:gd name="T7" fmla="*/ 10 h 35"/>
                  <a:gd name="T8" fmla="*/ 15 w 21"/>
                  <a:gd name="T9" fmla="*/ 9 h 35"/>
                  <a:gd name="T10" fmla="*/ 15 w 21"/>
                  <a:gd name="T11" fmla="*/ 1 h 35"/>
                  <a:gd name="T12" fmla="*/ 16 w 21"/>
                  <a:gd name="T13" fmla="*/ 0 h 35"/>
                  <a:gd name="T14" fmla="*/ 17 w 21"/>
                  <a:gd name="T15" fmla="*/ 1 h 35"/>
                  <a:gd name="T16" fmla="*/ 18 w 21"/>
                  <a:gd name="T17" fmla="*/ 9 h 35"/>
                  <a:gd name="T18" fmla="*/ 21 w 21"/>
                  <a:gd name="T19" fmla="*/ 9 h 35"/>
                  <a:gd name="T20" fmla="*/ 21 w 21"/>
                  <a:gd name="T21" fmla="*/ 17 h 35"/>
                  <a:gd name="T22" fmla="*/ 16 w 21"/>
                  <a:gd name="T23" fmla="*/ 24 h 35"/>
                  <a:gd name="T24" fmla="*/ 15 w 21"/>
                  <a:gd name="T25" fmla="*/ 33 h 35"/>
                  <a:gd name="T26" fmla="*/ 10 w 21"/>
                  <a:gd name="T27" fmla="*/ 34 h 35"/>
                  <a:gd name="T28" fmla="*/ 6 w 21"/>
                  <a:gd name="T29" fmla="*/ 24 h 35"/>
                  <a:gd name="T30" fmla="*/ 1 w 21"/>
                  <a:gd name="T31" fmla="*/ 18 h 35"/>
                  <a:gd name="T32" fmla="*/ 0 w 21"/>
                  <a:gd name="T33" fmla="*/ 10 h 35"/>
                  <a:gd name="T34" fmla="*/ 3 w 21"/>
                  <a:gd name="T35" fmla="*/ 10 h 35"/>
                  <a:gd name="T36" fmla="*/ 2 w 21"/>
                  <a:gd name="T37" fmla="*/ 2 h 35"/>
                  <a:gd name="T38" fmla="*/ 4 w 21"/>
                  <a:gd name="T39" fmla="*/ 1 h 35"/>
                  <a:gd name="T40" fmla="*/ 5 w 21"/>
                  <a:gd name="T41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35">
                    <a:moveTo>
                      <a:pt x="5" y="2"/>
                    </a:moveTo>
                    <a:cubicBezTo>
                      <a:pt x="6" y="10"/>
                      <a:pt x="6" y="10"/>
                      <a:pt x="6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6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15"/>
                      <a:pt x="21" y="17"/>
                    </a:cubicBezTo>
                    <a:cubicBezTo>
                      <a:pt x="21" y="19"/>
                      <a:pt x="20" y="21"/>
                      <a:pt x="16" y="24"/>
                    </a:cubicBezTo>
                    <a:cubicBezTo>
                      <a:pt x="16" y="25"/>
                      <a:pt x="16" y="32"/>
                      <a:pt x="15" y="33"/>
                    </a:cubicBezTo>
                    <a:cubicBezTo>
                      <a:pt x="13" y="35"/>
                      <a:pt x="11" y="35"/>
                      <a:pt x="10" y="34"/>
                    </a:cubicBezTo>
                    <a:cubicBezTo>
                      <a:pt x="7" y="32"/>
                      <a:pt x="6" y="24"/>
                      <a:pt x="6" y="24"/>
                    </a:cubicBezTo>
                    <a:cubicBezTo>
                      <a:pt x="3" y="22"/>
                      <a:pt x="2" y="21"/>
                      <a:pt x="1" y="18"/>
                    </a:cubicBezTo>
                    <a:cubicBezTo>
                      <a:pt x="0" y="16"/>
                      <a:pt x="0" y="10"/>
                      <a:pt x="0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3" y="1"/>
                      <a:pt x="4" y="1"/>
                    </a:cubicBezTo>
                    <a:cubicBezTo>
                      <a:pt x="4" y="1"/>
                      <a:pt x="5" y="1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4025"/>
              <p:cNvSpPr>
                <a:spLocks noEditPoints="1"/>
              </p:cNvSpPr>
              <p:nvPr/>
            </p:nvSpPr>
            <p:spPr bwMode="auto">
              <a:xfrm>
                <a:off x="7050088" y="3781425"/>
                <a:ext cx="95250" cy="88900"/>
              </a:xfrm>
              <a:custGeom>
                <a:avLst/>
                <a:gdLst>
                  <a:gd name="T0" fmla="*/ 0 w 25"/>
                  <a:gd name="T1" fmla="*/ 12 h 24"/>
                  <a:gd name="T2" fmla="*/ 12 w 25"/>
                  <a:gd name="T3" fmla="*/ 24 h 24"/>
                  <a:gd name="T4" fmla="*/ 25 w 25"/>
                  <a:gd name="T5" fmla="*/ 12 h 24"/>
                  <a:gd name="T6" fmla="*/ 12 w 25"/>
                  <a:gd name="T7" fmla="*/ 0 h 24"/>
                  <a:gd name="T8" fmla="*/ 0 w 25"/>
                  <a:gd name="T9" fmla="*/ 12 h 24"/>
                  <a:gd name="T10" fmla="*/ 9 w 25"/>
                  <a:gd name="T11" fmla="*/ 12 h 24"/>
                  <a:gd name="T12" fmla="*/ 12 w 25"/>
                  <a:gd name="T13" fmla="*/ 9 h 24"/>
                  <a:gd name="T14" fmla="*/ 16 w 25"/>
                  <a:gd name="T15" fmla="*/ 12 h 24"/>
                  <a:gd name="T16" fmla="*/ 12 w 25"/>
                  <a:gd name="T17" fmla="*/ 16 h 24"/>
                  <a:gd name="T18" fmla="*/ 9 w 25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" h="24">
                    <a:moveTo>
                      <a:pt x="0" y="12"/>
                    </a:moveTo>
                    <a:cubicBezTo>
                      <a:pt x="0" y="19"/>
                      <a:pt x="6" y="24"/>
                      <a:pt x="12" y="24"/>
                    </a:cubicBezTo>
                    <a:cubicBezTo>
                      <a:pt x="19" y="24"/>
                      <a:pt x="25" y="19"/>
                      <a:pt x="25" y="12"/>
                    </a:cubicBezTo>
                    <a:cubicBezTo>
                      <a:pt x="25" y="5"/>
                      <a:pt x="19" y="0"/>
                      <a:pt x="12" y="0"/>
                    </a:cubicBezTo>
                    <a:cubicBezTo>
                      <a:pt x="6" y="0"/>
                      <a:pt x="0" y="5"/>
                      <a:pt x="0" y="12"/>
                    </a:cubicBezTo>
                    <a:close/>
                    <a:moveTo>
                      <a:pt x="9" y="12"/>
                    </a:moveTo>
                    <a:cubicBezTo>
                      <a:pt x="9" y="10"/>
                      <a:pt x="10" y="9"/>
                      <a:pt x="12" y="9"/>
                    </a:cubicBezTo>
                    <a:cubicBezTo>
                      <a:pt x="14" y="9"/>
                      <a:pt x="16" y="10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cubicBezTo>
                      <a:pt x="10" y="16"/>
                      <a:pt x="9" y="14"/>
                      <a:pt x="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5642314" y="3056807"/>
            <a:ext cx="889142" cy="889140"/>
            <a:chOff x="5642314" y="3056807"/>
            <a:chExt cx="889142" cy="889140"/>
          </a:xfrm>
        </p:grpSpPr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5642314" y="3056807"/>
              <a:ext cx="889142" cy="889140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  <a:extLst/>
          </p:spPr>
          <p:txBody>
            <a:bodyPr wrap="none" lIns="68580" tIns="34290" rIns="68580" bIns="3429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828905" y="3331035"/>
              <a:ext cx="549033" cy="319870"/>
              <a:chOff x="6983413" y="2925763"/>
              <a:chExt cx="547688" cy="319088"/>
            </a:xfrm>
            <a:solidFill>
              <a:schemeClr val="bg1"/>
            </a:solidFill>
          </p:grpSpPr>
          <p:sp>
            <p:nvSpPr>
              <p:cNvPr id="22" name="Freeform 3843"/>
              <p:cNvSpPr>
                <a:spLocks/>
              </p:cNvSpPr>
              <p:nvPr/>
            </p:nvSpPr>
            <p:spPr bwMode="auto">
              <a:xfrm>
                <a:off x="7286626" y="2959101"/>
                <a:ext cx="104775" cy="150813"/>
              </a:xfrm>
              <a:custGeom>
                <a:avLst/>
                <a:gdLst>
                  <a:gd name="T0" fmla="*/ 4 w 28"/>
                  <a:gd name="T1" fmla="*/ 40 h 40"/>
                  <a:gd name="T2" fmla="*/ 2 w 28"/>
                  <a:gd name="T3" fmla="*/ 40 h 40"/>
                  <a:gd name="T4" fmla="*/ 1 w 28"/>
                  <a:gd name="T5" fmla="*/ 35 h 40"/>
                  <a:gd name="T6" fmla="*/ 21 w 28"/>
                  <a:gd name="T7" fmla="*/ 2 h 40"/>
                  <a:gd name="T8" fmla="*/ 26 w 28"/>
                  <a:gd name="T9" fmla="*/ 1 h 40"/>
                  <a:gd name="T10" fmla="*/ 27 w 28"/>
                  <a:gd name="T11" fmla="*/ 5 h 40"/>
                  <a:gd name="T12" fmla="*/ 7 w 28"/>
                  <a:gd name="T13" fmla="*/ 39 h 40"/>
                  <a:gd name="T14" fmla="*/ 4 w 28"/>
                  <a:gd name="T1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40">
                    <a:moveTo>
                      <a:pt x="4" y="40"/>
                    </a:moveTo>
                    <a:cubicBezTo>
                      <a:pt x="4" y="40"/>
                      <a:pt x="3" y="40"/>
                      <a:pt x="2" y="40"/>
                    </a:cubicBezTo>
                    <a:cubicBezTo>
                      <a:pt x="1" y="39"/>
                      <a:pt x="0" y="37"/>
                      <a:pt x="1" y="35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2" y="0"/>
                      <a:pt x="24" y="0"/>
                      <a:pt x="26" y="1"/>
                    </a:cubicBezTo>
                    <a:cubicBezTo>
                      <a:pt x="28" y="2"/>
                      <a:pt x="28" y="4"/>
                      <a:pt x="27" y="5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0"/>
                      <a:pt x="5" y="40"/>
                      <a:pt x="4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3844"/>
              <p:cNvSpPr>
                <a:spLocks/>
              </p:cNvSpPr>
              <p:nvPr/>
            </p:nvSpPr>
            <p:spPr bwMode="auto">
              <a:xfrm>
                <a:off x="7316788" y="2952751"/>
                <a:ext cx="109538" cy="25400"/>
              </a:xfrm>
              <a:custGeom>
                <a:avLst/>
                <a:gdLst>
                  <a:gd name="T0" fmla="*/ 26 w 29"/>
                  <a:gd name="T1" fmla="*/ 7 h 7"/>
                  <a:gd name="T2" fmla="*/ 4 w 29"/>
                  <a:gd name="T3" fmla="*/ 7 h 7"/>
                  <a:gd name="T4" fmla="*/ 0 w 29"/>
                  <a:gd name="T5" fmla="*/ 4 h 7"/>
                  <a:gd name="T6" fmla="*/ 4 w 29"/>
                  <a:gd name="T7" fmla="*/ 0 h 7"/>
                  <a:gd name="T8" fmla="*/ 26 w 29"/>
                  <a:gd name="T9" fmla="*/ 0 h 7"/>
                  <a:gd name="T10" fmla="*/ 29 w 29"/>
                  <a:gd name="T11" fmla="*/ 4 h 7"/>
                  <a:gd name="T12" fmla="*/ 26 w 29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7">
                    <a:moveTo>
                      <a:pt x="26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2" y="7"/>
                      <a:pt x="0" y="5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29" y="2"/>
                      <a:pt x="29" y="4"/>
                    </a:cubicBezTo>
                    <a:cubicBezTo>
                      <a:pt x="29" y="5"/>
                      <a:pt x="28" y="7"/>
                      <a:pt x="2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3845"/>
              <p:cNvSpPr>
                <a:spLocks/>
              </p:cNvSpPr>
              <p:nvPr/>
            </p:nvSpPr>
            <p:spPr bwMode="auto">
              <a:xfrm>
                <a:off x="7129463" y="2925763"/>
                <a:ext cx="101600" cy="90488"/>
              </a:xfrm>
              <a:custGeom>
                <a:avLst/>
                <a:gdLst>
                  <a:gd name="T0" fmla="*/ 10 w 27"/>
                  <a:gd name="T1" fmla="*/ 24 h 24"/>
                  <a:gd name="T2" fmla="*/ 7 w 27"/>
                  <a:gd name="T3" fmla="*/ 22 h 24"/>
                  <a:gd name="T4" fmla="*/ 1 w 27"/>
                  <a:gd name="T5" fmla="*/ 9 h 24"/>
                  <a:gd name="T6" fmla="*/ 1 w 27"/>
                  <a:gd name="T7" fmla="*/ 6 h 24"/>
                  <a:gd name="T8" fmla="*/ 3 w 27"/>
                  <a:gd name="T9" fmla="*/ 4 h 24"/>
                  <a:gd name="T10" fmla="*/ 22 w 27"/>
                  <a:gd name="T11" fmla="*/ 1 h 24"/>
                  <a:gd name="T12" fmla="*/ 26 w 27"/>
                  <a:gd name="T13" fmla="*/ 3 h 24"/>
                  <a:gd name="T14" fmla="*/ 24 w 27"/>
                  <a:gd name="T15" fmla="*/ 7 h 24"/>
                  <a:gd name="T16" fmla="*/ 9 w 27"/>
                  <a:gd name="T17" fmla="*/ 10 h 24"/>
                  <a:gd name="T18" fmla="*/ 13 w 27"/>
                  <a:gd name="T19" fmla="*/ 19 h 24"/>
                  <a:gd name="T20" fmla="*/ 11 w 27"/>
                  <a:gd name="T21" fmla="*/ 23 h 24"/>
                  <a:gd name="T22" fmla="*/ 10 w 27"/>
                  <a:gd name="T2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24">
                    <a:moveTo>
                      <a:pt x="10" y="24"/>
                    </a:moveTo>
                    <a:cubicBezTo>
                      <a:pt x="8" y="24"/>
                      <a:pt x="7" y="23"/>
                      <a:pt x="7" y="2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8"/>
                      <a:pt x="0" y="7"/>
                      <a:pt x="1" y="6"/>
                    </a:cubicBezTo>
                    <a:cubicBezTo>
                      <a:pt x="1" y="5"/>
                      <a:pt x="2" y="5"/>
                      <a:pt x="3" y="4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4" y="0"/>
                      <a:pt x="26" y="1"/>
                      <a:pt x="26" y="3"/>
                    </a:cubicBezTo>
                    <a:cubicBezTo>
                      <a:pt x="27" y="5"/>
                      <a:pt x="26" y="7"/>
                      <a:pt x="24" y="7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3" y="20"/>
                      <a:pt x="13" y="22"/>
                      <a:pt x="11" y="23"/>
                    </a:cubicBezTo>
                    <a:cubicBezTo>
                      <a:pt x="11" y="23"/>
                      <a:pt x="10" y="24"/>
                      <a:pt x="1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3846"/>
              <p:cNvSpPr>
                <a:spLocks noEditPoints="1"/>
              </p:cNvSpPr>
              <p:nvPr/>
            </p:nvSpPr>
            <p:spPr bwMode="auto">
              <a:xfrm>
                <a:off x="7339013" y="3052763"/>
                <a:ext cx="192088" cy="192088"/>
              </a:xfrm>
              <a:custGeom>
                <a:avLst/>
                <a:gdLst>
                  <a:gd name="T0" fmla="*/ 26 w 51"/>
                  <a:gd name="T1" fmla="*/ 51 h 51"/>
                  <a:gd name="T2" fmla="*/ 0 w 51"/>
                  <a:gd name="T3" fmla="*/ 26 h 51"/>
                  <a:gd name="T4" fmla="*/ 26 w 51"/>
                  <a:gd name="T5" fmla="*/ 0 h 51"/>
                  <a:gd name="T6" fmla="*/ 51 w 51"/>
                  <a:gd name="T7" fmla="*/ 26 h 51"/>
                  <a:gd name="T8" fmla="*/ 26 w 51"/>
                  <a:gd name="T9" fmla="*/ 51 h 51"/>
                  <a:gd name="T10" fmla="*/ 26 w 51"/>
                  <a:gd name="T11" fmla="*/ 7 h 51"/>
                  <a:gd name="T12" fmla="*/ 7 w 51"/>
                  <a:gd name="T13" fmla="*/ 26 h 51"/>
                  <a:gd name="T14" fmla="*/ 26 w 51"/>
                  <a:gd name="T15" fmla="*/ 44 h 51"/>
                  <a:gd name="T16" fmla="*/ 44 w 51"/>
                  <a:gd name="T17" fmla="*/ 26 h 51"/>
                  <a:gd name="T18" fmla="*/ 26 w 51"/>
                  <a:gd name="T19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51">
                    <a:moveTo>
                      <a:pt x="26" y="51"/>
                    </a:moveTo>
                    <a:cubicBezTo>
                      <a:pt x="12" y="51"/>
                      <a:pt x="0" y="40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40" y="0"/>
                      <a:pt x="51" y="12"/>
                      <a:pt x="51" y="26"/>
                    </a:cubicBezTo>
                    <a:cubicBezTo>
                      <a:pt x="51" y="40"/>
                      <a:pt x="40" y="51"/>
                      <a:pt x="26" y="51"/>
                    </a:cubicBezTo>
                    <a:close/>
                    <a:moveTo>
                      <a:pt x="26" y="7"/>
                    </a:moveTo>
                    <a:cubicBezTo>
                      <a:pt x="15" y="7"/>
                      <a:pt x="7" y="15"/>
                      <a:pt x="7" y="26"/>
                    </a:cubicBezTo>
                    <a:cubicBezTo>
                      <a:pt x="7" y="36"/>
                      <a:pt x="15" y="44"/>
                      <a:pt x="26" y="44"/>
                    </a:cubicBezTo>
                    <a:cubicBezTo>
                      <a:pt x="36" y="44"/>
                      <a:pt x="44" y="36"/>
                      <a:pt x="44" y="26"/>
                    </a:cubicBezTo>
                    <a:cubicBezTo>
                      <a:pt x="44" y="15"/>
                      <a:pt x="36" y="7"/>
                      <a:pt x="2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3847"/>
              <p:cNvSpPr>
                <a:spLocks noEditPoints="1"/>
              </p:cNvSpPr>
              <p:nvPr/>
            </p:nvSpPr>
            <p:spPr bwMode="auto">
              <a:xfrm>
                <a:off x="6983413" y="3052763"/>
                <a:ext cx="190500" cy="192088"/>
              </a:xfrm>
              <a:custGeom>
                <a:avLst/>
                <a:gdLst>
                  <a:gd name="T0" fmla="*/ 26 w 51"/>
                  <a:gd name="T1" fmla="*/ 51 h 51"/>
                  <a:gd name="T2" fmla="*/ 0 w 51"/>
                  <a:gd name="T3" fmla="*/ 26 h 51"/>
                  <a:gd name="T4" fmla="*/ 26 w 51"/>
                  <a:gd name="T5" fmla="*/ 0 h 51"/>
                  <a:gd name="T6" fmla="*/ 51 w 51"/>
                  <a:gd name="T7" fmla="*/ 26 h 51"/>
                  <a:gd name="T8" fmla="*/ 26 w 51"/>
                  <a:gd name="T9" fmla="*/ 51 h 51"/>
                  <a:gd name="T10" fmla="*/ 26 w 51"/>
                  <a:gd name="T11" fmla="*/ 7 h 51"/>
                  <a:gd name="T12" fmla="*/ 7 w 51"/>
                  <a:gd name="T13" fmla="*/ 26 h 51"/>
                  <a:gd name="T14" fmla="*/ 26 w 51"/>
                  <a:gd name="T15" fmla="*/ 44 h 51"/>
                  <a:gd name="T16" fmla="*/ 44 w 51"/>
                  <a:gd name="T17" fmla="*/ 26 h 51"/>
                  <a:gd name="T18" fmla="*/ 26 w 51"/>
                  <a:gd name="T19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51">
                    <a:moveTo>
                      <a:pt x="26" y="51"/>
                    </a:moveTo>
                    <a:cubicBezTo>
                      <a:pt x="12" y="51"/>
                      <a:pt x="0" y="40"/>
                      <a:pt x="0" y="26"/>
                    </a:cubicBezTo>
                    <a:cubicBezTo>
                      <a:pt x="0" y="12"/>
                      <a:pt x="12" y="0"/>
                      <a:pt x="26" y="0"/>
                    </a:cubicBezTo>
                    <a:cubicBezTo>
                      <a:pt x="40" y="0"/>
                      <a:pt x="51" y="12"/>
                      <a:pt x="51" y="26"/>
                    </a:cubicBezTo>
                    <a:cubicBezTo>
                      <a:pt x="51" y="40"/>
                      <a:pt x="40" y="51"/>
                      <a:pt x="26" y="51"/>
                    </a:cubicBezTo>
                    <a:close/>
                    <a:moveTo>
                      <a:pt x="26" y="7"/>
                    </a:moveTo>
                    <a:cubicBezTo>
                      <a:pt x="15" y="7"/>
                      <a:pt x="7" y="15"/>
                      <a:pt x="7" y="26"/>
                    </a:cubicBezTo>
                    <a:cubicBezTo>
                      <a:pt x="7" y="36"/>
                      <a:pt x="15" y="44"/>
                      <a:pt x="26" y="44"/>
                    </a:cubicBezTo>
                    <a:cubicBezTo>
                      <a:pt x="36" y="44"/>
                      <a:pt x="44" y="36"/>
                      <a:pt x="44" y="26"/>
                    </a:cubicBezTo>
                    <a:cubicBezTo>
                      <a:pt x="44" y="15"/>
                      <a:pt x="36" y="7"/>
                      <a:pt x="2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3848"/>
              <p:cNvSpPr>
                <a:spLocks/>
              </p:cNvSpPr>
              <p:nvPr/>
            </p:nvSpPr>
            <p:spPr bwMode="auto">
              <a:xfrm>
                <a:off x="7065963" y="2989263"/>
                <a:ext cx="385763" cy="176213"/>
              </a:xfrm>
              <a:custGeom>
                <a:avLst/>
                <a:gdLst>
                  <a:gd name="T0" fmla="*/ 4 w 103"/>
                  <a:gd name="T1" fmla="*/ 47 h 47"/>
                  <a:gd name="T2" fmla="*/ 2 w 103"/>
                  <a:gd name="T3" fmla="*/ 46 h 47"/>
                  <a:gd name="T4" fmla="*/ 1 w 103"/>
                  <a:gd name="T5" fmla="*/ 42 h 47"/>
                  <a:gd name="T6" fmla="*/ 24 w 103"/>
                  <a:gd name="T7" fmla="*/ 2 h 47"/>
                  <a:gd name="T8" fmla="*/ 27 w 103"/>
                  <a:gd name="T9" fmla="*/ 0 h 47"/>
                  <a:gd name="T10" fmla="*/ 80 w 103"/>
                  <a:gd name="T11" fmla="*/ 0 h 47"/>
                  <a:gd name="T12" fmla="*/ 83 w 103"/>
                  <a:gd name="T13" fmla="*/ 2 h 47"/>
                  <a:gd name="T14" fmla="*/ 103 w 103"/>
                  <a:gd name="T15" fmla="*/ 42 h 47"/>
                  <a:gd name="T16" fmla="*/ 102 w 103"/>
                  <a:gd name="T17" fmla="*/ 45 h 47"/>
                  <a:gd name="T18" fmla="*/ 100 w 103"/>
                  <a:gd name="T19" fmla="*/ 47 h 47"/>
                  <a:gd name="T20" fmla="*/ 67 w 103"/>
                  <a:gd name="T21" fmla="*/ 47 h 47"/>
                  <a:gd name="T22" fmla="*/ 64 w 103"/>
                  <a:gd name="T23" fmla="*/ 44 h 47"/>
                  <a:gd name="T24" fmla="*/ 67 w 103"/>
                  <a:gd name="T25" fmla="*/ 40 h 47"/>
                  <a:gd name="T26" fmla="*/ 94 w 103"/>
                  <a:gd name="T27" fmla="*/ 40 h 47"/>
                  <a:gd name="T28" fmla="*/ 78 w 103"/>
                  <a:gd name="T29" fmla="*/ 7 h 47"/>
                  <a:gd name="T30" fmla="*/ 29 w 103"/>
                  <a:gd name="T31" fmla="*/ 7 h 47"/>
                  <a:gd name="T32" fmla="*/ 7 w 103"/>
                  <a:gd name="T33" fmla="*/ 45 h 47"/>
                  <a:gd name="T34" fmla="*/ 4 w 103"/>
                  <a:gd name="T3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47">
                    <a:moveTo>
                      <a:pt x="4" y="47"/>
                    </a:moveTo>
                    <a:cubicBezTo>
                      <a:pt x="3" y="47"/>
                      <a:pt x="2" y="47"/>
                      <a:pt x="2" y="46"/>
                    </a:cubicBezTo>
                    <a:cubicBezTo>
                      <a:pt x="0" y="45"/>
                      <a:pt x="0" y="43"/>
                      <a:pt x="1" y="4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0"/>
                      <a:pt x="25" y="0"/>
                      <a:pt x="27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2" y="0"/>
                      <a:pt x="83" y="1"/>
                      <a:pt x="83" y="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3" y="43"/>
                      <a:pt x="103" y="44"/>
                      <a:pt x="102" y="45"/>
                    </a:cubicBezTo>
                    <a:cubicBezTo>
                      <a:pt x="102" y="46"/>
                      <a:pt x="101" y="47"/>
                      <a:pt x="100" y="47"/>
                    </a:cubicBezTo>
                    <a:cubicBezTo>
                      <a:pt x="67" y="47"/>
                      <a:pt x="67" y="47"/>
                      <a:pt x="67" y="47"/>
                    </a:cubicBezTo>
                    <a:cubicBezTo>
                      <a:pt x="65" y="47"/>
                      <a:pt x="64" y="45"/>
                      <a:pt x="64" y="44"/>
                    </a:cubicBezTo>
                    <a:cubicBezTo>
                      <a:pt x="64" y="42"/>
                      <a:pt x="65" y="40"/>
                      <a:pt x="67" y="40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78" y="7"/>
                      <a:pt x="78" y="7"/>
                      <a:pt x="78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6" y="46"/>
                      <a:pt x="5" y="47"/>
                      <a:pt x="4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3849"/>
              <p:cNvSpPr>
                <a:spLocks/>
              </p:cNvSpPr>
              <p:nvPr/>
            </p:nvSpPr>
            <p:spPr bwMode="auto">
              <a:xfrm>
                <a:off x="7132638" y="3038476"/>
                <a:ext cx="112713" cy="90488"/>
              </a:xfrm>
              <a:custGeom>
                <a:avLst/>
                <a:gdLst>
                  <a:gd name="T0" fmla="*/ 26 w 30"/>
                  <a:gd name="T1" fmla="*/ 24 h 24"/>
                  <a:gd name="T2" fmla="*/ 24 w 30"/>
                  <a:gd name="T3" fmla="*/ 23 h 24"/>
                  <a:gd name="T4" fmla="*/ 2 w 30"/>
                  <a:gd name="T5" fmla="*/ 6 h 24"/>
                  <a:gd name="T6" fmla="*/ 1 w 30"/>
                  <a:gd name="T7" fmla="*/ 2 h 24"/>
                  <a:gd name="T8" fmla="*/ 6 w 30"/>
                  <a:gd name="T9" fmla="*/ 1 h 24"/>
                  <a:gd name="T10" fmla="*/ 28 w 30"/>
                  <a:gd name="T11" fmla="*/ 18 h 24"/>
                  <a:gd name="T12" fmla="*/ 29 w 30"/>
                  <a:gd name="T13" fmla="*/ 23 h 24"/>
                  <a:gd name="T14" fmla="*/ 26 w 30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24">
                    <a:moveTo>
                      <a:pt x="26" y="24"/>
                    </a:moveTo>
                    <a:cubicBezTo>
                      <a:pt x="25" y="24"/>
                      <a:pt x="25" y="24"/>
                      <a:pt x="24" y="23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30" y="19"/>
                      <a:pt x="30" y="21"/>
                      <a:pt x="29" y="23"/>
                    </a:cubicBezTo>
                    <a:cubicBezTo>
                      <a:pt x="28" y="24"/>
                      <a:pt x="27" y="24"/>
                      <a:pt x="2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3850"/>
              <p:cNvSpPr>
                <a:spLocks noEditPoints="1"/>
              </p:cNvSpPr>
              <p:nvPr/>
            </p:nvSpPr>
            <p:spPr bwMode="auto">
              <a:xfrm>
                <a:off x="7219951" y="3082926"/>
                <a:ext cx="104775" cy="1095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4 h 29"/>
                  <a:gd name="T4" fmla="*/ 14 w 28"/>
                  <a:gd name="T5" fmla="*/ 0 h 29"/>
                  <a:gd name="T6" fmla="*/ 28 w 28"/>
                  <a:gd name="T7" fmla="*/ 14 h 29"/>
                  <a:gd name="T8" fmla="*/ 14 w 28"/>
                  <a:gd name="T9" fmla="*/ 29 h 29"/>
                  <a:gd name="T10" fmla="*/ 14 w 28"/>
                  <a:gd name="T11" fmla="*/ 7 h 29"/>
                  <a:gd name="T12" fmla="*/ 6 w 28"/>
                  <a:gd name="T13" fmla="*/ 14 h 29"/>
                  <a:gd name="T14" fmla="*/ 14 w 28"/>
                  <a:gd name="T15" fmla="*/ 22 h 29"/>
                  <a:gd name="T16" fmla="*/ 22 w 28"/>
                  <a:gd name="T17" fmla="*/ 14 h 29"/>
                  <a:gd name="T18" fmla="*/ 14 w 28"/>
                  <a:gd name="T19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cubicBezTo>
                      <a:pt x="6" y="29"/>
                      <a:pt x="0" y="22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8" y="6"/>
                      <a:pt x="28" y="14"/>
                    </a:cubicBezTo>
                    <a:cubicBezTo>
                      <a:pt x="28" y="22"/>
                      <a:pt x="22" y="29"/>
                      <a:pt x="14" y="29"/>
                    </a:cubicBezTo>
                    <a:close/>
                    <a:moveTo>
                      <a:pt x="14" y="7"/>
                    </a:moveTo>
                    <a:cubicBezTo>
                      <a:pt x="10" y="7"/>
                      <a:pt x="6" y="10"/>
                      <a:pt x="6" y="14"/>
                    </a:cubicBezTo>
                    <a:cubicBezTo>
                      <a:pt x="6" y="18"/>
                      <a:pt x="10" y="22"/>
                      <a:pt x="14" y="22"/>
                    </a:cubicBezTo>
                    <a:cubicBezTo>
                      <a:pt x="18" y="22"/>
                      <a:pt x="22" y="18"/>
                      <a:pt x="22" y="14"/>
                    </a:cubicBezTo>
                    <a:cubicBezTo>
                      <a:pt x="22" y="10"/>
                      <a:pt x="18" y="7"/>
                      <a:pt x="1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4771623" y="1805658"/>
            <a:ext cx="970614" cy="970613"/>
            <a:chOff x="4771623" y="1805658"/>
            <a:chExt cx="970614" cy="970613"/>
          </a:xfrm>
        </p:grpSpPr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771623" y="1805658"/>
              <a:ext cx="970614" cy="970613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/>
          </p:spPr>
          <p:txBody>
            <a:bodyPr wrap="none" lIns="68580" tIns="34290" rIns="68580" bIns="3429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5pPr>
              <a:lvl6pPr marL="25146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6pPr>
              <a:lvl7pPr marL="29718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7pPr>
              <a:lvl8pPr marL="34290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8pPr>
              <a:lvl9pPr marL="3886200" indent="-228600" eaLnBrk="0" fontAlgn="base" latinLnBrk="1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panose="020B0600000101010101" pitchFamily="34" charset="-127"/>
                  <a:ea typeface="굴림" panose="020B0600000101010101" pitchFamily="34" charset="-127"/>
                </a:defRPr>
              </a:lvl9pPr>
            </a:lstStyle>
            <a:p>
              <a:pPr eaLnBrk="1" hangingPunct="1"/>
              <a:endParaRPr lang="ko-KR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006353" y="2079368"/>
              <a:ext cx="591064" cy="351022"/>
              <a:chOff x="5184776" y="5205413"/>
              <a:chExt cx="2232025" cy="1325562"/>
            </a:xfrm>
            <a:solidFill>
              <a:schemeClr val="bg1"/>
            </a:solidFill>
          </p:grpSpPr>
          <p:sp>
            <p:nvSpPr>
              <p:cNvPr id="31" name="Oval 3798"/>
              <p:cNvSpPr>
                <a:spLocks noChangeArrowheads="1"/>
              </p:cNvSpPr>
              <p:nvPr/>
            </p:nvSpPr>
            <p:spPr bwMode="auto">
              <a:xfrm>
                <a:off x="5319713" y="5729288"/>
                <a:ext cx="288925" cy="2936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3799"/>
              <p:cNvSpPr>
                <a:spLocks noChangeArrowheads="1"/>
              </p:cNvSpPr>
              <p:nvPr/>
            </p:nvSpPr>
            <p:spPr bwMode="auto">
              <a:xfrm>
                <a:off x="6473826" y="5729288"/>
                <a:ext cx="295275" cy="2968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800"/>
              <p:cNvSpPr>
                <a:spLocks noEditPoints="1"/>
              </p:cNvSpPr>
              <p:nvPr/>
            </p:nvSpPr>
            <p:spPr bwMode="auto">
              <a:xfrm>
                <a:off x="5184776" y="5205413"/>
                <a:ext cx="1727200" cy="647700"/>
              </a:xfrm>
              <a:custGeom>
                <a:avLst/>
                <a:gdLst>
                  <a:gd name="T0" fmla="*/ 492 w 543"/>
                  <a:gd name="T1" fmla="*/ 82 h 204"/>
                  <a:gd name="T2" fmla="*/ 410 w 543"/>
                  <a:gd name="T3" fmla="*/ 29 h 204"/>
                  <a:gd name="T4" fmla="*/ 225 w 543"/>
                  <a:gd name="T5" fmla="*/ 15 h 204"/>
                  <a:gd name="T6" fmla="*/ 128 w 543"/>
                  <a:gd name="T7" fmla="*/ 82 h 204"/>
                  <a:gd name="T8" fmla="*/ 68 w 543"/>
                  <a:gd name="T9" fmla="*/ 103 h 204"/>
                  <a:gd name="T10" fmla="*/ 6 w 543"/>
                  <a:gd name="T11" fmla="*/ 146 h 204"/>
                  <a:gd name="T12" fmla="*/ 1 w 543"/>
                  <a:gd name="T13" fmla="*/ 204 h 204"/>
                  <a:gd name="T14" fmla="*/ 35 w 543"/>
                  <a:gd name="T15" fmla="*/ 204 h 204"/>
                  <a:gd name="T16" fmla="*/ 88 w 543"/>
                  <a:gd name="T17" fmla="*/ 153 h 204"/>
                  <a:gd name="T18" fmla="*/ 140 w 543"/>
                  <a:gd name="T19" fmla="*/ 204 h 204"/>
                  <a:gd name="T20" fmla="*/ 399 w 543"/>
                  <a:gd name="T21" fmla="*/ 204 h 204"/>
                  <a:gd name="T22" fmla="*/ 451 w 543"/>
                  <a:gd name="T23" fmla="*/ 153 h 204"/>
                  <a:gd name="T24" fmla="*/ 503 w 543"/>
                  <a:gd name="T25" fmla="*/ 204 h 204"/>
                  <a:gd name="T26" fmla="*/ 536 w 543"/>
                  <a:gd name="T27" fmla="*/ 204 h 204"/>
                  <a:gd name="T28" fmla="*/ 542 w 543"/>
                  <a:gd name="T29" fmla="*/ 125 h 204"/>
                  <a:gd name="T30" fmla="*/ 492 w 543"/>
                  <a:gd name="T31" fmla="*/ 82 h 204"/>
                  <a:gd name="T32" fmla="*/ 228 w 543"/>
                  <a:gd name="T33" fmla="*/ 26 h 204"/>
                  <a:gd name="T34" fmla="*/ 279 w 543"/>
                  <a:gd name="T35" fmla="*/ 19 h 204"/>
                  <a:gd name="T36" fmla="*/ 279 w 543"/>
                  <a:gd name="T37" fmla="*/ 77 h 204"/>
                  <a:gd name="T38" fmla="*/ 151 w 543"/>
                  <a:gd name="T39" fmla="*/ 77 h 204"/>
                  <a:gd name="T40" fmla="*/ 228 w 543"/>
                  <a:gd name="T41" fmla="*/ 26 h 204"/>
                  <a:gd name="T42" fmla="*/ 412 w 543"/>
                  <a:gd name="T43" fmla="*/ 77 h 204"/>
                  <a:gd name="T44" fmla="*/ 287 w 543"/>
                  <a:gd name="T45" fmla="*/ 77 h 204"/>
                  <a:gd name="T46" fmla="*/ 287 w 543"/>
                  <a:gd name="T47" fmla="*/ 19 h 204"/>
                  <a:gd name="T48" fmla="*/ 408 w 543"/>
                  <a:gd name="T49" fmla="*/ 40 h 204"/>
                  <a:gd name="T50" fmla="*/ 412 w 543"/>
                  <a:gd name="T5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3" h="204">
                    <a:moveTo>
                      <a:pt x="492" y="82"/>
                    </a:moveTo>
                    <a:cubicBezTo>
                      <a:pt x="492" y="82"/>
                      <a:pt x="435" y="41"/>
                      <a:pt x="410" y="29"/>
                    </a:cubicBezTo>
                    <a:cubicBezTo>
                      <a:pt x="368" y="10"/>
                      <a:pt x="268" y="0"/>
                      <a:pt x="225" y="15"/>
                    </a:cubicBezTo>
                    <a:cubicBezTo>
                      <a:pt x="196" y="25"/>
                      <a:pt x="128" y="82"/>
                      <a:pt x="128" y="82"/>
                    </a:cubicBezTo>
                    <a:cubicBezTo>
                      <a:pt x="128" y="82"/>
                      <a:pt x="84" y="96"/>
                      <a:pt x="68" y="103"/>
                    </a:cubicBezTo>
                    <a:cubicBezTo>
                      <a:pt x="41" y="115"/>
                      <a:pt x="18" y="117"/>
                      <a:pt x="6" y="146"/>
                    </a:cubicBezTo>
                    <a:cubicBezTo>
                      <a:pt x="0" y="159"/>
                      <a:pt x="1" y="204"/>
                      <a:pt x="1" y="204"/>
                    </a:cubicBezTo>
                    <a:cubicBezTo>
                      <a:pt x="35" y="204"/>
                      <a:pt x="35" y="204"/>
                      <a:pt x="35" y="204"/>
                    </a:cubicBezTo>
                    <a:cubicBezTo>
                      <a:pt x="35" y="176"/>
                      <a:pt x="59" y="153"/>
                      <a:pt x="88" y="153"/>
                    </a:cubicBezTo>
                    <a:cubicBezTo>
                      <a:pt x="116" y="153"/>
                      <a:pt x="140" y="176"/>
                      <a:pt x="140" y="204"/>
                    </a:cubicBezTo>
                    <a:cubicBezTo>
                      <a:pt x="399" y="204"/>
                      <a:pt x="399" y="204"/>
                      <a:pt x="399" y="204"/>
                    </a:cubicBezTo>
                    <a:cubicBezTo>
                      <a:pt x="399" y="176"/>
                      <a:pt x="422" y="153"/>
                      <a:pt x="451" y="153"/>
                    </a:cubicBezTo>
                    <a:cubicBezTo>
                      <a:pt x="480" y="153"/>
                      <a:pt x="503" y="176"/>
                      <a:pt x="503" y="204"/>
                    </a:cubicBezTo>
                    <a:cubicBezTo>
                      <a:pt x="536" y="204"/>
                      <a:pt x="536" y="204"/>
                      <a:pt x="536" y="204"/>
                    </a:cubicBezTo>
                    <a:cubicBezTo>
                      <a:pt x="536" y="204"/>
                      <a:pt x="541" y="140"/>
                      <a:pt x="542" y="125"/>
                    </a:cubicBezTo>
                    <a:cubicBezTo>
                      <a:pt x="543" y="101"/>
                      <a:pt x="522" y="87"/>
                      <a:pt x="492" y="82"/>
                    </a:cubicBezTo>
                    <a:close/>
                    <a:moveTo>
                      <a:pt x="228" y="26"/>
                    </a:moveTo>
                    <a:cubicBezTo>
                      <a:pt x="240" y="22"/>
                      <a:pt x="258" y="19"/>
                      <a:pt x="279" y="19"/>
                    </a:cubicBezTo>
                    <a:cubicBezTo>
                      <a:pt x="279" y="77"/>
                      <a:pt x="279" y="77"/>
                      <a:pt x="279" y="77"/>
                    </a:cubicBezTo>
                    <a:cubicBezTo>
                      <a:pt x="151" y="77"/>
                      <a:pt x="151" y="77"/>
                      <a:pt x="151" y="77"/>
                    </a:cubicBezTo>
                    <a:cubicBezTo>
                      <a:pt x="179" y="55"/>
                      <a:pt x="212" y="31"/>
                      <a:pt x="228" y="26"/>
                    </a:cubicBezTo>
                    <a:close/>
                    <a:moveTo>
                      <a:pt x="412" y="77"/>
                    </a:moveTo>
                    <a:cubicBezTo>
                      <a:pt x="287" y="77"/>
                      <a:pt x="287" y="77"/>
                      <a:pt x="287" y="77"/>
                    </a:cubicBezTo>
                    <a:cubicBezTo>
                      <a:pt x="287" y="19"/>
                      <a:pt x="287" y="19"/>
                      <a:pt x="287" y="19"/>
                    </a:cubicBezTo>
                    <a:cubicBezTo>
                      <a:pt x="332" y="19"/>
                      <a:pt x="382" y="28"/>
                      <a:pt x="408" y="40"/>
                    </a:cubicBezTo>
                    <a:cubicBezTo>
                      <a:pt x="414" y="43"/>
                      <a:pt x="412" y="77"/>
                      <a:pt x="412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801"/>
              <p:cNvSpPr>
                <a:spLocks/>
              </p:cNvSpPr>
              <p:nvPr/>
            </p:nvSpPr>
            <p:spPr bwMode="auto">
              <a:xfrm>
                <a:off x="5986463" y="6292850"/>
                <a:ext cx="209550" cy="136525"/>
              </a:xfrm>
              <a:custGeom>
                <a:avLst/>
                <a:gdLst>
                  <a:gd name="T0" fmla="*/ 66 w 66"/>
                  <a:gd name="T1" fmla="*/ 35 h 43"/>
                  <a:gd name="T2" fmla="*/ 58 w 66"/>
                  <a:gd name="T3" fmla="*/ 43 h 43"/>
                  <a:gd name="T4" fmla="*/ 8 w 66"/>
                  <a:gd name="T5" fmla="*/ 43 h 43"/>
                  <a:gd name="T6" fmla="*/ 0 w 66"/>
                  <a:gd name="T7" fmla="*/ 35 h 43"/>
                  <a:gd name="T8" fmla="*/ 0 w 66"/>
                  <a:gd name="T9" fmla="*/ 8 h 43"/>
                  <a:gd name="T10" fmla="*/ 8 w 66"/>
                  <a:gd name="T11" fmla="*/ 0 h 43"/>
                  <a:gd name="T12" fmla="*/ 58 w 66"/>
                  <a:gd name="T13" fmla="*/ 0 h 43"/>
                  <a:gd name="T14" fmla="*/ 66 w 66"/>
                  <a:gd name="T15" fmla="*/ 8 h 43"/>
                  <a:gd name="T16" fmla="*/ 66 w 66"/>
                  <a:gd name="T17" fmla="*/ 3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43">
                    <a:moveTo>
                      <a:pt x="66" y="35"/>
                    </a:moveTo>
                    <a:cubicBezTo>
                      <a:pt x="66" y="40"/>
                      <a:pt x="63" y="43"/>
                      <a:pt x="5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4" y="43"/>
                      <a:pt x="0" y="40"/>
                      <a:pt x="0" y="3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3" y="0"/>
                      <a:pt x="66" y="4"/>
                      <a:pt x="66" y="8"/>
                    </a:cubicBezTo>
                    <a:lnTo>
                      <a:pt x="66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802"/>
              <p:cNvSpPr>
                <a:spLocks/>
              </p:cNvSpPr>
              <p:nvPr/>
            </p:nvSpPr>
            <p:spPr bwMode="auto">
              <a:xfrm>
                <a:off x="5922963" y="6194425"/>
                <a:ext cx="165100" cy="336550"/>
              </a:xfrm>
              <a:custGeom>
                <a:avLst/>
                <a:gdLst>
                  <a:gd name="T0" fmla="*/ 0 w 52"/>
                  <a:gd name="T1" fmla="*/ 0 h 106"/>
                  <a:gd name="T2" fmla="*/ 0 w 52"/>
                  <a:gd name="T3" fmla="*/ 106 h 106"/>
                  <a:gd name="T4" fmla="*/ 52 w 52"/>
                  <a:gd name="T5" fmla="*/ 53 h 106"/>
                  <a:gd name="T6" fmla="*/ 0 w 52"/>
                  <a:gd name="T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06">
                    <a:moveTo>
                      <a:pt x="0" y="0"/>
                    </a:moveTo>
                    <a:cubicBezTo>
                      <a:pt x="0" y="106"/>
                      <a:pt x="0" y="106"/>
                      <a:pt x="0" y="106"/>
                    </a:cubicBezTo>
                    <a:cubicBezTo>
                      <a:pt x="29" y="105"/>
                      <a:pt x="52" y="82"/>
                      <a:pt x="52" y="53"/>
                    </a:cubicBezTo>
                    <a:cubicBezTo>
                      <a:pt x="52" y="24"/>
                      <a:pt x="29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3803"/>
              <p:cNvSpPr>
                <a:spLocks noChangeArrowheads="1"/>
              </p:cNvSpPr>
              <p:nvPr/>
            </p:nvSpPr>
            <p:spPr bwMode="auto">
              <a:xfrm>
                <a:off x="5849938" y="6194425"/>
                <a:ext cx="73025" cy="3365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3804"/>
              <p:cNvSpPr>
                <a:spLocks/>
              </p:cNvSpPr>
              <p:nvPr/>
            </p:nvSpPr>
            <p:spPr bwMode="auto">
              <a:xfrm>
                <a:off x="5675313" y="6257925"/>
                <a:ext cx="222250" cy="41275"/>
              </a:xfrm>
              <a:custGeom>
                <a:avLst/>
                <a:gdLst>
                  <a:gd name="T0" fmla="*/ 70 w 70"/>
                  <a:gd name="T1" fmla="*/ 6 h 13"/>
                  <a:gd name="T2" fmla="*/ 63 w 70"/>
                  <a:gd name="T3" fmla="*/ 13 h 13"/>
                  <a:gd name="T4" fmla="*/ 6 w 70"/>
                  <a:gd name="T5" fmla="*/ 13 h 13"/>
                  <a:gd name="T6" fmla="*/ 0 w 70"/>
                  <a:gd name="T7" fmla="*/ 6 h 13"/>
                  <a:gd name="T8" fmla="*/ 0 w 70"/>
                  <a:gd name="T9" fmla="*/ 6 h 13"/>
                  <a:gd name="T10" fmla="*/ 6 w 70"/>
                  <a:gd name="T11" fmla="*/ 0 h 13"/>
                  <a:gd name="T12" fmla="*/ 63 w 70"/>
                  <a:gd name="T13" fmla="*/ 0 h 13"/>
                  <a:gd name="T14" fmla="*/ 70 w 70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3">
                    <a:moveTo>
                      <a:pt x="70" y="6"/>
                    </a:moveTo>
                    <a:cubicBezTo>
                      <a:pt x="70" y="10"/>
                      <a:pt x="67" y="13"/>
                      <a:pt x="63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7" y="0"/>
                      <a:pt x="70" y="3"/>
                      <a:pt x="7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3805"/>
              <p:cNvSpPr>
                <a:spLocks/>
              </p:cNvSpPr>
              <p:nvPr/>
            </p:nvSpPr>
            <p:spPr bwMode="auto">
              <a:xfrm>
                <a:off x="5675313" y="6419850"/>
                <a:ext cx="222250" cy="41275"/>
              </a:xfrm>
              <a:custGeom>
                <a:avLst/>
                <a:gdLst>
                  <a:gd name="T0" fmla="*/ 70 w 70"/>
                  <a:gd name="T1" fmla="*/ 6 h 13"/>
                  <a:gd name="T2" fmla="*/ 63 w 70"/>
                  <a:gd name="T3" fmla="*/ 13 h 13"/>
                  <a:gd name="T4" fmla="*/ 6 w 70"/>
                  <a:gd name="T5" fmla="*/ 13 h 13"/>
                  <a:gd name="T6" fmla="*/ 0 w 70"/>
                  <a:gd name="T7" fmla="*/ 6 h 13"/>
                  <a:gd name="T8" fmla="*/ 0 w 70"/>
                  <a:gd name="T9" fmla="*/ 6 h 13"/>
                  <a:gd name="T10" fmla="*/ 6 w 70"/>
                  <a:gd name="T11" fmla="*/ 0 h 13"/>
                  <a:gd name="T12" fmla="*/ 63 w 70"/>
                  <a:gd name="T13" fmla="*/ 0 h 13"/>
                  <a:gd name="T14" fmla="*/ 70 w 70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3">
                    <a:moveTo>
                      <a:pt x="70" y="6"/>
                    </a:moveTo>
                    <a:cubicBezTo>
                      <a:pt x="70" y="10"/>
                      <a:pt x="67" y="13"/>
                      <a:pt x="63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67" y="0"/>
                      <a:pt x="70" y="3"/>
                      <a:pt x="7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3806"/>
              <p:cNvSpPr>
                <a:spLocks/>
              </p:cNvSpPr>
              <p:nvPr/>
            </p:nvSpPr>
            <p:spPr bwMode="auto">
              <a:xfrm>
                <a:off x="5970588" y="5688013"/>
                <a:ext cx="1446213" cy="687388"/>
              </a:xfrm>
              <a:custGeom>
                <a:avLst/>
                <a:gdLst>
                  <a:gd name="T0" fmla="*/ 341 w 455"/>
                  <a:gd name="T1" fmla="*/ 16 h 216"/>
                  <a:gd name="T2" fmla="*/ 271 w 455"/>
                  <a:gd name="T3" fmla="*/ 0 h 216"/>
                  <a:gd name="T4" fmla="*/ 271 w 455"/>
                  <a:gd name="T5" fmla="*/ 9 h 216"/>
                  <a:gd name="T6" fmla="*/ 338 w 455"/>
                  <a:gd name="T7" fmla="*/ 25 h 216"/>
                  <a:gd name="T8" fmla="*/ 446 w 455"/>
                  <a:gd name="T9" fmla="*/ 100 h 216"/>
                  <a:gd name="T10" fmla="*/ 338 w 455"/>
                  <a:gd name="T11" fmla="*/ 174 h 216"/>
                  <a:gd name="T12" fmla="*/ 71 w 455"/>
                  <a:gd name="T13" fmla="*/ 207 h 216"/>
                  <a:gd name="T14" fmla="*/ 0 w 455"/>
                  <a:gd name="T15" fmla="*/ 205 h 216"/>
                  <a:gd name="T16" fmla="*/ 0 w 455"/>
                  <a:gd name="T17" fmla="*/ 214 h 216"/>
                  <a:gd name="T18" fmla="*/ 71 w 455"/>
                  <a:gd name="T19" fmla="*/ 216 h 216"/>
                  <a:gd name="T20" fmla="*/ 341 w 455"/>
                  <a:gd name="T21" fmla="*/ 183 h 216"/>
                  <a:gd name="T22" fmla="*/ 455 w 455"/>
                  <a:gd name="T23" fmla="*/ 100 h 216"/>
                  <a:gd name="T24" fmla="*/ 341 w 455"/>
                  <a:gd name="T25" fmla="*/ 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5" h="216">
                    <a:moveTo>
                      <a:pt x="341" y="16"/>
                    </a:moveTo>
                    <a:cubicBezTo>
                      <a:pt x="319" y="10"/>
                      <a:pt x="296" y="4"/>
                      <a:pt x="271" y="0"/>
                    </a:cubicBezTo>
                    <a:cubicBezTo>
                      <a:pt x="271" y="9"/>
                      <a:pt x="271" y="9"/>
                      <a:pt x="271" y="9"/>
                    </a:cubicBezTo>
                    <a:cubicBezTo>
                      <a:pt x="295" y="13"/>
                      <a:pt x="318" y="19"/>
                      <a:pt x="338" y="25"/>
                    </a:cubicBezTo>
                    <a:cubicBezTo>
                      <a:pt x="407" y="45"/>
                      <a:pt x="446" y="72"/>
                      <a:pt x="446" y="100"/>
                    </a:cubicBezTo>
                    <a:cubicBezTo>
                      <a:pt x="446" y="127"/>
                      <a:pt x="407" y="154"/>
                      <a:pt x="338" y="174"/>
                    </a:cubicBezTo>
                    <a:cubicBezTo>
                      <a:pt x="267" y="195"/>
                      <a:pt x="172" y="207"/>
                      <a:pt x="71" y="207"/>
                    </a:cubicBezTo>
                    <a:cubicBezTo>
                      <a:pt x="47" y="207"/>
                      <a:pt x="23" y="206"/>
                      <a:pt x="0" y="205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23" y="215"/>
                      <a:pt x="47" y="216"/>
                      <a:pt x="71" y="216"/>
                    </a:cubicBezTo>
                    <a:cubicBezTo>
                      <a:pt x="173" y="216"/>
                      <a:pt x="269" y="204"/>
                      <a:pt x="341" y="183"/>
                    </a:cubicBezTo>
                    <a:cubicBezTo>
                      <a:pt x="415" y="161"/>
                      <a:pt x="455" y="132"/>
                      <a:pt x="455" y="100"/>
                    </a:cubicBezTo>
                    <a:cubicBezTo>
                      <a:pt x="455" y="67"/>
                      <a:pt x="415" y="38"/>
                      <a:pt x="34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0" name="文本框 58"/>
          <p:cNvSpPr txBox="1"/>
          <p:nvPr/>
        </p:nvSpPr>
        <p:spPr>
          <a:xfrm>
            <a:off x="467544" y="2256866"/>
            <a:ext cx="1821839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58"/>
          <p:cNvSpPr txBox="1"/>
          <p:nvPr/>
        </p:nvSpPr>
        <p:spPr>
          <a:xfrm>
            <a:off x="5924389" y="799089"/>
            <a:ext cx="2176003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58"/>
          <p:cNvSpPr txBox="1"/>
          <p:nvPr/>
        </p:nvSpPr>
        <p:spPr>
          <a:xfrm>
            <a:off x="6876256" y="3336986"/>
            <a:ext cx="1800200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字这</a:t>
            </a: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980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11" grpId="0" animBg="1"/>
      <p:bldP spid="11" grpId="1" animBg="1"/>
      <p:bldP spid="13" grpId="0" animBg="1"/>
      <p:bldP spid="14" grpId="0" animBg="1"/>
      <p:bldP spid="40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创新技能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Freeform 5"/>
          <p:cNvSpPr>
            <a:spLocks/>
          </p:cNvSpPr>
          <p:nvPr/>
        </p:nvSpPr>
        <p:spPr bwMode="auto">
          <a:xfrm>
            <a:off x="2885664" y="848832"/>
            <a:ext cx="3394584" cy="4154072"/>
          </a:xfrm>
          <a:custGeom>
            <a:avLst/>
            <a:gdLst>
              <a:gd name="T0" fmla="*/ 1412 w 1646"/>
              <a:gd name="T1" fmla="*/ 1674 h 2015"/>
              <a:gd name="T2" fmla="*/ 1372 w 1646"/>
              <a:gd name="T3" fmla="*/ 1163 h 2015"/>
              <a:gd name="T4" fmla="*/ 1439 w 1646"/>
              <a:gd name="T5" fmla="*/ 1075 h 2015"/>
              <a:gd name="T6" fmla="*/ 1536 w 1646"/>
              <a:gd name="T7" fmla="*/ 808 h 2015"/>
              <a:gd name="T8" fmla="*/ 1247 w 1646"/>
              <a:gd name="T9" fmla="*/ 156 h 2015"/>
              <a:gd name="T10" fmla="*/ 493 w 1646"/>
              <a:gd name="T11" fmla="*/ 100 h 2015"/>
              <a:gd name="T12" fmla="*/ 398 w 1646"/>
              <a:gd name="T13" fmla="*/ 157 h 2015"/>
              <a:gd name="T14" fmla="*/ 163 w 1646"/>
              <a:gd name="T15" fmla="*/ 524 h 2015"/>
              <a:gd name="T16" fmla="*/ 126 w 1646"/>
              <a:gd name="T17" fmla="*/ 617 h 2015"/>
              <a:gd name="T18" fmla="*/ 134 w 1646"/>
              <a:gd name="T19" fmla="*/ 682 h 2015"/>
              <a:gd name="T20" fmla="*/ 133 w 1646"/>
              <a:gd name="T21" fmla="*/ 749 h 2015"/>
              <a:gd name="T22" fmla="*/ 20 w 1646"/>
              <a:gd name="T23" fmla="*/ 977 h 2015"/>
              <a:gd name="T24" fmla="*/ 1 w 1646"/>
              <a:gd name="T25" fmla="*/ 1022 h 2015"/>
              <a:gd name="T26" fmla="*/ 35 w 1646"/>
              <a:gd name="T27" fmla="*/ 1079 h 2015"/>
              <a:gd name="T28" fmla="*/ 89 w 1646"/>
              <a:gd name="T29" fmla="*/ 1092 h 2015"/>
              <a:gd name="T30" fmla="*/ 103 w 1646"/>
              <a:gd name="T31" fmla="*/ 1178 h 2015"/>
              <a:gd name="T32" fmla="*/ 88 w 1646"/>
              <a:gd name="T33" fmla="*/ 1208 h 2015"/>
              <a:gd name="T34" fmla="*/ 113 w 1646"/>
              <a:gd name="T35" fmla="*/ 1250 h 2015"/>
              <a:gd name="T36" fmla="*/ 141 w 1646"/>
              <a:gd name="T37" fmla="*/ 1260 h 2015"/>
              <a:gd name="T38" fmla="*/ 118 w 1646"/>
              <a:gd name="T39" fmla="*/ 1278 h 2015"/>
              <a:gd name="T40" fmla="*/ 136 w 1646"/>
              <a:gd name="T41" fmla="*/ 1339 h 2015"/>
              <a:gd name="T42" fmla="*/ 151 w 1646"/>
              <a:gd name="T43" fmla="*/ 1373 h 2015"/>
              <a:gd name="T44" fmla="*/ 139 w 1646"/>
              <a:gd name="T45" fmla="*/ 1432 h 2015"/>
              <a:gd name="T46" fmla="*/ 215 w 1646"/>
              <a:gd name="T47" fmla="*/ 1540 h 2015"/>
              <a:gd name="T48" fmla="*/ 436 w 1646"/>
              <a:gd name="T49" fmla="*/ 1546 h 2015"/>
              <a:gd name="T50" fmla="*/ 541 w 1646"/>
              <a:gd name="T51" fmla="*/ 1617 h 2015"/>
              <a:gd name="T52" fmla="*/ 560 w 1646"/>
              <a:gd name="T53" fmla="*/ 1684 h 2015"/>
              <a:gd name="T54" fmla="*/ 644 w 1646"/>
              <a:gd name="T55" fmla="*/ 1879 h 2015"/>
              <a:gd name="T56" fmla="*/ 607 w 1646"/>
              <a:gd name="T57" fmla="*/ 2015 h 2015"/>
              <a:gd name="T58" fmla="*/ 1646 w 1646"/>
              <a:gd name="T59" fmla="*/ 2015 h 2015"/>
              <a:gd name="T60" fmla="*/ 1412 w 1646"/>
              <a:gd name="T61" fmla="*/ 1674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46" h="2015">
                <a:moveTo>
                  <a:pt x="1412" y="1674"/>
                </a:moveTo>
                <a:cubicBezTo>
                  <a:pt x="1287" y="1534"/>
                  <a:pt x="1265" y="1326"/>
                  <a:pt x="1372" y="1163"/>
                </a:cubicBezTo>
                <a:cubicBezTo>
                  <a:pt x="1391" y="1135"/>
                  <a:pt x="1413" y="1106"/>
                  <a:pt x="1439" y="1075"/>
                </a:cubicBezTo>
                <a:cubicBezTo>
                  <a:pt x="1499" y="1000"/>
                  <a:pt x="1530" y="907"/>
                  <a:pt x="1536" y="808"/>
                </a:cubicBezTo>
                <a:cubicBezTo>
                  <a:pt x="1551" y="579"/>
                  <a:pt x="1439" y="291"/>
                  <a:pt x="1247" y="156"/>
                </a:cubicBezTo>
                <a:cubicBezTo>
                  <a:pt x="1032" y="18"/>
                  <a:pt x="744" y="0"/>
                  <a:pt x="493" y="100"/>
                </a:cubicBezTo>
                <a:cubicBezTo>
                  <a:pt x="460" y="116"/>
                  <a:pt x="429" y="135"/>
                  <a:pt x="398" y="157"/>
                </a:cubicBezTo>
                <a:cubicBezTo>
                  <a:pt x="258" y="258"/>
                  <a:pt x="224" y="369"/>
                  <a:pt x="163" y="524"/>
                </a:cubicBezTo>
                <a:cubicBezTo>
                  <a:pt x="151" y="554"/>
                  <a:pt x="133" y="585"/>
                  <a:pt x="126" y="617"/>
                </a:cubicBezTo>
                <a:cubicBezTo>
                  <a:pt x="119" y="652"/>
                  <a:pt x="127" y="664"/>
                  <a:pt x="134" y="682"/>
                </a:cubicBezTo>
                <a:cubicBezTo>
                  <a:pt x="145" y="707"/>
                  <a:pt x="144" y="723"/>
                  <a:pt x="133" y="749"/>
                </a:cubicBezTo>
                <a:cubicBezTo>
                  <a:pt x="97" y="826"/>
                  <a:pt x="65" y="904"/>
                  <a:pt x="20" y="977"/>
                </a:cubicBezTo>
                <a:cubicBezTo>
                  <a:pt x="12" y="989"/>
                  <a:pt x="2" y="1005"/>
                  <a:pt x="1" y="1022"/>
                </a:cubicBezTo>
                <a:cubicBezTo>
                  <a:pt x="0" y="1046"/>
                  <a:pt x="11" y="1070"/>
                  <a:pt x="35" y="1079"/>
                </a:cubicBezTo>
                <a:cubicBezTo>
                  <a:pt x="52" y="1085"/>
                  <a:pt x="71" y="1083"/>
                  <a:pt x="89" y="1092"/>
                </a:cubicBezTo>
                <a:cubicBezTo>
                  <a:pt x="130" y="1112"/>
                  <a:pt x="124" y="1148"/>
                  <a:pt x="103" y="1178"/>
                </a:cubicBezTo>
                <a:cubicBezTo>
                  <a:pt x="96" y="1189"/>
                  <a:pt x="89" y="1199"/>
                  <a:pt x="88" y="1208"/>
                </a:cubicBezTo>
                <a:cubicBezTo>
                  <a:pt x="85" y="1225"/>
                  <a:pt x="90" y="1240"/>
                  <a:pt x="113" y="1250"/>
                </a:cubicBezTo>
                <a:cubicBezTo>
                  <a:pt x="120" y="1254"/>
                  <a:pt x="130" y="1257"/>
                  <a:pt x="141" y="1260"/>
                </a:cubicBezTo>
                <a:cubicBezTo>
                  <a:pt x="131" y="1266"/>
                  <a:pt x="123" y="1272"/>
                  <a:pt x="118" y="1278"/>
                </a:cubicBezTo>
                <a:cubicBezTo>
                  <a:pt x="94" y="1302"/>
                  <a:pt x="114" y="1325"/>
                  <a:pt x="136" y="1339"/>
                </a:cubicBezTo>
                <a:cubicBezTo>
                  <a:pt x="150" y="1348"/>
                  <a:pt x="159" y="1356"/>
                  <a:pt x="151" y="1373"/>
                </a:cubicBezTo>
                <a:cubicBezTo>
                  <a:pt x="142" y="1393"/>
                  <a:pt x="139" y="1413"/>
                  <a:pt x="139" y="1432"/>
                </a:cubicBezTo>
                <a:cubicBezTo>
                  <a:pt x="140" y="1481"/>
                  <a:pt x="166" y="1527"/>
                  <a:pt x="215" y="1540"/>
                </a:cubicBezTo>
                <a:cubicBezTo>
                  <a:pt x="277" y="1556"/>
                  <a:pt x="371" y="1542"/>
                  <a:pt x="436" y="1546"/>
                </a:cubicBezTo>
                <a:cubicBezTo>
                  <a:pt x="483" y="1550"/>
                  <a:pt x="520" y="1567"/>
                  <a:pt x="541" y="1617"/>
                </a:cubicBezTo>
                <a:cubicBezTo>
                  <a:pt x="550" y="1639"/>
                  <a:pt x="555" y="1661"/>
                  <a:pt x="560" y="1684"/>
                </a:cubicBezTo>
                <a:cubicBezTo>
                  <a:pt x="577" y="1767"/>
                  <a:pt x="616" y="1806"/>
                  <a:pt x="644" y="1879"/>
                </a:cubicBezTo>
                <a:cubicBezTo>
                  <a:pt x="660" y="1920"/>
                  <a:pt x="660" y="1966"/>
                  <a:pt x="607" y="2015"/>
                </a:cubicBezTo>
                <a:cubicBezTo>
                  <a:pt x="1646" y="2015"/>
                  <a:pt x="1646" y="2015"/>
                  <a:pt x="1646" y="2015"/>
                </a:cubicBezTo>
                <a:cubicBezTo>
                  <a:pt x="1600" y="1886"/>
                  <a:pt x="1527" y="1803"/>
                  <a:pt x="1412" y="1674"/>
                </a:cubicBez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2885664" y="925254"/>
            <a:ext cx="1674649" cy="4077651"/>
          </a:xfrm>
          <a:custGeom>
            <a:avLst/>
            <a:gdLst>
              <a:gd name="T0" fmla="*/ 812 w 812"/>
              <a:gd name="T1" fmla="*/ 0 h 1978"/>
              <a:gd name="T2" fmla="*/ 493 w 812"/>
              <a:gd name="T3" fmla="*/ 63 h 1978"/>
              <a:gd name="T4" fmla="*/ 398 w 812"/>
              <a:gd name="T5" fmla="*/ 120 h 1978"/>
              <a:gd name="T6" fmla="*/ 163 w 812"/>
              <a:gd name="T7" fmla="*/ 487 h 1978"/>
              <a:gd name="T8" fmla="*/ 126 w 812"/>
              <a:gd name="T9" fmla="*/ 580 h 1978"/>
              <a:gd name="T10" fmla="*/ 134 w 812"/>
              <a:gd name="T11" fmla="*/ 645 h 1978"/>
              <a:gd name="T12" fmla="*/ 133 w 812"/>
              <a:gd name="T13" fmla="*/ 712 h 1978"/>
              <a:gd name="T14" fmla="*/ 20 w 812"/>
              <a:gd name="T15" fmla="*/ 940 h 1978"/>
              <a:gd name="T16" fmla="*/ 1 w 812"/>
              <a:gd name="T17" fmla="*/ 985 h 1978"/>
              <a:gd name="T18" fmla="*/ 35 w 812"/>
              <a:gd name="T19" fmla="*/ 1042 h 1978"/>
              <a:gd name="T20" fmla="*/ 89 w 812"/>
              <a:gd name="T21" fmla="*/ 1055 h 1978"/>
              <a:gd name="T22" fmla="*/ 103 w 812"/>
              <a:gd name="T23" fmla="*/ 1141 h 1978"/>
              <a:gd name="T24" fmla="*/ 88 w 812"/>
              <a:gd name="T25" fmla="*/ 1171 h 1978"/>
              <a:gd name="T26" fmla="*/ 113 w 812"/>
              <a:gd name="T27" fmla="*/ 1213 h 1978"/>
              <a:gd name="T28" fmla="*/ 141 w 812"/>
              <a:gd name="T29" fmla="*/ 1223 h 1978"/>
              <a:gd name="T30" fmla="*/ 118 w 812"/>
              <a:gd name="T31" fmla="*/ 1241 h 1978"/>
              <a:gd name="T32" fmla="*/ 136 w 812"/>
              <a:gd name="T33" fmla="*/ 1302 h 1978"/>
              <a:gd name="T34" fmla="*/ 151 w 812"/>
              <a:gd name="T35" fmla="*/ 1336 h 1978"/>
              <a:gd name="T36" fmla="*/ 139 w 812"/>
              <a:gd name="T37" fmla="*/ 1395 h 1978"/>
              <a:gd name="T38" fmla="*/ 215 w 812"/>
              <a:gd name="T39" fmla="*/ 1503 h 1978"/>
              <a:gd name="T40" fmla="*/ 436 w 812"/>
              <a:gd name="T41" fmla="*/ 1509 h 1978"/>
              <a:gd name="T42" fmla="*/ 541 w 812"/>
              <a:gd name="T43" fmla="*/ 1580 h 1978"/>
              <a:gd name="T44" fmla="*/ 560 w 812"/>
              <a:gd name="T45" fmla="*/ 1647 h 1978"/>
              <a:gd name="T46" fmla="*/ 644 w 812"/>
              <a:gd name="T47" fmla="*/ 1842 h 1978"/>
              <a:gd name="T48" fmla="*/ 607 w 812"/>
              <a:gd name="T49" fmla="*/ 1978 h 1978"/>
              <a:gd name="T50" fmla="*/ 812 w 812"/>
              <a:gd name="T51" fmla="*/ 1978 h 1978"/>
              <a:gd name="T52" fmla="*/ 812 w 812"/>
              <a:gd name="T53" fmla="*/ 0 h 1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2" h="1978">
                <a:moveTo>
                  <a:pt x="812" y="0"/>
                </a:moveTo>
                <a:cubicBezTo>
                  <a:pt x="704" y="1"/>
                  <a:pt x="596" y="22"/>
                  <a:pt x="493" y="63"/>
                </a:cubicBezTo>
                <a:cubicBezTo>
                  <a:pt x="460" y="79"/>
                  <a:pt x="429" y="98"/>
                  <a:pt x="398" y="120"/>
                </a:cubicBezTo>
                <a:cubicBezTo>
                  <a:pt x="258" y="221"/>
                  <a:pt x="224" y="332"/>
                  <a:pt x="163" y="487"/>
                </a:cubicBezTo>
                <a:cubicBezTo>
                  <a:pt x="151" y="517"/>
                  <a:pt x="133" y="548"/>
                  <a:pt x="126" y="580"/>
                </a:cubicBezTo>
                <a:cubicBezTo>
                  <a:pt x="119" y="615"/>
                  <a:pt x="127" y="627"/>
                  <a:pt x="134" y="645"/>
                </a:cubicBezTo>
                <a:cubicBezTo>
                  <a:pt x="145" y="670"/>
                  <a:pt x="144" y="686"/>
                  <a:pt x="133" y="712"/>
                </a:cubicBezTo>
                <a:cubicBezTo>
                  <a:pt x="97" y="789"/>
                  <a:pt x="65" y="867"/>
                  <a:pt x="20" y="940"/>
                </a:cubicBezTo>
                <a:cubicBezTo>
                  <a:pt x="12" y="952"/>
                  <a:pt x="2" y="968"/>
                  <a:pt x="1" y="985"/>
                </a:cubicBezTo>
                <a:cubicBezTo>
                  <a:pt x="0" y="1009"/>
                  <a:pt x="11" y="1033"/>
                  <a:pt x="35" y="1042"/>
                </a:cubicBezTo>
                <a:cubicBezTo>
                  <a:pt x="52" y="1048"/>
                  <a:pt x="71" y="1046"/>
                  <a:pt x="89" y="1055"/>
                </a:cubicBezTo>
                <a:cubicBezTo>
                  <a:pt x="130" y="1075"/>
                  <a:pt x="124" y="1111"/>
                  <a:pt x="103" y="1141"/>
                </a:cubicBezTo>
                <a:cubicBezTo>
                  <a:pt x="96" y="1152"/>
                  <a:pt x="89" y="1162"/>
                  <a:pt x="88" y="1171"/>
                </a:cubicBezTo>
                <a:cubicBezTo>
                  <a:pt x="85" y="1188"/>
                  <a:pt x="90" y="1203"/>
                  <a:pt x="113" y="1213"/>
                </a:cubicBezTo>
                <a:cubicBezTo>
                  <a:pt x="120" y="1217"/>
                  <a:pt x="130" y="1220"/>
                  <a:pt x="141" y="1223"/>
                </a:cubicBezTo>
                <a:cubicBezTo>
                  <a:pt x="131" y="1229"/>
                  <a:pt x="123" y="1235"/>
                  <a:pt x="118" y="1241"/>
                </a:cubicBezTo>
                <a:cubicBezTo>
                  <a:pt x="94" y="1265"/>
                  <a:pt x="114" y="1288"/>
                  <a:pt x="136" y="1302"/>
                </a:cubicBezTo>
                <a:cubicBezTo>
                  <a:pt x="150" y="1311"/>
                  <a:pt x="159" y="1319"/>
                  <a:pt x="151" y="1336"/>
                </a:cubicBezTo>
                <a:cubicBezTo>
                  <a:pt x="142" y="1356"/>
                  <a:pt x="139" y="1376"/>
                  <a:pt x="139" y="1395"/>
                </a:cubicBezTo>
                <a:cubicBezTo>
                  <a:pt x="140" y="1444"/>
                  <a:pt x="166" y="1490"/>
                  <a:pt x="215" y="1503"/>
                </a:cubicBezTo>
                <a:cubicBezTo>
                  <a:pt x="277" y="1519"/>
                  <a:pt x="371" y="1505"/>
                  <a:pt x="436" y="1509"/>
                </a:cubicBezTo>
                <a:cubicBezTo>
                  <a:pt x="483" y="1513"/>
                  <a:pt x="520" y="1530"/>
                  <a:pt x="541" y="1580"/>
                </a:cubicBezTo>
                <a:cubicBezTo>
                  <a:pt x="550" y="1602"/>
                  <a:pt x="555" y="1624"/>
                  <a:pt x="560" y="1647"/>
                </a:cubicBezTo>
                <a:cubicBezTo>
                  <a:pt x="577" y="1730"/>
                  <a:pt x="616" y="1769"/>
                  <a:pt x="644" y="1842"/>
                </a:cubicBezTo>
                <a:cubicBezTo>
                  <a:pt x="660" y="1883"/>
                  <a:pt x="660" y="1929"/>
                  <a:pt x="607" y="1978"/>
                </a:cubicBezTo>
                <a:cubicBezTo>
                  <a:pt x="812" y="1978"/>
                  <a:pt x="812" y="1978"/>
                  <a:pt x="812" y="1978"/>
                </a:cubicBezTo>
                <a:cubicBezTo>
                  <a:pt x="812" y="0"/>
                  <a:pt x="812" y="0"/>
                  <a:pt x="812" y="0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990388" y="848832"/>
            <a:ext cx="3093619" cy="1901081"/>
          </a:xfrm>
          <a:custGeom>
            <a:avLst/>
            <a:gdLst>
              <a:gd name="T0" fmla="*/ 1466 w 1500"/>
              <a:gd name="T1" fmla="*/ 922 h 922"/>
              <a:gd name="T2" fmla="*/ 1485 w 1500"/>
              <a:gd name="T3" fmla="*/ 808 h 922"/>
              <a:gd name="T4" fmla="*/ 1196 w 1500"/>
              <a:gd name="T5" fmla="*/ 156 h 922"/>
              <a:gd name="T6" fmla="*/ 442 w 1500"/>
              <a:gd name="T7" fmla="*/ 100 h 922"/>
              <a:gd name="T8" fmla="*/ 347 w 1500"/>
              <a:gd name="T9" fmla="*/ 157 h 922"/>
              <a:gd name="T10" fmla="*/ 112 w 1500"/>
              <a:gd name="T11" fmla="*/ 524 h 922"/>
              <a:gd name="T12" fmla="*/ 75 w 1500"/>
              <a:gd name="T13" fmla="*/ 617 h 922"/>
              <a:gd name="T14" fmla="*/ 83 w 1500"/>
              <a:gd name="T15" fmla="*/ 682 h 922"/>
              <a:gd name="T16" fmla="*/ 82 w 1500"/>
              <a:gd name="T17" fmla="*/ 749 h 922"/>
              <a:gd name="T18" fmla="*/ 0 w 1500"/>
              <a:gd name="T19" fmla="*/ 922 h 922"/>
              <a:gd name="T20" fmla="*/ 1466 w 1500"/>
              <a:gd name="T21" fmla="*/ 92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0" h="922">
                <a:moveTo>
                  <a:pt x="1466" y="922"/>
                </a:moveTo>
                <a:cubicBezTo>
                  <a:pt x="1476" y="885"/>
                  <a:pt x="1483" y="847"/>
                  <a:pt x="1485" y="808"/>
                </a:cubicBezTo>
                <a:cubicBezTo>
                  <a:pt x="1500" y="579"/>
                  <a:pt x="1388" y="291"/>
                  <a:pt x="1196" y="156"/>
                </a:cubicBezTo>
                <a:cubicBezTo>
                  <a:pt x="981" y="18"/>
                  <a:pt x="693" y="0"/>
                  <a:pt x="442" y="100"/>
                </a:cubicBezTo>
                <a:cubicBezTo>
                  <a:pt x="409" y="116"/>
                  <a:pt x="378" y="135"/>
                  <a:pt x="347" y="157"/>
                </a:cubicBezTo>
                <a:cubicBezTo>
                  <a:pt x="207" y="258"/>
                  <a:pt x="173" y="369"/>
                  <a:pt x="112" y="524"/>
                </a:cubicBezTo>
                <a:cubicBezTo>
                  <a:pt x="100" y="554"/>
                  <a:pt x="82" y="585"/>
                  <a:pt x="75" y="617"/>
                </a:cubicBezTo>
                <a:cubicBezTo>
                  <a:pt x="68" y="652"/>
                  <a:pt x="76" y="664"/>
                  <a:pt x="83" y="682"/>
                </a:cubicBezTo>
                <a:cubicBezTo>
                  <a:pt x="94" y="707"/>
                  <a:pt x="93" y="723"/>
                  <a:pt x="82" y="749"/>
                </a:cubicBezTo>
                <a:cubicBezTo>
                  <a:pt x="55" y="807"/>
                  <a:pt x="30" y="866"/>
                  <a:pt x="0" y="922"/>
                </a:cubicBezTo>
                <a:cubicBezTo>
                  <a:pt x="1466" y="922"/>
                  <a:pt x="1466" y="922"/>
                  <a:pt x="1466" y="922"/>
                </a:cubicBez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2990388" y="925253"/>
            <a:ext cx="1569924" cy="1824660"/>
          </a:xfrm>
          <a:custGeom>
            <a:avLst/>
            <a:gdLst>
              <a:gd name="T0" fmla="*/ 761 w 761"/>
              <a:gd name="T1" fmla="*/ 0 h 885"/>
              <a:gd name="T2" fmla="*/ 442 w 761"/>
              <a:gd name="T3" fmla="*/ 63 h 885"/>
              <a:gd name="T4" fmla="*/ 347 w 761"/>
              <a:gd name="T5" fmla="*/ 120 h 885"/>
              <a:gd name="T6" fmla="*/ 112 w 761"/>
              <a:gd name="T7" fmla="*/ 487 h 885"/>
              <a:gd name="T8" fmla="*/ 75 w 761"/>
              <a:gd name="T9" fmla="*/ 580 h 885"/>
              <a:gd name="T10" fmla="*/ 83 w 761"/>
              <a:gd name="T11" fmla="*/ 645 h 885"/>
              <a:gd name="T12" fmla="*/ 82 w 761"/>
              <a:gd name="T13" fmla="*/ 712 h 885"/>
              <a:gd name="T14" fmla="*/ 0 w 761"/>
              <a:gd name="T15" fmla="*/ 885 h 885"/>
              <a:gd name="T16" fmla="*/ 761 w 761"/>
              <a:gd name="T17" fmla="*/ 885 h 885"/>
              <a:gd name="T18" fmla="*/ 761 w 761"/>
              <a:gd name="T19" fmla="*/ 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1" h="885">
                <a:moveTo>
                  <a:pt x="761" y="0"/>
                </a:moveTo>
                <a:cubicBezTo>
                  <a:pt x="653" y="1"/>
                  <a:pt x="545" y="22"/>
                  <a:pt x="442" y="63"/>
                </a:cubicBezTo>
                <a:cubicBezTo>
                  <a:pt x="409" y="79"/>
                  <a:pt x="378" y="98"/>
                  <a:pt x="347" y="120"/>
                </a:cubicBezTo>
                <a:cubicBezTo>
                  <a:pt x="207" y="221"/>
                  <a:pt x="173" y="332"/>
                  <a:pt x="112" y="487"/>
                </a:cubicBezTo>
                <a:cubicBezTo>
                  <a:pt x="100" y="517"/>
                  <a:pt x="82" y="548"/>
                  <a:pt x="75" y="580"/>
                </a:cubicBezTo>
                <a:cubicBezTo>
                  <a:pt x="68" y="615"/>
                  <a:pt x="76" y="627"/>
                  <a:pt x="83" y="645"/>
                </a:cubicBezTo>
                <a:cubicBezTo>
                  <a:pt x="94" y="670"/>
                  <a:pt x="93" y="686"/>
                  <a:pt x="82" y="712"/>
                </a:cubicBezTo>
                <a:cubicBezTo>
                  <a:pt x="55" y="770"/>
                  <a:pt x="30" y="829"/>
                  <a:pt x="0" y="885"/>
                </a:cubicBezTo>
                <a:cubicBezTo>
                  <a:pt x="761" y="885"/>
                  <a:pt x="761" y="885"/>
                  <a:pt x="761" y="885"/>
                </a:cubicBezTo>
                <a:cubicBezTo>
                  <a:pt x="761" y="0"/>
                  <a:pt x="761" y="0"/>
                  <a:pt x="761" y="0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3773503" y="1579123"/>
            <a:ext cx="441460" cy="509372"/>
          </a:xfrm>
          <a:custGeom>
            <a:avLst/>
            <a:gdLst>
              <a:gd name="T0" fmla="*/ 83 w 131"/>
              <a:gd name="T1" fmla="*/ 130 h 151"/>
              <a:gd name="T2" fmla="*/ 86 w 131"/>
              <a:gd name="T3" fmla="*/ 136 h 151"/>
              <a:gd name="T4" fmla="*/ 48 w 131"/>
              <a:gd name="T5" fmla="*/ 138 h 151"/>
              <a:gd name="T6" fmla="*/ 45 w 131"/>
              <a:gd name="T7" fmla="*/ 132 h 151"/>
              <a:gd name="T8" fmla="*/ 48 w 131"/>
              <a:gd name="T9" fmla="*/ 130 h 151"/>
              <a:gd name="T10" fmla="*/ 78 w 131"/>
              <a:gd name="T11" fmla="*/ 147 h 151"/>
              <a:gd name="T12" fmla="*/ 57 w 131"/>
              <a:gd name="T13" fmla="*/ 151 h 151"/>
              <a:gd name="T14" fmla="*/ 52 w 131"/>
              <a:gd name="T15" fmla="*/ 143 h 151"/>
              <a:gd name="T16" fmla="*/ 65 w 131"/>
              <a:gd name="T17" fmla="*/ 34 h 151"/>
              <a:gd name="T18" fmla="*/ 82 w 131"/>
              <a:gd name="T19" fmla="*/ 125 h 151"/>
              <a:gd name="T20" fmla="*/ 31 w 131"/>
              <a:gd name="T21" fmla="*/ 68 h 151"/>
              <a:gd name="T22" fmla="*/ 65 w 131"/>
              <a:gd name="T23" fmla="*/ 34 h 151"/>
              <a:gd name="T24" fmla="*/ 72 w 131"/>
              <a:gd name="T25" fmla="*/ 41 h 151"/>
              <a:gd name="T26" fmla="*/ 79 w 131"/>
              <a:gd name="T27" fmla="*/ 45 h 151"/>
              <a:gd name="T28" fmla="*/ 71 w 131"/>
              <a:gd name="T29" fmla="*/ 43 h 151"/>
              <a:gd name="T30" fmla="*/ 50 w 131"/>
              <a:gd name="T31" fmla="*/ 53 h 151"/>
              <a:gd name="T32" fmla="*/ 42 w 131"/>
              <a:gd name="T33" fmla="*/ 68 h 151"/>
              <a:gd name="T34" fmla="*/ 40 w 131"/>
              <a:gd name="T35" fmla="*/ 81 h 151"/>
              <a:gd name="T36" fmla="*/ 38 w 131"/>
              <a:gd name="T37" fmla="*/ 74 h 151"/>
              <a:gd name="T38" fmla="*/ 38 w 131"/>
              <a:gd name="T39" fmla="*/ 60 h 151"/>
              <a:gd name="T40" fmla="*/ 47 w 131"/>
              <a:gd name="T41" fmla="*/ 47 h 151"/>
              <a:gd name="T42" fmla="*/ 65 w 131"/>
              <a:gd name="T43" fmla="*/ 40 h 151"/>
              <a:gd name="T44" fmla="*/ 70 w 131"/>
              <a:gd name="T45" fmla="*/ 40 h 151"/>
              <a:gd name="T46" fmla="*/ 70 w 131"/>
              <a:gd name="T47" fmla="*/ 0 h 151"/>
              <a:gd name="T48" fmla="*/ 66 w 131"/>
              <a:gd name="T49" fmla="*/ 23 h 151"/>
              <a:gd name="T50" fmla="*/ 62 w 131"/>
              <a:gd name="T51" fmla="*/ 0 h 151"/>
              <a:gd name="T52" fmla="*/ 115 w 131"/>
              <a:gd name="T53" fmla="*/ 22 h 151"/>
              <a:gd name="T54" fmla="*/ 93 w 131"/>
              <a:gd name="T55" fmla="*/ 32 h 151"/>
              <a:gd name="T56" fmla="*/ 34 w 131"/>
              <a:gd name="T57" fmla="*/ 102 h 151"/>
              <a:gd name="T58" fmla="*/ 17 w 131"/>
              <a:gd name="T59" fmla="*/ 108 h 151"/>
              <a:gd name="T60" fmla="*/ 34 w 131"/>
              <a:gd name="T61" fmla="*/ 102 h 151"/>
              <a:gd name="T62" fmla="*/ 22 w 131"/>
              <a:gd name="T63" fmla="*/ 16 h 151"/>
              <a:gd name="T64" fmla="*/ 32 w 131"/>
              <a:gd name="T65" fmla="*/ 37 h 151"/>
              <a:gd name="T66" fmla="*/ 22 w 131"/>
              <a:gd name="T67" fmla="*/ 16 h 151"/>
              <a:gd name="T68" fmla="*/ 109 w 131"/>
              <a:gd name="T69" fmla="*/ 114 h 151"/>
              <a:gd name="T70" fmla="*/ 102 w 131"/>
              <a:gd name="T71" fmla="*/ 96 h 151"/>
              <a:gd name="T72" fmla="*/ 97 w 131"/>
              <a:gd name="T73" fmla="*/ 102 h 151"/>
              <a:gd name="T74" fmla="*/ 131 w 131"/>
              <a:gd name="T75" fmla="*/ 69 h 151"/>
              <a:gd name="T76" fmla="*/ 112 w 131"/>
              <a:gd name="T77" fmla="*/ 68 h 151"/>
              <a:gd name="T78" fmla="*/ 131 w 131"/>
              <a:gd name="T79" fmla="*/ 61 h 151"/>
              <a:gd name="T80" fmla="*/ 0 w 131"/>
              <a:gd name="T81" fmla="*/ 69 h 151"/>
              <a:gd name="T82" fmla="*/ 20 w 131"/>
              <a:gd name="T83" fmla="*/ 61 h 151"/>
              <a:gd name="T84" fmla="*/ 20 w 131"/>
              <a:gd name="T85" fmla="*/ 6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1" h="151">
                <a:moveTo>
                  <a:pt x="48" y="130"/>
                </a:moveTo>
                <a:cubicBezTo>
                  <a:pt x="83" y="130"/>
                  <a:pt x="83" y="130"/>
                  <a:pt x="83" y="130"/>
                </a:cubicBezTo>
                <a:cubicBezTo>
                  <a:pt x="84" y="130"/>
                  <a:pt x="86" y="131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7"/>
                  <a:pt x="84" y="138"/>
                  <a:pt x="83" y="138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46" y="138"/>
                  <a:pt x="45" y="137"/>
                  <a:pt x="45" y="136"/>
                </a:cubicBezTo>
                <a:cubicBezTo>
                  <a:pt x="45" y="132"/>
                  <a:pt x="45" y="132"/>
                  <a:pt x="45" y="132"/>
                </a:cubicBezTo>
                <a:cubicBezTo>
                  <a:pt x="45" y="131"/>
                  <a:pt x="46" y="130"/>
                  <a:pt x="48" y="130"/>
                </a:cubicBezTo>
                <a:cubicBezTo>
                  <a:pt x="48" y="130"/>
                  <a:pt x="48" y="130"/>
                  <a:pt x="48" y="130"/>
                </a:cubicBezTo>
                <a:close/>
                <a:moveTo>
                  <a:pt x="78" y="143"/>
                </a:moveTo>
                <a:cubicBezTo>
                  <a:pt x="78" y="147"/>
                  <a:pt x="78" y="147"/>
                  <a:pt x="78" y="147"/>
                </a:cubicBezTo>
                <a:cubicBezTo>
                  <a:pt x="78" y="149"/>
                  <a:pt x="76" y="151"/>
                  <a:pt x="74" y="151"/>
                </a:cubicBezTo>
                <a:cubicBezTo>
                  <a:pt x="57" y="151"/>
                  <a:pt x="57" y="151"/>
                  <a:pt x="57" y="151"/>
                </a:cubicBezTo>
                <a:cubicBezTo>
                  <a:pt x="54" y="151"/>
                  <a:pt x="52" y="149"/>
                  <a:pt x="52" y="147"/>
                </a:cubicBezTo>
                <a:cubicBezTo>
                  <a:pt x="52" y="143"/>
                  <a:pt x="52" y="143"/>
                  <a:pt x="52" y="143"/>
                </a:cubicBezTo>
                <a:cubicBezTo>
                  <a:pt x="78" y="143"/>
                  <a:pt x="78" y="143"/>
                  <a:pt x="78" y="143"/>
                </a:cubicBezTo>
                <a:close/>
                <a:moveTo>
                  <a:pt x="65" y="34"/>
                </a:moveTo>
                <a:cubicBezTo>
                  <a:pt x="84" y="34"/>
                  <a:pt x="99" y="49"/>
                  <a:pt x="99" y="68"/>
                </a:cubicBezTo>
                <a:cubicBezTo>
                  <a:pt x="99" y="89"/>
                  <a:pt x="82" y="94"/>
                  <a:pt x="82" y="125"/>
                </a:cubicBezTo>
                <a:cubicBezTo>
                  <a:pt x="49" y="125"/>
                  <a:pt x="49" y="125"/>
                  <a:pt x="49" y="125"/>
                </a:cubicBezTo>
                <a:cubicBezTo>
                  <a:pt x="49" y="94"/>
                  <a:pt x="31" y="89"/>
                  <a:pt x="31" y="68"/>
                </a:cubicBezTo>
                <a:cubicBezTo>
                  <a:pt x="31" y="49"/>
                  <a:pt x="47" y="34"/>
                  <a:pt x="65" y="34"/>
                </a:cubicBezTo>
                <a:cubicBezTo>
                  <a:pt x="65" y="34"/>
                  <a:pt x="65" y="34"/>
                  <a:pt x="65" y="34"/>
                </a:cubicBezTo>
                <a:close/>
                <a:moveTo>
                  <a:pt x="70" y="40"/>
                </a:moveTo>
                <a:cubicBezTo>
                  <a:pt x="72" y="41"/>
                  <a:pt x="72" y="41"/>
                  <a:pt x="72" y="41"/>
                </a:cubicBezTo>
                <a:cubicBezTo>
                  <a:pt x="76" y="42"/>
                  <a:pt x="80" y="44"/>
                  <a:pt x="83" y="46"/>
                </a:cubicBezTo>
                <a:cubicBezTo>
                  <a:pt x="82" y="46"/>
                  <a:pt x="80" y="45"/>
                  <a:pt x="79" y="45"/>
                </a:cubicBezTo>
                <a:cubicBezTo>
                  <a:pt x="76" y="44"/>
                  <a:pt x="76" y="44"/>
                  <a:pt x="76" y="44"/>
                </a:cubicBezTo>
                <a:cubicBezTo>
                  <a:pt x="74" y="44"/>
                  <a:pt x="73" y="44"/>
                  <a:pt x="71" y="43"/>
                </a:cubicBezTo>
                <a:cubicBezTo>
                  <a:pt x="69" y="44"/>
                  <a:pt x="66" y="44"/>
                  <a:pt x="64" y="45"/>
                </a:cubicBezTo>
                <a:cubicBezTo>
                  <a:pt x="59" y="46"/>
                  <a:pt x="54" y="49"/>
                  <a:pt x="50" y="53"/>
                </a:cubicBezTo>
                <a:cubicBezTo>
                  <a:pt x="49" y="55"/>
                  <a:pt x="49" y="55"/>
                  <a:pt x="49" y="55"/>
                </a:cubicBezTo>
                <a:cubicBezTo>
                  <a:pt x="45" y="59"/>
                  <a:pt x="43" y="63"/>
                  <a:pt x="42" y="68"/>
                </a:cubicBezTo>
                <a:cubicBezTo>
                  <a:pt x="41" y="72"/>
                  <a:pt x="41" y="72"/>
                  <a:pt x="41" y="72"/>
                </a:cubicBezTo>
                <a:cubicBezTo>
                  <a:pt x="40" y="75"/>
                  <a:pt x="40" y="78"/>
                  <a:pt x="40" y="81"/>
                </a:cubicBezTo>
                <a:cubicBezTo>
                  <a:pt x="40" y="80"/>
                  <a:pt x="39" y="78"/>
                  <a:pt x="38" y="77"/>
                </a:cubicBezTo>
                <a:cubicBezTo>
                  <a:pt x="38" y="74"/>
                  <a:pt x="38" y="74"/>
                  <a:pt x="38" y="74"/>
                </a:cubicBezTo>
                <a:cubicBezTo>
                  <a:pt x="37" y="70"/>
                  <a:pt x="37" y="66"/>
                  <a:pt x="38" y="62"/>
                </a:cubicBezTo>
                <a:cubicBezTo>
                  <a:pt x="38" y="60"/>
                  <a:pt x="38" y="60"/>
                  <a:pt x="38" y="60"/>
                </a:cubicBezTo>
                <a:cubicBezTo>
                  <a:pt x="40" y="56"/>
                  <a:pt x="42" y="53"/>
                  <a:pt x="45" y="49"/>
                </a:cubicBezTo>
                <a:cubicBezTo>
                  <a:pt x="47" y="47"/>
                  <a:pt x="47" y="47"/>
                  <a:pt x="47" y="47"/>
                </a:cubicBezTo>
                <a:cubicBezTo>
                  <a:pt x="50" y="44"/>
                  <a:pt x="54" y="42"/>
                  <a:pt x="58" y="41"/>
                </a:cubicBezTo>
                <a:cubicBezTo>
                  <a:pt x="61" y="40"/>
                  <a:pt x="63" y="40"/>
                  <a:pt x="65" y="40"/>
                </a:cubicBezTo>
                <a:cubicBezTo>
                  <a:pt x="67" y="40"/>
                  <a:pt x="68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62" y="0"/>
                </a:moveTo>
                <a:cubicBezTo>
                  <a:pt x="70" y="0"/>
                  <a:pt x="70" y="0"/>
                  <a:pt x="70" y="0"/>
                </a:cubicBezTo>
                <a:cubicBezTo>
                  <a:pt x="70" y="23"/>
                  <a:pt x="70" y="23"/>
                  <a:pt x="70" y="23"/>
                </a:cubicBezTo>
                <a:cubicBezTo>
                  <a:pt x="68" y="23"/>
                  <a:pt x="67" y="23"/>
                  <a:pt x="66" y="23"/>
                </a:cubicBezTo>
                <a:cubicBezTo>
                  <a:pt x="64" y="23"/>
                  <a:pt x="63" y="23"/>
                  <a:pt x="62" y="23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109" y="16"/>
                </a:moveTo>
                <a:cubicBezTo>
                  <a:pt x="115" y="22"/>
                  <a:pt x="115" y="22"/>
                  <a:pt x="115" y="22"/>
                </a:cubicBezTo>
                <a:cubicBezTo>
                  <a:pt x="99" y="37"/>
                  <a:pt x="99" y="37"/>
                  <a:pt x="99" y="37"/>
                </a:cubicBezTo>
                <a:cubicBezTo>
                  <a:pt x="97" y="35"/>
                  <a:pt x="95" y="33"/>
                  <a:pt x="93" y="32"/>
                </a:cubicBezTo>
                <a:cubicBezTo>
                  <a:pt x="109" y="16"/>
                  <a:pt x="109" y="16"/>
                  <a:pt x="109" y="16"/>
                </a:cubicBezTo>
                <a:close/>
                <a:moveTo>
                  <a:pt x="34" y="102"/>
                </a:moveTo>
                <a:cubicBezTo>
                  <a:pt x="22" y="114"/>
                  <a:pt x="22" y="114"/>
                  <a:pt x="22" y="114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9" y="96"/>
                  <a:pt x="29" y="96"/>
                  <a:pt x="29" y="96"/>
                </a:cubicBezTo>
                <a:cubicBezTo>
                  <a:pt x="31" y="98"/>
                  <a:pt x="32" y="100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lose/>
                <a:moveTo>
                  <a:pt x="22" y="16"/>
                </a:moveTo>
                <a:cubicBezTo>
                  <a:pt x="17" y="22"/>
                  <a:pt x="17" y="22"/>
                  <a:pt x="17" y="22"/>
                </a:cubicBezTo>
                <a:cubicBezTo>
                  <a:pt x="32" y="37"/>
                  <a:pt x="32" y="37"/>
                  <a:pt x="32" y="37"/>
                </a:cubicBezTo>
                <a:cubicBezTo>
                  <a:pt x="34" y="35"/>
                  <a:pt x="36" y="33"/>
                  <a:pt x="38" y="32"/>
                </a:cubicBezTo>
                <a:cubicBezTo>
                  <a:pt x="22" y="16"/>
                  <a:pt x="22" y="16"/>
                  <a:pt x="22" y="16"/>
                </a:cubicBezTo>
                <a:close/>
                <a:moveTo>
                  <a:pt x="97" y="102"/>
                </a:moveTo>
                <a:cubicBezTo>
                  <a:pt x="109" y="114"/>
                  <a:pt x="109" y="114"/>
                  <a:pt x="109" y="114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102" y="96"/>
                  <a:pt x="102" y="96"/>
                  <a:pt x="102" y="96"/>
                </a:cubicBezTo>
                <a:cubicBezTo>
                  <a:pt x="101" y="98"/>
                  <a:pt x="99" y="100"/>
                  <a:pt x="97" y="102"/>
                </a:cubicBezTo>
                <a:cubicBezTo>
                  <a:pt x="97" y="102"/>
                  <a:pt x="97" y="102"/>
                  <a:pt x="97" y="102"/>
                </a:cubicBezTo>
                <a:close/>
                <a:moveTo>
                  <a:pt x="131" y="61"/>
                </a:moveTo>
                <a:cubicBezTo>
                  <a:pt x="131" y="69"/>
                  <a:pt x="131" y="69"/>
                  <a:pt x="131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8"/>
                  <a:pt x="112" y="68"/>
                </a:cubicBezTo>
                <a:cubicBezTo>
                  <a:pt x="112" y="66"/>
                  <a:pt x="111" y="63"/>
                  <a:pt x="111" y="61"/>
                </a:cubicBezTo>
                <a:cubicBezTo>
                  <a:pt x="131" y="61"/>
                  <a:pt x="131" y="61"/>
                  <a:pt x="131" y="61"/>
                </a:cubicBezTo>
                <a:close/>
                <a:moveTo>
                  <a:pt x="20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20" y="61"/>
                  <a:pt x="20" y="61"/>
                  <a:pt x="20" y="61"/>
                </a:cubicBezTo>
                <a:cubicBezTo>
                  <a:pt x="20" y="63"/>
                  <a:pt x="20" y="66"/>
                  <a:pt x="20" y="68"/>
                </a:cubicBezTo>
                <a:cubicBezTo>
                  <a:pt x="20" y="68"/>
                  <a:pt x="20" y="69"/>
                  <a:pt x="20" y="69"/>
                </a:cubicBezTo>
                <a:cubicBezTo>
                  <a:pt x="20" y="69"/>
                  <a:pt x="20" y="69"/>
                  <a:pt x="20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4848511" y="1675254"/>
            <a:ext cx="421392" cy="330320"/>
          </a:xfrm>
          <a:custGeom>
            <a:avLst/>
            <a:gdLst>
              <a:gd name="T0" fmla="*/ 125 w 125"/>
              <a:gd name="T1" fmla="*/ 54 h 98"/>
              <a:gd name="T2" fmla="*/ 125 w 125"/>
              <a:gd name="T3" fmla="*/ 91 h 98"/>
              <a:gd name="T4" fmla="*/ 118 w 125"/>
              <a:gd name="T5" fmla="*/ 98 h 98"/>
              <a:gd name="T6" fmla="*/ 6 w 125"/>
              <a:gd name="T7" fmla="*/ 98 h 98"/>
              <a:gd name="T8" fmla="*/ 0 w 125"/>
              <a:gd name="T9" fmla="*/ 91 h 98"/>
              <a:gd name="T10" fmla="*/ 0 w 125"/>
              <a:gd name="T11" fmla="*/ 54 h 98"/>
              <a:gd name="T12" fmla="*/ 55 w 125"/>
              <a:gd name="T13" fmla="*/ 54 h 98"/>
              <a:gd name="T14" fmla="*/ 55 w 125"/>
              <a:gd name="T15" fmla="*/ 62 h 98"/>
              <a:gd name="T16" fmla="*/ 59 w 125"/>
              <a:gd name="T17" fmla="*/ 66 h 98"/>
              <a:gd name="T18" fmla="*/ 66 w 125"/>
              <a:gd name="T19" fmla="*/ 66 h 98"/>
              <a:gd name="T20" fmla="*/ 69 w 125"/>
              <a:gd name="T21" fmla="*/ 62 h 98"/>
              <a:gd name="T22" fmla="*/ 69 w 125"/>
              <a:gd name="T23" fmla="*/ 54 h 98"/>
              <a:gd name="T24" fmla="*/ 125 w 125"/>
              <a:gd name="T25" fmla="*/ 54 h 98"/>
              <a:gd name="T26" fmla="*/ 50 w 125"/>
              <a:gd name="T27" fmla="*/ 19 h 98"/>
              <a:gd name="T28" fmla="*/ 75 w 125"/>
              <a:gd name="T29" fmla="*/ 19 h 98"/>
              <a:gd name="T30" fmla="*/ 75 w 125"/>
              <a:gd name="T31" fmla="*/ 11 h 98"/>
              <a:gd name="T32" fmla="*/ 72 w 125"/>
              <a:gd name="T33" fmla="*/ 8 h 98"/>
              <a:gd name="T34" fmla="*/ 53 w 125"/>
              <a:gd name="T35" fmla="*/ 8 h 98"/>
              <a:gd name="T36" fmla="*/ 50 w 125"/>
              <a:gd name="T37" fmla="*/ 11 h 98"/>
              <a:gd name="T38" fmla="*/ 50 w 125"/>
              <a:gd name="T39" fmla="*/ 19 h 98"/>
              <a:gd name="T40" fmla="*/ 6 w 125"/>
              <a:gd name="T41" fmla="*/ 19 h 98"/>
              <a:gd name="T42" fmla="*/ 43 w 125"/>
              <a:gd name="T43" fmla="*/ 19 h 98"/>
              <a:gd name="T44" fmla="*/ 43 w 125"/>
              <a:gd name="T45" fmla="*/ 11 h 98"/>
              <a:gd name="T46" fmla="*/ 53 w 125"/>
              <a:gd name="T47" fmla="*/ 0 h 98"/>
              <a:gd name="T48" fmla="*/ 72 w 125"/>
              <a:gd name="T49" fmla="*/ 0 h 98"/>
              <a:gd name="T50" fmla="*/ 82 w 125"/>
              <a:gd name="T51" fmla="*/ 11 h 98"/>
              <a:gd name="T52" fmla="*/ 82 w 125"/>
              <a:gd name="T53" fmla="*/ 19 h 98"/>
              <a:gd name="T54" fmla="*/ 118 w 125"/>
              <a:gd name="T55" fmla="*/ 19 h 98"/>
              <a:gd name="T56" fmla="*/ 125 w 125"/>
              <a:gd name="T57" fmla="*/ 26 h 98"/>
              <a:gd name="T58" fmla="*/ 125 w 125"/>
              <a:gd name="T59" fmla="*/ 47 h 98"/>
              <a:gd name="T60" fmla="*/ 0 w 125"/>
              <a:gd name="T61" fmla="*/ 47 h 98"/>
              <a:gd name="T62" fmla="*/ 0 w 125"/>
              <a:gd name="T63" fmla="*/ 26 h 98"/>
              <a:gd name="T64" fmla="*/ 6 w 125"/>
              <a:gd name="T65" fmla="*/ 19 h 98"/>
              <a:gd name="T66" fmla="*/ 6 w 125"/>
              <a:gd name="T67" fmla="*/ 1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5" h="98">
                <a:moveTo>
                  <a:pt x="125" y="54"/>
                </a:moveTo>
                <a:cubicBezTo>
                  <a:pt x="125" y="91"/>
                  <a:pt x="125" y="91"/>
                  <a:pt x="125" y="91"/>
                </a:cubicBezTo>
                <a:cubicBezTo>
                  <a:pt x="125" y="95"/>
                  <a:pt x="122" y="98"/>
                  <a:pt x="118" y="98"/>
                </a:cubicBezTo>
                <a:cubicBezTo>
                  <a:pt x="6" y="98"/>
                  <a:pt x="6" y="98"/>
                  <a:pt x="6" y="98"/>
                </a:cubicBezTo>
                <a:cubicBezTo>
                  <a:pt x="3" y="98"/>
                  <a:pt x="0" y="95"/>
                  <a:pt x="0" y="91"/>
                </a:cubicBezTo>
                <a:cubicBezTo>
                  <a:pt x="0" y="54"/>
                  <a:pt x="0" y="54"/>
                  <a:pt x="0" y="54"/>
                </a:cubicBezTo>
                <a:cubicBezTo>
                  <a:pt x="55" y="54"/>
                  <a:pt x="55" y="54"/>
                  <a:pt x="55" y="54"/>
                </a:cubicBezTo>
                <a:cubicBezTo>
                  <a:pt x="55" y="62"/>
                  <a:pt x="55" y="62"/>
                  <a:pt x="55" y="62"/>
                </a:cubicBezTo>
                <a:cubicBezTo>
                  <a:pt x="55" y="64"/>
                  <a:pt x="57" y="66"/>
                  <a:pt x="59" y="66"/>
                </a:cubicBezTo>
                <a:cubicBezTo>
                  <a:pt x="66" y="66"/>
                  <a:pt x="66" y="66"/>
                  <a:pt x="66" y="66"/>
                </a:cubicBezTo>
                <a:cubicBezTo>
                  <a:pt x="68" y="66"/>
                  <a:pt x="69" y="64"/>
                  <a:pt x="69" y="62"/>
                </a:cubicBezTo>
                <a:cubicBezTo>
                  <a:pt x="69" y="54"/>
                  <a:pt x="69" y="54"/>
                  <a:pt x="69" y="54"/>
                </a:cubicBezTo>
                <a:cubicBezTo>
                  <a:pt x="125" y="54"/>
                  <a:pt x="125" y="54"/>
                  <a:pt x="125" y="54"/>
                </a:cubicBezTo>
                <a:close/>
                <a:moveTo>
                  <a:pt x="50" y="19"/>
                </a:moveTo>
                <a:cubicBezTo>
                  <a:pt x="75" y="19"/>
                  <a:pt x="75" y="19"/>
                  <a:pt x="75" y="19"/>
                </a:cubicBezTo>
                <a:cubicBezTo>
                  <a:pt x="75" y="11"/>
                  <a:pt x="75" y="11"/>
                  <a:pt x="75" y="11"/>
                </a:cubicBezTo>
                <a:cubicBezTo>
                  <a:pt x="75" y="9"/>
                  <a:pt x="73" y="8"/>
                  <a:pt x="72" y="8"/>
                </a:cubicBezTo>
                <a:cubicBezTo>
                  <a:pt x="53" y="8"/>
                  <a:pt x="53" y="8"/>
                  <a:pt x="53" y="8"/>
                </a:cubicBezTo>
                <a:cubicBezTo>
                  <a:pt x="51" y="8"/>
                  <a:pt x="50" y="9"/>
                  <a:pt x="50" y="11"/>
                </a:cubicBezTo>
                <a:cubicBezTo>
                  <a:pt x="50" y="19"/>
                  <a:pt x="50" y="19"/>
                  <a:pt x="50" y="19"/>
                </a:cubicBezTo>
                <a:close/>
                <a:moveTo>
                  <a:pt x="6" y="19"/>
                </a:moveTo>
                <a:cubicBezTo>
                  <a:pt x="43" y="19"/>
                  <a:pt x="43" y="19"/>
                  <a:pt x="43" y="19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5"/>
                  <a:pt x="47" y="0"/>
                  <a:pt x="53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7" y="0"/>
                  <a:pt x="82" y="5"/>
                  <a:pt x="82" y="11"/>
                </a:cubicBezTo>
                <a:cubicBezTo>
                  <a:pt x="82" y="19"/>
                  <a:pt x="82" y="19"/>
                  <a:pt x="82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22" y="19"/>
                  <a:pt x="125" y="22"/>
                  <a:pt x="125" y="26"/>
                </a:cubicBezTo>
                <a:cubicBezTo>
                  <a:pt x="125" y="47"/>
                  <a:pt x="125" y="47"/>
                  <a:pt x="125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2"/>
                  <a:pt x="3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3752665" y="3434701"/>
            <a:ext cx="483136" cy="486218"/>
          </a:xfrm>
          <a:custGeom>
            <a:avLst/>
            <a:gdLst>
              <a:gd name="T0" fmla="*/ 84 w 143"/>
              <a:gd name="T1" fmla="*/ 45 h 144"/>
              <a:gd name="T2" fmla="*/ 70 w 143"/>
              <a:gd name="T3" fmla="*/ 47 h 144"/>
              <a:gd name="T4" fmla="*/ 75 w 143"/>
              <a:gd name="T5" fmla="*/ 64 h 144"/>
              <a:gd name="T6" fmla="*/ 105 w 143"/>
              <a:gd name="T7" fmla="*/ 18 h 144"/>
              <a:gd name="T8" fmla="*/ 125 w 143"/>
              <a:gd name="T9" fmla="*/ 19 h 144"/>
              <a:gd name="T10" fmla="*/ 125 w 143"/>
              <a:gd name="T11" fmla="*/ 39 h 144"/>
              <a:gd name="T12" fmla="*/ 80 w 143"/>
              <a:gd name="T13" fmla="*/ 68 h 144"/>
              <a:gd name="T14" fmla="*/ 96 w 143"/>
              <a:gd name="T15" fmla="*/ 74 h 144"/>
              <a:gd name="T16" fmla="*/ 99 w 143"/>
              <a:gd name="T17" fmla="*/ 59 h 144"/>
              <a:gd name="T18" fmla="*/ 117 w 143"/>
              <a:gd name="T19" fmla="*/ 74 h 144"/>
              <a:gd name="T20" fmla="*/ 114 w 143"/>
              <a:gd name="T21" fmla="*/ 44 h 144"/>
              <a:gd name="T22" fmla="*/ 124 w 143"/>
              <a:gd name="T23" fmla="*/ 74 h 144"/>
              <a:gd name="T24" fmla="*/ 133 w 143"/>
              <a:gd name="T25" fmla="*/ 81 h 144"/>
              <a:gd name="T26" fmla="*/ 70 w 143"/>
              <a:gd name="T27" fmla="*/ 135 h 144"/>
              <a:gd name="T28" fmla="*/ 63 w 143"/>
              <a:gd name="T29" fmla="*/ 144 h 144"/>
              <a:gd name="T30" fmla="*/ 9 w 143"/>
              <a:gd name="T31" fmla="*/ 81 h 144"/>
              <a:gd name="T32" fmla="*/ 0 w 143"/>
              <a:gd name="T33" fmla="*/ 74 h 144"/>
              <a:gd name="T34" fmla="*/ 63 w 143"/>
              <a:gd name="T35" fmla="*/ 20 h 144"/>
              <a:gd name="T36" fmla="*/ 70 w 143"/>
              <a:gd name="T37" fmla="*/ 10 h 144"/>
              <a:gd name="T38" fmla="*/ 99 w 143"/>
              <a:gd name="T39" fmla="*/ 30 h 144"/>
              <a:gd name="T40" fmla="*/ 94 w 143"/>
              <a:gd name="T41" fmla="*/ 35 h 144"/>
              <a:gd name="T42" fmla="*/ 70 w 143"/>
              <a:gd name="T43" fmla="*/ 40 h 144"/>
              <a:gd name="T44" fmla="*/ 70 w 143"/>
              <a:gd name="T45" fmla="*/ 93 h 144"/>
              <a:gd name="T46" fmla="*/ 96 w 143"/>
              <a:gd name="T47" fmla="*/ 81 h 144"/>
              <a:gd name="T48" fmla="*/ 63 w 143"/>
              <a:gd name="T49" fmla="*/ 93 h 144"/>
              <a:gd name="T50" fmla="*/ 37 w 143"/>
              <a:gd name="T51" fmla="*/ 81 h 144"/>
              <a:gd name="T52" fmla="*/ 63 w 143"/>
              <a:gd name="T53" fmla="*/ 93 h 144"/>
              <a:gd name="T54" fmla="*/ 63 w 143"/>
              <a:gd name="T55" fmla="*/ 61 h 144"/>
              <a:gd name="T56" fmla="*/ 37 w 143"/>
              <a:gd name="T57" fmla="*/ 74 h 144"/>
              <a:gd name="T58" fmla="*/ 63 w 143"/>
              <a:gd name="T59" fmla="*/ 27 h 144"/>
              <a:gd name="T60" fmla="*/ 30 w 143"/>
              <a:gd name="T61" fmla="*/ 74 h 144"/>
              <a:gd name="T62" fmla="*/ 63 w 143"/>
              <a:gd name="T63" fmla="*/ 27 h 144"/>
              <a:gd name="T64" fmla="*/ 63 w 143"/>
              <a:gd name="T65" fmla="*/ 114 h 144"/>
              <a:gd name="T66" fmla="*/ 16 w 143"/>
              <a:gd name="T67" fmla="*/ 81 h 144"/>
              <a:gd name="T68" fmla="*/ 70 w 143"/>
              <a:gd name="T69" fmla="*/ 114 h 144"/>
              <a:gd name="T70" fmla="*/ 117 w 143"/>
              <a:gd name="T71" fmla="*/ 81 h 144"/>
              <a:gd name="T72" fmla="*/ 70 w 143"/>
              <a:gd name="T73" fmla="*/ 11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3" h="144">
                <a:moveTo>
                  <a:pt x="70" y="40"/>
                </a:moveTo>
                <a:cubicBezTo>
                  <a:pt x="75" y="41"/>
                  <a:pt x="80" y="42"/>
                  <a:pt x="84" y="45"/>
                </a:cubicBezTo>
                <a:cubicBezTo>
                  <a:pt x="79" y="50"/>
                  <a:pt x="79" y="50"/>
                  <a:pt x="79" y="50"/>
                </a:cubicBezTo>
                <a:cubicBezTo>
                  <a:pt x="76" y="49"/>
                  <a:pt x="73" y="48"/>
                  <a:pt x="70" y="47"/>
                </a:cubicBezTo>
                <a:cubicBezTo>
                  <a:pt x="70" y="61"/>
                  <a:pt x="70" y="61"/>
                  <a:pt x="70" y="61"/>
                </a:cubicBezTo>
                <a:cubicBezTo>
                  <a:pt x="72" y="62"/>
                  <a:pt x="74" y="63"/>
                  <a:pt x="75" y="64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05" y="18"/>
                  <a:pt x="105" y="18"/>
                  <a:pt x="105" y="18"/>
                </a:cubicBezTo>
                <a:cubicBezTo>
                  <a:pt x="123" y="0"/>
                  <a:pt x="123" y="0"/>
                  <a:pt x="123" y="0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25" y="39"/>
                  <a:pt x="125" y="39"/>
                  <a:pt x="125" y="39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80" y="68"/>
                  <a:pt x="80" y="68"/>
                  <a:pt x="80" y="68"/>
                </a:cubicBezTo>
                <a:cubicBezTo>
                  <a:pt x="81" y="70"/>
                  <a:pt x="82" y="72"/>
                  <a:pt x="82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96" y="70"/>
                  <a:pt x="95" y="67"/>
                  <a:pt x="94" y="65"/>
                </a:cubicBezTo>
                <a:cubicBezTo>
                  <a:pt x="99" y="59"/>
                  <a:pt x="99" y="59"/>
                  <a:pt x="99" y="59"/>
                </a:cubicBezTo>
                <a:cubicBezTo>
                  <a:pt x="101" y="64"/>
                  <a:pt x="103" y="69"/>
                  <a:pt x="103" y="74"/>
                </a:cubicBezTo>
                <a:cubicBezTo>
                  <a:pt x="117" y="74"/>
                  <a:pt x="117" y="74"/>
                  <a:pt x="117" y="74"/>
                </a:cubicBezTo>
                <a:cubicBezTo>
                  <a:pt x="116" y="65"/>
                  <a:pt x="114" y="56"/>
                  <a:pt x="109" y="49"/>
                </a:cubicBezTo>
                <a:cubicBezTo>
                  <a:pt x="114" y="44"/>
                  <a:pt x="114" y="44"/>
                  <a:pt x="114" y="4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20" y="53"/>
                  <a:pt x="123" y="63"/>
                  <a:pt x="124" y="74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2" y="110"/>
                  <a:pt x="99" y="133"/>
                  <a:pt x="70" y="135"/>
                </a:cubicBezTo>
                <a:cubicBezTo>
                  <a:pt x="70" y="144"/>
                  <a:pt x="70" y="144"/>
                  <a:pt x="70" y="144"/>
                </a:cubicBezTo>
                <a:cubicBezTo>
                  <a:pt x="63" y="144"/>
                  <a:pt x="63" y="144"/>
                  <a:pt x="63" y="144"/>
                </a:cubicBezTo>
                <a:cubicBezTo>
                  <a:pt x="63" y="135"/>
                  <a:pt x="63" y="135"/>
                  <a:pt x="63" y="135"/>
                </a:cubicBezTo>
                <a:cubicBezTo>
                  <a:pt x="34" y="133"/>
                  <a:pt x="11" y="110"/>
                  <a:pt x="9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74"/>
                  <a:pt x="0" y="74"/>
                  <a:pt x="0" y="74"/>
                </a:cubicBezTo>
                <a:cubicBezTo>
                  <a:pt x="9" y="74"/>
                  <a:pt x="9" y="74"/>
                  <a:pt x="9" y="74"/>
                </a:cubicBezTo>
                <a:cubicBezTo>
                  <a:pt x="11" y="45"/>
                  <a:pt x="34" y="21"/>
                  <a:pt x="63" y="20"/>
                </a:cubicBezTo>
                <a:cubicBezTo>
                  <a:pt x="63" y="10"/>
                  <a:pt x="63" y="10"/>
                  <a:pt x="63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0" y="20"/>
                  <a:pt x="70" y="20"/>
                  <a:pt x="70" y="20"/>
                </a:cubicBezTo>
                <a:cubicBezTo>
                  <a:pt x="81" y="20"/>
                  <a:pt x="91" y="24"/>
                  <a:pt x="99" y="30"/>
                </a:cubicBezTo>
                <a:cubicBezTo>
                  <a:pt x="99" y="30"/>
                  <a:pt x="99" y="30"/>
                  <a:pt x="99" y="30"/>
                </a:cubicBezTo>
                <a:cubicBezTo>
                  <a:pt x="94" y="35"/>
                  <a:pt x="94" y="35"/>
                  <a:pt x="94" y="35"/>
                </a:cubicBezTo>
                <a:cubicBezTo>
                  <a:pt x="87" y="30"/>
                  <a:pt x="79" y="27"/>
                  <a:pt x="70" y="27"/>
                </a:cubicBezTo>
                <a:cubicBezTo>
                  <a:pt x="70" y="40"/>
                  <a:pt x="70" y="40"/>
                  <a:pt x="70" y="40"/>
                </a:cubicBezTo>
                <a:close/>
                <a:moveTo>
                  <a:pt x="82" y="81"/>
                </a:moveTo>
                <a:cubicBezTo>
                  <a:pt x="81" y="87"/>
                  <a:pt x="76" y="92"/>
                  <a:pt x="70" y="93"/>
                </a:cubicBezTo>
                <a:cubicBezTo>
                  <a:pt x="70" y="107"/>
                  <a:pt x="70" y="107"/>
                  <a:pt x="70" y="107"/>
                </a:cubicBezTo>
                <a:cubicBezTo>
                  <a:pt x="84" y="105"/>
                  <a:pt x="95" y="94"/>
                  <a:pt x="96" y="81"/>
                </a:cubicBezTo>
                <a:cubicBezTo>
                  <a:pt x="82" y="81"/>
                  <a:pt x="82" y="81"/>
                  <a:pt x="82" y="81"/>
                </a:cubicBezTo>
                <a:close/>
                <a:moveTo>
                  <a:pt x="63" y="93"/>
                </a:moveTo>
                <a:cubicBezTo>
                  <a:pt x="57" y="92"/>
                  <a:pt x="52" y="87"/>
                  <a:pt x="51" y="81"/>
                </a:cubicBezTo>
                <a:cubicBezTo>
                  <a:pt x="37" y="81"/>
                  <a:pt x="37" y="81"/>
                  <a:pt x="37" y="81"/>
                </a:cubicBezTo>
                <a:cubicBezTo>
                  <a:pt x="38" y="94"/>
                  <a:pt x="49" y="105"/>
                  <a:pt x="63" y="107"/>
                </a:cubicBezTo>
                <a:cubicBezTo>
                  <a:pt x="63" y="93"/>
                  <a:pt x="63" y="93"/>
                  <a:pt x="63" y="93"/>
                </a:cubicBezTo>
                <a:close/>
                <a:moveTo>
                  <a:pt x="51" y="74"/>
                </a:moveTo>
                <a:cubicBezTo>
                  <a:pt x="52" y="68"/>
                  <a:pt x="57" y="63"/>
                  <a:pt x="63" y="61"/>
                </a:cubicBezTo>
                <a:cubicBezTo>
                  <a:pt x="63" y="47"/>
                  <a:pt x="63" y="47"/>
                  <a:pt x="63" y="47"/>
                </a:cubicBezTo>
                <a:cubicBezTo>
                  <a:pt x="49" y="49"/>
                  <a:pt x="38" y="60"/>
                  <a:pt x="37" y="74"/>
                </a:cubicBezTo>
                <a:cubicBezTo>
                  <a:pt x="51" y="74"/>
                  <a:pt x="51" y="74"/>
                  <a:pt x="51" y="74"/>
                </a:cubicBezTo>
                <a:close/>
                <a:moveTo>
                  <a:pt x="63" y="27"/>
                </a:moveTo>
                <a:cubicBezTo>
                  <a:pt x="38" y="28"/>
                  <a:pt x="18" y="49"/>
                  <a:pt x="16" y="74"/>
                </a:cubicBezTo>
                <a:cubicBezTo>
                  <a:pt x="30" y="74"/>
                  <a:pt x="30" y="74"/>
                  <a:pt x="30" y="74"/>
                </a:cubicBezTo>
                <a:cubicBezTo>
                  <a:pt x="31" y="56"/>
                  <a:pt x="45" y="42"/>
                  <a:pt x="63" y="40"/>
                </a:cubicBezTo>
                <a:cubicBezTo>
                  <a:pt x="63" y="27"/>
                  <a:pt x="63" y="27"/>
                  <a:pt x="63" y="27"/>
                </a:cubicBezTo>
                <a:close/>
                <a:moveTo>
                  <a:pt x="63" y="128"/>
                </a:moveTo>
                <a:cubicBezTo>
                  <a:pt x="63" y="114"/>
                  <a:pt x="63" y="114"/>
                  <a:pt x="63" y="114"/>
                </a:cubicBezTo>
                <a:cubicBezTo>
                  <a:pt x="45" y="112"/>
                  <a:pt x="31" y="98"/>
                  <a:pt x="30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8" y="106"/>
                  <a:pt x="38" y="126"/>
                  <a:pt x="63" y="128"/>
                </a:cubicBezTo>
                <a:close/>
                <a:moveTo>
                  <a:pt x="70" y="114"/>
                </a:moveTo>
                <a:cubicBezTo>
                  <a:pt x="70" y="128"/>
                  <a:pt x="70" y="128"/>
                  <a:pt x="70" y="128"/>
                </a:cubicBezTo>
                <a:cubicBezTo>
                  <a:pt x="95" y="126"/>
                  <a:pt x="115" y="106"/>
                  <a:pt x="117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2" y="98"/>
                  <a:pt x="88" y="112"/>
                  <a:pt x="70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4904079" y="3429000"/>
            <a:ext cx="310256" cy="515546"/>
          </a:xfrm>
          <a:custGeom>
            <a:avLst/>
            <a:gdLst>
              <a:gd name="T0" fmla="*/ 46 w 92"/>
              <a:gd name="T1" fmla="*/ 70 h 153"/>
              <a:gd name="T2" fmla="*/ 88 w 92"/>
              <a:gd name="T3" fmla="*/ 111 h 153"/>
              <a:gd name="T4" fmla="*/ 46 w 92"/>
              <a:gd name="T5" fmla="*/ 153 h 153"/>
              <a:gd name="T6" fmla="*/ 4 w 92"/>
              <a:gd name="T7" fmla="*/ 111 h 153"/>
              <a:gd name="T8" fmla="*/ 46 w 92"/>
              <a:gd name="T9" fmla="*/ 70 h 153"/>
              <a:gd name="T10" fmla="*/ 46 w 92"/>
              <a:gd name="T11" fmla="*/ 70 h 153"/>
              <a:gd name="T12" fmla="*/ 46 w 92"/>
              <a:gd name="T13" fmla="*/ 79 h 153"/>
              <a:gd name="T14" fmla="*/ 78 w 92"/>
              <a:gd name="T15" fmla="*/ 111 h 153"/>
              <a:gd name="T16" fmla="*/ 46 w 92"/>
              <a:gd name="T17" fmla="*/ 143 h 153"/>
              <a:gd name="T18" fmla="*/ 14 w 92"/>
              <a:gd name="T19" fmla="*/ 111 h 153"/>
              <a:gd name="T20" fmla="*/ 46 w 92"/>
              <a:gd name="T21" fmla="*/ 79 h 153"/>
              <a:gd name="T22" fmla="*/ 46 w 92"/>
              <a:gd name="T23" fmla="*/ 79 h 153"/>
              <a:gd name="T24" fmla="*/ 46 w 92"/>
              <a:gd name="T25" fmla="*/ 81 h 153"/>
              <a:gd name="T26" fmla="*/ 53 w 92"/>
              <a:gd name="T27" fmla="*/ 102 h 153"/>
              <a:gd name="T28" fmla="*/ 75 w 92"/>
              <a:gd name="T29" fmla="*/ 102 h 153"/>
              <a:gd name="T30" fmla="*/ 57 w 92"/>
              <a:gd name="T31" fmla="*/ 115 h 153"/>
              <a:gd name="T32" fmla="*/ 64 w 92"/>
              <a:gd name="T33" fmla="*/ 136 h 153"/>
              <a:gd name="T34" fmla="*/ 46 w 92"/>
              <a:gd name="T35" fmla="*/ 123 h 153"/>
              <a:gd name="T36" fmla="*/ 28 w 92"/>
              <a:gd name="T37" fmla="*/ 136 h 153"/>
              <a:gd name="T38" fmla="*/ 35 w 92"/>
              <a:gd name="T39" fmla="*/ 115 h 153"/>
              <a:gd name="T40" fmla="*/ 17 w 92"/>
              <a:gd name="T41" fmla="*/ 102 h 153"/>
              <a:gd name="T42" fmla="*/ 39 w 92"/>
              <a:gd name="T43" fmla="*/ 102 h 153"/>
              <a:gd name="T44" fmla="*/ 46 w 92"/>
              <a:gd name="T45" fmla="*/ 81 h 153"/>
              <a:gd name="T46" fmla="*/ 0 w 92"/>
              <a:gd name="T47" fmla="*/ 0 h 153"/>
              <a:gd name="T48" fmla="*/ 15 w 92"/>
              <a:gd name="T49" fmla="*/ 0 h 153"/>
              <a:gd name="T50" fmla="*/ 15 w 92"/>
              <a:gd name="T51" fmla="*/ 45 h 153"/>
              <a:gd name="T52" fmla="*/ 0 w 92"/>
              <a:gd name="T53" fmla="*/ 34 h 153"/>
              <a:gd name="T54" fmla="*/ 0 w 92"/>
              <a:gd name="T55" fmla="*/ 0 h 153"/>
              <a:gd name="T56" fmla="*/ 25 w 92"/>
              <a:gd name="T57" fmla="*/ 0 h 153"/>
              <a:gd name="T58" fmla="*/ 67 w 92"/>
              <a:gd name="T59" fmla="*/ 0 h 153"/>
              <a:gd name="T60" fmla="*/ 67 w 92"/>
              <a:gd name="T61" fmla="*/ 53 h 153"/>
              <a:gd name="T62" fmla="*/ 46 w 92"/>
              <a:gd name="T63" fmla="*/ 70 h 153"/>
              <a:gd name="T64" fmla="*/ 25 w 92"/>
              <a:gd name="T65" fmla="*/ 53 h 153"/>
              <a:gd name="T66" fmla="*/ 25 w 92"/>
              <a:gd name="T67" fmla="*/ 0 h 153"/>
              <a:gd name="T68" fmla="*/ 77 w 92"/>
              <a:gd name="T69" fmla="*/ 0 h 153"/>
              <a:gd name="T70" fmla="*/ 92 w 92"/>
              <a:gd name="T71" fmla="*/ 0 h 153"/>
              <a:gd name="T72" fmla="*/ 92 w 92"/>
              <a:gd name="T73" fmla="*/ 34 h 153"/>
              <a:gd name="T74" fmla="*/ 77 w 92"/>
              <a:gd name="T75" fmla="*/ 45 h 153"/>
              <a:gd name="T76" fmla="*/ 77 w 92"/>
              <a:gd name="T77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2" h="153">
                <a:moveTo>
                  <a:pt x="46" y="70"/>
                </a:moveTo>
                <a:cubicBezTo>
                  <a:pt x="69" y="70"/>
                  <a:pt x="88" y="88"/>
                  <a:pt x="88" y="111"/>
                </a:cubicBezTo>
                <a:cubicBezTo>
                  <a:pt x="88" y="134"/>
                  <a:pt x="69" y="153"/>
                  <a:pt x="46" y="153"/>
                </a:cubicBezTo>
                <a:cubicBezTo>
                  <a:pt x="23" y="153"/>
                  <a:pt x="4" y="134"/>
                  <a:pt x="4" y="111"/>
                </a:cubicBezTo>
                <a:cubicBezTo>
                  <a:pt x="4" y="88"/>
                  <a:pt x="23" y="70"/>
                  <a:pt x="46" y="70"/>
                </a:cubicBezTo>
                <a:cubicBezTo>
                  <a:pt x="46" y="70"/>
                  <a:pt x="46" y="70"/>
                  <a:pt x="46" y="70"/>
                </a:cubicBezTo>
                <a:close/>
                <a:moveTo>
                  <a:pt x="46" y="79"/>
                </a:moveTo>
                <a:cubicBezTo>
                  <a:pt x="64" y="79"/>
                  <a:pt x="78" y="94"/>
                  <a:pt x="78" y="111"/>
                </a:cubicBezTo>
                <a:cubicBezTo>
                  <a:pt x="78" y="129"/>
                  <a:pt x="64" y="143"/>
                  <a:pt x="46" y="143"/>
                </a:cubicBezTo>
                <a:cubicBezTo>
                  <a:pt x="29" y="143"/>
                  <a:pt x="14" y="129"/>
                  <a:pt x="14" y="111"/>
                </a:cubicBezTo>
                <a:cubicBezTo>
                  <a:pt x="14" y="94"/>
                  <a:pt x="29" y="79"/>
                  <a:pt x="46" y="79"/>
                </a:cubicBezTo>
                <a:cubicBezTo>
                  <a:pt x="46" y="79"/>
                  <a:pt x="46" y="79"/>
                  <a:pt x="46" y="79"/>
                </a:cubicBezTo>
                <a:close/>
                <a:moveTo>
                  <a:pt x="46" y="81"/>
                </a:moveTo>
                <a:cubicBezTo>
                  <a:pt x="53" y="102"/>
                  <a:pt x="53" y="102"/>
                  <a:pt x="53" y="102"/>
                </a:cubicBezTo>
                <a:cubicBezTo>
                  <a:pt x="75" y="102"/>
                  <a:pt x="75" y="102"/>
                  <a:pt x="75" y="102"/>
                </a:cubicBezTo>
                <a:cubicBezTo>
                  <a:pt x="57" y="115"/>
                  <a:pt x="57" y="115"/>
                  <a:pt x="57" y="115"/>
                </a:cubicBezTo>
                <a:cubicBezTo>
                  <a:pt x="64" y="136"/>
                  <a:pt x="64" y="136"/>
                  <a:pt x="64" y="136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28" y="136"/>
                  <a:pt x="28" y="136"/>
                  <a:pt x="28" y="136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39" y="102"/>
                  <a:pt x="39" y="102"/>
                  <a:pt x="39" y="102"/>
                </a:cubicBezTo>
                <a:cubicBezTo>
                  <a:pt x="46" y="81"/>
                  <a:pt x="46" y="81"/>
                  <a:pt x="46" y="81"/>
                </a:cubicBezTo>
                <a:close/>
                <a:moveTo>
                  <a:pt x="0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45"/>
                  <a:pt x="15" y="45"/>
                  <a:pt x="15" y="4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0"/>
                  <a:pt x="0" y="0"/>
                  <a:pt x="0" y="0"/>
                </a:cubicBezTo>
                <a:close/>
                <a:moveTo>
                  <a:pt x="25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53"/>
                  <a:pt x="67" y="53"/>
                  <a:pt x="67" y="53"/>
                </a:cubicBezTo>
                <a:cubicBezTo>
                  <a:pt x="46" y="70"/>
                  <a:pt x="46" y="70"/>
                  <a:pt x="46" y="70"/>
                </a:cubicBezTo>
                <a:cubicBezTo>
                  <a:pt x="25" y="53"/>
                  <a:pt x="25" y="53"/>
                  <a:pt x="25" y="53"/>
                </a:cubicBezTo>
                <a:cubicBezTo>
                  <a:pt x="25" y="0"/>
                  <a:pt x="25" y="0"/>
                  <a:pt x="25" y="0"/>
                </a:cubicBezTo>
                <a:close/>
                <a:moveTo>
                  <a:pt x="77" y="0"/>
                </a:moveTo>
                <a:cubicBezTo>
                  <a:pt x="92" y="0"/>
                  <a:pt x="92" y="0"/>
                  <a:pt x="92" y="0"/>
                </a:cubicBezTo>
                <a:cubicBezTo>
                  <a:pt x="92" y="34"/>
                  <a:pt x="92" y="34"/>
                  <a:pt x="92" y="34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0"/>
                  <a:pt x="77" y="0"/>
                  <a:pt x="7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3339818" y="2287244"/>
            <a:ext cx="952652" cy="358745"/>
            <a:chOff x="3339818" y="2287244"/>
            <a:chExt cx="952652" cy="358745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163932" y="2287244"/>
              <a:ext cx="128538" cy="356514"/>
            </a:xfrm>
            <a:custGeom>
              <a:avLst/>
              <a:gdLst>
                <a:gd name="T0" fmla="*/ 164 w 164"/>
                <a:gd name="T1" fmla="*/ 0 h 544"/>
                <a:gd name="T2" fmla="*/ 164 w 164"/>
                <a:gd name="T3" fmla="*/ 544 h 544"/>
                <a:gd name="T4" fmla="*/ 72 w 164"/>
                <a:gd name="T5" fmla="*/ 544 h 544"/>
                <a:gd name="T6" fmla="*/ 72 w 164"/>
                <a:gd name="T7" fmla="*/ 75 h 544"/>
                <a:gd name="T8" fmla="*/ 41 w 164"/>
                <a:gd name="T9" fmla="*/ 134 h 544"/>
                <a:gd name="T10" fmla="*/ 0 w 164"/>
                <a:gd name="T11" fmla="*/ 110 h 544"/>
                <a:gd name="T12" fmla="*/ 63 w 164"/>
                <a:gd name="T13" fmla="*/ 0 h 544"/>
                <a:gd name="T14" fmla="*/ 164 w 164"/>
                <a:gd name="T15" fmla="*/ 0 h 544"/>
                <a:gd name="T16" fmla="*/ 164 w 164"/>
                <a:gd name="T17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544">
                  <a:moveTo>
                    <a:pt x="164" y="0"/>
                  </a:moveTo>
                  <a:lnTo>
                    <a:pt x="164" y="544"/>
                  </a:lnTo>
                  <a:lnTo>
                    <a:pt x="72" y="544"/>
                  </a:lnTo>
                  <a:lnTo>
                    <a:pt x="72" y="75"/>
                  </a:lnTo>
                  <a:lnTo>
                    <a:pt x="41" y="134"/>
                  </a:lnTo>
                  <a:lnTo>
                    <a:pt x="0" y="110"/>
                  </a:lnTo>
                  <a:lnTo>
                    <a:pt x="63" y="0"/>
                  </a:lnTo>
                  <a:lnTo>
                    <a:pt x="164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文本框 102"/>
            <p:cNvSpPr txBox="1"/>
            <p:nvPr/>
          </p:nvSpPr>
          <p:spPr>
            <a:xfrm>
              <a:off x="3339818" y="2299740"/>
              <a:ext cx="754053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zh-CN" altLang="en-US" b="1" spc="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标题</a:t>
              </a:r>
              <a:endPara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339818" y="2852190"/>
            <a:ext cx="1016158" cy="366361"/>
            <a:chOff x="3339818" y="2852190"/>
            <a:chExt cx="1016158" cy="366361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165524" y="2860071"/>
              <a:ext cx="190452" cy="358480"/>
            </a:xfrm>
            <a:custGeom>
              <a:avLst/>
              <a:gdLst>
                <a:gd name="T0" fmla="*/ 73 w 111"/>
                <a:gd name="T1" fmla="*/ 0 h 250"/>
                <a:gd name="T2" fmla="*/ 100 w 111"/>
                <a:gd name="T3" fmla="*/ 11 h 250"/>
                <a:gd name="T4" fmla="*/ 111 w 111"/>
                <a:gd name="T5" fmla="*/ 38 h 250"/>
                <a:gd name="T6" fmla="*/ 111 w 111"/>
                <a:gd name="T7" fmla="*/ 91 h 250"/>
                <a:gd name="T8" fmla="*/ 105 w 111"/>
                <a:gd name="T9" fmla="*/ 111 h 250"/>
                <a:gd name="T10" fmla="*/ 90 w 111"/>
                <a:gd name="T11" fmla="*/ 125 h 250"/>
                <a:gd name="T12" fmla="*/ 105 w 111"/>
                <a:gd name="T13" fmla="*/ 139 h 250"/>
                <a:gd name="T14" fmla="*/ 111 w 111"/>
                <a:gd name="T15" fmla="*/ 159 h 250"/>
                <a:gd name="T16" fmla="*/ 111 w 111"/>
                <a:gd name="T17" fmla="*/ 211 h 250"/>
                <a:gd name="T18" fmla="*/ 100 w 111"/>
                <a:gd name="T19" fmla="*/ 238 h 250"/>
                <a:gd name="T20" fmla="*/ 73 w 111"/>
                <a:gd name="T21" fmla="*/ 250 h 250"/>
                <a:gd name="T22" fmla="*/ 38 w 111"/>
                <a:gd name="T23" fmla="*/ 250 h 250"/>
                <a:gd name="T24" fmla="*/ 12 w 111"/>
                <a:gd name="T25" fmla="*/ 238 h 250"/>
                <a:gd name="T26" fmla="*/ 0 w 111"/>
                <a:gd name="T27" fmla="*/ 211 h 250"/>
                <a:gd name="T28" fmla="*/ 0 w 111"/>
                <a:gd name="T29" fmla="*/ 180 h 250"/>
                <a:gd name="T30" fmla="*/ 41 w 111"/>
                <a:gd name="T31" fmla="*/ 180 h 250"/>
                <a:gd name="T32" fmla="*/ 41 w 111"/>
                <a:gd name="T33" fmla="*/ 215 h 250"/>
                <a:gd name="T34" fmla="*/ 70 w 111"/>
                <a:gd name="T35" fmla="*/ 215 h 250"/>
                <a:gd name="T36" fmla="*/ 70 w 111"/>
                <a:gd name="T37" fmla="*/ 142 h 250"/>
                <a:gd name="T38" fmla="*/ 41 w 111"/>
                <a:gd name="T39" fmla="*/ 142 h 250"/>
                <a:gd name="T40" fmla="*/ 41 w 111"/>
                <a:gd name="T41" fmla="*/ 107 h 250"/>
                <a:gd name="T42" fmla="*/ 70 w 111"/>
                <a:gd name="T43" fmla="*/ 107 h 250"/>
                <a:gd name="T44" fmla="*/ 70 w 111"/>
                <a:gd name="T45" fmla="*/ 35 h 250"/>
                <a:gd name="T46" fmla="*/ 41 w 111"/>
                <a:gd name="T47" fmla="*/ 35 h 250"/>
                <a:gd name="T48" fmla="*/ 41 w 111"/>
                <a:gd name="T49" fmla="*/ 70 h 250"/>
                <a:gd name="T50" fmla="*/ 0 w 111"/>
                <a:gd name="T51" fmla="*/ 70 h 250"/>
                <a:gd name="T52" fmla="*/ 0 w 111"/>
                <a:gd name="T53" fmla="*/ 38 h 250"/>
                <a:gd name="T54" fmla="*/ 12 w 111"/>
                <a:gd name="T55" fmla="*/ 11 h 250"/>
                <a:gd name="T56" fmla="*/ 38 w 111"/>
                <a:gd name="T57" fmla="*/ 0 h 250"/>
                <a:gd name="T58" fmla="*/ 73 w 111"/>
                <a:gd name="T5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1" h="250">
                  <a:moveTo>
                    <a:pt x="73" y="0"/>
                  </a:moveTo>
                  <a:cubicBezTo>
                    <a:pt x="83" y="0"/>
                    <a:pt x="92" y="4"/>
                    <a:pt x="100" y="11"/>
                  </a:cubicBezTo>
                  <a:cubicBezTo>
                    <a:pt x="107" y="19"/>
                    <a:pt x="111" y="28"/>
                    <a:pt x="111" y="38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1" y="98"/>
                    <a:pt x="109" y="105"/>
                    <a:pt x="105" y="111"/>
                  </a:cubicBezTo>
                  <a:cubicBezTo>
                    <a:pt x="101" y="117"/>
                    <a:pt x="96" y="122"/>
                    <a:pt x="90" y="125"/>
                  </a:cubicBezTo>
                  <a:cubicBezTo>
                    <a:pt x="96" y="128"/>
                    <a:pt x="101" y="133"/>
                    <a:pt x="105" y="139"/>
                  </a:cubicBezTo>
                  <a:cubicBezTo>
                    <a:pt x="109" y="145"/>
                    <a:pt x="111" y="152"/>
                    <a:pt x="111" y="159"/>
                  </a:cubicBezTo>
                  <a:cubicBezTo>
                    <a:pt x="111" y="211"/>
                    <a:pt x="111" y="211"/>
                    <a:pt x="111" y="211"/>
                  </a:cubicBezTo>
                  <a:cubicBezTo>
                    <a:pt x="111" y="222"/>
                    <a:pt x="107" y="231"/>
                    <a:pt x="100" y="238"/>
                  </a:cubicBezTo>
                  <a:cubicBezTo>
                    <a:pt x="92" y="246"/>
                    <a:pt x="83" y="250"/>
                    <a:pt x="73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28" y="250"/>
                    <a:pt x="19" y="246"/>
                    <a:pt x="12" y="238"/>
                  </a:cubicBezTo>
                  <a:cubicBezTo>
                    <a:pt x="4" y="231"/>
                    <a:pt x="0" y="222"/>
                    <a:pt x="0" y="211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41" y="180"/>
                    <a:pt x="41" y="180"/>
                    <a:pt x="41" y="180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8"/>
                    <a:pt x="4" y="19"/>
                    <a:pt x="12" y="11"/>
                  </a:cubicBezTo>
                  <a:cubicBezTo>
                    <a:pt x="19" y="4"/>
                    <a:pt x="28" y="0"/>
                    <a:pt x="38" y="0"/>
                  </a:cubicBezTo>
                  <a:cubicBezTo>
                    <a:pt x="73" y="0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文本框 102"/>
            <p:cNvSpPr txBox="1"/>
            <p:nvPr/>
          </p:nvSpPr>
          <p:spPr>
            <a:xfrm>
              <a:off x="3339818" y="2852190"/>
              <a:ext cx="754053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zh-CN" altLang="en-US" b="1" spc="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标题</a:t>
              </a:r>
              <a:endPara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83208" y="2287244"/>
            <a:ext cx="1046901" cy="358745"/>
            <a:chOff x="4783208" y="2287244"/>
            <a:chExt cx="1046901" cy="358745"/>
          </a:xfrm>
        </p:grpSpPr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83208" y="2287244"/>
              <a:ext cx="188886" cy="356514"/>
            </a:xfrm>
            <a:custGeom>
              <a:avLst/>
              <a:gdLst>
                <a:gd name="T0" fmla="*/ 105 w 110"/>
                <a:gd name="T1" fmla="*/ 98 h 249"/>
                <a:gd name="T2" fmla="*/ 110 w 110"/>
                <a:gd name="T3" fmla="*/ 79 h 249"/>
                <a:gd name="T4" fmla="*/ 110 w 110"/>
                <a:gd name="T5" fmla="*/ 38 h 249"/>
                <a:gd name="T6" fmla="*/ 99 w 110"/>
                <a:gd name="T7" fmla="*/ 11 h 249"/>
                <a:gd name="T8" fmla="*/ 72 w 110"/>
                <a:gd name="T9" fmla="*/ 0 h 249"/>
                <a:gd name="T10" fmla="*/ 38 w 110"/>
                <a:gd name="T11" fmla="*/ 0 h 249"/>
                <a:gd name="T12" fmla="*/ 11 w 110"/>
                <a:gd name="T13" fmla="*/ 11 h 249"/>
                <a:gd name="T14" fmla="*/ 0 w 110"/>
                <a:gd name="T15" fmla="*/ 38 h 249"/>
                <a:gd name="T16" fmla="*/ 0 w 110"/>
                <a:gd name="T17" fmla="*/ 70 h 249"/>
                <a:gd name="T18" fmla="*/ 41 w 110"/>
                <a:gd name="T19" fmla="*/ 70 h 249"/>
                <a:gd name="T20" fmla="*/ 41 w 110"/>
                <a:gd name="T21" fmla="*/ 35 h 249"/>
                <a:gd name="T22" fmla="*/ 69 w 110"/>
                <a:gd name="T23" fmla="*/ 35 h 249"/>
                <a:gd name="T24" fmla="*/ 69 w 110"/>
                <a:gd name="T25" fmla="*/ 91 h 249"/>
                <a:gd name="T26" fmla="*/ 0 w 110"/>
                <a:gd name="T27" fmla="*/ 215 h 249"/>
                <a:gd name="T28" fmla="*/ 0 w 110"/>
                <a:gd name="T29" fmla="*/ 249 h 249"/>
                <a:gd name="T30" fmla="*/ 110 w 110"/>
                <a:gd name="T31" fmla="*/ 249 h 249"/>
                <a:gd name="T32" fmla="*/ 110 w 110"/>
                <a:gd name="T33" fmla="*/ 215 h 249"/>
                <a:gd name="T34" fmla="*/ 40 w 110"/>
                <a:gd name="T35" fmla="*/ 215 h 249"/>
                <a:gd name="T36" fmla="*/ 105 w 110"/>
                <a:gd name="T37" fmla="*/ 9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" h="249">
                  <a:moveTo>
                    <a:pt x="105" y="98"/>
                  </a:moveTo>
                  <a:cubicBezTo>
                    <a:pt x="109" y="92"/>
                    <a:pt x="110" y="86"/>
                    <a:pt x="110" y="7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28"/>
                    <a:pt x="107" y="19"/>
                    <a:pt x="99" y="11"/>
                  </a:cubicBezTo>
                  <a:cubicBezTo>
                    <a:pt x="92" y="4"/>
                    <a:pt x="83" y="0"/>
                    <a:pt x="7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19" y="4"/>
                    <a:pt x="11" y="11"/>
                  </a:cubicBezTo>
                  <a:cubicBezTo>
                    <a:pt x="4" y="19"/>
                    <a:pt x="0" y="28"/>
                    <a:pt x="0" y="3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10" y="249"/>
                    <a:pt x="110" y="249"/>
                    <a:pt x="110" y="249"/>
                  </a:cubicBezTo>
                  <a:cubicBezTo>
                    <a:pt x="110" y="215"/>
                    <a:pt x="110" y="215"/>
                    <a:pt x="110" y="215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105" y="98"/>
                    <a:pt x="105" y="98"/>
                    <a:pt x="105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文本框 102"/>
            <p:cNvSpPr txBox="1"/>
            <p:nvPr/>
          </p:nvSpPr>
          <p:spPr>
            <a:xfrm>
              <a:off x="5076056" y="2299740"/>
              <a:ext cx="754053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zh-CN" altLang="en-US" b="1" spc="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标题</a:t>
              </a:r>
              <a:endPara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769493" y="2852190"/>
            <a:ext cx="1060616" cy="346249"/>
            <a:chOff x="4769493" y="2852190"/>
            <a:chExt cx="1060616" cy="346249"/>
          </a:xfrm>
        </p:grpSpPr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4769493" y="2859782"/>
              <a:ext cx="217886" cy="338657"/>
            </a:xfrm>
            <a:custGeom>
              <a:avLst/>
              <a:gdLst>
                <a:gd name="T0" fmla="*/ 241 w 278"/>
                <a:gd name="T1" fmla="*/ 0 h 545"/>
                <a:gd name="T2" fmla="*/ 241 w 278"/>
                <a:gd name="T3" fmla="*/ 317 h 545"/>
                <a:gd name="T4" fmla="*/ 278 w 278"/>
                <a:gd name="T5" fmla="*/ 317 h 545"/>
                <a:gd name="T6" fmla="*/ 278 w 278"/>
                <a:gd name="T7" fmla="*/ 394 h 545"/>
                <a:gd name="T8" fmla="*/ 241 w 278"/>
                <a:gd name="T9" fmla="*/ 394 h 545"/>
                <a:gd name="T10" fmla="*/ 241 w 278"/>
                <a:gd name="T11" fmla="*/ 545 h 545"/>
                <a:gd name="T12" fmla="*/ 151 w 278"/>
                <a:gd name="T13" fmla="*/ 545 h 545"/>
                <a:gd name="T14" fmla="*/ 151 w 278"/>
                <a:gd name="T15" fmla="*/ 394 h 545"/>
                <a:gd name="T16" fmla="*/ 0 w 278"/>
                <a:gd name="T17" fmla="*/ 394 h 545"/>
                <a:gd name="T18" fmla="*/ 0 w 278"/>
                <a:gd name="T19" fmla="*/ 317 h 545"/>
                <a:gd name="T20" fmla="*/ 97 w 278"/>
                <a:gd name="T21" fmla="*/ 0 h 545"/>
                <a:gd name="T22" fmla="*/ 241 w 278"/>
                <a:gd name="T23" fmla="*/ 0 h 545"/>
                <a:gd name="T24" fmla="*/ 241 w 278"/>
                <a:gd name="T25" fmla="*/ 0 h 545"/>
                <a:gd name="T26" fmla="*/ 151 w 278"/>
                <a:gd name="T27" fmla="*/ 317 h 545"/>
                <a:gd name="T28" fmla="*/ 151 w 278"/>
                <a:gd name="T29" fmla="*/ 68 h 545"/>
                <a:gd name="T30" fmla="*/ 79 w 278"/>
                <a:gd name="T31" fmla="*/ 317 h 545"/>
                <a:gd name="T32" fmla="*/ 151 w 278"/>
                <a:gd name="T33" fmla="*/ 317 h 545"/>
                <a:gd name="T34" fmla="*/ 151 w 278"/>
                <a:gd name="T35" fmla="*/ 317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545">
                  <a:moveTo>
                    <a:pt x="241" y="0"/>
                  </a:moveTo>
                  <a:lnTo>
                    <a:pt x="241" y="317"/>
                  </a:lnTo>
                  <a:lnTo>
                    <a:pt x="278" y="317"/>
                  </a:lnTo>
                  <a:lnTo>
                    <a:pt x="278" y="394"/>
                  </a:lnTo>
                  <a:lnTo>
                    <a:pt x="241" y="394"/>
                  </a:lnTo>
                  <a:lnTo>
                    <a:pt x="241" y="545"/>
                  </a:lnTo>
                  <a:lnTo>
                    <a:pt x="151" y="545"/>
                  </a:lnTo>
                  <a:lnTo>
                    <a:pt x="151" y="394"/>
                  </a:lnTo>
                  <a:lnTo>
                    <a:pt x="0" y="394"/>
                  </a:lnTo>
                  <a:lnTo>
                    <a:pt x="0" y="317"/>
                  </a:lnTo>
                  <a:lnTo>
                    <a:pt x="97" y="0"/>
                  </a:lnTo>
                  <a:lnTo>
                    <a:pt x="241" y="0"/>
                  </a:lnTo>
                  <a:lnTo>
                    <a:pt x="241" y="0"/>
                  </a:lnTo>
                  <a:close/>
                  <a:moveTo>
                    <a:pt x="151" y="317"/>
                  </a:moveTo>
                  <a:lnTo>
                    <a:pt x="151" y="68"/>
                  </a:lnTo>
                  <a:lnTo>
                    <a:pt x="79" y="317"/>
                  </a:lnTo>
                  <a:lnTo>
                    <a:pt x="151" y="317"/>
                  </a:lnTo>
                  <a:lnTo>
                    <a:pt x="151" y="3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文本框 102"/>
            <p:cNvSpPr txBox="1"/>
            <p:nvPr/>
          </p:nvSpPr>
          <p:spPr>
            <a:xfrm>
              <a:off x="5076056" y="2852190"/>
              <a:ext cx="754053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zh-CN" altLang="en-US" b="1" spc="6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标题</a:t>
              </a:r>
              <a:endPara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0" y="1203598"/>
            <a:ext cx="2843808" cy="1038597"/>
            <a:chOff x="0" y="1203598"/>
            <a:chExt cx="2843808" cy="1038597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0" y="2242195"/>
              <a:ext cx="672201" cy="0"/>
            </a:xfrm>
            <a:prstGeom prst="line">
              <a:avLst/>
            </a:prstGeom>
            <a:ln w="19050">
              <a:solidFill>
                <a:srgbClr val="5DBAFF"/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58"/>
            <p:cNvSpPr txBox="1"/>
            <p:nvPr/>
          </p:nvSpPr>
          <p:spPr>
            <a:xfrm>
              <a:off x="659591" y="1203598"/>
              <a:ext cx="2184217" cy="96295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文这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字这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0" y="3246064"/>
            <a:ext cx="2843808" cy="1104890"/>
            <a:chOff x="0" y="3246064"/>
            <a:chExt cx="2843808" cy="1104890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0" y="3246064"/>
              <a:ext cx="672199" cy="0"/>
            </a:xfrm>
            <a:prstGeom prst="line">
              <a:avLst/>
            </a:prstGeom>
            <a:ln w="19050">
              <a:solidFill>
                <a:srgbClr val="008FCA"/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58"/>
            <p:cNvSpPr txBox="1"/>
            <p:nvPr/>
          </p:nvSpPr>
          <p:spPr>
            <a:xfrm>
              <a:off x="659591" y="3387998"/>
              <a:ext cx="2184217" cy="96295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文这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字这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250766" y="3246064"/>
            <a:ext cx="2885983" cy="1104890"/>
            <a:chOff x="6250766" y="3246064"/>
            <a:chExt cx="2885983" cy="1104890"/>
          </a:xfrm>
        </p:grpSpPr>
        <p:sp>
          <p:nvSpPr>
            <p:cNvPr id="38" name="文本框 58"/>
            <p:cNvSpPr txBox="1"/>
            <p:nvPr/>
          </p:nvSpPr>
          <p:spPr>
            <a:xfrm>
              <a:off x="6250766" y="3387998"/>
              <a:ext cx="2184217" cy="96295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文这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字这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8464550" y="3246064"/>
              <a:ext cx="672199" cy="0"/>
            </a:xfrm>
            <a:prstGeom prst="line">
              <a:avLst/>
            </a:prstGeom>
            <a:ln w="19050">
              <a:solidFill>
                <a:srgbClr val="03689A"/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6250766" y="1203598"/>
            <a:ext cx="2885985" cy="1038597"/>
            <a:chOff x="6250766" y="1203598"/>
            <a:chExt cx="2885985" cy="1038597"/>
          </a:xfrm>
        </p:grpSpPr>
        <p:sp>
          <p:nvSpPr>
            <p:cNvPr id="36" name="文本框 58"/>
            <p:cNvSpPr txBox="1"/>
            <p:nvPr/>
          </p:nvSpPr>
          <p:spPr>
            <a:xfrm>
              <a:off x="6250766" y="1203598"/>
              <a:ext cx="2184217" cy="96295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文这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字这</a:t>
              </a: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里输入您的文</a:t>
              </a:r>
              <a:r>
                <a:rPr lang="zh-CN" altLang="en-US" sz="1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8464550" y="2242195"/>
              <a:ext cx="672201" cy="0"/>
            </a:xfrm>
            <a:prstGeom prst="line">
              <a:avLst/>
            </a:prstGeom>
            <a:ln w="19050">
              <a:solidFill>
                <a:srgbClr val="00597C"/>
              </a:solidFill>
              <a:prstDash val="sysDot"/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5937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5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4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9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4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6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950"/>
                            </p:stCondLst>
                            <p:childTnLst>
                              <p:par>
                                <p:cTn id="7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300"/>
                            </p:stCondLst>
                            <p:childTnLst>
                              <p:par>
                                <p:cTn id="7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539552" y="1203598"/>
            <a:ext cx="3144526" cy="3144526"/>
          </a:xfrm>
          <a:prstGeom prst="ellipse">
            <a:avLst/>
          </a:prstGeom>
          <a:noFill/>
          <a:ln w="12700">
            <a:solidFill>
              <a:srgbClr val="03689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50702" y="1514748"/>
            <a:ext cx="2522226" cy="2522226"/>
          </a:xfrm>
          <a:prstGeom prst="ellipse">
            <a:avLst/>
          </a:prstGeom>
          <a:noFill/>
          <a:ln w="28575">
            <a:solidFill>
              <a:srgbClr val="66CEF6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80902" y="1844948"/>
            <a:ext cx="1861826" cy="1861826"/>
          </a:xfrm>
          <a:prstGeom prst="ellipse">
            <a:avLst/>
          </a:prstGeom>
          <a:noFill/>
          <a:ln w="57150">
            <a:solidFill>
              <a:srgbClr val="5DBAFF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465070" y="2156098"/>
            <a:ext cx="1266508" cy="1266508"/>
          </a:xfrm>
          <a:prstGeom prst="ellipse">
            <a:avLst/>
          </a:prstGeom>
          <a:noFill/>
          <a:ln w="76200">
            <a:solidFill>
              <a:srgbClr val="008FC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17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39571" y="1843269"/>
            <a:ext cx="3272789" cy="478194"/>
            <a:chOff x="4539571" y="1843269"/>
            <a:chExt cx="3272789" cy="478194"/>
          </a:xfrm>
        </p:grpSpPr>
        <p:grpSp>
          <p:nvGrpSpPr>
            <p:cNvPr id="21" name="组合 20"/>
            <p:cNvGrpSpPr/>
            <p:nvPr/>
          </p:nvGrpSpPr>
          <p:grpSpPr>
            <a:xfrm>
              <a:off x="4539571" y="1843269"/>
              <a:ext cx="3272789" cy="478194"/>
              <a:chOff x="4539571" y="2329441"/>
              <a:chExt cx="3272789" cy="478194"/>
            </a:xfrm>
          </p:grpSpPr>
          <p:sp>
            <p:nvSpPr>
              <p:cNvPr id="22" name="Rectangle 88"/>
              <p:cNvSpPr>
                <a:spLocks noChangeArrowheads="1"/>
              </p:cNvSpPr>
              <p:nvPr/>
            </p:nvSpPr>
            <p:spPr bwMode="auto">
              <a:xfrm>
                <a:off x="4539571" y="2390039"/>
                <a:ext cx="608493" cy="358316"/>
              </a:xfrm>
              <a:prstGeom prst="rect">
                <a:avLst/>
              </a:prstGeom>
              <a:solidFill>
                <a:srgbClr val="5DBA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3" name="AutoShape 89"/>
              <p:cNvSpPr>
                <a:spLocks noChangeArrowheads="1"/>
              </p:cNvSpPr>
              <p:nvPr/>
            </p:nvSpPr>
            <p:spPr bwMode="auto">
              <a:xfrm>
                <a:off x="5148064" y="2329441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5DBA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4" name="Rectangle 91"/>
            <p:cNvSpPr>
              <a:spLocks noChangeArrowheads="1"/>
            </p:cNvSpPr>
            <p:nvPr/>
          </p:nvSpPr>
          <p:spPr bwMode="auto">
            <a:xfrm>
              <a:off x="5331177" y="1853067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职位理解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Oval 75"/>
          <p:cNvSpPr>
            <a:spLocks noChangeArrowheads="1"/>
          </p:cNvSpPr>
          <p:nvPr/>
        </p:nvSpPr>
        <p:spPr bwMode="auto">
          <a:xfrm>
            <a:off x="2072247" y="206586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8FC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39571" y="859160"/>
            <a:ext cx="3272789" cy="478194"/>
            <a:chOff x="4539571" y="859160"/>
            <a:chExt cx="3272789" cy="478194"/>
          </a:xfrm>
        </p:grpSpPr>
        <p:grpSp>
          <p:nvGrpSpPr>
            <p:cNvPr id="27" name="组合 26"/>
            <p:cNvGrpSpPr/>
            <p:nvPr/>
          </p:nvGrpSpPr>
          <p:grpSpPr>
            <a:xfrm>
              <a:off x="4539571" y="859160"/>
              <a:ext cx="3272789" cy="478194"/>
              <a:chOff x="4539571" y="1345332"/>
              <a:chExt cx="3272789" cy="478194"/>
            </a:xfrm>
          </p:grpSpPr>
          <p:sp>
            <p:nvSpPr>
              <p:cNvPr id="28" name="Rectangle 77"/>
              <p:cNvSpPr>
                <a:spLocks noChangeArrowheads="1"/>
              </p:cNvSpPr>
              <p:nvPr/>
            </p:nvSpPr>
            <p:spPr bwMode="auto">
              <a:xfrm>
                <a:off x="4539571" y="1405930"/>
                <a:ext cx="608493" cy="358316"/>
              </a:xfrm>
              <a:prstGeom prst="rect">
                <a:avLst/>
              </a:prstGeom>
              <a:solidFill>
                <a:srgbClr val="008FC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" name="AutoShape 78"/>
              <p:cNvSpPr>
                <a:spLocks noChangeArrowheads="1"/>
              </p:cNvSpPr>
              <p:nvPr/>
            </p:nvSpPr>
            <p:spPr bwMode="auto">
              <a:xfrm>
                <a:off x="5148064" y="1345332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08FC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0" name="Rectangle 83"/>
            <p:cNvSpPr>
              <a:spLocks noChangeArrowheads="1"/>
            </p:cNvSpPr>
            <p:nvPr/>
          </p:nvSpPr>
          <p:spPr bwMode="auto">
            <a:xfrm>
              <a:off x="5331177" y="863222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39571" y="2827378"/>
            <a:ext cx="3272789" cy="478194"/>
            <a:chOff x="4539571" y="2827378"/>
            <a:chExt cx="3272789" cy="478194"/>
          </a:xfrm>
        </p:grpSpPr>
        <p:grpSp>
          <p:nvGrpSpPr>
            <p:cNvPr id="33" name="组合 32"/>
            <p:cNvGrpSpPr/>
            <p:nvPr/>
          </p:nvGrpSpPr>
          <p:grpSpPr>
            <a:xfrm>
              <a:off x="4539571" y="2827378"/>
              <a:ext cx="3272789" cy="478194"/>
              <a:chOff x="4539571" y="3313550"/>
              <a:chExt cx="3272789" cy="478194"/>
            </a:xfrm>
          </p:grpSpPr>
          <p:sp>
            <p:nvSpPr>
              <p:cNvPr id="34" name="Rectangle 95"/>
              <p:cNvSpPr>
                <a:spLocks noChangeArrowheads="1"/>
              </p:cNvSpPr>
              <p:nvPr/>
            </p:nvSpPr>
            <p:spPr bwMode="auto">
              <a:xfrm>
                <a:off x="4539571" y="3374148"/>
                <a:ext cx="608493" cy="358316"/>
              </a:xfrm>
              <a:prstGeom prst="rect">
                <a:avLst/>
              </a:prstGeom>
              <a:solidFill>
                <a:srgbClr val="66CEF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5" name="AutoShape 96"/>
              <p:cNvSpPr>
                <a:spLocks noChangeArrowheads="1"/>
              </p:cNvSpPr>
              <p:nvPr/>
            </p:nvSpPr>
            <p:spPr bwMode="auto">
              <a:xfrm>
                <a:off x="5148064" y="331355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66CEF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6" name="Rectangle 98"/>
            <p:cNvSpPr>
              <a:spLocks noChangeArrowheads="1"/>
            </p:cNvSpPr>
            <p:nvPr/>
          </p:nvSpPr>
          <p:spPr bwMode="auto">
            <a:xfrm>
              <a:off x="5331177" y="283144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39571" y="3811488"/>
            <a:ext cx="3272789" cy="478194"/>
            <a:chOff x="4539571" y="3811488"/>
            <a:chExt cx="3272789" cy="478194"/>
          </a:xfrm>
        </p:grpSpPr>
        <p:grpSp>
          <p:nvGrpSpPr>
            <p:cNvPr id="39" name="组合 38"/>
            <p:cNvGrpSpPr/>
            <p:nvPr/>
          </p:nvGrpSpPr>
          <p:grpSpPr>
            <a:xfrm>
              <a:off x="4539571" y="3811488"/>
              <a:ext cx="3272789" cy="478194"/>
              <a:chOff x="4539571" y="4297660"/>
              <a:chExt cx="3272789" cy="478194"/>
            </a:xfrm>
          </p:grpSpPr>
          <p:sp>
            <p:nvSpPr>
              <p:cNvPr id="40" name="Rectangle 102"/>
              <p:cNvSpPr>
                <a:spLocks noChangeArrowheads="1"/>
              </p:cNvSpPr>
              <p:nvPr/>
            </p:nvSpPr>
            <p:spPr bwMode="auto">
              <a:xfrm>
                <a:off x="4539571" y="4358258"/>
                <a:ext cx="608493" cy="358316"/>
              </a:xfrm>
              <a:prstGeom prst="rect">
                <a:avLst/>
              </a:prstGeom>
              <a:solidFill>
                <a:srgbClr val="03689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1" name="AutoShape 103"/>
              <p:cNvSpPr>
                <a:spLocks noChangeArrowheads="1"/>
              </p:cNvSpPr>
              <p:nvPr/>
            </p:nvSpPr>
            <p:spPr bwMode="auto">
              <a:xfrm>
                <a:off x="5148064" y="429766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3689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42" name="Rectangle 105"/>
            <p:cNvSpPr>
              <a:spLocks noChangeArrowheads="1"/>
            </p:cNvSpPr>
            <p:nvPr/>
          </p:nvSpPr>
          <p:spPr bwMode="auto">
            <a:xfrm>
              <a:off x="5331177" y="381555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r>
                <a:rPr lang="zh-CN" altLang="en-US" sz="24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标规划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Freeform 5"/>
          <p:cNvSpPr>
            <a:spLocks/>
          </p:cNvSpPr>
          <p:nvPr/>
        </p:nvSpPr>
        <p:spPr bwMode="auto">
          <a:xfrm flipV="1">
            <a:off x="2193144" y="1098254"/>
            <a:ext cx="2346428" cy="984109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8FC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58" name="Oval 75"/>
          <p:cNvSpPr>
            <a:spLocks noChangeArrowheads="1"/>
          </p:cNvSpPr>
          <p:nvPr/>
        </p:nvSpPr>
        <p:spPr bwMode="auto">
          <a:xfrm>
            <a:off x="2881002" y="235328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5DBA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 flipV="1">
            <a:off x="3038475" y="2082360"/>
            <a:ext cx="1543050" cy="308414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5DBA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0" name="Oval 75"/>
          <p:cNvSpPr>
            <a:spLocks noChangeArrowheads="1"/>
          </p:cNvSpPr>
          <p:nvPr/>
        </p:nvSpPr>
        <p:spPr bwMode="auto">
          <a:xfrm>
            <a:off x="3166933" y="3178866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66CEF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 flipV="1">
            <a:off x="3347863" y="3067131"/>
            <a:ext cx="1191707" cy="15269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66CEF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2" name="Oval 75"/>
          <p:cNvSpPr>
            <a:spLocks noChangeArrowheads="1"/>
          </p:cNvSpPr>
          <p:nvPr/>
        </p:nvSpPr>
        <p:spPr bwMode="auto">
          <a:xfrm>
            <a:off x="3036449" y="3892624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368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>
            <a:off x="3216925" y="4001563"/>
            <a:ext cx="1322647" cy="6921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36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430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过 渡 页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505207" y="1500868"/>
            <a:ext cx="1858881" cy="1862362"/>
            <a:chOff x="3318677" y="1551668"/>
            <a:chExt cx="1858881" cy="1862362"/>
          </a:xfrm>
        </p:grpSpPr>
        <p:sp>
          <p:nvSpPr>
            <p:cNvPr id="15" name="Oval 160"/>
            <p:cNvSpPr>
              <a:spLocks noChangeArrowheads="1"/>
            </p:cNvSpPr>
            <p:nvPr/>
          </p:nvSpPr>
          <p:spPr bwMode="auto">
            <a:xfrm>
              <a:off x="3318677" y="1551668"/>
              <a:ext cx="1858881" cy="1862362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" name="Oval 161"/>
            <p:cNvSpPr>
              <a:spLocks noChangeArrowheads="1"/>
            </p:cNvSpPr>
            <p:nvPr/>
          </p:nvSpPr>
          <p:spPr bwMode="auto">
            <a:xfrm>
              <a:off x="3482286" y="1704834"/>
              <a:ext cx="1549067" cy="15490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" name="Rectangle 47"/>
            <p:cNvSpPr>
              <a:spLocks noChangeArrowheads="1"/>
            </p:cNvSpPr>
            <p:nvPr/>
          </p:nvSpPr>
          <p:spPr bwMode="auto">
            <a:xfrm>
              <a:off x="3799505" y="2042496"/>
              <a:ext cx="886781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zh-CN" sz="5400" smtClean="0">
                  <a:effectLst>
                    <a:outerShdw blurRad="38100" dist="38100" dir="2700000" algn="tl">
                      <a:srgbClr val="C0C0C0"/>
                    </a:outerShdw>
                  </a:effectLst>
                  <a:ea typeface="黑体" pitchFamily="2" charset="-122"/>
                </a:rPr>
                <a:t>04</a:t>
              </a:r>
              <a:endParaRPr lang="en-US" altLang="zh-CN" sz="6000" dirty="0">
                <a:effectLst>
                  <a:outerShdw blurRad="38100" dist="38100" dir="2700000" algn="tl">
                    <a:srgbClr val="C0C0C0"/>
                  </a:outerShdw>
                </a:effectLst>
                <a:ea typeface="黑体" pitchFamily="2" charset="-122"/>
              </a:endParaRPr>
            </a:p>
          </p:txBody>
        </p:sp>
      </p:grp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5820524" y="1327068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24580" y="127560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近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期工作内容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5820524" y="2069335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24580" y="201787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目标规划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5820524" y="2796845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24580" y="274538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实施方案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-42867" y="1817960"/>
            <a:ext cx="3464578" cy="1323439"/>
            <a:chOff x="958535" y="1213238"/>
            <a:chExt cx="4088294" cy="1561369"/>
          </a:xfrm>
        </p:grpSpPr>
        <p:grpSp>
          <p:nvGrpSpPr>
            <p:cNvPr id="27" name="组合 39"/>
            <p:cNvGrpSpPr>
              <a:grpSpLocks/>
            </p:cNvGrpSpPr>
            <p:nvPr/>
          </p:nvGrpSpPr>
          <p:grpSpPr bwMode="auto">
            <a:xfrm>
              <a:off x="1010872" y="1410663"/>
              <a:ext cx="4035957" cy="1179745"/>
              <a:chOff x="1068022" y="1410663"/>
              <a:chExt cx="4035957" cy="117974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068022" y="1493517"/>
                <a:ext cx="1022315" cy="1006086"/>
              </a:xfrm>
              <a:prstGeom prst="rect">
                <a:avLst/>
              </a:prstGeom>
              <a:solidFill>
                <a:srgbClr val="03689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028427" y="1410663"/>
                <a:ext cx="2725996" cy="762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目标规划</a:t>
                </a:r>
                <a:endParaRPr lang="zh-CN" altLang="en-US" sz="36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TextBox 5"/>
              <p:cNvSpPr txBox="1">
                <a:spLocks noChangeArrowheads="1"/>
              </p:cNvSpPr>
              <p:nvPr/>
            </p:nvSpPr>
            <p:spPr bwMode="auto">
              <a:xfrm>
                <a:off x="2044907" y="2027588"/>
                <a:ext cx="3059072" cy="562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500" b="1" dirty="0" err="1" smtClean="0">
                    <a:solidFill>
                      <a:srgbClr val="03689A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oal</a:t>
                </a:r>
                <a:r>
                  <a:rPr lang="en-US" altLang="zh-CN" sz="2500" b="1" dirty="0" smtClean="0">
                    <a:solidFill>
                      <a:srgbClr val="03689A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 programming</a:t>
                </a:r>
                <a:endParaRPr lang="zh-CN" altLang="en-US" sz="2500" b="1" dirty="0">
                  <a:solidFill>
                    <a:srgbClr val="03689A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958535" y="1213238"/>
              <a:ext cx="1159920" cy="1561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G</a:t>
              </a:r>
              <a:endParaRPr lang="zh-CN" altLang="en-US" sz="80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5820524" y="3487308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324580" y="343584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应对措施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441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33" grpId="0" animBg="1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近期工作内容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482643" y="1962326"/>
            <a:ext cx="1428696" cy="1573607"/>
            <a:chOff x="3482643" y="1962326"/>
            <a:chExt cx="1428696" cy="1573607"/>
          </a:xfrm>
        </p:grpSpPr>
        <p:sp>
          <p:nvSpPr>
            <p:cNvPr id="10" name="Freeform 38"/>
            <p:cNvSpPr>
              <a:spLocks/>
            </p:cNvSpPr>
            <p:nvPr/>
          </p:nvSpPr>
          <p:spPr bwMode="auto">
            <a:xfrm>
              <a:off x="3482643" y="2114380"/>
              <a:ext cx="1428696" cy="1421553"/>
            </a:xfrm>
            <a:custGeom>
              <a:avLst/>
              <a:gdLst>
                <a:gd name="T0" fmla="*/ 162 w 169"/>
                <a:gd name="T1" fmla="*/ 97 h 169"/>
                <a:gd name="T2" fmla="*/ 72 w 169"/>
                <a:gd name="T3" fmla="*/ 163 h 169"/>
                <a:gd name="T4" fmla="*/ 6 w 169"/>
                <a:gd name="T5" fmla="*/ 72 h 169"/>
                <a:gd name="T6" fmla="*/ 97 w 169"/>
                <a:gd name="T7" fmla="*/ 7 h 169"/>
                <a:gd name="T8" fmla="*/ 162 w 169"/>
                <a:gd name="T9" fmla="*/ 9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9">
                  <a:moveTo>
                    <a:pt x="162" y="97"/>
                  </a:moveTo>
                  <a:cubicBezTo>
                    <a:pt x="155" y="140"/>
                    <a:pt x="115" y="169"/>
                    <a:pt x="72" y="163"/>
                  </a:cubicBezTo>
                  <a:cubicBezTo>
                    <a:pt x="29" y="156"/>
                    <a:pt x="0" y="115"/>
                    <a:pt x="6" y="72"/>
                  </a:cubicBezTo>
                  <a:cubicBezTo>
                    <a:pt x="13" y="29"/>
                    <a:pt x="54" y="0"/>
                    <a:pt x="97" y="7"/>
                  </a:cubicBezTo>
                  <a:cubicBezTo>
                    <a:pt x="140" y="14"/>
                    <a:pt x="169" y="54"/>
                    <a:pt x="162" y="97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7"/>
            <p:cNvSpPr>
              <a:spLocks/>
            </p:cNvSpPr>
            <p:nvPr/>
          </p:nvSpPr>
          <p:spPr bwMode="auto">
            <a:xfrm>
              <a:off x="3778587" y="1962326"/>
              <a:ext cx="651078" cy="1068461"/>
            </a:xfrm>
            <a:custGeom>
              <a:avLst/>
              <a:gdLst>
                <a:gd name="T0" fmla="*/ 61 w 77"/>
                <a:gd name="T1" fmla="*/ 123 h 127"/>
                <a:gd name="T2" fmla="*/ 36 w 77"/>
                <a:gd name="T3" fmla="*/ 111 h 127"/>
                <a:gd name="T4" fmla="*/ 4 w 77"/>
                <a:gd name="T5" fmla="*/ 29 h 127"/>
                <a:gd name="T6" fmla="*/ 15 w 77"/>
                <a:gd name="T7" fmla="*/ 4 h 127"/>
                <a:gd name="T8" fmla="*/ 15 w 77"/>
                <a:gd name="T9" fmla="*/ 4 h 127"/>
                <a:gd name="T10" fmla="*/ 41 w 77"/>
                <a:gd name="T11" fmla="*/ 15 h 127"/>
                <a:gd name="T12" fmla="*/ 73 w 77"/>
                <a:gd name="T13" fmla="*/ 97 h 127"/>
                <a:gd name="T14" fmla="*/ 61 w 77"/>
                <a:gd name="T15" fmla="*/ 12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127">
                  <a:moveTo>
                    <a:pt x="61" y="123"/>
                  </a:moveTo>
                  <a:cubicBezTo>
                    <a:pt x="51" y="127"/>
                    <a:pt x="40" y="122"/>
                    <a:pt x="36" y="111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19"/>
                    <a:pt x="5" y="8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26" y="0"/>
                    <a:pt x="37" y="5"/>
                    <a:pt x="41" y="15"/>
                  </a:cubicBezTo>
                  <a:cubicBezTo>
                    <a:pt x="73" y="97"/>
                    <a:pt x="73" y="97"/>
                    <a:pt x="73" y="97"/>
                  </a:cubicBezTo>
                  <a:cubicBezTo>
                    <a:pt x="77" y="107"/>
                    <a:pt x="72" y="119"/>
                    <a:pt x="61" y="123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8133" y="2227524"/>
              <a:ext cx="1189114" cy="118911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文本框 114"/>
            <p:cNvSpPr txBox="1"/>
            <p:nvPr/>
          </p:nvSpPr>
          <p:spPr>
            <a:xfrm>
              <a:off x="3809200" y="1991617"/>
              <a:ext cx="316827" cy="2697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sz="15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404151" y="2871589"/>
            <a:ext cx="1208269" cy="1345016"/>
            <a:chOff x="4404151" y="2871589"/>
            <a:chExt cx="1208269" cy="1345016"/>
          </a:xfrm>
        </p:grpSpPr>
        <p:sp>
          <p:nvSpPr>
            <p:cNvPr id="7" name="Freeform 35"/>
            <p:cNvSpPr>
              <a:spLocks/>
            </p:cNvSpPr>
            <p:nvPr/>
          </p:nvSpPr>
          <p:spPr bwMode="auto">
            <a:xfrm>
              <a:off x="4404151" y="3014459"/>
              <a:ext cx="1208269" cy="1202146"/>
            </a:xfrm>
            <a:custGeom>
              <a:avLst/>
              <a:gdLst>
                <a:gd name="T0" fmla="*/ 137 w 143"/>
                <a:gd name="T1" fmla="*/ 82 h 143"/>
                <a:gd name="T2" fmla="*/ 61 w 143"/>
                <a:gd name="T3" fmla="*/ 138 h 143"/>
                <a:gd name="T4" fmla="*/ 6 w 143"/>
                <a:gd name="T5" fmla="*/ 61 h 143"/>
                <a:gd name="T6" fmla="*/ 82 w 143"/>
                <a:gd name="T7" fmla="*/ 6 h 143"/>
                <a:gd name="T8" fmla="*/ 137 w 143"/>
                <a:gd name="T9" fmla="*/ 8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43">
                  <a:moveTo>
                    <a:pt x="137" y="82"/>
                  </a:moveTo>
                  <a:cubicBezTo>
                    <a:pt x="132" y="119"/>
                    <a:pt x="98" y="143"/>
                    <a:pt x="61" y="138"/>
                  </a:cubicBezTo>
                  <a:cubicBezTo>
                    <a:pt x="25" y="132"/>
                    <a:pt x="0" y="98"/>
                    <a:pt x="6" y="61"/>
                  </a:cubicBezTo>
                  <a:cubicBezTo>
                    <a:pt x="12" y="25"/>
                    <a:pt x="46" y="0"/>
                    <a:pt x="82" y="6"/>
                  </a:cubicBezTo>
                  <a:cubicBezTo>
                    <a:pt x="118" y="12"/>
                    <a:pt x="143" y="46"/>
                    <a:pt x="137" y="82"/>
                  </a:cubicBez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6"/>
            <p:cNvSpPr>
              <a:spLocks/>
            </p:cNvSpPr>
            <p:nvPr/>
          </p:nvSpPr>
          <p:spPr bwMode="auto">
            <a:xfrm>
              <a:off x="4733772" y="2871589"/>
              <a:ext cx="735779" cy="1033764"/>
            </a:xfrm>
            <a:custGeom>
              <a:avLst/>
              <a:gdLst>
                <a:gd name="T0" fmla="*/ 74 w 87"/>
                <a:gd name="T1" fmla="*/ 5 h 123"/>
                <a:gd name="T2" fmla="*/ 82 w 87"/>
                <a:gd name="T3" fmla="*/ 32 h 123"/>
                <a:gd name="T4" fmla="*/ 40 w 87"/>
                <a:gd name="T5" fmla="*/ 110 h 123"/>
                <a:gd name="T6" fmla="*/ 13 w 87"/>
                <a:gd name="T7" fmla="*/ 117 h 123"/>
                <a:gd name="T8" fmla="*/ 13 w 87"/>
                <a:gd name="T9" fmla="*/ 117 h 123"/>
                <a:gd name="T10" fmla="*/ 5 w 87"/>
                <a:gd name="T11" fmla="*/ 91 h 123"/>
                <a:gd name="T12" fmla="*/ 47 w 87"/>
                <a:gd name="T13" fmla="*/ 13 h 123"/>
                <a:gd name="T14" fmla="*/ 74 w 87"/>
                <a:gd name="T15" fmla="*/ 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23">
                  <a:moveTo>
                    <a:pt x="74" y="5"/>
                  </a:moveTo>
                  <a:cubicBezTo>
                    <a:pt x="84" y="11"/>
                    <a:pt x="87" y="23"/>
                    <a:pt x="82" y="32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34" y="119"/>
                    <a:pt x="22" y="123"/>
                    <a:pt x="13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3" y="112"/>
                    <a:pt x="0" y="100"/>
                    <a:pt x="5" y="91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53" y="4"/>
                    <a:pt x="65" y="0"/>
                    <a:pt x="74" y="5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4583" y="3105911"/>
              <a:ext cx="1019240" cy="101924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文本框 115"/>
            <p:cNvSpPr txBox="1"/>
            <p:nvPr/>
          </p:nvSpPr>
          <p:spPr>
            <a:xfrm>
              <a:off x="5114609" y="2918801"/>
              <a:ext cx="316827" cy="2697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04</a:t>
              </a:r>
              <a:endParaRPr lang="zh-CN" altLang="en-US" sz="15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93885" y="3627777"/>
            <a:ext cx="1116424" cy="1236844"/>
            <a:chOff x="3693885" y="3627777"/>
            <a:chExt cx="1116424" cy="1236844"/>
          </a:xfrm>
        </p:grpSpPr>
        <p:sp>
          <p:nvSpPr>
            <p:cNvPr id="8" name="Freeform 36"/>
            <p:cNvSpPr>
              <a:spLocks/>
            </p:cNvSpPr>
            <p:nvPr/>
          </p:nvSpPr>
          <p:spPr bwMode="auto">
            <a:xfrm>
              <a:off x="3693885" y="3746156"/>
              <a:ext cx="1116424" cy="1118465"/>
            </a:xfrm>
            <a:custGeom>
              <a:avLst/>
              <a:gdLst>
                <a:gd name="T0" fmla="*/ 127 w 132"/>
                <a:gd name="T1" fmla="*/ 76 h 133"/>
                <a:gd name="T2" fmla="*/ 57 w 132"/>
                <a:gd name="T3" fmla="*/ 127 h 133"/>
                <a:gd name="T4" fmla="*/ 6 w 132"/>
                <a:gd name="T5" fmla="*/ 57 h 133"/>
                <a:gd name="T6" fmla="*/ 76 w 132"/>
                <a:gd name="T7" fmla="*/ 6 h 133"/>
                <a:gd name="T8" fmla="*/ 127 w 132"/>
                <a:gd name="T9" fmla="*/ 7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3">
                  <a:moveTo>
                    <a:pt x="127" y="76"/>
                  </a:moveTo>
                  <a:cubicBezTo>
                    <a:pt x="122" y="110"/>
                    <a:pt x="90" y="133"/>
                    <a:pt x="57" y="127"/>
                  </a:cubicBezTo>
                  <a:cubicBezTo>
                    <a:pt x="23" y="122"/>
                    <a:pt x="0" y="90"/>
                    <a:pt x="6" y="57"/>
                  </a:cubicBezTo>
                  <a:cubicBezTo>
                    <a:pt x="11" y="23"/>
                    <a:pt x="42" y="0"/>
                    <a:pt x="76" y="6"/>
                  </a:cubicBezTo>
                  <a:cubicBezTo>
                    <a:pt x="110" y="11"/>
                    <a:pt x="132" y="43"/>
                    <a:pt x="127" y="76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3791013" y="3627777"/>
              <a:ext cx="922170" cy="1138697"/>
              <a:chOff x="3791013" y="3627777"/>
              <a:chExt cx="922170" cy="1138697"/>
            </a:xfrm>
          </p:grpSpPr>
          <p:sp>
            <p:nvSpPr>
              <p:cNvPr id="15" name="Freeform 48"/>
              <p:cNvSpPr>
                <a:spLocks/>
              </p:cNvSpPr>
              <p:nvPr/>
            </p:nvSpPr>
            <p:spPr bwMode="auto">
              <a:xfrm>
                <a:off x="3821447" y="3627777"/>
                <a:ext cx="600052" cy="800070"/>
              </a:xfrm>
              <a:custGeom>
                <a:avLst/>
                <a:gdLst>
                  <a:gd name="T0" fmla="*/ 58 w 71"/>
                  <a:gd name="T1" fmla="*/ 90 h 95"/>
                  <a:gd name="T2" fmla="*/ 31 w 71"/>
                  <a:gd name="T3" fmla="*/ 81 h 95"/>
                  <a:gd name="T4" fmla="*/ 5 w 71"/>
                  <a:gd name="T5" fmla="*/ 32 h 95"/>
                  <a:gd name="T6" fmla="*/ 13 w 71"/>
                  <a:gd name="T7" fmla="*/ 5 h 95"/>
                  <a:gd name="T8" fmla="*/ 13 w 71"/>
                  <a:gd name="T9" fmla="*/ 5 h 95"/>
                  <a:gd name="T10" fmla="*/ 40 w 71"/>
                  <a:gd name="T11" fmla="*/ 13 h 95"/>
                  <a:gd name="T12" fmla="*/ 66 w 71"/>
                  <a:gd name="T13" fmla="*/ 63 h 95"/>
                  <a:gd name="T14" fmla="*/ 58 w 71"/>
                  <a:gd name="T15" fmla="*/ 9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95">
                    <a:moveTo>
                      <a:pt x="58" y="90"/>
                    </a:moveTo>
                    <a:cubicBezTo>
                      <a:pt x="48" y="95"/>
                      <a:pt x="36" y="91"/>
                      <a:pt x="31" y="81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2"/>
                      <a:pt x="4" y="10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3" y="0"/>
                      <a:pt x="35" y="4"/>
                      <a:pt x="40" y="1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71" y="73"/>
                      <a:pt x="67" y="85"/>
                      <a:pt x="58" y="9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91013" y="3844304"/>
                <a:ext cx="922170" cy="92217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5" name="文本框 116"/>
              <p:cNvSpPr txBox="1"/>
              <p:nvPr/>
            </p:nvSpPr>
            <p:spPr>
              <a:xfrm>
                <a:off x="3849236" y="3665275"/>
                <a:ext cx="316827" cy="269715"/>
              </a:xfrm>
              <a:prstGeom prst="rect">
                <a:avLst/>
              </a:prstGeom>
              <a:noFill/>
            </p:spPr>
            <p:txBody>
              <a:bodyPr wrap="none" lIns="68580" tIns="34290" rIns="68580" bIns="34290" rtlCol="0">
                <a:spAutoFit/>
              </a:bodyPr>
              <a:lstStyle/>
              <a:p>
                <a:r>
                  <a:rPr lang="en-US" altLang="zh-CN" sz="1500" dirty="0">
                    <a:solidFill>
                      <a:schemeClr val="bg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05</a:t>
                </a:r>
                <a:endParaRPr lang="zh-CN" altLang="en-US" sz="15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</p:grpSp>
      <p:sp>
        <p:nvSpPr>
          <p:cNvPr id="27" name="Freeform 307"/>
          <p:cNvSpPr>
            <a:spLocks noChangeAspect="1" noEditPoints="1"/>
          </p:cNvSpPr>
          <p:nvPr/>
        </p:nvSpPr>
        <p:spPr bwMode="auto">
          <a:xfrm>
            <a:off x="3899355" y="2419145"/>
            <a:ext cx="557115" cy="813889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66"/>
          <p:cNvSpPr>
            <a:spLocks noChangeAspect="1" noEditPoints="1"/>
          </p:cNvSpPr>
          <p:nvPr/>
        </p:nvSpPr>
        <p:spPr bwMode="auto">
          <a:xfrm>
            <a:off x="4730097" y="3296508"/>
            <a:ext cx="556378" cy="609583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文本框 126"/>
          <p:cNvSpPr txBox="1"/>
          <p:nvPr/>
        </p:nvSpPr>
        <p:spPr>
          <a:xfrm>
            <a:off x="786048" y="666138"/>
            <a:ext cx="290783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26"/>
          <p:cNvSpPr txBox="1"/>
          <p:nvPr/>
        </p:nvSpPr>
        <p:spPr>
          <a:xfrm>
            <a:off x="640540" y="1990113"/>
            <a:ext cx="290783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126"/>
          <p:cNvSpPr txBox="1"/>
          <p:nvPr/>
        </p:nvSpPr>
        <p:spPr>
          <a:xfrm>
            <a:off x="717755" y="3714713"/>
            <a:ext cx="2907837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126"/>
          <p:cNvSpPr txBox="1"/>
          <p:nvPr/>
        </p:nvSpPr>
        <p:spPr>
          <a:xfrm>
            <a:off x="5796136" y="1084982"/>
            <a:ext cx="2895580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126"/>
          <p:cNvSpPr txBox="1"/>
          <p:nvPr/>
        </p:nvSpPr>
        <p:spPr>
          <a:xfrm>
            <a:off x="5612420" y="2918801"/>
            <a:ext cx="2895580" cy="6650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03070" y="625475"/>
            <a:ext cx="1342974" cy="1295011"/>
            <a:chOff x="3703070" y="625475"/>
            <a:chExt cx="1342974" cy="1295011"/>
          </a:xfrm>
        </p:grpSpPr>
        <p:sp>
          <p:nvSpPr>
            <p:cNvPr id="6" name="Freeform 34"/>
            <p:cNvSpPr>
              <a:spLocks/>
            </p:cNvSpPr>
            <p:nvPr/>
          </p:nvSpPr>
          <p:spPr bwMode="auto">
            <a:xfrm>
              <a:off x="3744909" y="625475"/>
              <a:ext cx="1301135" cy="1295011"/>
            </a:xfrm>
            <a:custGeom>
              <a:avLst/>
              <a:gdLst>
                <a:gd name="T0" fmla="*/ 147 w 154"/>
                <a:gd name="T1" fmla="*/ 88 h 154"/>
                <a:gd name="T2" fmla="*/ 66 w 154"/>
                <a:gd name="T3" fmla="*/ 148 h 154"/>
                <a:gd name="T4" fmla="*/ 6 w 154"/>
                <a:gd name="T5" fmla="*/ 66 h 154"/>
                <a:gd name="T6" fmla="*/ 88 w 154"/>
                <a:gd name="T7" fmla="*/ 7 h 154"/>
                <a:gd name="T8" fmla="*/ 147 w 154"/>
                <a:gd name="T9" fmla="*/ 8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4">
                  <a:moveTo>
                    <a:pt x="147" y="88"/>
                  </a:moveTo>
                  <a:cubicBezTo>
                    <a:pt x="141" y="127"/>
                    <a:pt x="105" y="154"/>
                    <a:pt x="66" y="148"/>
                  </a:cubicBezTo>
                  <a:cubicBezTo>
                    <a:pt x="27" y="142"/>
                    <a:pt x="0" y="105"/>
                    <a:pt x="6" y="66"/>
                  </a:cubicBezTo>
                  <a:cubicBezTo>
                    <a:pt x="12" y="27"/>
                    <a:pt x="49" y="0"/>
                    <a:pt x="88" y="7"/>
                  </a:cubicBezTo>
                  <a:cubicBezTo>
                    <a:pt x="127" y="13"/>
                    <a:pt x="154" y="49"/>
                    <a:pt x="147" y="88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4"/>
            <p:cNvSpPr>
              <a:spLocks/>
            </p:cNvSpPr>
            <p:nvPr/>
          </p:nvSpPr>
          <p:spPr bwMode="auto">
            <a:xfrm>
              <a:off x="3703070" y="692828"/>
              <a:ext cx="1030702" cy="739861"/>
            </a:xfrm>
            <a:custGeom>
              <a:avLst/>
              <a:gdLst>
                <a:gd name="T0" fmla="*/ 117 w 122"/>
                <a:gd name="T1" fmla="*/ 76 h 88"/>
                <a:gd name="T2" fmla="*/ 90 w 122"/>
                <a:gd name="T3" fmla="*/ 83 h 88"/>
                <a:gd name="T4" fmla="*/ 13 w 122"/>
                <a:gd name="T5" fmla="*/ 40 h 88"/>
                <a:gd name="T6" fmla="*/ 5 w 122"/>
                <a:gd name="T7" fmla="*/ 13 h 88"/>
                <a:gd name="T8" fmla="*/ 5 w 122"/>
                <a:gd name="T9" fmla="*/ 13 h 88"/>
                <a:gd name="T10" fmla="*/ 32 w 122"/>
                <a:gd name="T11" fmla="*/ 6 h 88"/>
                <a:gd name="T12" fmla="*/ 109 w 122"/>
                <a:gd name="T13" fmla="*/ 49 h 88"/>
                <a:gd name="T14" fmla="*/ 117 w 122"/>
                <a:gd name="T15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88">
                  <a:moveTo>
                    <a:pt x="117" y="76"/>
                  </a:moveTo>
                  <a:cubicBezTo>
                    <a:pt x="112" y="85"/>
                    <a:pt x="100" y="88"/>
                    <a:pt x="90" y="83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4" y="35"/>
                    <a:pt x="0" y="2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11" y="4"/>
                    <a:pt x="23" y="0"/>
                    <a:pt x="32" y="6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19" y="54"/>
                    <a:pt x="122" y="66"/>
                    <a:pt x="117" y="76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2849" y="737873"/>
              <a:ext cx="1065256" cy="106525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1" name="文本框 112"/>
            <p:cNvSpPr txBox="1"/>
            <p:nvPr/>
          </p:nvSpPr>
          <p:spPr>
            <a:xfrm>
              <a:off x="3710323" y="730569"/>
              <a:ext cx="316827" cy="2697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01</a:t>
              </a:r>
              <a:endParaRPr lang="zh-CN" altLang="en-US" sz="15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522529" y="1323495"/>
            <a:ext cx="1360324" cy="1455229"/>
            <a:chOff x="4522529" y="1323495"/>
            <a:chExt cx="1360324" cy="1455229"/>
          </a:xfrm>
        </p:grpSpPr>
        <p:sp>
          <p:nvSpPr>
            <p:cNvPr id="9" name="Freeform 37"/>
            <p:cNvSpPr>
              <a:spLocks/>
            </p:cNvSpPr>
            <p:nvPr/>
          </p:nvSpPr>
          <p:spPr bwMode="auto">
            <a:xfrm>
              <a:off x="4522529" y="1424524"/>
              <a:ext cx="1360324" cy="1354200"/>
            </a:xfrm>
            <a:custGeom>
              <a:avLst/>
              <a:gdLst>
                <a:gd name="T0" fmla="*/ 155 w 161"/>
                <a:gd name="T1" fmla="*/ 92 h 161"/>
                <a:gd name="T2" fmla="*/ 69 w 161"/>
                <a:gd name="T3" fmla="*/ 155 h 161"/>
                <a:gd name="T4" fmla="*/ 7 w 161"/>
                <a:gd name="T5" fmla="*/ 69 h 161"/>
                <a:gd name="T6" fmla="*/ 92 w 161"/>
                <a:gd name="T7" fmla="*/ 7 h 161"/>
                <a:gd name="T8" fmla="*/ 155 w 161"/>
                <a:gd name="T9" fmla="*/ 9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5" y="92"/>
                  </a:moveTo>
                  <a:cubicBezTo>
                    <a:pt x="148" y="133"/>
                    <a:pt x="110" y="161"/>
                    <a:pt x="69" y="155"/>
                  </a:cubicBezTo>
                  <a:cubicBezTo>
                    <a:pt x="28" y="148"/>
                    <a:pt x="0" y="110"/>
                    <a:pt x="7" y="69"/>
                  </a:cubicBezTo>
                  <a:cubicBezTo>
                    <a:pt x="13" y="28"/>
                    <a:pt x="52" y="0"/>
                    <a:pt x="92" y="7"/>
                  </a:cubicBezTo>
                  <a:cubicBezTo>
                    <a:pt x="133" y="13"/>
                    <a:pt x="161" y="52"/>
                    <a:pt x="155" y="92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5"/>
            <p:cNvSpPr>
              <a:spLocks/>
            </p:cNvSpPr>
            <p:nvPr/>
          </p:nvSpPr>
          <p:spPr bwMode="auto">
            <a:xfrm>
              <a:off x="4885826" y="1323495"/>
              <a:ext cx="794968" cy="1001109"/>
            </a:xfrm>
            <a:custGeom>
              <a:avLst/>
              <a:gdLst>
                <a:gd name="T0" fmla="*/ 82 w 94"/>
                <a:gd name="T1" fmla="*/ 6 h 119"/>
                <a:gd name="T2" fmla="*/ 88 w 94"/>
                <a:gd name="T3" fmla="*/ 33 h 119"/>
                <a:gd name="T4" fmla="*/ 39 w 94"/>
                <a:gd name="T5" fmla="*/ 107 h 119"/>
                <a:gd name="T6" fmla="*/ 12 w 94"/>
                <a:gd name="T7" fmla="*/ 113 h 119"/>
                <a:gd name="T8" fmla="*/ 12 w 94"/>
                <a:gd name="T9" fmla="*/ 113 h 119"/>
                <a:gd name="T10" fmla="*/ 6 w 94"/>
                <a:gd name="T11" fmla="*/ 85 h 119"/>
                <a:gd name="T12" fmla="*/ 55 w 94"/>
                <a:gd name="T13" fmla="*/ 12 h 119"/>
                <a:gd name="T14" fmla="*/ 82 w 94"/>
                <a:gd name="T15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119">
                  <a:moveTo>
                    <a:pt x="82" y="6"/>
                  </a:moveTo>
                  <a:cubicBezTo>
                    <a:pt x="91" y="12"/>
                    <a:pt x="94" y="24"/>
                    <a:pt x="88" y="33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3" y="116"/>
                    <a:pt x="21" y="119"/>
                    <a:pt x="12" y="113"/>
                  </a:cubicBezTo>
                  <a:cubicBezTo>
                    <a:pt x="12" y="113"/>
                    <a:pt x="12" y="113"/>
                    <a:pt x="12" y="113"/>
                  </a:cubicBezTo>
                  <a:cubicBezTo>
                    <a:pt x="3" y="107"/>
                    <a:pt x="0" y="94"/>
                    <a:pt x="6" y="85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61" y="2"/>
                    <a:pt x="73" y="0"/>
                    <a:pt x="82" y="6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37756" y="1539662"/>
              <a:ext cx="1120684" cy="112068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" name="文本框 113"/>
            <p:cNvSpPr txBox="1"/>
            <p:nvPr/>
          </p:nvSpPr>
          <p:spPr>
            <a:xfrm>
              <a:off x="5327362" y="1359078"/>
              <a:ext cx="316827" cy="2697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sz="15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6" name="Freeform 910"/>
          <p:cNvSpPr>
            <a:spLocks/>
          </p:cNvSpPr>
          <p:nvPr/>
        </p:nvSpPr>
        <p:spPr bwMode="auto">
          <a:xfrm>
            <a:off x="4879883" y="1757827"/>
            <a:ext cx="684983" cy="691172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63"/>
          <p:cNvSpPr>
            <a:spLocks noChangeAspect="1" noEditPoints="1"/>
          </p:cNvSpPr>
          <p:nvPr/>
        </p:nvSpPr>
        <p:spPr bwMode="auto">
          <a:xfrm>
            <a:off x="4102659" y="944293"/>
            <a:ext cx="555604" cy="631065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" name="组合 28"/>
          <p:cNvGrpSpPr>
            <a:grpSpLocks noChangeAspect="1"/>
          </p:cNvGrpSpPr>
          <p:nvPr/>
        </p:nvGrpSpPr>
        <p:grpSpPr>
          <a:xfrm>
            <a:off x="3977126" y="4065380"/>
            <a:ext cx="509189" cy="435959"/>
            <a:chOff x="2162176" y="-104775"/>
            <a:chExt cx="1655763" cy="1417638"/>
          </a:xfrm>
          <a:solidFill>
            <a:srgbClr val="008FCA"/>
          </a:solidFill>
        </p:grpSpPr>
        <p:sp>
          <p:nvSpPr>
            <p:cNvPr id="30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392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5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5" grpId="0"/>
      <p:bldP spid="38" grpId="0"/>
      <p:bldP spid="39" grpId="0"/>
      <p:bldP spid="40" grpId="0"/>
      <p:bldP spid="41" grpId="0"/>
      <p:bldP spid="26" grpId="0" animBg="1"/>
      <p:bldP spid="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目标规划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Freeform 23"/>
          <p:cNvSpPr>
            <a:spLocks/>
          </p:cNvSpPr>
          <p:nvPr/>
        </p:nvSpPr>
        <p:spPr bwMode="auto">
          <a:xfrm>
            <a:off x="2712103" y="567495"/>
            <a:ext cx="1441512" cy="1375262"/>
          </a:xfrm>
          <a:custGeom>
            <a:avLst/>
            <a:gdLst>
              <a:gd name="T0" fmla="*/ 45 w 45"/>
              <a:gd name="T1" fmla="*/ 43 h 43"/>
              <a:gd name="T2" fmla="*/ 22 w 45"/>
              <a:gd name="T3" fmla="*/ 43 h 43"/>
              <a:gd name="T4" fmla="*/ 0 w 45"/>
              <a:gd name="T5" fmla="*/ 21 h 43"/>
              <a:gd name="T6" fmla="*/ 22 w 45"/>
              <a:gd name="T7" fmla="*/ 0 h 43"/>
              <a:gd name="T8" fmla="*/ 45 w 45"/>
              <a:gd name="T9" fmla="*/ 0 h 43"/>
              <a:gd name="T10" fmla="*/ 45 w 45"/>
              <a:gd name="T11" fmla="*/ 13 h 43"/>
              <a:gd name="T12" fmla="*/ 22 w 45"/>
              <a:gd name="T13" fmla="*/ 13 h 43"/>
              <a:gd name="T14" fmla="*/ 13 w 45"/>
              <a:gd name="T15" fmla="*/ 21 h 43"/>
              <a:gd name="T16" fmla="*/ 22 w 45"/>
              <a:gd name="T17" fmla="*/ 30 h 43"/>
              <a:gd name="T18" fmla="*/ 45 w 45"/>
              <a:gd name="T19" fmla="*/ 30 h 43"/>
              <a:gd name="T20" fmla="*/ 45 w 45"/>
              <a:gd name="T2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3">
                <a:moveTo>
                  <a:pt x="45" y="43"/>
                </a:moveTo>
                <a:cubicBezTo>
                  <a:pt x="22" y="43"/>
                  <a:pt x="22" y="43"/>
                  <a:pt x="22" y="43"/>
                </a:cubicBezTo>
                <a:cubicBezTo>
                  <a:pt x="10" y="43"/>
                  <a:pt x="0" y="33"/>
                  <a:pt x="0" y="21"/>
                </a:cubicBezTo>
                <a:cubicBezTo>
                  <a:pt x="0" y="9"/>
                  <a:pt x="10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3"/>
                  <a:pt x="45" y="13"/>
                  <a:pt x="45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7" y="13"/>
                  <a:pt x="13" y="17"/>
                  <a:pt x="13" y="21"/>
                </a:cubicBezTo>
                <a:cubicBezTo>
                  <a:pt x="13" y="26"/>
                  <a:pt x="17" y="30"/>
                  <a:pt x="22" y="30"/>
                </a:cubicBezTo>
                <a:cubicBezTo>
                  <a:pt x="45" y="30"/>
                  <a:pt x="45" y="30"/>
                  <a:pt x="45" y="30"/>
                </a:cubicBezTo>
                <a:lnTo>
                  <a:pt x="45" y="43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>
            <a:off x="5179350" y="1526980"/>
            <a:ext cx="1441512" cy="1407244"/>
          </a:xfrm>
          <a:custGeom>
            <a:avLst/>
            <a:gdLst>
              <a:gd name="T0" fmla="*/ 0 w 45"/>
              <a:gd name="T1" fmla="*/ 44 h 44"/>
              <a:gd name="T2" fmla="*/ 22 w 45"/>
              <a:gd name="T3" fmla="*/ 44 h 44"/>
              <a:gd name="T4" fmla="*/ 45 w 45"/>
              <a:gd name="T5" fmla="*/ 22 h 44"/>
              <a:gd name="T6" fmla="*/ 22 w 45"/>
              <a:gd name="T7" fmla="*/ 0 h 44"/>
              <a:gd name="T8" fmla="*/ 0 w 45"/>
              <a:gd name="T9" fmla="*/ 0 h 44"/>
              <a:gd name="T10" fmla="*/ 0 w 45"/>
              <a:gd name="T11" fmla="*/ 13 h 44"/>
              <a:gd name="T12" fmla="*/ 22 w 45"/>
              <a:gd name="T13" fmla="*/ 13 h 44"/>
              <a:gd name="T14" fmla="*/ 32 w 45"/>
              <a:gd name="T15" fmla="*/ 22 h 44"/>
              <a:gd name="T16" fmla="*/ 22 w 45"/>
              <a:gd name="T17" fmla="*/ 30 h 44"/>
              <a:gd name="T18" fmla="*/ 0 w 45"/>
              <a:gd name="T19" fmla="*/ 30 h 44"/>
              <a:gd name="T20" fmla="*/ 0 w 45"/>
              <a:gd name="T2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4">
                <a:moveTo>
                  <a:pt x="0" y="44"/>
                </a:moveTo>
                <a:cubicBezTo>
                  <a:pt x="22" y="44"/>
                  <a:pt x="22" y="44"/>
                  <a:pt x="22" y="44"/>
                </a:cubicBezTo>
                <a:cubicBezTo>
                  <a:pt x="35" y="44"/>
                  <a:pt x="45" y="34"/>
                  <a:pt x="45" y="22"/>
                </a:cubicBezTo>
                <a:cubicBezTo>
                  <a:pt x="45" y="10"/>
                  <a:pt x="35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8" y="13"/>
                  <a:pt x="32" y="17"/>
                  <a:pt x="32" y="22"/>
                </a:cubicBezTo>
                <a:cubicBezTo>
                  <a:pt x="32" y="26"/>
                  <a:pt x="28" y="30"/>
                  <a:pt x="22" y="30"/>
                </a:cubicBezTo>
                <a:cubicBezTo>
                  <a:pt x="0" y="30"/>
                  <a:pt x="0" y="30"/>
                  <a:pt x="0" y="30"/>
                </a:cubicBezTo>
                <a:lnTo>
                  <a:pt x="0" y="44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25"/>
          <p:cNvSpPr>
            <a:spLocks/>
          </p:cNvSpPr>
          <p:nvPr/>
        </p:nvSpPr>
        <p:spPr bwMode="auto">
          <a:xfrm>
            <a:off x="2712103" y="2486465"/>
            <a:ext cx="1441512" cy="1407244"/>
          </a:xfrm>
          <a:custGeom>
            <a:avLst/>
            <a:gdLst>
              <a:gd name="T0" fmla="*/ 45 w 45"/>
              <a:gd name="T1" fmla="*/ 44 h 44"/>
              <a:gd name="T2" fmla="*/ 23 w 45"/>
              <a:gd name="T3" fmla="*/ 44 h 44"/>
              <a:gd name="T4" fmla="*/ 0 w 45"/>
              <a:gd name="T5" fmla="*/ 22 h 44"/>
              <a:gd name="T6" fmla="*/ 23 w 45"/>
              <a:gd name="T7" fmla="*/ 0 h 44"/>
              <a:gd name="T8" fmla="*/ 45 w 45"/>
              <a:gd name="T9" fmla="*/ 0 h 44"/>
              <a:gd name="T10" fmla="*/ 45 w 45"/>
              <a:gd name="T11" fmla="*/ 13 h 44"/>
              <a:gd name="T12" fmla="*/ 23 w 45"/>
              <a:gd name="T13" fmla="*/ 13 h 44"/>
              <a:gd name="T14" fmla="*/ 13 w 45"/>
              <a:gd name="T15" fmla="*/ 22 h 44"/>
              <a:gd name="T16" fmla="*/ 23 w 45"/>
              <a:gd name="T17" fmla="*/ 30 h 44"/>
              <a:gd name="T18" fmla="*/ 45 w 45"/>
              <a:gd name="T19" fmla="*/ 30 h 44"/>
              <a:gd name="T20" fmla="*/ 45 w 45"/>
              <a:gd name="T2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44">
                <a:moveTo>
                  <a:pt x="45" y="44"/>
                </a:moveTo>
                <a:cubicBezTo>
                  <a:pt x="23" y="44"/>
                  <a:pt x="23" y="44"/>
                  <a:pt x="23" y="44"/>
                </a:cubicBezTo>
                <a:cubicBezTo>
                  <a:pt x="10" y="44"/>
                  <a:pt x="0" y="34"/>
                  <a:pt x="0" y="22"/>
                </a:cubicBezTo>
                <a:cubicBezTo>
                  <a:pt x="0" y="10"/>
                  <a:pt x="10" y="0"/>
                  <a:pt x="23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13"/>
                  <a:pt x="45" y="13"/>
                  <a:pt x="45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17" y="13"/>
                  <a:pt x="13" y="17"/>
                  <a:pt x="13" y="22"/>
                </a:cubicBezTo>
                <a:cubicBezTo>
                  <a:pt x="13" y="27"/>
                  <a:pt x="17" y="30"/>
                  <a:pt x="23" y="30"/>
                </a:cubicBezTo>
                <a:cubicBezTo>
                  <a:pt x="45" y="30"/>
                  <a:pt x="45" y="30"/>
                  <a:pt x="45" y="30"/>
                </a:cubicBezTo>
                <a:lnTo>
                  <a:pt x="45" y="44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6"/>
          <p:cNvSpPr>
            <a:spLocks/>
          </p:cNvSpPr>
          <p:nvPr/>
        </p:nvSpPr>
        <p:spPr bwMode="auto">
          <a:xfrm>
            <a:off x="5179351" y="3477932"/>
            <a:ext cx="1473494" cy="1375262"/>
          </a:xfrm>
          <a:custGeom>
            <a:avLst/>
            <a:gdLst>
              <a:gd name="T0" fmla="*/ 0 w 46"/>
              <a:gd name="T1" fmla="*/ 43 h 43"/>
              <a:gd name="T2" fmla="*/ 23 w 46"/>
              <a:gd name="T3" fmla="*/ 43 h 43"/>
              <a:gd name="T4" fmla="*/ 46 w 46"/>
              <a:gd name="T5" fmla="*/ 21 h 43"/>
              <a:gd name="T6" fmla="*/ 23 w 46"/>
              <a:gd name="T7" fmla="*/ 0 h 43"/>
              <a:gd name="T8" fmla="*/ 0 w 46"/>
              <a:gd name="T9" fmla="*/ 0 h 43"/>
              <a:gd name="T10" fmla="*/ 0 w 46"/>
              <a:gd name="T11" fmla="*/ 13 h 43"/>
              <a:gd name="T12" fmla="*/ 23 w 46"/>
              <a:gd name="T13" fmla="*/ 13 h 43"/>
              <a:gd name="T14" fmla="*/ 32 w 46"/>
              <a:gd name="T15" fmla="*/ 21 h 43"/>
              <a:gd name="T16" fmla="*/ 23 w 46"/>
              <a:gd name="T17" fmla="*/ 30 h 43"/>
              <a:gd name="T18" fmla="*/ 0 w 46"/>
              <a:gd name="T19" fmla="*/ 30 h 43"/>
              <a:gd name="T20" fmla="*/ 0 w 46"/>
              <a:gd name="T2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43">
                <a:moveTo>
                  <a:pt x="0" y="43"/>
                </a:moveTo>
                <a:cubicBezTo>
                  <a:pt x="23" y="43"/>
                  <a:pt x="23" y="43"/>
                  <a:pt x="23" y="43"/>
                </a:cubicBezTo>
                <a:cubicBezTo>
                  <a:pt x="35" y="43"/>
                  <a:pt x="46" y="33"/>
                  <a:pt x="46" y="21"/>
                </a:cubicBezTo>
                <a:cubicBezTo>
                  <a:pt x="46" y="9"/>
                  <a:pt x="35" y="0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8" y="13"/>
                  <a:pt x="32" y="17"/>
                  <a:pt x="32" y="21"/>
                </a:cubicBezTo>
                <a:cubicBezTo>
                  <a:pt x="32" y="26"/>
                  <a:pt x="28" y="30"/>
                  <a:pt x="23" y="30"/>
                </a:cubicBezTo>
                <a:cubicBezTo>
                  <a:pt x="0" y="30"/>
                  <a:pt x="0" y="30"/>
                  <a:pt x="0" y="30"/>
                </a:cubicBezTo>
                <a:lnTo>
                  <a:pt x="0" y="43"/>
                </a:lnTo>
                <a:close/>
              </a:path>
            </a:pathLst>
          </a:custGeom>
          <a:solidFill>
            <a:srgbClr val="00597C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153615" y="0"/>
            <a:ext cx="1025735" cy="5000624"/>
            <a:chOff x="4153615" y="0"/>
            <a:chExt cx="1025735" cy="5000624"/>
          </a:xfrm>
        </p:grpSpPr>
        <p:grpSp>
          <p:nvGrpSpPr>
            <p:cNvPr id="7" name="组合 6"/>
            <p:cNvGrpSpPr/>
            <p:nvPr/>
          </p:nvGrpSpPr>
          <p:grpSpPr>
            <a:xfrm>
              <a:off x="4153615" y="300337"/>
              <a:ext cx="1025735" cy="4649815"/>
              <a:chOff x="4959741" y="135000"/>
              <a:chExt cx="1425575" cy="6588000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4959741" y="135000"/>
                <a:ext cx="1425575" cy="6588000"/>
              </a:xfrm>
              <a:prstGeom prst="roundRect">
                <a:avLst>
                  <a:gd name="adj" fmla="val 50000"/>
                </a:avLst>
              </a:prstGeom>
              <a:solidFill>
                <a:srgbClr val="E3E3E3"/>
              </a:solidFill>
              <a:ln>
                <a:noFill/>
              </a:ln>
              <a:effectLst>
                <a:outerShdw blurRad="228600" dist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>
                <a:off x="4959741" y="135000"/>
                <a:ext cx="1425575" cy="6588000"/>
              </a:xfrm>
              <a:prstGeom prst="roundRect">
                <a:avLst>
                  <a:gd name="adj" fmla="val 50000"/>
                </a:avLst>
              </a:prstGeom>
              <a:solidFill>
                <a:srgbClr val="E3E3E3"/>
              </a:solidFill>
              <a:ln>
                <a:noFill/>
              </a:ln>
              <a:effectLst>
                <a:outerShdw blurRad="228600" dist="63500" dir="10800000" algn="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4153615" y="0"/>
              <a:ext cx="1025735" cy="5000624"/>
            </a:xfrm>
            <a:prstGeom prst="rect">
              <a:avLst/>
            </a:prstGeom>
            <a:solidFill>
              <a:srgbClr val="E3E3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37"/>
            <p:cNvSpPr txBox="1"/>
            <p:nvPr/>
          </p:nvSpPr>
          <p:spPr>
            <a:xfrm>
              <a:off x="4434587" y="960506"/>
              <a:ext cx="508110" cy="50934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01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28" name="文本框 110"/>
            <p:cNvSpPr txBox="1"/>
            <p:nvPr/>
          </p:nvSpPr>
          <p:spPr>
            <a:xfrm>
              <a:off x="4434586" y="1941269"/>
              <a:ext cx="516954" cy="50934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02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29" name="文本框 111"/>
            <p:cNvSpPr txBox="1"/>
            <p:nvPr/>
          </p:nvSpPr>
          <p:spPr>
            <a:xfrm>
              <a:off x="4434587" y="2922032"/>
              <a:ext cx="527334" cy="50934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03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30" name="文本框 112"/>
            <p:cNvSpPr txBox="1"/>
            <p:nvPr/>
          </p:nvSpPr>
          <p:spPr>
            <a:xfrm>
              <a:off x="4434587" y="3902794"/>
              <a:ext cx="515800" cy="509341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04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57659" y="1073333"/>
            <a:ext cx="983283" cy="845955"/>
            <a:chOff x="3257659" y="1073333"/>
            <a:chExt cx="983283" cy="845955"/>
          </a:xfrm>
        </p:grpSpPr>
        <p:grpSp>
          <p:nvGrpSpPr>
            <p:cNvPr id="18" name="组合 17"/>
            <p:cNvGrpSpPr/>
            <p:nvPr/>
          </p:nvGrpSpPr>
          <p:grpSpPr>
            <a:xfrm>
              <a:off x="3439582" y="1073333"/>
              <a:ext cx="419204" cy="362091"/>
              <a:chOff x="7408863" y="1169988"/>
              <a:chExt cx="582613" cy="503237"/>
            </a:xfrm>
          </p:grpSpPr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7546975" y="1404938"/>
                <a:ext cx="304800" cy="115888"/>
              </a:xfrm>
              <a:custGeom>
                <a:avLst/>
                <a:gdLst>
                  <a:gd name="T0" fmla="*/ 16 w 142"/>
                  <a:gd name="T1" fmla="*/ 53 h 54"/>
                  <a:gd name="T2" fmla="*/ 6 w 142"/>
                  <a:gd name="T3" fmla="*/ 48 h 54"/>
                  <a:gd name="T4" fmla="*/ 6 w 142"/>
                  <a:gd name="T5" fmla="*/ 27 h 54"/>
                  <a:gd name="T6" fmla="*/ 71 w 142"/>
                  <a:gd name="T7" fmla="*/ 0 h 54"/>
                  <a:gd name="T8" fmla="*/ 71 w 142"/>
                  <a:gd name="T9" fmla="*/ 0 h 54"/>
                  <a:gd name="T10" fmla="*/ 136 w 142"/>
                  <a:gd name="T11" fmla="*/ 26 h 54"/>
                  <a:gd name="T12" fmla="*/ 136 w 142"/>
                  <a:gd name="T13" fmla="*/ 48 h 54"/>
                  <a:gd name="T14" fmla="*/ 114 w 142"/>
                  <a:gd name="T15" fmla="*/ 48 h 54"/>
                  <a:gd name="T16" fmla="*/ 71 w 142"/>
                  <a:gd name="T17" fmla="*/ 30 h 54"/>
                  <a:gd name="T18" fmla="*/ 71 w 142"/>
                  <a:gd name="T19" fmla="*/ 30 h 54"/>
                  <a:gd name="T20" fmla="*/ 27 w 142"/>
                  <a:gd name="T21" fmla="*/ 48 h 54"/>
                  <a:gd name="T22" fmla="*/ 16 w 142"/>
                  <a:gd name="T23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54">
                    <a:moveTo>
                      <a:pt x="16" y="53"/>
                    </a:moveTo>
                    <a:cubicBezTo>
                      <a:pt x="13" y="53"/>
                      <a:pt x="9" y="51"/>
                      <a:pt x="6" y="48"/>
                    </a:cubicBezTo>
                    <a:cubicBezTo>
                      <a:pt x="0" y="42"/>
                      <a:pt x="0" y="33"/>
                      <a:pt x="6" y="27"/>
                    </a:cubicBezTo>
                    <a:cubicBezTo>
                      <a:pt x="23" y="9"/>
                      <a:pt x="46" y="0"/>
                      <a:pt x="7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95" y="0"/>
                      <a:pt x="118" y="9"/>
                      <a:pt x="136" y="26"/>
                    </a:cubicBezTo>
                    <a:cubicBezTo>
                      <a:pt x="142" y="32"/>
                      <a:pt x="142" y="42"/>
                      <a:pt x="136" y="48"/>
                    </a:cubicBezTo>
                    <a:cubicBezTo>
                      <a:pt x="130" y="54"/>
                      <a:pt x="120" y="54"/>
                      <a:pt x="114" y="48"/>
                    </a:cubicBezTo>
                    <a:cubicBezTo>
                      <a:pt x="102" y="37"/>
                      <a:pt x="87" y="30"/>
                      <a:pt x="71" y="30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54" y="30"/>
                      <a:pt x="39" y="37"/>
                      <a:pt x="27" y="48"/>
                    </a:cubicBezTo>
                    <a:cubicBezTo>
                      <a:pt x="24" y="51"/>
                      <a:pt x="20" y="53"/>
                      <a:pt x="16" y="53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7477125" y="1306513"/>
                <a:ext cx="442913" cy="146050"/>
              </a:xfrm>
              <a:custGeom>
                <a:avLst/>
                <a:gdLst>
                  <a:gd name="T0" fmla="*/ 17 w 207"/>
                  <a:gd name="T1" fmla="*/ 66 h 68"/>
                  <a:gd name="T2" fmla="*/ 6 w 207"/>
                  <a:gd name="T3" fmla="*/ 62 h 68"/>
                  <a:gd name="T4" fmla="*/ 6 w 207"/>
                  <a:gd name="T5" fmla="*/ 40 h 68"/>
                  <a:gd name="T6" fmla="*/ 104 w 207"/>
                  <a:gd name="T7" fmla="*/ 0 h 68"/>
                  <a:gd name="T8" fmla="*/ 104 w 207"/>
                  <a:gd name="T9" fmla="*/ 0 h 68"/>
                  <a:gd name="T10" fmla="*/ 201 w 207"/>
                  <a:gd name="T11" fmla="*/ 40 h 68"/>
                  <a:gd name="T12" fmla="*/ 201 w 207"/>
                  <a:gd name="T13" fmla="*/ 62 h 68"/>
                  <a:gd name="T14" fmla="*/ 180 w 207"/>
                  <a:gd name="T15" fmla="*/ 62 h 68"/>
                  <a:gd name="T16" fmla="*/ 104 w 207"/>
                  <a:gd name="T17" fmla="*/ 30 h 68"/>
                  <a:gd name="T18" fmla="*/ 104 w 207"/>
                  <a:gd name="T19" fmla="*/ 30 h 68"/>
                  <a:gd name="T20" fmla="*/ 28 w 207"/>
                  <a:gd name="T21" fmla="*/ 62 h 68"/>
                  <a:gd name="T22" fmla="*/ 17 w 207"/>
                  <a:gd name="T23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7" h="68">
                    <a:moveTo>
                      <a:pt x="17" y="66"/>
                    </a:moveTo>
                    <a:cubicBezTo>
                      <a:pt x="13" y="66"/>
                      <a:pt x="9" y="65"/>
                      <a:pt x="6" y="62"/>
                    </a:cubicBezTo>
                    <a:cubicBezTo>
                      <a:pt x="0" y="56"/>
                      <a:pt x="0" y="46"/>
                      <a:pt x="6" y="40"/>
                    </a:cubicBezTo>
                    <a:cubicBezTo>
                      <a:pt x="32" y="14"/>
                      <a:pt x="67" y="0"/>
                      <a:pt x="104" y="0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41" y="0"/>
                      <a:pt x="175" y="14"/>
                      <a:pt x="201" y="40"/>
                    </a:cubicBezTo>
                    <a:cubicBezTo>
                      <a:pt x="207" y="46"/>
                      <a:pt x="207" y="56"/>
                      <a:pt x="201" y="62"/>
                    </a:cubicBezTo>
                    <a:cubicBezTo>
                      <a:pt x="195" y="68"/>
                      <a:pt x="186" y="68"/>
                      <a:pt x="180" y="62"/>
                    </a:cubicBezTo>
                    <a:cubicBezTo>
                      <a:pt x="159" y="41"/>
                      <a:pt x="132" y="30"/>
                      <a:pt x="104" y="3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75" y="30"/>
                      <a:pt x="48" y="41"/>
                      <a:pt x="28" y="62"/>
                    </a:cubicBezTo>
                    <a:cubicBezTo>
                      <a:pt x="25" y="65"/>
                      <a:pt x="21" y="66"/>
                      <a:pt x="17" y="66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7408863" y="1169988"/>
                <a:ext cx="582613" cy="211138"/>
              </a:xfrm>
              <a:custGeom>
                <a:avLst/>
                <a:gdLst>
                  <a:gd name="T0" fmla="*/ 16 w 272"/>
                  <a:gd name="T1" fmla="*/ 98 h 99"/>
                  <a:gd name="T2" fmla="*/ 6 w 272"/>
                  <a:gd name="T3" fmla="*/ 93 h 99"/>
                  <a:gd name="T4" fmla="*/ 6 w 272"/>
                  <a:gd name="T5" fmla="*/ 72 h 99"/>
                  <a:gd name="T6" fmla="*/ 266 w 272"/>
                  <a:gd name="T7" fmla="*/ 71 h 99"/>
                  <a:gd name="T8" fmla="*/ 266 w 272"/>
                  <a:gd name="T9" fmla="*/ 93 h 99"/>
                  <a:gd name="T10" fmla="*/ 244 w 272"/>
                  <a:gd name="T11" fmla="*/ 93 h 99"/>
                  <a:gd name="T12" fmla="*/ 27 w 272"/>
                  <a:gd name="T13" fmla="*/ 93 h 99"/>
                  <a:gd name="T14" fmla="*/ 16 w 272"/>
                  <a:gd name="T15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2" h="99">
                    <a:moveTo>
                      <a:pt x="16" y="98"/>
                    </a:moveTo>
                    <a:cubicBezTo>
                      <a:pt x="12" y="98"/>
                      <a:pt x="9" y="96"/>
                      <a:pt x="6" y="93"/>
                    </a:cubicBezTo>
                    <a:cubicBezTo>
                      <a:pt x="0" y="87"/>
                      <a:pt x="0" y="78"/>
                      <a:pt x="6" y="72"/>
                    </a:cubicBezTo>
                    <a:cubicBezTo>
                      <a:pt x="77" y="0"/>
                      <a:pt x="194" y="0"/>
                      <a:pt x="266" y="71"/>
                    </a:cubicBezTo>
                    <a:cubicBezTo>
                      <a:pt x="272" y="77"/>
                      <a:pt x="272" y="87"/>
                      <a:pt x="266" y="93"/>
                    </a:cubicBezTo>
                    <a:cubicBezTo>
                      <a:pt x="260" y="99"/>
                      <a:pt x="250" y="99"/>
                      <a:pt x="244" y="93"/>
                    </a:cubicBezTo>
                    <a:cubicBezTo>
                      <a:pt x="184" y="33"/>
                      <a:pt x="87" y="33"/>
                      <a:pt x="27" y="93"/>
                    </a:cubicBezTo>
                    <a:cubicBezTo>
                      <a:pt x="24" y="96"/>
                      <a:pt x="20" y="98"/>
                      <a:pt x="16" y="98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7626350" y="1530350"/>
                <a:ext cx="144463" cy="142875"/>
              </a:xfrm>
              <a:custGeom>
                <a:avLst/>
                <a:gdLst>
                  <a:gd name="T0" fmla="*/ 55 w 67"/>
                  <a:gd name="T1" fmla="*/ 12 h 67"/>
                  <a:gd name="T2" fmla="*/ 55 w 67"/>
                  <a:gd name="T3" fmla="*/ 55 h 67"/>
                  <a:gd name="T4" fmla="*/ 12 w 67"/>
                  <a:gd name="T5" fmla="*/ 55 h 67"/>
                  <a:gd name="T6" fmla="*/ 12 w 67"/>
                  <a:gd name="T7" fmla="*/ 12 h 67"/>
                  <a:gd name="T8" fmla="*/ 55 w 67"/>
                  <a:gd name="T9" fmla="*/ 12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67">
                    <a:moveTo>
                      <a:pt x="55" y="12"/>
                    </a:moveTo>
                    <a:cubicBezTo>
                      <a:pt x="67" y="24"/>
                      <a:pt x="67" y="43"/>
                      <a:pt x="55" y="55"/>
                    </a:cubicBezTo>
                    <a:cubicBezTo>
                      <a:pt x="43" y="67"/>
                      <a:pt x="24" y="67"/>
                      <a:pt x="12" y="55"/>
                    </a:cubicBezTo>
                    <a:cubicBezTo>
                      <a:pt x="0" y="43"/>
                      <a:pt x="0" y="24"/>
                      <a:pt x="12" y="12"/>
                    </a:cubicBezTo>
                    <a:cubicBezTo>
                      <a:pt x="24" y="0"/>
                      <a:pt x="43" y="0"/>
                      <a:pt x="55" y="12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786688" y="1558925"/>
                <a:ext cx="57150" cy="84138"/>
              </a:xfrm>
              <a:custGeom>
                <a:avLst/>
                <a:gdLst>
                  <a:gd name="T0" fmla="*/ 11 w 26"/>
                  <a:gd name="T1" fmla="*/ 1 h 39"/>
                  <a:gd name="T2" fmla="*/ 0 w 26"/>
                  <a:gd name="T3" fmla="*/ 17 h 39"/>
                  <a:gd name="T4" fmla="*/ 2 w 26"/>
                  <a:gd name="T5" fmla="*/ 18 h 39"/>
                  <a:gd name="T6" fmla="*/ 6 w 26"/>
                  <a:gd name="T7" fmla="*/ 18 h 39"/>
                  <a:gd name="T8" fmla="*/ 6 w 26"/>
                  <a:gd name="T9" fmla="*/ 38 h 39"/>
                  <a:gd name="T10" fmla="*/ 7 w 26"/>
                  <a:gd name="T11" fmla="*/ 39 h 39"/>
                  <a:gd name="T12" fmla="*/ 18 w 26"/>
                  <a:gd name="T13" fmla="*/ 39 h 39"/>
                  <a:gd name="T14" fmla="*/ 20 w 26"/>
                  <a:gd name="T15" fmla="*/ 38 h 39"/>
                  <a:gd name="T16" fmla="*/ 20 w 26"/>
                  <a:gd name="T17" fmla="*/ 18 h 39"/>
                  <a:gd name="T18" fmla="*/ 24 w 26"/>
                  <a:gd name="T19" fmla="*/ 18 h 39"/>
                  <a:gd name="T20" fmla="*/ 26 w 26"/>
                  <a:gd name="T21" fmla="*/ 17 h 39"/>
                  <a:gd name="T22" fmla="*/ 14 w 26"/>
                  <a:gd name="T23" fmla="*/ 1 h 39"/>
                  <a:gd name="T24" fmla="*/ 13 w 26"/>
                  <a:gd name="T25" fmla="*/ 0 h 39"/>
                  <a:gd name="T26" fmla="*/ 11 w 26"/>
                  <a:gd name="T27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39">
                    <a:moveTo>
                      <a:pt x="11" y="1"/>
                    </a:moveTo>
                    <a:cubicBezTo>
                      <a:pt x="11" y="1"/>
                      <a:pt x="0" y="16"/>
                      <a:pt x="0" y="17"/>
                    </a:cubicBezTo>
                    <a:cubicBezTo>
                      <a:pt x="0" y="18"/>
                      <a:pt x="1" y="18"/>
                      <a:pt x="2" y="18"/>
                    </a:cubicBezTo>
                    <a:cubicBezTo>
                      <a:pt x="2" y="18"/>
                      <a:pt x="3" y="18"/>
                      <a:pt x="6" y="1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9"/>
                      <a:pt x="6" y="39"/>
                      <a:pt x="7" y="39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9" y="39"/>
                      <a:pt x="20" y="39"/>
                      <a:pt x="20" y="3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2" y="18"/>
                      <a:pt x="24" y="18"/>
                      <a:pt x="24" y="18"/>
                    </a:cubicBezTo>
                    <a:cubicBezTo>
                      <a:pt x="25" y="18"/>
                      <a:pt x="26" y="18"/>
                      <a:pt x="26" y="17"/>
                    </a:cubicBezTo>
                    <a:cubicBezTo>
                      <a:pt x="26" y="16"/>
                      <a:pt x="15" y="1"/>
                      <a:pt x="14" y="1"/>
                    </a:cubicBezTo>
                    <a:cubicBezTo>
                      <a:pt x="14" y="0"/>
                      <a:pt x="14" y="0"/>
                      <a:pt x="13" y="0"/>
                    </a:cubicBezTo>
                    <a:cubicBezTo>
                      <a:pt x="12" y="0"/>
                      <a:pt x="12" y="0"/>
                      <a:pt x="11" y="1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7556500" y="1558925"/>
                <a:ext cx="52388" cy="84138"/>
              </a:xfrm>
              <a:custGeom>
                <a:avLst/>
                <a:gdLst>
                  <a:gd name="T0" fmla="*/ 14 w 25"/>
                  <a:gd name="T1" fmla="*/ 38 h 39"/>
                  <a:gd name="T2" fmla="*/ 25 w 25"/>
                  <a:gd name="T3" fmla="*/ 22 h 39"/>
                  <a:gd name="T4" fmla="*/ 24 w 25"/>
                  <a:gd name="T5" fmla="*/ 21 h 39"/>
                  <a:gd name="T6" fmla="*/ 20 w 25"/>
                  <a:gd name="T7" fmla="*/ 21 h 39"/>
                  <a:gd name="T8" fmla="*/ 20 w 25"/>
                  <a:gd name="T9" fmla="*/ 1 h 39"/>
                  <a:gd name="T10" fmla="*/ 18 w 25"/>
                  <a:gd name="T11" fmla="*/ 0 h 39"/>
                  <a:gd name="T12" fmla="*/ 7 w 25"/>
                  <a:gd name="T13" fmla="*/ 0 h 39"/>
                  <a:gd name="T14" fmla="*/ 5 w 25"/>
                  <a:gd name="T15" fmla="*/ 1 h 39"/>
                  <a:gd name="T16" fmla="*/ 5 w 25"/>
                  <a:gd name="T17" fmla="*/ 21 h 39"/>
                  <a:gd name="T18" fmla="*/ 1 w 25"/>
                  <a:gd name="T19" fmla="*/ 21 h 39"/>
                  <a:gd name="T20" fmla="*/ 0 w 25"/>
                  <a:gd name="T21" fmla="*/ 22 h 39"/>
                  <a:gd name="T22" fmla="*/ 11 w 25"/>
                  <a:gd name="T23" fmla="*/ 38 h 39"/>
                  <a:gd name="T24" fmla="*/ 12 w 25"/>
                  <a:gd name="T25" fmla="*/ 39 h 39"/>
                  <a:gd name="T26" fmla="*/ 14 w 25"/>
                  <a:gd name="T27" fmla="*/ 3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" h="39">
                    <a:moveTo>
                      <a:pt x="14" y="38"/>
                    </a:moveTo>
                    <a:cubicBezTo>
                      <a:pt x="14" y="38"/>
                      <a:pt x="25" y="23"/>
                      <a:pt x="25" y="22"/>
                    </a:cubicBezTo>
                    <a:cubicBezTo>
                      <a:pt x="25" y="21"/>
                      <a:pt x="25" y="21"/>
                      <a:pt x="24" y="21"/>
                    </a:cubicBezTo>
                    <a:cubicBezTo>
                      <a:pt x="24" y="21"/>
                      <a:pt x="22" y="21"/>
                      <a:pt x="20" y="2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19" y="0"/>
                      <a:pt x="1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1"/>
                      <a:pt x="1" y="21"/>
                      <a:pt x="1" y="21"/>
                    </a:cubicBezTo>
                    <a:cubicBezTo>
                      <a:pt x="0" y="21"/>
                      <a:pt x="0" y="21"/>
                      <a:pt x="0" y="22"/>
                    </a:cubicBezTo>
                    <a:cubicBezTo>
                      <a:pt x="0" y="23"/>
                      <a:pt x="11" y="38"/>
                      <a:pt x="11" y="38"/>
                    </a:cubicBezTo>
                    <a:cubicBezTo>
                      <a:pt x="11" y="39"/>
                      <a:pt x="12" y="39"/>
                      <a:pt x="12" y="39"/>
                    </a:cubicBezTo>
                    <a:cubicBezTo>
                      <a:pt x="13" y="39"/>
                      <a:pt x="14" y="39"/>
                      <a:pt x="14" y="38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" name="文本框 113"/>
            <p:cNvSpPr txBox="1"/>
            <p:nvPr/>
          </p:nvSpPr>
          <p:spPr>
            <a:xfrm>
              <a:off x="3257659" y="1542262"/>
              <a:ext cx="983283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000" b="1" smtClean="0">
                  <a:solidFill>
                    <a:schemeClr val="bg1"/>
                  </a:solidFill>
                </a:rPr>
                <a:t>Sample 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205299" y="2058416"/>
            <a:ext cx="925574" cy="831999"/>
            <a:chOff x="5205299" y="2058416"/>
            <a:chExt cx="925574" cy="831999"/>
          </a:xfrm>
        </p:grpSpPr>
        <p:grpSp>
          <p:nvGrpSpPr>
            <p:cNvPr id="15" name="组合 14"/>
            <p:cNvGrpSpPr/>
            <p:nvPr/>
          </p:nvGrpSpPr>
          <p:grpSpPr>
            <a:xfrm>
              <a:off x="5462682" y="2058416"/>
              <a:ext cx="445476" cy="295841"/>
              <a:chOff x="4254500" y="1266825"/>
              <a:chExt cx="619126" cy="411163"/>
            </a:xfrm>
          </p:grpSpPr>
          <p:sp>
            <p:nvSpPr>
              <p:cNvPr id="16" name="Freeform 11"/>
              <p:cNvSpPr>
                <a:spLocks noEditPoints="1"/>
              </p:cNvSpPr>
              <p:nvPr/>
            </p:nvSpPr>
            <p:spPr bwMode="auto">
              <a:xfrm>
                <a:off x="4254500" y="1276350"/>
                <a:ext cx="411163" cy="390525"/>
              </a:xfrm>
              <a:custGeom>
                <a:avLst/>
                <a:gdLst>
                  <a:gd name="T0" fmla="*/ 182 w 192"/>
                  <a:gd name="T1" fmla="*/ 0 h 182"/>
                  <a:gd name="T2" fmla="*/ 10 w 192"/>
                  <a:gd name="T3" fmla="*/ 0 h 182"/>
                  <a:gd name="T4" fmla="*/ 0 w 192"/>
                  <a:gd name="T5" fmla="*/ 10 h 182"/>
                  <a:gd name="T6" fmla="*/ 0 w 192"/>
                  <a:gd name="T7" fmla="*/ 128 h 182"/>
                  <a:gd name="T8" fmla="*/ 10 w 192"/>
                  <a:gd name="T9" fmla="*/ 138 h 182"/>
                  <a:gd name="T10" fmla="*/ 80 w 192"/>
                  <a:gd name="T11" fmla="*/ 138 h 182"/>
                  <a:gd name="T12" fmla="*/ 80 w 192"/>
                  <a:gd name="T13" fmla="*/ 170 h 182"/>
                  <a:gd name="T14" fmla="*/ 38 w 192"/>
                  <a:gd name="T15" fmla="*/ 170 h 182"/>
                  <a:gd name="T16" fmla="*/ 34 w 192"/>
                  <a:gd name="T17" fmla="*/ 176 h 182"/>
                  <a:gd name="T18" fmla="*/ 38 w 192"/>
                  <a:gd name="T19" fmla="*/ 182 h 182"/>
                  <a:gd name="T20" fmla="*/ 162 w 192"/>
                  <a:gd name="T21" fmla="*/ 182 h 182"/>
                  <a:gd name="T22" fmla="*/ 167 w 192"/>
                  <a:gd name="T23" fmla="*/ 176 h 182"/>
                  <a:gd name="T24" fmla="*/ 162 w 192"/>
                  <a:gd name="T25" fmla="*/ 170 h 182"/>
                  <a:gd name="T26" fmla="*/ 119 w 192"/>
                  <a:gd name="T27" fmla="*/ 170 h 182"/>
                  <a:gd name="T28" fmla="*/ 119 w 192"/>
                  <a:gd name="T29" fmla="*/ 138 h 182"/>
                  <a:gd name="T30" fmla="*/ 182 w 192"/>
                  <a:gd name="T31" fmla="*/ 138 h 182"/>
                  <a:gd name="T32" fmla="*/ 192 w 192"/>
                  <a:gd name="T33" fmla="*/ 128 h 182"/>
                  <a:gd name="T34" fmla="*/ 192 w 192"/>
                  <a:gd name="T35" fmla="*/ 10 h 182"/>
                  <a:gd name="T36" fmla="*/ 182 w 192"/>
                  <a:gd name="T37" fmla="*/ 0 h 182"/>
                  <a:gd name="T38" fmla="*/ 183 w 192"/>
                  <a:gd name="T39" fmla="*/ 130 h 182"/>
                  <a:gd name="T40" fmla="*/ 10 w 192"/>
                  <a:gd name="T41" fmla="*/ 130 h 182"/>
                  <a:gd name="T42" fmla="*/ 10 w 192"/>
                  <a:gd name="T43" fmla="*/ 6 h 182"/>
                  <a:gd name="T44" fmla="*/ 183 w 192"/>
                  <a:gd name="T45" fmla="*/ 6 h 182"/>
                  <a:gd name="T46" fmla="*/ 183 w 192"/>
                  <a:gd name="T47" fmla="*/ 13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2" h="182">
                    <a:moveTo>
                      <a:pt x="182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3"/>
                      <a:pt x="4" y="138"/>
                      <a:pt x="10" y="138"/>
                    </a:cubicBezTo>
                    <a:cubicBezTo>
                      <a:pt x="80" y="138"/>
                      <a:pt x="80" y="138"/>
                      <a:pt x="80" y="138"/>
                    </a:cubicBezTo>
                    <a:cubicBezTo>
                      <a:pt x="80" y="170"/>
                      <a:pt x="80" y="170"/>
                      <a:pt x="80" y="170"/>
                    </a:cubicBezTo>
                    <a:cubicBezTo>
                      <a:pt x="38" y="170"/>
                      <a:pt x="38" y="170"/>
                      <a:pt x="38" y="170"/>
                    </a:cubicBezTo>
                    <a:cubicBezTo>
                      <a:pt x="36" y="170"/>
                      <a:pt x="34" y="173"/>
                      <a:pt x="34" y="176"/>
                    </a:cubicBezTo>
                    <a:cubicBezTo>
                      <a:pt x="34" y="179"/>
                      <a:pt x="36" y="182"/>
                      <a:pt x="38" y="182"/>
                    </a:cubicBezTo>
                    <a:cubicBezTo>
                      <a:pt x="162" y="182"/>
                      <a:pt x="162" y="182"/>
                      <a:pt x="162" y="182"/>
                    </a:cubicBezTo>
                    <a:cubicBezTo>
                      <a:pt x="165" y="182"/>
                      <a:pt x="167" y="179"/>
                      <a:pt x="167" y="176"/>
                    </a:cubicBezTo>
                    <a:cubicBezTo>
                      <a:pt x="167" y="173"/>
                      <a:pt x="165" y="170"/>
                      <a:pt x="162" y="170"/>
                    </a:cubicBezTo>
                    <a:cubicBezTo>
                      <a:pt x="119" y="170"/>
                      <a:pt x="119" y="170"/>
                      <a:pt x="119" y="170"/>
                    </a:cubicBezTo>
                    <a:cubicBezTo>
                      <a:pt x="119" y="138"/>
                      <a:pt x="119" y="138"/>
                      <a:pt x="119" y="138"/>
                    </a:cubicBezTo>
                    <a:cubicBezTo>
                      <a:pt x="182" y="138"/>
                      <a:pt x="182" y="138"/>
                      <a:pt x="182" y="138"/>
                    </a:cubicBezTo>
                    <a:cubicBezTo>
                      <a:pt x="187" y="138"/>
                      <a:pt x="192" y="133"/>
                      <a:pt x="192" y="128"/>
                    </a:cubicBezTo>
                    <a:cubicBezTo>
                      <a:pt x="192" y="10"/>
                      <a:pt x="192" y="10"/>
                      <a:pt x="192" y="10"/>
                    </a:cubicBezTo>
                    <a:cubicBezTo>
                      <a:pt x="192" y="4"/>
                      <a:pt x="187" y="0"/>
                      <a:pt x="182" y="0"/>
                    </a:cubicBezTo>
                    <a:close/>
                    <a:moveTo>
                      <a:pt x="183" y="130"/>
                    </a:moveTo>
                    <a:cubicBezTo>
                      <a:pt x="10" y="130"/>
                      <a:pt x="10" y="130"/>
                      <a:pt x="10" y="130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83" y="6"/>
                      <a:pt x="183" y="6"/>
                      <a:pt x="183" y="6"/>
                    </a:cubicBezTo>
                    <a:lnTo>
                      <a:pt x="183" y="130"/>
                    </a:ln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2"/>
              <p:cNvSpPr>
                <a:spLocks noEditPoints="1"/>
              </p:cNvSpPr>
              <p:nvPr/>
            </p:nvSpPr>
            <p:spPr bwMode="auto">
              <a:xfrm>
                <a:off x="4681538" y="1266825"/>
                <a:ext cx="192088" cy="411163"/>
              </a:xfrm>
              <a:custGeom>
                <a:avLst/>
                <a:gdLst>
                  <a:gd name="T0" fmla="*/ 74 w 90"/>
                  <a:gd name="T1" fmla="*/ 0 h 192"/>
                  <a:gd name="T2" fmla="*/ 16 w 90"/>
                  <a:gd name="T3" fmla="*/ 0 h 192"/>
                  <a:gd name="T4" fmla="*/ 0 w 90"/>
                  <a:gd name="T5" fmla="*/ 9 h 192"/>
                  <a:gd name="T6" fmla="*/ 0 w 90"/>
                  <a:gd name="T7" fmla="*/ 182 h 192"/>
                  <a:gd name="T8" fmla="*/ 16 w 90"/>
                  <a:gd name="T9" fmla="*/ 192 h 192"/>
                  <a:gd name="T10" fmla="*/ 74 w 90"/>
                  <a:gd name="T11" fmla="*/ 192 h 192"/>
                  <a:gd name="T12" fmla="*/ 90 w 90"/>
                  <a:gd name="T13" fmla="*/ 182 h 192"/>
                  <a:gd name="T14" fmla="*/ 90 w 90"/>
                  <a:gd name="T15" fmla="*/ 9 h 192"/>
                  <a:gd name="T16" fmla="*/ 74 w 90"/>
                  <a:gd name="T17" fmla="*/ 0 h 192"/>
                  <a:gd name="T18" fmla="*/ 45 w 90"/>
                  <a:gd name="T19" fmla="*/ 160 h 192"/>
                  <a:gd name="T20" fmla="*/ 32 w 90"/>
                  <a:gd name="T21" fmla="*/ 148 h 192"/>
                  <a:gd name="T22" fmla="*/ 45 w 90"/>
                  <a:gd name="T23" fmla="*/ 135 h 192"/>
                  <a:gd name="T24" fmla="*/ 57 w 90"/>
                  <a:gd name="T25" fmla="*/ 148 h 192"/>
                  <a:gd name="T26" fmla="*/ 45 w 90"/>
                  <a:gd name="T27" fmla="*/ 16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192">
                    <a:moveTo>
                      <a:pt x="7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4"/>
                      <a:pt x="0" y="9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8"/>
                      <a:pt x="7" y="192"/>
                      <a:pt x="16" y="192"/>
                    </a:cubicBezTo>
                    <a:cubicBezTo>
                      <a:pt x="74" y="192"/>
                      <a:pt x="74" y="192"/>
                      <a:pt x="74" y="192"/>
                    </a:cubicBezTo>
                    <a:cubicBezTo>
                      <a:pt x="83" y="192"/>
                      <a:pt x="90" y="188"/>
                      <a:pt x="90" y="182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4"/>
                      <a:pt x="83" y="0"/>
                      <a:pt x="74" y="0"/>
                    </a:cubicBezTo>
                    <a:close/>
                    <a:moveTo>
                      <a:pt x="45" y="160"/>
                    </a:moveTo>
                    <a:cubicBezTo>
                      <a:pt x="38" y="160"/>
                      <a:pt x="32" y="155"/>
                      <a:pt x="32" y="148"/>
                    </a:cubicBezTo>
                    <a:cubicBezTo>
                      <a:pt x="32" y="141"/>
                      <a:pt x="38" y="135"/>
                      <a:pt x="45" y="135"/>
                    </a:cubicBezTo>
                    <a:cubicBezTo>
                      <a:pt x="52" y="135"/>
                      <a:pt x="57" y="141"/>
                      <a:pt x="57" y="148"/>
                    </a:cubicBezTo>
                    <a:cubicBezTo>
                      <a:pt x="57" y="155"/>
                      <a:pt x="52" y="160"/>
                      <a:pt x="45" y="160"/>
                    </a:cubicBezTo>
                    <a:close/>
                  </a:path>
                </a:pathLst>
              </a:custGeom>
              <a:solidFill>
                <a:srgbClr val="4B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2" name="文本框 114"/>
            <p:cNvSpPr txBox="1"/>
            <p:nvPr/>
          </p:nvSpPr>
          <p:spPr>
            <a:xfrm>
              <a:off x="5205299" y="2513389"/>
              <a:ext cx="925574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Sample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257659" y="2990956"/>
            <a:ext cx="925574" cy="866398"/>
            <a:chOff x="3257659" y="2990956"/>
            <a:chExt cx="925574" cy="866398"/>
          </a:xfrm>
        </p:grpSpPr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3387169" y="2990956"/>
              <a:ext cx="370087" cy="370087"/>
            </a:xfrm>
            <a:custGeom>
              <a:avLst/>
              <a:gdLst>
                <a:gd name="T0" fmla="*/ 194 w 240"/>
                <a:gd name="T1" fmla="*/ 157 h 240"/>
                <a:gd name="T2" fmla="*/ 163 w 240"/>
                <a:gd name="T3" fmla="*/ 167 h 240"/>
                <a:gd name="T4" fmla="*/ 92 w 240"/>
                <a:gd name="T5" fmla="*/ 127 h 240"/>
                <a:gd name="T6" fmla="*/ 92 w 240"/>
                <a:gd name="T7" fmla="*/ 120 h 240"/>
                <a:gd name="T8" fmla="*/ 165 w 240"/>
                <a:gd name="T9" fmla="*/ 78 h 240"/>
                <a:gd name="T10" fmla="*/ 189 w 240"/>
                <a:gd name="T11" fmla="*/ 84 h 240"/>
                <a:gd name="T12" fmla="*/ 235 w 240"/>
                <a:gd name="T13" fmla="*/ 42 h 240"/>
                <a:gd name="T14" fmla="*/ 189 w 240"/>
                <a:gd name="T15" fmla="*/ 0 h 240"/>
                <a:gd name="T16" fmla="*/ 143 w 240"/>
                <a:gd name="T17" fmla="*/ 42 h 240"/>
                <a:gd name="T18" fmla="*/ 145 w 240"/>
                <a:gd name="T19" fmla="*/ 55 h 240"/>
                <a:gd name="T20" fmla="*/ 75 w 240"/>
                <a:gd name="T21" fmla="*/ 95 h 240"/>
                <a:gd name="T22" fmla="*/ 46 w 240"/>
                <a:gd name="T23" fmla="*/ 85 h 240"/>
                <a:gd name="T24" fmla="*/ 0 w 240"/>
                <a:gd name="T25" fmla="*/ 127 h 240"/>
                <a:gd name="T26" fmla="*/ 46 w 240"/>
                <a:gd name="T27" fmla="*/ 169 h 240"/>
                <a:gd name="T28" fmla="*/ 81 w 240"/>
                <a:gd name="T29" fmla="*/ 155 h 240"/>
                <a:gd name="T30" fmla="*/ 148 w 240"/>
                <a:gd name="T31" fmla="*/ 193 h 240"/>
                <a:gd name="T32" fmla="*/ 148 w 240"/>
                <a:gd name="T33" fmla="*/ 198 h 240"/>
                <a:gd name="T34" fmla="*/ 194 w 240"/>
                <a:gd name="T35" fmla="*/ 240 h 240"/>
                <a:gd name="T36" fmla="*/ 240 w 240"/>
                <a:gd name="T37" fmla="*/ 198 h 240"/>
                <a:gd name="T38" fmla="*/ 194 w 240"/>
                <a:gd name="T39" fmla="*/ 15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240">
                  <a:moveTo>
                    <a:pt x="194" y="157"/>
                  </a:moveTo>
                  <a:cubicBezTo>
                    <a:pt x="182" y="157"/>
                    <a:pt x="171" y="161"/>
                    <a:pt x="163" y="167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2" y="124"/>
                    <a:pt x="92" y="122"/>
                    <a:pt x="92" y="120"/>
                  </a:cubicBezTo>
                  <a:cubicBezTo>
                    <a:pt x="165" y="78"/>
                    <a:pt x="165" y="78"/>
                    <a:pt x="165" y="78"/>
                  </a:cubicBezTo>
                  <a:cubicBezTo>
                    <a:pt x="172" y="82"/>
                    <a:pt x="180" y="84"/>
                    <a:pt x="189" y="84"/>
                  </a:cubicBezTo>
                  <a:cubicBezTo>
                    <a:pt x="215" y="84"/>
                    <a:pt x="235" y="65"/>
                    <a:pt x="235" y="42"/>
                  </a:cubicBezTo>
                  <a:cubicBezTo>
                    <a:pt x="235" y="19"/>
                    <a:pt x="215" y="0"/>
                    <a:pt x="189" y="0"/>
                  </a:cubicBezTo>
                  <a:cubicBezTo>
                    <a:pt x="164" y="0"/>
                    <a:pt x="143" y="19"/>
                    <a:pt x="143" y="42"/>
                  </a:cubicBezTo>
                  <a:cubicBezTo>
                    <a:pt x="143" y="47"/>
                    <a:pt x="144" y="51"/>
                    <a:pt x="145" y="55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67" y="89"/>
                    <a:pt x="57" y="85"/>
                    <a:pt x="46" y="85"/>
                  </a:cubicBezTo>
                  <a:cubicBezTo>
                    <a:pt x="21" y="85"/>
                    <a:pt x="0" y="104"/>
                    <a:pt x="0" y="127"/>
                  </a:cubicBezTo>
                  <a:cubicBezTo>
                    <a:pt x="0" y="150"/>
                    <a:pt x="21" y="169"/>
                    <a:pt x="46" y="169"/>
                  </a:cubicBezTo>
                  <a:cubicBezTo>
                    <a:pt x="60" y="169"/>
                    <a:pt x="73" y="164"/>
                    <a:pt x="81" y="155"/>
                  </a:cubicBezTo>
                  <a:cubicBezTo>
                    <a:pt x="148" y="193"/>
                    <a:pt x="148" y="193"/>
                    <a:pt x="148" y="193"/>
                  </a:cubicBezTo>
                  <a:cubicBezTo>
                    <a:pt x="148" y="195"/>
                    <a:pt x="148" y="197"/>
                    <a:pt x="148" y="198"/>
                  </a:cubicBezTo>
                  <a:cubicBezTo>
                    <a:pt x="148" y="221"/>
                    <a:pt x="168" y="240"/>
                    <a:pt x="194" y="240"/>
                  </a:cubicBezTo>
                  <a:cubicBezTo>
                    <a:pt x="219" y="240"/>
                    <a:pt x="240" y="221"/>
                    <a:pt x="240" y="198"/>
                  </a:cubicBezTo>
                  <a:cubicBezTo>
                    <a:pt x="240" y="175"/>
                    <a:pt x="219" y="157"/>
                    <a:pt x="194" y="157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文本框 115"/>
            <p:cNvSpPr txBox="1"/>
            <p:nvPr/>
          </p:nvSpPr>
          <p:spPr>
            <a:xfrm>
              <a:off x="3257659" y="3480328"/>
              <a:ext cx="925574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000" b="1" smtClean="0">
                  <a:solidFill>
                    <a:schemeClr val="bg1"/>
                  </a:solidFill>
                </a:rPr>
                <a:t>Sample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05299" y="4015290"/>
            <a:ext cx="983283" cy="817283"/>
            <a:chOff x="5205299" y="4015290"/>
            <a:chExt cx="983283" cy="817283"/>
          </a:xfrm>
        </p:grpSpPr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5518278" y="4015290"/>
              <a:ext cx="357523" cy="286703"/>
            </a:xfrm>
            <a:custGeom>
              <a:avLst/>
              <a:gdLst>
                <a:gd name="T0" fmla="*/ 227 w 232"/>
                <a:gd name="T1" fmla="*/ 0 h 186"/>
                <a:gd name="T2" fmla="*/ 213 w 232"/>
                <a:gd name="T3" fmla="*/ 0 h 186"/>
                <a:gd name="T4" fmla="*/ 208 w 232"/>
                <a:gd name="T5" fmla="*/ 5 h 186"/>
                <a:gd name="T6" fmla="*/ 208 w 232"/>
                <a:gd name="T7" fmla="*/ 28 h 186"/>
                <a:gd name="T8" fmla="*/ 24 w 232"/>
                <a:gd name="T9" fmla="*/ 28 h 186"/>
                <a:gd name="T10" fmla="*/ 24 w 232"/>
                <a:gd name="T11" fmla="*/ 5 h 186"/>
                <a:gd name="T12" fmla="*/ 19 w 232"/>
                <a:gd name="T13" fmla="*/ 0 h 186"/>
                <a:gd name="T14" fmla="*/ 5 w 232"/>
                <a:gd name="T15" fmla="*/ 0 h 186"/>
                <a:gd name="T16" fmla="*/ 0 w 232"/>
                <a:gd name="T17" fmla="*/ 5 h 186"/>
                <a:gd name="T18" fmla="*/ 0 w 232"/>
                <a:gd name="T19" fmla="*/ 180 h 186"/>
                <a:gd name="T20" fmla="*/ 5 w 232"/>
                <a:gd name="T21" fmla="*/ 186 h 186"/>
                <a:gd name="T22" fmla="*/ 19 w 232"/>
                <a:gd name="T23" fmla="*/ 186 h 186"/>
                <a:gd name="T24" fmla="*/ 24 w 232"/>
                <a:gd name="T25" fmla="*/ 180 h 186"/>
                <a:gd name="T26" fmla="*/ 24 w 232"/>
                <a:gd name="T27" fmla="*/ 157 h 186"/>
                <a:gd name="T28" fmla="*/ 208 w 232"/>
                <a:gd name="T29" fmla="*/ 157 h 186"/>
                <a:gd name="T30" fmla="*/ 208 w 232"/>
                <a:gd name="T31" fmla="*/ 180 h 186"/>
                <a:gd name="T32" fmla="*/ 213 w 232"/>
                <a:gd name="T33" fmla="*/ 186 h 186"/>
                <a:gd name="T34" fmla="*/ 227 w 232"/>
                <a:gd name="T35" fmla="*/ 186 h 186"/>
                <a:gd name="T36" fmla="*/ 232 w 232"/>
                <a:gd name="T37" fmla="*/ 180 h 186"/>
                <a:gd name="T38" fmla="*/ 232 w 232"/>
                <a:gd name="T39" fmla="*/ 5 h 186"/>
                <a:gd name="T40" fmla="*/ 227 w 232"/>
                <a:gd name="T41" fmla="*/ 0 h 186"/>
                <a:gd name="T42" fmla="*/ 157 w 232"/>
                <a:gd name="T43" fmla="*/ 98 h 186"/>
                <a:gd name="T44" fmla="*/ 97 w 232"/>
                <a:gd name="T45" fmla="*/ 135 h 186"/>
                <a:gd name="T46" fmla="*/ 92 w 232"/>
                <a:gd name="T47" fmla="*/ 130 h 186"/>
                <a:gd name="T48" fmla="*/ 92 w 232"/>
                <a:gd name="T49" fmla="*/ 56 h 186"/>
                <a:gd name="T50" fmla="*/ 97 w 232"/>
                <a:gd name="T51" fmla="*/ 50 h 186"/>
                <a:gd name="T52" fmla="*/ 157 w 232"/>
                <a:gd name="T53" fmla="*/ 87 h 186"/>
                <a:gd name="T54" fmla="*/ 162 w 232"/>
                <a:gd name="T55" fmla="*/ 93 h 186"/>
                <a:gd name="T56" fmla="*/ 157 w 232"/>
                <a:gd name="T57" fmla="*/ 9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186">
                  <a:moveTo>
                    <a:pt x="227" y="0"/>
                  </a:moveTo>
                  <a:cubicBezTo>
                    <a:pt x="213" y="0"/>
                    <a:pt x="213" y="0"/>
                    <a:pt x="213" y="0"/>
                  </a:cubicBezTo>
                  <a:cubicBezTo>
                    <a:pt x="210" y="0"/>
                    <a:pt x="208" y="2"/>
                    <a:pt x="208" y="5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83"/>
                    <a:pt x="2" y="186"/>
                    <a:pt x="5" y="186"/>
                  </a:cubicBezTo>
                  <a:cubicBezTo>
                    <a:pt x="19" y="186"/>
                    <a:pt x="19" y="186"/>
                    <a:pt x="19" y="186"/>
                  </a:cubicBezTo>
                  <a:cubicBezTo>
                    <a:pt x="22" y="186"/>
                    <a:pt x="24" y="183"/>
                    <a:pt x="24" y="180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80"/>
                    <a:pt x="208" y="180"/>
                    <a:pt x="208" y="180"/>
                  </a:cubicBezTo>
                  <a:cubicBezTo>
                    <a:pt x="208" y="183"/>
                    <a:pt x="210" y="186"/>
                    <a:pt x="213" y="186"/>
                  </a:cubicBezTo>
                  <a:cubicBezTo>
                    <a:pt x="227" y="186"/>
                    <a:pt x="227" y="186"/>
                    <a:pt x="227" y="186"/>
                  </a:cubicBezTo>
                  <a:cubicBezTo>
                    <a:pt x="230" y="186"/>
                    <a:pt x="232" y="183"/>
                    <a:pt x="232" y="180"/>
                  </a:cubicBezTo>
                  <a:cubicBezTo>
                    <a:pt x="232" y="5"/>
                    <a:pt x="232" y="5"/>
                    <a:pt x="232" y="5"/>
                  </a:cubicBezTo>
                  <a:cubicBezTo>
                    <a:pt x="232" y="2"/>
                    <a:pt x="230" y="0"/>
                    <a:pt x="227" y="0"/>
                  </a:cubicBezTo>
                  <a:close/>
                  <a:moveTo>
                    <a:pt x="157" y="98"/>
                  </a:moveTo>
                  <a:cubicBezTo>
                    <a:pt x="156" y="98"/>
                    <a:pt x="100" y="135"/>
                    <a:pt x="97" y="135"/>
                  </a:cubicBezTo>
                  <a:cubicBezTo>
                    <a:pt x="95" y="135"/>
                    <a:pt x="92" y="133"/>
                    <a:pt x="92" y="130"/>
                  </a:cubicBezTo>
                  <a:cubicBezTo>
                    <a:pt x="92" y="128"/>
                    <a:pt x="92" y="57"/>
                    <a:pt x="92" y="56"/>
                  </a:cubicBezTo>
                  <a:cubicBezTo>
                    <a:pt x="92" y="53"/>
                    <a:pt x="95" y="50"/>
                    <a:pt x="97" y="50"/>
                  </a:cubicBezTo>
                  <a:cubicBezTo>
                    <a:pt x="100" y="50"/>
                    <a:pt x="156" y="87"/>
                    <a:pt x="157" y="87"/>
                  </a:cubicBezTo>
                  <a:cubicBezTo>
                    <a:pt x="159" y="89"/>
                    <a:pt x="162" y="90"/>
                    <a:pt x="162" y="93"/>
                  </a:cubicBezTo>
                  <a:cubicBezTo>
                    <a:pt x="162" y="96"/>
                    <a:pt x="159" y="96"/>
                    <a:pt x="157" y="98"/>
                  </a:cubicBezTo>
                  <a:close/>
                </a:path>
              </a:pathLst>
            </a:custGeom>
            <a:solidFill>
              <a:srgbClr val="4B48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文本框 116"/>
            <p:cNvSpPr txBox="1"/>
            <p:nvPr/>
          </p:nvSpPr>
          <p:spPr>
            <a:xfrm>
              <a:off x="5205299" y="4455547"/>
              <a:ext cx="983283" cy="37702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000" b="1" smtClean="0">
                  <a:solidFill>
                    <a:schemeClr val="bg1"/>
                  </a:solidFill>
                </a:rPr>
                <a:t>Sample 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文本框 126"/>
          <p:cNvSpPr txBox="1"/>
          <p:nvPr/>
        </p:nvSpPr>
        <p:spPr>
          <a:xfrm>
            <a:off x="1043608" y="722753"/>
            <a:ext cx="1541355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126"/>
          <p:cNvSpPr txBox="1"/>
          <p:nvPr/>
        </p:nvSpPr>
        <p:spPr>
          <a:xfrm>
            <a:off x="1002724" y="2712080"/>
            <a:ext cx="1541355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126"/>
          <p:cNvSpPr txBox="1"/>
          <p:nvPr/>
        </p:nvSpPr>
        <p:spPr>
          <a:xfrm>
            <a:off x="6775061" y="1749124"/>
            <a:ext cx="1541355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126"/>
          <p:cNvSpPr txBox="1"/>
          <p:nvPr/>
        </p:nvSpPr>
        <p:spPr>
          <a:xfrm>
            <a:off x="6749382" y="3720102"/>
            <a:ext cx="1541355" cy="9629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</a:t>
            </a:r>
            <a:r>
              <a:rPr lang="zh-CN" altLang="en-US" sz="1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7122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0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900"/>
                            </p:stCondLst>
                            <p:childTnLst>
                              <p:par>
                                <p:cTn id="6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400"/>
                            </p:stCondLst>
                            <p:childTnLst>
                              <p:par>
                                <p:cTn id="6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35" grpId="0"/>
      <p:bldP spid="36" grpId="0"/>
      <p:bldP spid="37" grpId="0"/>
      <p:bldP spid="3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实施方案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28979" y="2007531"/>
            <a:ext cx="1549158" cy="1456595"/>
            <a:chOff x="1574308" y="1981867"/>
            <a:chExt cx="1549158" cy="1456595"/>
          </a:xfrm>
        </p:grpSpPr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1574308" y="1981867"/>
              <a:ext cx="1549158" cy="1456595"/>
            </a:xfrm>
            <a:custGeom>
              <a:avLst/>
              <a:gdLst>
                <a:gd name="T0" fmla="*/ 188 w 215"/>
                <a:gd name="T1" fmla="*/ 67 h 202"/>
                <a:gd name="T2" fmla="*/ 200 w 215"/>
                <a:gd name="T3" fmla="*/ 54 h 202"/>
                <a:gd name="T4" fmla="*/ 208 w 215"/>
                <a:gd name="T5" fmla="*/ 49 h 202"/>
                <a:gd name="T6" fmla="*/ 215 w 215"/>
                <a:gd name="T7" fmla="*/ 52 h 202"/>
                <a:gd name="T8" fmla="*/ 188 w 215"/>
                <a:gd name="T9" fmla="*/ 25 h 202"/>
                <a:gd name="T10" fmla="*/ 191 w 215"/>
                <a:gd name="T11" fmla="*/ 32 h 202"/>
                <a:gd name="T12" fmla="*/ 185 w 215"/>
                <a:gd name="T13" fmla="*/ 43 h 202"/>
                <a:gd name="T14" fmla="*/ 173 w 215"/>
                <a:gd name="T15" fmla="*/ 56 h 202"/>
                <a:gd name="T16" fmla="*/ 168 w 215"/>
                <a:gd name="T17" fmla="*/ 57 h 202"/>
                <a:gd name="T18" fmla="*/ 163 w 215"/>
                <a:gd name="T19" fmla="*/ 56 h 202"/>
                <a:gd name="T20" fmla="*/ 111 w 215"/>
                <a:gd name="T21" fmla="*/ 6 h 202"/>
                <a:gd name="T22" fmla="*/ 87 w 215"/>
                <a:gd name="T23" fmla="*/ 7 h 202"/>
                <a:gd name="T24" fmla="*/ 6 w 215"/>
                <a:gd name="T25" fmla="*/ 91 h 202"/>
                <a:gd name="T26" fmla="*/ 7 w 215"/>
                <a:gd name="T27" fmla="*/ 115 h 202"/>
                <a:gd name="T28" fmla="*/ 91 w 215"/>
                <a:gd name="T29" fmla="*/ 196 h 202"/>
                <a:gd name="T30" fmla="*/ 115 w 215"/>
                <a:gd name="T31" fmla="*/ 195 h 202"/>
                <a:gd name="T32" fmla="*/ 196 w 215"/>
                <a:gd name="T33" fmla="*/ 111 h 202"/>
                <a:gd name="T34" fmla="*/ 195 w 215"/>
                <a:gd name="T35" fmla="*/ 87 h 202"/>
                <a:gd name="T36" fmla="*/ 186 w 215"/>
                <a:gd name="T37" fmla="*/ 78 h 202"/>
                <a:gd name="T38" fmla="*/ 185 w 215"/>
                <a:gd name="T39" fmla="*/ 74 h 202"/>
                <a:gd name="T40" fmla="*/ 188 w 215"/>
                <a:gd name="T41" fmla="*/ 6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202">
                  <a:moveTo>
                    <a:pt x="188" y="67"/>
                  </a:moveTo>
                  <a:cubicBezTo>
                    <a:pt x="200" y="54"/>
                    <a:pt x="200" y="54"/>
                    <a:pt x="200" y="54"/>
                  </a:cubicBezTo>
                  <a:cubicBezTo>
                    <a:pt x="201" y="53"/>
                    <a:pt x="206" y="49"/>
                    <a:pt x="208" y="49"/>
                  </a:cubicBezTo>
                  <a:cubicBezTo>
                    <a:pt x="211" y="49"/>
                    <a:pt x="214" y="50"/>
                    <a:pt x="215" y="52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90" y="27"/>
                    <a:pt x="191" y="30"/>
                    <a:pt x="191" y="32"/>
                  </a:cubicBezTo>
                  <a:cubicBezTo>
                    <a:pt x="192" y="35"/>
                    <a:pt x="187" y="41"/>
                    <a:pt x="185" y="43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2" y="57"/>
                    <a:pt x="170" y="57"/>
                    <a:pt x="168" y="57"/>
                  </a:cubicBezTo>
                  <a:cubicBezTo>
                    <a:pt x="166" y="57"/>
                    <a:pt x="164" y="57"/>
                    <a:pt x="163" y="5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4" y="0"/>
                    <a:pt x="93" y="0"/>
                    <a:pt x="87" y="7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98"/>
                    <a:pt x="0" y="109"/>
                    <a:pt x="7" y="115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8" y="202"/>
                    <a:pt x="109" y="202"/>
                    <a:pt x="115" y="195"/>
                  </a:cubicBezTo>
                  <a:cubicBezTo>
                    <a:pt x="196" y="111"/>
                    <a:pt x="196" y="111"/>
                    <a:pt x="196" y="111"/>
                  </a:cubicBezTo>
                  <a:cubicBezTo>
                    <a:pt x="202" y="104"/>
                    <a:pt x="202" y="93"/>
                    <a:pt x="195" y="87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5" y="77"/>
                    <a:pt x="185" y="75"/>
                    <a:pt x="185" y="74"/>
                  </a:cubicBezTo>
                  <a:cubicBezTo>
                    <a:pt x="185" y="71"/>
                    <a:pt x="186" y="68"/>
                    <a:pt x="188" y="67"/>
                  </a:cubicBez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4897" y="2099541"/>
              <a:ext cx="1322992" cy="1275349"/>
            </a:xfrm>
            <a:prstGeom prst="rect">
              <a:avLst/>
            </a:prstGeom>
          </p:spPr>
        </p:pic>
        <p:grpSp>
          <p:nvGrpSpPr>
            <p:cNvPr id="22" name="组合 21"/>
            <p:cNvGrpSpPr/>
            <p:nvPr/>
          </p:nvGrpSpPr>
          <p:grpSpPr>
            <a:xfrm>
              <a:off x="2053607" y="2501644"/>
              <a:ext cx="486001" cy="395682"/>
              <a:chOff x="4956176" y="3307627"/>
              <a:chExt cx="358775" cy="292100"/>
            </a:xfrm>
          </p:grpSpPr>
          <p:sp>
            <p:nvSpPr>
              <p:cNvPr id="23" name="Freeform 19"/>
              <p:cNvSpPr>
                <a:spLocks noEditPoints="1"/>
              </p:cNvSpPr>
              <p:nvPr/>
            </p:nvSpPr>
            <p:spPr bwMode="auto">
              <a:xfrm>
                <a:off x="5068888" y="3407640"/>
                <a:ext cx="146050" cy="158750"/>
              </a:xfrm>
              <a:custGeom>
                <a:avLst/>
                <a:gdLst>
                  <a:gd name="T0" fmla="*/ 7 w 13"/>
                  <a:gd name="T1" fmla="*/ 0 h 14"/>
                  <a:gd name="T2" fmla="*/ 0 w 13"/>
                  <a:gd name="T3" fmla="*/ 7 h 14"/>
                  <a:gd name="T4" fmla="*/ 7 w 13"/>
                  <a:gd name="T5" fmla="*/ 14 h 14"/>
                  <a:gd name="T6" fmla="*/ 13 w 13"/>
                  <a:gd name="T7" fmla="*/ 7 h 14"/>
                  <a:gd name="T8" fmla="*/ 7 w 13"/>
                  <a:gd name="T9" fmla="*/ 0 h 14"/>
                  <a:gd name="T10" fmla="*/ 7 w 13"/>
                  <a:gd name="T11" fmla="*/ 12 h 14"/>
                  <a:gd name="T12" fmla="*/ 1 w 13"/>
                  <a:gd name="T13" fmla="*/ 7 h 14"/>
                  <a:gd name="T14" fmla="*/ 7 w 13"/>
                  <a:gd name="T15" fmla="*/ 2 h 14"/>
                  <a:gd name="T16" fmla="*/ 12 w 13"/>
                  <a:gd name="T17" fmla="*/ 7 h 14"/>
                  <a:gd name="T18" fmla="*/ 7 w 13"/>
                  <a:gd name="T1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0" y="14"/>
                      <a:pt x="13" y="11"/>
                      <a:pt x="13" y="7"/>
                    </a:cubicBezTo>
                    <a:cubicBezTo>
                      <a:pt x="13" y="3"/>
                      <a:pt x="10" y="0"/>
                      <a:pt x="7" y="0"/>
                    </a:cubicBezTo>
                    <a:close/>
                    <a:moveTo>
                      <a:pt x="7" y="12"/>
                    </a:moveTo>
                    <a:cubicBezTo>
                      <a:pt x="4" y="12"/>
                      <a:pt x="1" y="10"/>
                      <a:pt x="1" y="7"/>
                    </a:cubicBezTo>
                    <a:cubicBezTo>
                      <a:pt x="1" y="4"/>
                      <a:pt x="4" y="2"/>
                      <a:pt x="7" y="2"/>
                    </a:cubicBezTo>
                    <a:cubicBezTo>
                      <a:pt x="10" y="2"/>
                      <a:pt x="12" y="4"/>
                      <a:pt x="12" y="7"/>
                    </a:cubicBezTo>
                    <a:cubicBezTo>
                      <a:pt x="12" y="10"/>
                      <a:pt x="10" y="12"/>
                      <a:pt x="7" y="12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0"/>
              <p:cNvSpPr>
                <a:spLocks noEditPoints="1"/>
              </p:cNvSpPr>
              <p:nvPr/>
            </p:nvSpPr>
            <p:spPr bwMode="auto">
              <a:xfrm>
                <a:off x="4956176" y="3307627"/>
                <a:ext cx="358775" cy="292100"/>
              </a:xfrm>
              <a:custGeom>
                <a:avLst/>
                <a:gdLst>
                  <a:gd name="T0" fmla="*/ 30 w 32"/>
                  <a:gd name="T1" fmla="*/ 5 h 26"/>
                  <a:gd name="T2" fmla="*/ 23 w 32"/>
                  <a:gd name="T3" fmla="*/ 5 h 26"/>
                  <a:gd name="T4" fmla="*/ 23 w 32"/>
                  <a:gd name="T5" fmla="*/ 2 h 26"/>
                  <a:gd name="T6" fmla="*/ 21 w 32"/>
                  <a:gd name="T7" fmla="*/ 0 h 26"/>
                  <a:gd name="T8" fmla="*/ 13 w 32"/>
                  <a:gd name="T9" fmla="*/ 0 h 26"/>
                  <a:gd name="T10" fmla="*/ 11 w 32"/>
                  <a:gd name="T11" fmla="*/ 2 h 26"/>
                  <a:gd name="T12" fmla="*/ 11 w 32"/>
                  <a:gd name="T13" fmla="*/ 5 h 26"/>
                  <a:gd name="T14" fmla="*/ 9 w 32"/>
                  <a:gd name="T15" fmla="*/ 5 h 26"/>
                  <a:gd name="T16" fmla="*/ 9 w 32"/>
                  <a:gd name="T17" fmla="*/ 5 h 26"/>
                  <a:gd name="T18" fmla="*/ 8 w 32"/>
                  <a:gd name="T19" fmla="*/ 3 h 26"/>
                  <a:gd name="T20" fmla="*/ 4 w 32"/>
                  <a:gd name="T21" fmla="*/ 3 h 26"/>
                  <a:gd name="T22" fmla="*/ 3 w 32"/>
                  <a:gd name="T23" fmla="*/ 5 h 26"/>
                  <a:gd name="T24" fmla="*/ 3 w 32"/>
                  <a:gd name="T25" fmla="*/ 5 h 26"/>
                  <a:gd name="T26" fmla="*/ 2 w 32"/>
                  <a:gd name="T27" fmla="*/ 5 h 26"/>
                  <a:gd name="T28" fmla="*/ 0 w 32"/>
                  <a:gd name="T29" fmla="*/ 7 h 26"/>
                  <a:gd name="T30" fmla="*/ 0 w 32"/>
                  <a:gd name="T31" fmla="*/ 24 h 26"/>
                  <a:gd name="T32" fmla="*/ 2 w 32"/>
                  <a:gd name="T33" fmla="*/ 26 h 26"/>
                  <a:gd name="T34" fmla="*/ 30 w 32"/>
                  <a:gd name="T35" fmla="*/ 26 h 26"/>
                  <a:gd name="T36" fmla="*/ 32 w 32"/>
                  <a:gd name="T37" fmla="*/ 24 h 26"/>
                  <a:gd name="T38" fmla="*/ 32 w 32"/>
                  <a:gd name="T39" fmla="*/ 7 h 26"/>
                  <a:gd name="T40" fmla="*/ 30 w 32"/>
                  <a:gd name="T41" fmla="*/ 5 h 26"/>
                  <a:gd name="T42" fmla="*/ 7 w 32"/>
                  <a:gd name="T43" fmla="*/ 9 h 26"/>
                  <a:gd name="T44" fmla="*/ 3 w 32"/>
                  <a:gd name="T45" fmla="*/ 9 h 26"/>
                  <a:gd name="T46" fmla="*/ 2 w 32"/>
                  <a:gd name="T47" fmla="*/ 8 h 26"/>
                  <a:gd name="T48" fmla="*/ 3 w 32"/>
                  <a:gd name="T49" fmla="*/ 7 h 26"/>
                  <a:gd name="T50" fmla="*/ 7 w 32"/>
                  <a:gd name="T51" fmla="*/ 7 h 26"/>
                  <a:gd name="T52" fmla="*/ 8 w 32"/>
                  <a:gd name="T53" fmla="*/ 8 h 26"/>
                  <a:gd name="T54" fmla="*/ 7 w 32"/>
                  <a:gd name="T55" fmla="*/ 9 h 26"/>
                  <a:gd name="T56" fmla="*/ 14 w 32"/>
                  <a:gd name="T57" fmla="*/ 2 h 26"/>
                  <a:gd name="T58" fmla="*/ 20 w 32"/>
                  <a:gd name="T59" fmla="*/ 2 h 26"/>
                  <a:gd name="T60" fmla="*/ 21 w 32"/>
                  <a:gd name="T61" fmla="*/ 2 h 26"/>
                  <a:gd name="T62" fmla="*/ 20 w 32"/>
                  <a:gd name="T63" fmla="*/ 3 h 26"/>
                  <a:gd name="T64" fmla="*/ 14 w 32"/>
                  <a:gd name="T65" fmla="*/ 3 h 26"/>
                  <a:gd name="T66" fmla="*/ 13 w 32"/>
                  <a:gd name="T67" fmla="*/ 2 h 26"/>
                  <a:gd name="T68" fmla="*/ 14 w 32"/>
                  <a:gd name="T69" fmla="*/ 2 h 26"/>
                  <a:gd name="T70" fmla="*/ 17 w 32"/>
                  <a:gd name="T71" fmla="*/ 24 h 26"/>
                  <a:gd name="T72" fmla="*/ 9 w 32"/>
                  <a:gd name="T73" fmla="*/ 16 h 26"/>
                  <a:gd name="T74" fmla="*/ 17 w 32"/>
                  <a:gd name="T75" fmla="*/ 8 h 26"/>
                  <a:gd name="T76" fmla="*/ 25 w 32"/>
                  <a:gd name="T77" fmla="*/ 16 h 26"/>
                  <a:gd name="T78" fmla="*/ 17 w 32"/>
                  <a:gd name="T79" fmla="*/ 24 h 26"/>
                  <a:gd name="T80" fmla="*/ 29 w 32"/>
                  <a:gd name="T81" fmla="*/ 9 h 26"/>
                  <a:gd name="T82" fmla="*/ 27 w 32"/>
                  <a:gd name="T83" fmla="*/ 8 h 26"/>
                  <a:gd name="T84" fmla="*/ 29 w 32"/>
                  <a:gd name="T85" fmla="*/ 7 h 26"/>
                  <a:gd name="T86" fmla="*/ 30 w 32"/>
                  <a:gd name="T87" fmla="*/ 8 h 26"/>
                  <a:gd name="T88" fmla="*/ 29 w 32"/>
                  <a:gd name="T89" fmla="*/ 9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2" h="26">
                    <a:moveTo>
                      <a:pt x="30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1" y="1"/>
                      <a:pt x="11" y="2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3"/>
                      <a:pt x="8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6"/>
                      <a:pt x="1" y="26"/>
                      <a:pt x="2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6"/>
                      <a:pt x="32" y="26"/>
                      <a:pt x="32" y="24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2" y="6"/>
                      <a:pt x="31" y="5"/>
                      <a:pt x="30" y="5"/>
                    </a:cubicBezTo>
                    <a:close/>
                    <a:moveTo>
                      <a:pt x="7" y="9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2" y="9"/>
                      <a:pt x="2" y="8"/>
                    </a:cubicBezTo>
                    <a:cubicBezTo>
                      <a:pt x="2" y="8"/>
                      <a:pt x="3" y="7"/>
                      <a:pt x="3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8" y="8"/>
                      <a:pt x="8" y="8"/>
                    </a:cubicBezTo>
                    <a:cubicBezTo>
                      <a:pt x="8" y="9"/>
                      <a:pt x="7" y="9"/>
                      <a:pt x="7" y="9"/>
                    </a:cubicBezTo>
                    <a:close/>
                    <a:moveTo>
                      <a:pt x="14" y="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1" y="3"/>
                      <a:pt x="20" y="3"/>
                      <a:pt x="20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2"/>
                    </a:cubicBezTo>
                    <a:cubicBezTo>
                      <a:pt x="13" y="2"/>
                      <a:pt x="13" y="2"/>
                      <a:pt x="14" y="2"/>
                    </a:cubicBezTo>
                    <a:close/>
                    <a:moveTo>
                      <a:pt x="17" y="24"/>
                    </a:moveTo>
                    <a:cubicBezTo>
                      <a:pt x="12" y="24"/>
                      <a:pt x="9" y="20"/>
                      <a:pt x="9" y="16"/>
                    </a:cubicBezTo>
                    <a:cubicBezTo>
                      <a:pt x="9" y="11"/>
                      <a:pt x="12" y="8"/>
                      <a:pt x="17" y="8"/>
                    </a:cubicBezTo>
                    <a:cubicBezTo>
                      <a:pt x="21" y="8"/>
                      <a:pt x="25" y="11"/>
                      <a:pt x="25" y="16"/>
                    </a:cubicBezTo>
                    <a:cubicBezTo>
                      <a:pt x="25" y="20"/>
                      <a:pt x="21" y="24"/>
                      <a:pt x="17" y="24"/>
                    </a:cubicBezTo>
                    <a:close/>
                    <a:moveTo>
                      <a:pt x="29" y="9"/>
                    </a:moveTo>
                    <a:cubicBezTo>
                      <a:pt x="28" y="9"/>
                      <a:pt x="27" y="9"/>
                      <a:pt x="27" y="8"/>
                    </a:cubicBezTo>
                    <a:cubicBezTo>
                      <a:pt x="27" y="7"/>
                      <a:pt x="28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2925877" y="1352471"/>
            <a:ext cx="1455578" cy="1570519"/>
            <a:chOff x="2871206" y="1326807"/>
            <a:chExt cx="1455578" cy="1570519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871206" y="1326807"/>
              <a:ext cx="1455578" cy="1570519"/>
            </a:xfrm>
            <a:custGeom>
              <a:avLst/>
              <a:gdLst>
                <a:gd name="T0" fmla="*/ 195 w 202"/>
                <a:gd name="T1" fmla="*/ 87 h 218"/>
                <a:gd name="T2" fmla="*/ 111 w 202"/>
                <a:gd name="T3" fmla="*/ 7 h 218"/>
                <a:gd name="T4" fmla="*/ 87 w 202"/>
                <a:gd name="T5" fmla="*/ 7 h 218"/>
                <a:gd name="T6" fmla="*/ 7 w 202"/>
                <a:gd name="T7" fmla="*/ 91 h 218"/>
                <a:gd name="T8" fmla="*/ 7 w 202"/>
                <a:gd name="T9" fmla="*/ 115 h 218"/>
                <a:gd name="T10" fmla="*/ 91 w 202"/>
                <a:gd name="T11" fmla="*/ 196 h 218"/>
                <a:gd name="T12" fmla="*/ 116 w 202"/>
                <a:gd name="T13" fmla="*/ 195 h 218"/>
                <a:gd name="T14" fmla="*/ 121 w 202"/>
                <a:gd name="T15" fmla="*/ 189 h 218"/>
                <a:gd name="T16" fmla="*/ 127 w 202"/>
                <a:gd name="T17" fmla="*/ 187 h 218"/>
                <a:gd name="T18" fmla="*/ 134 w 202"/>
                <a:gd name="T19" fmla="*/ 190 h 218"/>
                <a:gd name="T20" fmla="*/ 147 w 202"/>
                <a:gd name="T21" fmla="*/ 202 h 218"/>
                <a:gd name="T22" fmla="*/ 152 w 202"/>
                <a:gd name="T23" fmla="*/ 211 h 218"/>
                <a:gd name="T24" fmla="*/ 149 w 202"/>
                <a:gd name="T25" fmla="*/ 218 h 218"/>
                <a:gd name="T26" fmla="*/ 175 w 202"/>
                <a:gd name="T27" fmla="*/ 191 h 218"/>
                <a:gd name="T28" fmla="*/ 168 w 202"/>
                <a:gd name="T29" fmla="*/ 194 h 218"/>
                <a:gd name="T30" fmla="*/ 158 w 202"/>
                <a:gd name="T31" fmla="*/ 188 h 218"/>
                <a:gd name="T32" fmla="*/ 145 w 202"/>
                <a:gd name="T33" fmla="*/ 176 h 218"/>
                <a:gd name="T34" fmla="*/ 143 w 202"/>
                <a:gd name="T35" fmla="*/ 170 h 218"/>
                <a:gd name="T36" fmla="*/ 145 w 202"/>
                <a:gd name="T37" fmla="*/ 164 h 218"/>
                <a:gd name="T38" fmla="*/ 129 w 202"/>
                <a:gd name="T39" fmla="*/ 181 h 218"/>
                <a:gd name="T40" fmla="*/ 196 w 202"/>
                <a:gd name="T41" fmla="*/ 111 h 218"/>
                <a:gd name="T42" fmla="*/ 195 w 202"/>
                <a:gd name="T43" fmla="*/ 8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2" h="218">
                  <a:moveTo>
                    <a:pt x="195" y="87"/>
                  </a:moveTo>
                  <a:cubicBezTo>
                    <a:pt x="111" y="7"/>
                    <a:pt x="111" y="7"/>
                    <a:pt x="111" y="7"/>
                  </a:cubicBezTo>
                  <a:cubicBezTo>
                    <a:pt x="104" y="0"/>
                    <a:pt x="94" y="0"/>
                    <a:pt x="87" y="7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0" y="98"/>
                    <a:pt x="0" y="109"/>
                    <a:pt x="7" y="115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8" y="202"/>
                    <a:pt x="109" y="202"/>
                    <a:pt x="116" y="195"/>
                  </a:cubicBezTo>
                  <a:cubicBezTo>
                    <a:pt x="121" y="189"/>
                    <a:pt x="121" y="189"/>
                    <a:pt x="121" y="189"/>
                  </a:cubicBezTo>
                  <a:cubicBezTo>
                    <a:pt x="123" y="188"/>
                    <a:pt x="125" y="187"/>
                    <a:pt x="127" y="187"/>
                  </a:cubicBezTo>
                  <a:cubicBezTo>
                    <a:pt x="130" y="187"/>
                    <a:pt x="132" y="188"/>
                    <a:pt x="134" y="190"/>
                  </a:cubicBezTo>
                  <a:cubicBezTo>
                    <a:pt x="147" y="202"/>
                    <a:pt x="147" y="202"/>
                    <a:pt x="147" y="202"/>
                  </a:cubicBezTo>
                  <a:cubicBezTo>
                    <a:pt x="148" y="204"/>
                    <a:pt x="152" y="209"/>
                    <a:pt x="152" y="211"/>
                  </a:cubicBezTo>
                  <a:cubicBezTo>
                    <a:pt x="152" y="213"/>
                    <a:pt x="151" y="216"/>
                    <a:pt x="149" y="218"/>
                  </a:cubicBezTo>
                  <a:cubicBezTo>
                    <a:pt x="175" y="191"/>
                    <a:pt x="175" y="191"/>
                    <a:pt x="175" y="191"/>
                  </a:cubicBezTo>
                  <a:cubicBezTo>
                    <a:pt x="174" y="193"/>
                    <a:pt x="171" y="194"/>
                    <a:pt x="168" y="194"/>
                  </a:cubicBezTo>
                  <a:cubicBezTo>
                    <a:pt x="166" y="194"/>
                    <a:pt x="160" y="190"/>
                    <a:pt x="158" y="188"/>
                  </a:cubicBezTo>
                  <a:cubicBezTo>
                    <a:pt x="145" y="176"/>
                    <a:pt x="145" y="176"/>
                    <a:pt x="145" y="176"/>
                  </a:cubicBezTo>
                  <a:cubicBezTo>
                    <a:pt x="144" y="174"/>
                    <a:pt x="143" y="172"/>
                    <a:pt x="143" y="170"/>
                  </a:cubicBezTo>
                  <a:cubicBezTo>
                    <a:pt x="143" y="168"/>
                    <a:pt x="144" y="166"/>
                    <a:pt x="145" y="164"/>
                  </a:cubicBezTo>
                  <a:cubicBezTo>
                    <a:pt x="129" y="181"/>
                    <a:pt x="129" y="181"/>
                    <a:pt x="129" y="181"/>
                  </a:cubicBezTo>
                  <a:cubicBezTo>
                    <a:pt x="196" y="111"/>
                    <a:pt x="196" y="111"/>
                    <a:pt x="196" y="111"/>
                  </a:cubicBezTo>
                  <a:cubicBezTo>
                    <a:pt x="202" y="104"/>
                    <a:pt x="202" y="93"/>
                    <a:pt x="195" y="87"/>
                  </a:cubicBez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6488" y="1457930"/>
              <a:ext cx="1322992" cy="1275349"/>
            </a:xfrm>
            <a:prstGeom prst="rect">
              <a:avLst/>
            </a:prstGeom>
          </p:spPr>
        </p:pic>
        <p:grpSp>
          <p:nvGrpSpPr>
            <p:cNvPr id="25" name="组合 24"/>
            <p:cNvGrpSpPr/>
            <p:nvPr/>
          </p:nvGrpSpPr>
          <p:grpSpPr>
            <a:xfrm>
              <a:off x="3344861" y="1831326"/>
              <a:ext cx="497855" cy="448070"/>
              <a:chOff x="6980238" y="2261465"/>
              <a:chExt cx="349250" cy="314325"/>
            </a:xfrm>
          </p:grpSpPr>
          <p:sp>
            <p:nvSpPr>
              <p:cNvPr id="26" name="Oval 21"/>
              <p:cNvSpPr>
                <a:spLocks noChangeArrowheads="1"/>
              </p:cNvSpPr>
              <p:nvPr/>
            </p:nvSpPr>
            <p:spPr bwMode="auto">
              <a:xfrm>
                <a:off x="7024688" y="2261465"/>
                <a:ext cx="123825" cy="111125"/>
              </a:xfrm>
              <a:prstGeom prst="ellipse">
                <a:avLst/>
              </a:pr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2"/>
              <p:cNvSpPr>
                <a:spLocks/>
              </p:cNvSpPr>
              <p:nvPr/>
            </p:nvSpPr>
            <p:spPr bwMode="auto">
              <a:xfrm>
                <a:off x="6980238" y="2407515"/>
                <a:ext cx="214312" cy="168275"/>
              </a:xfrm>
              <a:custGeom>
                <a:avLst/>
                <a:gdLst>
                  <a:gd name="T0" fmla="*/ 10 w 19"/>
                  <a:gd name="T1" fmla="*/ 0 h 15"/>
                  <a:gd name="T2" fmla="*/ 0 w 19"/>
                  <a:gd name="T3" fmla="*/ 15 h 15"/>
                  <a:gd name="T4" fmla="*/ 19 w 19"/>
                  <a:gd name="T5" fmla="*/ 15 h 15"/>
                  <a:gd name="T6" fmla="*/ 10 w 19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5">
                    <a:moveTo>
                      <a:pt x="10" y="0"/>
                    </a:moveTo>
                    <a:cubicBezTo>
                      <a:pt x="2" y="0"/>
                      <a:pt x="0" y="15"/>
                      <a:pt x="0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7" y="0"/>
                      <a:pt x="10" y="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Oval 23"/>
              <p:cNvSpPr>
                <a:spLocks noChangeArrowheads="1"/>
              </p:cNvSpPr>
              <p:nvPr/>
            </p:nvSpPr>
            <p:spPr bwMode="auto">
              <a:xfrm>
                <a:off x="7216776" y="2339252"/>
                <a:ext cx="88900" cy="90488"/>
              </a:xfrm>
              <a:prstGeom prst="ellipse">
                <a:avLst/>
              </a:pr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4"/>
              <p:cNvSpPr>
                <a:spLocks/>
              </p:cNvSpPr>
              <p:nvPr/>
            </p:nvSpPr>
            <p:spPr bwMode="auto">
              <a:xfrm>
                <a:off x="7194551" y="2451965"/>
                <a:ext cx="134937" cy="123825"/>
              </a:xfrm>
              <a:custGeom>
                <a:avLst/>
                <a:gdLst>
                  <a:gd name="T0" fmla="*/ 6 w 12"/>
                  <a:gd name="T1" fmla="*/ 0 h 11"/>
                  <a:gd name="T2" fmla="*/ 0 w 12"/>
                  <a:gd name="T3" fmla="*/ 5 h 11"/>
                  <a:gd name="T4" fmla="*/ 2 w 12"/>
                  <a:gd name="T5" fmla="*/ 11 h 11"/>
                  <a:gd name="T6" fmla="*/ 12 w 12"/>
                  <a:gd name="T7" fmla="*/ 11 h 11"/>
                  <a:gd name="T8" fmla="*/ 6 w 12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6" y="0"/>
                    </a:moveTo>
                    <a:cubicBezTo>
                      <a:pt x="3" y="0"/>
                      <a:pt x="1" y="2"/>
                      <a:pt x="0" y="5"/>
                    </a:cubicBezTo>
                    <a:cubicBezTo>
                      <a:pt x="1" y="8"/>
                      <a:pt x="2" y="11"/>
                      <a:pt x="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1" y="0"/>
                      <a:pt x="6" y="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3682656" y="2549168"/>
            <a:ext cx="1491179" cy="1462699"/>
            <a:chOff x="3627985" y="2515884"/>
            <a:chExt cx="1491179" cy="1462699"/>
          </a:xfrm>
        </p:grpSpPr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3627985" y="2515884"/>
              <a:ext cx="1491179" cy="1462699"/>
            </a:xfrm>
            <a:custGeom>
              <a:avLst/>
              <a:gdLst>
                <a:gd name="T0" fmla="*/ 177 w 207"/>
                <a:gd name="T1" fmla="*/ 70 h 203"/>
                <a:gd name="T2" fmla="*/ 176 w 207"/>
                <a:gd name="T3" fmla="*/ 66 h 203"/>
                <a:gd name="T4" fmla="*/ 179 w 207"/>
                <a:gd name="T5" fmla="*/ 58 h 203"/>
                <a:gd name="T6" fmla="*/ 191 w 207"/>
                <a:gd name="T7" fmla="*/ 46 h 203"/>
                <a:gd name="T8" fmla="*/ 200 w 207"/>
                <a:gd name="T9" fmla="*/ 41 h 203"/>
                <a:gd name="T10" fmla="*/ 207 w 207"/>
                <a:gd name="T11" fmla="*/ 43 h 203"/>
                <a:gd name="T12" fmla="*/ 180 w 207"/>
                <a:gd name="T13" fmla="*/ 17 h 203"/>
                <a:gd name="T14" fmla="*/ 183 w 207"/>
                <a:gd name="T15" fmla="*/ 24 h 203"/>
                <a:gd name="T16" fmla="*/ 177 w 207"/>
                <a:gd name="T17" fmla="*/ 35 h 203"/>
                <a:gd name="T18" fmla="*/ 165 w 207"/>
                <a:gd name="T19" fmla="*/ 48 h 203"/>
                <a:gd name="T20" fmla="*/ 159 w 207"/>
                <a:gd name="T21" fmla="*/ 49 h 203"/>
                <a:gd name="T22" fmla="*/ 154 w 207"/>
                <a:gd name="T23" fmla="*/ 48 h 203"/>
                <a:gd name="T24" fmla="*/ 111 w 207"/>
                <a:gd name="T25" fmla="*/ 7 h 203"/>
                <a:gd name="T26" fmla="*/ 87 w 207"/>
                <a:gd name="T27" fmla="*/ 7 h 203"/>
                <a:gd name="T28" fmla="*/ 7 w 207"/>
                <a:gd name="T29" fmla="*/ 92 h 203"/>
                <a:gd name="T30" fmla="*/ 7 w 207"/>
                <a:gd name="T31" fmla="*/ 116 h 203"/>
                <a:gd name="T32" fmla="*/ 92 w 207"/>
                <a:gd name="T33" fmla="*/ 196 h 203"/>
                <a:gd name="T34" fmla="*/ 116 w 207"/>
                <a:gd name="T35" fmla="*/ 196 h 203"/>
                <a:gd name="T36" fmla="*/ 196 w 207"/>
                <a:gd name="T37" fmla="*/ 111 h 203"/>
                <a:gd name="T38" fmla="*/ 195 w 207"/>
                <a:gd name="T39" fmla="*/ 87 h 203"/>
                <a:gd name="T40" fmla="*/ 177 w 207"/>
                <a:gd name="T41" fmla="*/ 7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7" h="203">
                  <a:moveTo>
                    <a:pt x="177" y="70"/>
                  </a:moveTo>
                  <a:cubicBezTo>
                    <a:pt x="177" y="69"/>
                    <a:pt x="176" y="67"/>
                    <a:pt x="176" y="66"/>
                  </a:cubicBezTo>
                  <a:cubicBezTo>
                    <a:pt x="176" y="63"/>
                    <a:pt x="177" y="60"/>
                    <a:pt x="179" y="58"/>
                  </a:cubicBezTo>
                  <a:cubicBezTo>
                    <a:pt x="191" y="46"/>
                    <a:pt x="191" y="46"/>
                    <a:pt x="191" y="46"/>
                  </a:cubicBezTo>
                  <a:cubicBezTo>
                    <a:pt x="193" y="45"/>
                    <a:pt x="198" y="41"/>
                    <a:pt x="200" y="41"/>
                  </a:cubicBezTo>
                  <a:cubicBezTo>
                    <a:pt x="203" y="41"/>
                    <a:pt x="205" y="42"/>
                    <a:pt x="207" y="43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2" y="19"/>
                    <a:pt x="183" y="21"/>
                    <a:pt x="183" y="24"/>
                  </a:cubicBezTo>
                  <a:cubicBezTo>
                    <a:pt x="183" y="27"/>
                    <a:pt x="179" y="33"/>
                    <a:pt x="177" y="35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3" y="49"/>
                    <a:pt x="161" y="49"/>
                    <a:pt x="159" y="49"/>
                  </a:cubicBezTo>
                  <a:cubicBezTo>
                    <a:pt x="157" y="49"/>
                    <a:pt x="155" y="49"/>
                    <a:pt x="154" y="48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5" y="0"/>
                    <a:pt x="94" y="1"/>
                    <a:pt x="87" y="7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0" y="98"/>
                    <a:pt x="1" y="109"/>
                    <a:pt x="7" y="116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8" y="203"/>
                    <a:pt x="109" y="202"/>
                    <a:pt x="116" y="196"/>
                  </a:cubicBezTo>
                  <a:cubicBezTo>
                    <a:pt x="196" y="111"/>
                    <a:pt x="196" y="111"/>
                    <a:pt x="196" y="111"/>
                  </a:cubicBezTo>
                  <a:cubicBezTo>
                    <a:pt x="203" y="105"/>
                    <a:pt x="202" y="94"/>
                    <a:pt x="195" y="87"/>
                  </a:cubicBezTo>
                  <a:lnTo>
                    <a:pt x="177" y="70"/>
                  </a:lnTo>
                  <a:close/>
                </a:path>
              </a:pathLst>
            </a:custGeom>
            <a:solidFill>
              <a:srgbClr val="00597C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3728303" y="2652248"/>
              <a:ext cx="1322992" cy="1275349"/>
              <a:chOff x="3728303" y="2652248"/>
              <a:chExt cx="1322992" cy="1275349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728303" y="2652248"/>
                <a:ext cx="1322992" cy="1275349"/>
              </a:xfrm>
              <a:prstGeom prst="rect">
                <a:avLst/>
              </a:prstGeom>
            </p:spPr>
          </p:pic>
          <p:sp>
            <p:nvSpPr>
              <p:cNvPr id="30" name="Freeform 25"/>
              <p:cNvSpPr>
                <a:spLocks noEditPoints="1"/>
              </p:cNvSpPr>
              <p:nvPr/>
            </p:nvSpPr>
            <p:spPr bwMode="auto">
              <a:xfrm>
                <a:off x="4093418" y="3033873"/>
                <a:ext cx="466732" cy="434859"/>
              </a:xfrm>
              <a:custGeom>
                <a:avLst/>
                <a:gdLst>
                  <a:gd name="T0" fmla="*/ 27 w 29"/>
                  <a:gd name="T1" fmla="*/ 0 h 27"/>
                  <a:gd name="T2" fmla="*/ 8 w 29"/>
                  <a:gd name="T3" fmla="*/ 0 h 27"/>
                  <a:gd name="T4" fmla="*/ 6 w 29"/>
                  <a:gd name="T5" fmla="*/ 2 h 27"/>
                  <a:gd name="T6" fmla="*/ 6 w 29"/>
                  <a:gd name="T7" fmla="*/ 4 h 27"/>
                  <a:gd name="T8" fmla="*/ 6 w 29"/>
                  <a:gd name="T9" fmla="*/ 4 h 27"/>
                  <a:gd name="T10" fmla="*/ 6 w 29"/>
                  <a:gd name="T11" fmla="*/ 22 h 27"/>
                  <a:gd name="T12" fmla="*/ 4 w 29"/>
                  <a:gd name="T13" fmla="*/ 21 h 27"/>
                  <a:gd name="T14" fmla="*/ 0 w 29"/>
                  <a:gd name="T15" fmla="*/ 24 h 27"/>
                  <a:gd name="T16" fmla="*/ 4 w 29"/>
                  <a:gd name="T17" fmla="*/ 27 h 27"/>
                  <a:gd name="T18" fmla="*/ 8 w 29"/>
                  <a:gd name="T19" fmla="*/ 24 h 27"/>
                  <a:gd name="T20" fmla="*/ 8 w 29"/>
                  <a:gd name="T21" fmla="*/ 24 h 27"/>
                  <a:gd name="T22" fmla="*/ 8 w 29"/>
                  <a:gd name="T23" fmla="*/ 24 h 27"/>
                  <a:gd name="T24" fmla="*/ 8 w 29"/>
                  <a:gd name="T25" fmla="*/ 10 h 27"/>
                  <a:gd name="T26" fmla="*/ 28 w 29"/>
                  <a:gd name="T27" fmla="*/ 10 h 27"/>
                  <a:gd name="T28" fmla="*/ 28 w 29"/>
                  <a:gd name="T29" fmla="*/ 22 h 27"/>
                  <a:gd name="T30" fmla="*/ 25 w 29"/>
                  <a:gd name="T31" fmla="*/ 21 h 27"/>
                  <a:gd name="T32" fmla="*/ 21 w 29"/>
                  <a:gd name="T33" fmla="*/ 24 h 27"/>
                  <a:gd name="T34" fmla="*/ 25 w 29"/>
                  <a:gd name="T35" fmla="*/ 27 h 27"/>
                  <a:gd name="T36" fmla="*/ 29 w 29"/>
                  <a:gd name="T37" fmla="*/ 24 h 27"/>
                  <a:gd name="T38" fmla="*/ 29 w 29"/>
                  <a:gd name="T39" fmla="*/ 24 h 27"/>
                  <a:gd name="T40" fmla="*/ 29 w 29"/>
                  <a:gd name="T41" fmla="*/ 24 h 27"/>
                  <a:gd name="T42" fmla="*/ 29 w 29"/>
                  <a:gd name="T43" fmla="*/ 4 h 27"/>
                  <a:gd name="T44" fmla="*/ 29 w 29"/>
                  <a:gd name="T45" fmla="*/ 4 h 27"/>
                  <a:gd name="T46" fmla="*/ 29 w 29"/>
                  <a:gd name="T47" fmla="*/ 2 h 27"/>
                  <a:gd name="T48" fmla="*/ 27 w 29"/>
                  <a:gd name="T49" fmla="*/ 0 h 27"/>
                  <a:gd name="T50" fmla="*/ 8 w 29"/>
                  <a:gd name="T51" fmla="*/ 8 h 27"/>
                  <a:gd name="T52" fmla="*/ 8 w 29"/>
                  <a:gd name="T53" fmla="*/ 6 h 27"/>
                  <a:gd name="T54" fmla="*/ 8 w 29"/>
                  <a:gd name="T55" fmla="*/ 6 h 27"/>
                  <a:gd name="T56" fmla="*/ 27 w 29"/>
                  <a:gd name="T57" fmla="*/ 6 h 27"/>
                  <a:gd name="T58" fmla="*/ 28 w 29"/>
                  <a:gd name="T59" fmla="*/ 6 h 27"/>
                  <a:gd name="T60" fmla="*/ 28 w 29"/>
                  <a:gd name="T61" fmla="*/ 8 h 27"/>
                  <a:gd name="T62" fmla="*/ 8 w 29"/>
                  <a:gd name="T63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" h="27">
                    <a:moveTo>
                      <a:pt x="2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6" y="1"/>
                      <a:pt x="6" y="2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1"/>
                      <a:pt x="5" y="21"/>
                      <a:pt x="4" y="21"/>
                    </a:cubicBezTo>
                    <a:cubicBezTo>
                      <a:pt x="1" y="21"/>
                      <a:pt x="0" y="23"/>
                      <a:pt x="0" y="24"/>
                    </a:cubicBezTo>
                    <a:cubicBezTo>
                      <a:pt x="0" y="26"/>
                      <a:pt x="1" y="27"/>
                      <a:pt x="4" y="27"/>
                    </a:cubicBezTo>
                    <a:cubicBezTo>
                      <a:pt x="6" y="27"/>
                      <a:pt x="8" y="26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22"/>
                      <a:pt x="28" y="22"/>
                      <a:pt x="28" y="22"/>
                    </a:cubicBezTo>
                    <a:cubicBezTo>
                      <a:pt x="27" y="21"/>
                      <a:pt x="26" y="21"/>
                      <a:pt x="25" y="21"/>
                    </a:cubicBezTo>
                    <a:cubicBezTo>
                      <a:pt x="23" y="21"/>
                      <a:pt x="21" y="23"/>
                      <a:pt x="21" y="24"/>
                    </a:cubicBezTo>
                    <a:cubicBezTo>
                      <a:pt x="21" y="26"/>
                      <a:pt x="23" y="27"/>
                      <a:pt x="25" y="27"/>
                    </a:cubicBezTo>
                    <a:cubicBezTo>
                      <a:pt x="27" y="27"/>
                      <a:pt x="29" y="26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0"/>
                      <a:pt x="27" y="0"/>
                    </a:cubicBezTo>
                    <a:close/>
                    <a:moveTo>
                      <a:pt x="8" y="8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8" y="6"/>
                    </a:cubicBezTo>
                    <a:cubicBezTo>
                      <a:pt x="28" y="8"/>
                      <a:pt x="28" y="8"/>
                      <a:pt x="28" y="8"/>
                    </a:cubicBezTo>
                    <a:lnTo>
                      <a:pt x="8" y="8"/>
                    </a:ln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4911157" y="1827991"/>
            <a:ext cx="1462699" cy="1456595"/>
            <a:chOff x="4852664" y="1794707"/>
            <a:chExt cx="1462699" cy="1456595"/>
          </a:xfrm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4852664" y="1794707"/>
              <a:ext cx="1462699" cy="1456595"/>
            </a:xfrm>
            <a:custGeom>
              <a:avLst/>
              <a:gdLst>
                <a:gd name="T0" fmla="*/ 116 w 203"/>
                <a:gd name="T1" fmla="*/ 195 h 202"/>
                <a:gd name="T2" fmla="*/ 92 w 203"/>
                <a:gd name="T3" fmla="*/ 196 h 202"/>
                <a:gd name="T4" fmla="*/ 8 w 203"/>
                <a:gd name="T5" fmla="*/ 115 h 202"/>
                <a:gd name="T6" fmla="*/ 7 w 203"/>
                <a:gd name="T7" fmla="*/ 91 h 202"/>
                <a:gd name="T8" fmla="*/ 87 w 203"/>
                <a:gd name="T9" fmla="*/ 7 h 202"/>
                <a:gd name="T10" fmla="*/ 111 w 203"/>
                <a:gd name="T11" fmla="*/ 6 h 202"/>
                <a:gd name="T12" fmla="*/ 196 w 203"/>
                <a:gd name="T13" fmla="*/ 87 h 202"/>
                <a:gd name="T14" fmla="*/ 196 w 203"/>
                <a:gd name="T15" fmla="*/ 111 h 202"/>
                <a:gd name="T16" fmla="*/ 116 w 203"/>
                <a:gd name="T17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202">
                  <a:moveTo>
                    <a:pt x="116" y="195"/>
                  </a:moveTo>
                  <a:cubicBezTo>
                    <a:pt x="109" y="202"/>
                    <a:pt x="98" y="202"/>
                    <a:pt x="92" y="196"/>
                  </a:cubicBezTo>
                  <a:cubicBezTo>
                    <a:pt x="8" y="115"/>
                    <a:pt x="8" y="115"/>
                    <a:pt x="8" y="115"/>
                  </a:cubicBezTo>
                  <a:cubicBezTo>
                    <a:pt x="1" y="109"/>
                    <a:pt x="0" y="98"/>
                    <a:pt x="7" y="91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94" y="0"/>
                    <a:pt x="105" y="0"/>
                    <a:pt x="111" y="6"/>
                  </a:cubicBezTo>
                  <a:cubicBezTo>
                    <a:pt x="196" y="87"/>
                    <a:pt x="196" y="87"/>
                    <a:pt x="196" y="87"/>
                  </a:cubicBezTo>
                  <a:cubicBezTo>
                    <a:pt x="202" y="93"/>
                    <a:pt x="203" y="104"/>
                    <a:pt x="196" y="111"/>
                  </a:cubicBezTo>
                  <a:lnTo>
                    <a:pt x="116" y="195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8975" y="1918797"/>
              <a:ext cx="1322992" cy="1275349"/>
            </a:xfrm>
            <a:prstGeom prst="rect">
              <a:avLst/>
            </a:prstGeom>
          </p:spPr>
        </p:pic>
        <p:grpSp>
          <p:nvGrpSpPr>
            <p:cNvPr id="31" name="组合 30"/>
            <p:cNvGrpSpPr/>
            <p:nvPr/>
          </p:nvGrpSpPr>
          <p:grpSpPr>
            <a:xfrm>
              <a:off x="5318383" y="2261742"/>
              <a:ext cx="522524" cy="522526"/>
              <a:chOff x="10050463" y="2969490"/>
              <a:chExt cx="382587" cy="382588"/>
            </a:xfrm>
          </p:grpSpPr>
          <p:sp>
            <p:nvSpPr>
              <p:cNvPr id="32" name="Freeform 26"/>
              <p:cNvSpPr>
                <a:spLocks noEditPoints="1"/>
              </p:cNvSpPr>
              <p:nvPr/>
            </p:nvSpPr>
            <p:spPr bwMode="auto">
              <a:xfrm>
                <a:off x="10050463" y="2969490"/>
                <a:ext cx="382587" cy="382588"/>
              </a:xfrm>
              <a:custGeom>
                <a:avLst/>
                <a:gdLst>
                  <a:gd name="T0" fmla="*/ 17 w 34"/>
                  <a:gd name="T1" fmla="*/ 0 h 34"/>
                  <a:gd name="T2" fmla="*/ 0 w 34"/>
                  <a:gd name="T3" fmla="*/ 17 h 34"/>
                  <a:gd name="T4" fmla="*/ 17 w 34"/>
                  <a:gd name="T5" fmla="*/ 34 h 34"/>
                  <a:gd name="T6" fmla="*/ 34 w 34"/>
                  <a:gd name="T7" fmla="*/ 17 h 34"/>
                  <a:gd name="T8" fmla="*/ 17 w 34"/>
                  <a:gd name="T9" fmla="*/ 0 h 34"/>
                  <a:gd name="T10" fmla="*/ 17 w 34"/>
                  <a:gd name="T11" fmla="*/ 31 h 34"/>
                  <a:gd name="T12" fmla="*/ 2 w 34"/>
                  <a:gd name="T13" fmla="*/ 17 h 34"/>
                  <a:gd name="T14" fmla="*/ 17 w 34"/>
                  <a:gd name="T15" fmla="*/ 2 h 34"/>
                  <a:gd name="T16" fmla="*/ 31 w 34"/>
                  <a:gd name="T17" fmla="*/ 17 h 34"/>
                  <a:gd name="T18" fmla="*/ 17 w 34"/>
                  <a:gd name="T19" fmla="*/ 3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17" y="0"/>
                    </a:moveTo>
                    <a:cubicBezTo>
                      <a:pt x="7" y="0"/>
                      <a:pt x="0" y="7"/>
                      <a:pt x="0" y="17"/>
                    </a:cubicBezTo>
                    <a:cubicBezTo>
                      <a:pt x="0" y="26"/>
                      <a:pt x="7" y="34"/>
                      <a:pt x="17" y="34"/>
                    </a:cubicBezTo>
                    <a:cubicBezTo>
                      <a:pt x="26" y="34"/>
                      <a:pt x="34" y="26"/>
                      <a:pt x="34" y="17"/>
                    </a:cubicBezTo>
                    <a:cubicBezTo>
                      <a:pt x="34" y="7"/>
                      <a:pt x="26" y="0"/>
                      <a:pt x="17" y="0"/>
                    </a:cubicBezTo>
                    <a:close/>
                    <a:moveTo>
                      <a:pt x="17" y="31"/>
                    </a:moveTo>
                    <a:cubicBezTo>
                      <a:pt x="9" y="31"/>
                      <a:pt x="2" y="25"/>
                      <a:pt x="2" y="17"/>
                    </a:cubicBezTo>
                    <a:cubicBezTo>
                      <a:pt x="2" y="9"/>
                      <a:pt x="9" y="2"/>
                      <a:pt x="17" y="2"/>
                    </a:cubicBezTo>
                    <a:cubicBezTo>
                      <a:pt x="25" y="2"/>
                      <a:pt x="31" y="9"/>
                      <a:pt x="31" y="17"/>
                    </a:cubicBezTo>
                    <a:cubicBezTo>
                      <a:pt x="31" y="25"/>
                      <a:pt x="25" y="31"/>
                      <a:pt x="17" y="31"/>
                    </a:cubicBez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7"/>
              <p:cNvSpPr>
                <a:spLocks noEditPoints="1"/>
              </p:cNvSpPr>
              <p:nvPr/>
            </p:nvSpPr>
            <p:spPr bwMode="auto">
              <a:xfrm>
                <a:off x="10094913" y="3013940"/>
                <a:ext cx="293687" cy="282575"/>
              </a:xfrm>
              <a:custGeom>
                <a:avLst/>
                <a:gdLst>
                  <a:gd name="T0" fmla="*/ 13 w 26"/>
                  <a:gd name="T1" fmla="*/ 0 h 25"/>
                  <a:gd name="T2" fmla="*/ 0 w 26"/>
                  <a:gd name="T3" fmla="*/ 13 h 25"/>
                  <a:gd name="T4" fmla="*/ 13 w 26"/>
                  <a:gd name="T5" fmla="*/ 25 h 25"/>
                  <a:gd name="T6" fmla="*/ 26 w 26"/>
                  <a:gd name="T7" fmla="*/ 13 h 25"/>
                  <a:gd name="T8" fmla="*/ 13 w 26"/>
                  <a:gd name="T9" fmla="*/ 0 h 25"/>
                  <a:gd name="T10" fmla="*/ 21 w 26"/>
                  <a:gd name="T11" fmla="*/ 14 h 25"/>
                  <a:gd name="T12" fmla="*/ 12 w 26"/>
                  <a:gd name="T13" fmla="*/ 14 h 25"/>
                  <a:gd name="T14" fmla="*/ 12 w 26"/>
                  <a:gd name="T15" fmla="*/ 3 h 25"/>
                  <a:gd name="T16" fmla="*/ 14 w 26"/>
                  <a:gd name="T17" fmla="*/ 3 h 25"/>
                  <a:gd name="T18" fmla="*/ 14 w 26"/>
                  <a:gd name="T19" fmla="*/ 12 h 25"/>
                  <a:gd name="T20" fmla="*/ 21 w 26"/>
                  <a:gd name="T21" fmla="*/ 12 h 25"/>
                  <a:gd name="T22" fmla="*/ 21 w 26"/>
                  <a:gd name="T23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6" h="25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5"/>
                      <a:pt x="13" y="25"/>
                    </a:cubicBezTo>
                    <a:cubicBezTo>
                      <a:pt x="20" y="25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21" y="14"/>
                    </a:move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21" y="12"/>
                      <a:pt x="21" y="12"/>
                      <a:pt x="21" y="12"/>
                    </a:cubicBez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11560" y="3334925"/>
            <a:ext cx="2145531" cy="1095052"/>
            <a:chOff x="611560" y="3334925"/>
            <a:chExt cx="2145531" cy="1095052"/>
          </a:xfrm>
        </p:grpSpPr>
        <p:sp>
          <p:nvSpPr>
            <p:cNvPr id="38" name="文本框 50"/>
            <p:cNvSpPr txBox="1"/>
            <p:nvPr/>
          </p:nvSpPr>
          <p:spPr>
            <a:xfrm>
              <a:off x="611560" y="3334925"/>
              <a:ext cx="529633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01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39" name="文本框 51"/>
            <p:cNvSpPr txBox="1"/>
            <p:nvPr/>
          </p:nvSpPr>
          <p:spPr>
            <a:xfrm>
              <a:off x="611560" y="3764923"/>
              <a:ext cx="2145531" cy="66505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048449" y="590521"/>
            <a:ext cx="2165026" cy="1088220"/>
            <a:chOff x="4048449" y="590521"/>
            <a:chExt cx="2165026" cy="1088220"/>
          </a:xfrm>
        </p:grpSpPr>
        <p:sp>
          <p:nvSpPr>
            <p:cNvPr id="34" name="文本框 46"/>
            <p:cNvSpPr txBox="1"/>
            <p:nvPr/>
          </p:nvSpPr>
          <p:spPr>
            <a:xfrm>
              <a:off x="4048449" y="590521"/>
              <a:ext cx="537648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02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51" name="文本框 51"/>
            <p:cNvSpPr txBox="1"/>
            <p:nvPr/>
          </p:nvSpPr>
          <p:spPr>
            <a:xfrm>
              <a:off x="4067944" y="1013687"/>
              <a:ext cx="2145531" cy="66505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18125" y="1704743"/>
            <a:ext cx="2145531" cy="1117726"/>
            <a:chOff x="6518125" y="1704743"/>
            <a:chExt cx="2145531" cy="1117726"/>
          </a:xfrm>
        </p:grpSpPr>
        <p:sp>
          <p:nvSpPr>
            <p:cNvPr id="36" name="文本框 48"/>
            <p:cNvSpPr txBox="1"/>
            <p:nvPr/>
          </p:nvSpPr>
          <p:spPr>
            <a:xfrm>
              <a:off x="6518125" y="1704743"/>
              <a:ext cx="537648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04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6518125" y="2157415"/>
              <a:ext cx="2145531" cy="66505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102441" y="3626126"/>
            <a:ext cx="2152747" cy="1105864"/>
            <a:chOff x="5102441" y="3626126"/>
            <a:chExt cx="2152747" cy="1105864"/>
          </a:xfrm>
        </p:grpSpPr>
        <p:sp>
          <p:nvSpPr>
            <p:cNvPr id="40" name="文本框 52"/>
            <p:cNvSpPr txBox="1"/>
            <p:nvPr/>
          </p:nvSpPr>
          <p:spPr>
            <a:xfrm>
              <a:off x="5102441" y="3626126"/>
              <a:ext cx="548869" cy="53091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3000" b="1" dirty="0">
                  <a:solidFill>
                    <a:srgbClr val="605E5E"/>
                  </a:solidFill>
                  <a:latin typeface="+mj-lt"/>
                  <a:cs typeface="Aharoni" panose="02010803020104030203" pitchFamily="2" charset="-79"/>
                </a:rPr>
                <a:t>03</a:t>
              </a:r>
              <a:endParaRPr lang="zh-CN" altLang="en-US" sz="3000" b="1" dirty="0">
                <a:solidFill>
                  <a:srgbClr val="605E5E"/>
                </a:solidFill>
                <a:latin typeface="+mj-lt"/>
                <a:cs typeface="Aharoni" panose="02010803020104030203" pitchFamily="2" charset="-79"/>
              </a:endParaRPr>
            </a:p>
          </p:txBody>
        </p:sp>
        <p:sp>
          <p:nvSpPr>
            <p:cNvPr id="53" name="文本框 51"/>
            <p:cNvSpPr txBox="1"/>
            <p:nvPr/>
          </p:nvSpPr>
          <p:spPr>
            <a:xfrm>
              <a:off x="5109657" y="4066936"/>
              <a:ext cx="2145531" cy="66505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282650" y="1938819"/>
            <a:ext cx="274637" cy="511640"/>
            <a:chOff x="6369366" y="1913155"/>
            <a:chExt cx="274637" cy="511640"/>
          </a:xfrm>
        </p:grpSpPr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6369366" y="1913155"/>
              <a:ext cx="266500" cy="511640"/>
            </a:xfrm>
            <a:custGeom>
              <a:avLst/>
              <a:gdLst>
                <a:gd name="T0" fmla="*/ 0 w 262"/>
                <a:gd name="T1" fmla="*/ 503 h 503"/>
                <a:gd name="T2" fmla="*/ 0 w 262"/>
                <a:gd name="T3" fmla="*/ 262 h 503"/>
                <a:gd name="T4" fmla="*/ 262 w 262"/>
                <a:gd name="T5" fmla="*/ 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2" h="503">
                  <a:moveTo>
                    <a:pt x="0" y="503"/>
                  </a:moveTo>
                  <a:lnTo>
                    <a:pt x="0" y="262"/>
                  </a:lnTo>
                  <a:lnTo>
                    <a:pt x="262" y="0"/>
                  </a:lnTo>
                </a:path>
              </a:pathLst>
            </a:custGeom>
            <a:noFill/>
            <a:ln w="12700" cap="rnd">
              <a:solidFill>
                <a:srgbClr val="9C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6571784" y="1913155"/>
              <a:ext cx="72219" cy="65099"/>
            </a:xfrm>
            <a:custGeom>
              <a:avLst/>
              <a:gdLst>
                <a:gd name="T0" fmla="*/ 0 w 71"/>
                <a:gd name="T1" fmla="*/ 14 h 64"/>
                <a:gd name="T2" fmla="*/ 71 w 71"/>
                <a:gd name="T3" fmla="*/ 0 h 64"/>
                <a:gd name="T4" fmla="*/ 49 w 71"/>
                <a:gd name="T5" fmla="*/ 64 h 64"/>
                <a:gd name="T6" fmla="*/ 0 w 71"/>
                <a:gd name="T7" fmla="*/ 1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64">
                  <a:moveTo>
                    <a:pt x="0" y="14"/>
                  </a:moveTo>
                  <a:lnTo>
                    <a:pt x="71" y="0"/>
                  </a:lnTo>
                  <a:lnTo>
                    <a:pt x="49" y="6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9C9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588058" y="825447"/>
            <a:ext cx="439928" cy="677948"/>
            <a:chOff x="3533387" y="799783"/>
            <a:chExt cx="439928" cy="677948"/>
          </a:xfrm>
        </p:grpSpPr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533387" y="835893"/>
              <a:ext cx="403819" cy="641838"/>
            </a:xfrm>
            <a:custGeom>
              <a:avLst/>
              <a:gdLst>
                <a:gd name="T0" fmla="*/ 0 w 397"/>
                <a:gd name="T1" fmla="*/ 631 h 631"/>
                <a:gd name="T2" fmla="*/ 0 w 397"/>
                <a:gd name="T3" fmla="*/ 390 h 631"/>
                <a:gd name="T4" fmla="*/ 397 w 397"/>
                <a:gd name="T5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7" h="631">
                  <a:moveTo>
                    <a:pt x="0" y="631"/>
                  </a:moveTo>
                  <a:lnTo>
                    <a:pt x="0" y="390"/>
                  </a:lnTo>
                  <a:lnTo>
                    <a:pt x="397" y="0"/>
                  </a:lnTo>
                </a:path>
              </a:pathLst>
            </a:custGeom>
            <a:noFill/>
            <a:ln w="12700" cap="rnd">
              <a:solidFill>
                <a:srgbClr val="9C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3901096" y="799783"/>
              <a:ext cx="72219" cy="72220"/>
            </a:xfrm>
            <a:custGeom>
              <a:avLst/>
              <a:gdLst>
                <a:gd name="T0" fmla="*/ 0 w 71"/>
                <a:gd name="T1" fmla="*/ 21 h 71"/>
                <a:gd name="T2" fmla="*/ 71 w 71"/>
                <a:gd name="T3" fmla="*/ 0 h 71"/>
                <a:gd name="T4" fmla="*/ 50 w 71"/>
                <a:gd name="T5" fmla="*/ 71 h 71"/>
                <a:gd name="T6" fmla="*/ 0 w 71"/>
                <a:gd name="T7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71">
                  <a:moveTo>
                    <a:pt x="0" y="21"/>
                  </a:moveTo>
                  <a:lnTo>
                    <a:pt x="71" y="0"/>
                  </a:lnTo>
                  <a:lnTo>
                    <a:pt x="50" y="7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9C9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 flipH="1">
            <a:off x="1543177" y="2938790"/>
            <a:ext cx="332781" cy="651424"/>
            <a:chOff x="2315828" y="3517803"/>
            <a:chExt cx="411223" cy="651424"/>
          </a:xfrm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315828" y="3517803"/>
              <a:ext cx="396699" cy="647942"/>
            </a:xfrm>
            <a:custGeom>
              <a:avLst/>
              <a:gdLst>
                <a:gd name="T0" fmla="*/ 0 w 390"/>
                <a:gd name="T1" fmla="*/ 0 h 637"/>
                <a:gd name="T2" fmla="*/ 0 w 390"/>
                <a:gd name="T3" fmla="*/ 241 h 637"/>
                <a:gd name="T4" fmla="*/ 390 w 390"/>
                <a:gd name="T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0" h="637">
                  <a:moveTo>
                    <a:pt x="0" y="0"/>
                  </a:moveTo>
                  <a:lnTo>
                    <a:pt x="0" y="241"/>
                  </a:lnTo>
                  <a:lnTo>
                    <a:pt x="390" y="637"/>
                  </a:lnTo>
                </a:path>
              </a:pathLst>
            </a:custGeom>
            <a:noFill/>
            <a:ln w="12700" cap="rnd">
              <a:solidFill>
                <a:srgbClr val="9C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2654832" y="4098025"/>
              <a:ext cx="72219" cy="71202"/>
            </a:xfrm>
            <a:custGeom>
              <a:avLst/>
              <a:gdLst>
                <a:gd name="T0" fmla="*/ 0 w 71"/>
                <a:gd name="T1" fmla="*/ 49 h 70"/>
                <a:gd name="T2" fmla="*/ 50 w 71"/>
                <a:gd name="T3" fmla="*/ 0 h 70"/>
                <a:gd name="T4" fmla="*/ 71 w 71"/>
                <a:gd name="T5" fmla="*/ 70 h 70"/>
                <a:gd name="T6" fmla="*/ 0 w 71"/>
                <a:gd name="T7" fmla="*/ 4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70">
                  <a:moveTo>
                    <a:pt x="0" y="49"/>
                  </a:moveTo>
                  <a:lnTo>
                    <a:pt x="50" y="0"/>
                  </a:lnTo>
                  <a:lnTo>
                    <a:pt x="71" y="7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9C9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812664" y="3641177"/>
            <a:ext cx="280740" cy="286847"/>
            <a:chOff x="4384764" y="3954953"/>
            <a:chExt cx="280740" cy="534018"/>
          </a:xfrm>
        </p:grpSpPr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384764" y="3954953"/>
              <a:ext cx="266500" cy="511640"/>
            </a:xfrm>
            <a:custGeom>
              <a:avLst/>
              <a:gdLst>
                <a:gd name="T0" fmla="*/ 0 w 262"/>
                <a:gd name="T1" fmla="*/ 0 h 503"/>
                <a:gd name="T2" fmla="*/ 0 w 262"/>
                <a:gd name="T3" fmla="*/ 241 h 503"/>
                <a:gd name="T4" fmla="*/ 262 w 262"/>
                <a:gd name="T5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2" h="503">
                  <a:moveTo>
                    <a:pt x="0" y="0"/>
                  </a:moveTo>
                  <a:lnTo>
                    <a:pt x="0" y="241"/>
                  </a:lnTo>
                  <a:lnTo>
                    <a:pt x="262" y="503"/>
                  </a:lnTo>
                </a:path>
              </a:pathLst>
            </a:custGeom>
            <a:noFill/>
            <a:ln w="12700" cap="rnd">
              <a:solidFill>
                <a:srgbClr val="9C96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4593285" y="4416751"/>
              <a:ext cx="72219" cy="72220"/>
            </a:xfrm>
            <a:custGeom>
              <a:avLst/>
              <a:gdLst>
                <a:gd name="T0" fmla="*/ 0 w 71"/>
                <a:gd name="T1" fmla="*/ 49 h 71"/>
                <a:gd name="T2" fmla="*/ 50 w 71"/>
                <a:gd name="T3" fmla="*/ 0 h 71"/>
                <a:gd name="T4" fmla="*/ 71 w 71"/>
                <a:gd name="T5" fmla="*/ 71 h 71"/>
                <a:gd name="T6" fmla="*/ 0 w 71"/>
                <a:gd name="T7" fmla="*/ 4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71">
                  <a:moveTo>
                    <a:pt x="0" y="49"/>
                  </a:moveTo>
                  <a:lnTo>
                    <a:pt x="50" y="0"/>
                  </a:lnTo>
                  <a:lnTo>
                    <a:pt x="71" y="71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9C96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935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应对措施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226147" y="874768"/>
            <a:ext cx="971536" cy="979427"/>
            <a:chOff x="2226147" y="992752"/>
            <a:chExt cx="971536" cy="979427"/>
          </a:xfrm>
        </p:grpSpPr>
        <p:sp>
          <p:nvSpPr>
            <p:cNvPr id="6" name="Freeform 132"/>
            <p:cNvSpPr>
              <a:spLocks/>
            </p:cNvSpPr>
            <p:nvPr/>
          </p:nvSpPr>
          <p:spPr bwMode="auto">
            <a:xfrm>
              <a:off x="2668255" y="992752"/>
              <a:ext cx="529428" cy="979427"/>
            </a:xfrm>
            <a:custGeom>
              <a:avLst/>
              <a:gdLst>
                <a:gd name="T0" fmla="*/ 0 w 673"/>
                <a:gd name="T1" fmla="*/ 1153 h 1153"/>
                <a:gd name="T2" fmla="*/ 0 w 673"/>
                <a:gd name="T3" fmla="*/ 0 h 1153"/>
                <a:gd name="T4" fmla="*/ 673 w 673"/>
                <a:gd name="T5" fmla="*/ 761 h 1153"/>
                <a:gd name="T6" fmla="*/ 0 w 673"/>
                <a:gd name="T7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3" h="1153">
                  <a:moveTo>
                    <a:pt x="0" y="1153"/>
                  </a:moveTo>
                  <a:lnTo>
                    <a:pt x="0" y="0"/>
                  </a:lnTo>
                  <a:lnTo>
                    <a:pt x="673" y="761"/>
                  </a:lnTo>
                  <a:lnTo>
                    <a:pt x="0" y="1153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33"/>
            <p:cNvSpPr>
              <a:spLocks/>
            </p:cNvSpPr>
            <p:nvPr/>
          </p:nvSpPr>
          <p:spPr bwMode="auto">
            <a:xfrm>
              <a:off x="2226147" y="992752"/>
              <a:ext cx="442108" cy="979427"/>
            </a:xfrm>
            <a:custGeom>
              <a:avLst/>
              <a:gdLst>
                <a:gd name="T0" fmla="*/ 562 w 562"/>
                <a:gd name="T1" fmla="*/ 0 h 1153"/>
                <a:gd name="T2" fmla="*/ 0 w 562"/>
                <a:gd name="T3" fmla="*/ 777 h 1153"/>
                <a:gd name="T4" fmla="*/ 562 w 562"/>
                <a:gd name="T5" fmla="*/ 1153 h 1153"/>
                <a:gd name="T6" fmla="*/ 562 w 562"/>
                <a:gd name="T7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2" h="1153">
                  <a:moveTo>
                    <a:pt x="562" y="0"/>
                  </a:moveTo>
                  <a:lnTo>
                    <a:pt x="0" y="777"/>
                  </a:lnTo>
                  <a:lnTo>
                    <a:pt x="562" y="1153"/>
                  </a:lnTo>
                  <a:lnTo>
                    <a:pt x="562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416667" y="2447641"/>
            <a:ext cx="2747830" cy="1322610"/>
            <a:chOff x="1416667" y="2418145"/>
            <a:chExt cx="2747830" cy="1322610"/>
          </a:xfrm>
          <a:solidFill>
            <a:srgbClr val="5DBAFF"/>
          </a:solidFill>
        </p:grpSpPr>
        <p:sp>
          <p:nvSpPr>
            <p:cNvPr id="8" name="Freeform 134"/>
            <p:cNvSpPr>
              <a:spLocks/>
            </p:cNvSpPr>
            <p:nvPr/>
          </p:nvSpPr>
          <p:spPr bwMode="auto">
            <a:xfrm>
              <a:off x="1416667" y="2448726"/>
              <a:ext cx="1242148" cy="1292029"/>
            </a:xfrm>
            <a:custGeom>
              <a:avLst/>
              <a:gdLst>
                <a:gd name="T0" fmla="*/ 340 w 1579"/>
                <a:gd name="T1" fmla="*/ 0 h 1521"/>
                <a:gd name="T2" fmla="*/ 0 w 1579"/>
                <a:gd name="T3" fmla="*/ 466 h 1521"/>
                <a:gd name="T4" fmla="*/ 1579 w 1579"/>
                <a:gd name="T5" fmla="*/ 1521 h 1521"/>
                <a:gd name="T6" fmla="*/ 1579 w 1579"/>
                <a:gd name="T7" fmla="*/ 829 h 1521"/>
                <a:gd name="T8" fmla="*/ 340 w 1579"/>
                <a:gd name="T9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9" h="1521">
                  <a:moveTo>
                    <a:pt x="340" y="0"/>
                  </a:moveTo>
                  <a:lnTo>
                    <a:pt x="0" y="466"/>
                  </a:lnTo>
                  <a:lnTo>
                    <a:pt x="1579" y="1521"/>
                  </a:lnTo>
                  <a:lnTo>
                    <a:pt x="1579" y="829"/>
                  </a:lnTo>
                  <a:lnTo>
                    <a:pt x="34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35"/>
            <p:cNvSpPr>
              <a:spLocks/>
            </p:cNvSpPr>
            <p:nvPr/>
          </p:nvSpPr>
          <p:spPr bwMode="auto">
            <a:xfrm>
              <a:off x="2658815" y="2418145"/>
              <a:ext cx="1505682" cy="1322609"/>
            </a:xfrm>
            <a:custGeom>
              <a:avLst/>
              <a:gdLst>
                <a:gd name="T0" fmla="*/ 0 w 1914"/>
                <a:gd name="T1" fmla="*/ 865 h 1557"/>
                <a:gd name="T2" fmla="*/ 0 w 1914"/>
                <a:gd name="T3" fmla="*/ 1557 h 1557"/>
                <a:gd name="T4" fmla="*/ 1914 w 1914"/>
                <a:gd name="T5" fmla="*/ 478 h 1557"/>
                <a:gd name="T6" fmla="*/ 1486 w 1914"/>
                <a:gd name="T7" fmla="*/ 0 h 1557"/>
                <a:gd name="T8" fmla="*/ 0 w 1914"/>
                <a:gd name="T9" fmla="*/ 865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4" h="1557">
                  <a:moveTo>
                    <a:pt x="0" y="865"/>
                  </a:moveTo>
                  <a:lnTo>
                    <a:pt x="0" y="1557"/>
                  </a:lnTo>
                  <a:lnTo>
                    <a:pt x="1914" y="478"/>
                  </a:lnTo>
                  <a:lnTo>
                    <a:pt x="1486" y="0"/>
                  </a:lnTo>
                  <a:lnTo>
                    <a:pt x="0" y="8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747068" y="1995710"/>
            <a:ext cx="2022522" cy="977729"/>
            <a:chOff x="1747068" y="2035038"/>
            <a:chExt cx="2022522" cy="977729"/>
          </a:xfrm>
          <a:solidFill>
            <a:srgbClr val="66CEF6"/>
          </a:solidFill>
        </p:grpSpPr>
        <p:sp>
          <p:nvSpPr>
            <p:cNvPr id="10" name="Freeform 136"/>
            <p:cNvSpPr>
              <a:spLocks/>
            </p:cNvSpPr>
            <p:nvPr/>
          </p:nvSpPr>
          <p:spPr bwMode="auto">
            <a:xfrm>
              <a:off x="1747068" y="2058823"/>
              <a:ext cx="919932" cy="953944"/>
            </a:xfrm>
            <a:custGeom>
              <a:avLst/>
              <a:gdLst>
                <a:gd name="T0" fmla="*/ 254 w 1163"/>
                <a:gd name="T1" fmla="*/ 0 h 1123"/>
                <a:gd name="T2" fmla="*/ 0 w 1163"/>
                <a:gd name="T3" fmla="*/ 347 h 1123"/>
                <a:gd name="T4" fmla="*/ 1163 w 1163"/>
                <a:gd name="T5" fmla="*/ 1123 h 1123"/>
                <a:gd name="T6" fmla="*/ 1163 w 1163"/>
                <a:gd name="T7" fmla="*/ 609 h 1123"/>
                <a:gd name="T8" fmla="*/ 254 w 1163"/>
                <a:gd name="T9" fmla="*/ 0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3" h="1123">
                  <a:moveTo>
                    <a:pt x="254" y="0"/>
                  </a:moveTo>
                  <a:lnTo>
                    <a:pt x="0" y="347"/>
                  </a:lnTo>
                  <a:lnTo>
                    <a:pt x="1163" y="1123"/>
                  </a:lnTo>
                  <a:lnTo>
                    <a:pt x="1163" y="609"/>
                  </a:lnTo>
                  <a:lnTo>
                    <a:pt x="254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7"/>
            <p:cNvSpPr>
              <a:spLocks/>
            </p:cNvSpPr>
            <p:nvPr/>
          </p:nvSpPr>
          <p:spPr bwMode="auto">
            <a:xfrm>
              <a:off x="2665108" y="2035038"/>
              <a:ext cx="1104482" cy="974331"/>
            </a:xfrm>
            <a:custGeom>
              <a:avLst/>
              <a:gdLst>
                <a:gd name="T0" fmla="*/ 0 w 1404"/>
                <a:gd name="T1" fmla="*/ 633 h 1147"/>
                <a:gd name="T2" fmla="*/ 0 w 1404"/>
                <a:gd name="T3" fmla="*/ 1147 h 1147"/>
                <a:gd name="T4" fmla="*/ 1404 w 1404"/>
                <a:gd name="T5" fmla="*/ 357 h 1147"/>
                <a:gd name="T6" fmla="*/ 1083 w 1404"/>
                <a:gd name="T7" fmla="*/ 0 h 1147"/>
                <a:gd name="T8" fmla="*/ 0 w 1404"/>
                <a:gd name="T9" fmla="*/ 633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4" h="1147">
                  <a:moveTo>
                    <a:pt x="0" y="633"/>
                  </a:moveTo>
                  <a:lnTo>
                    <a:pt x="0" y="1147"/>
                  </a:lnTo>
                  <a:lnTo>
                    <a:pt x="1404" y="357"/>
                  </a:lnTo>
                  <a:lnTo>
                    <a:pt x="1083" y="0"/>
                  </a:lnTo>
                  <a:lnTo>
                    <a:pt x="0" y="6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014534" y="1652275"/>
            <a:ext cx="1434883" cy="692310"/>
            <a:chOff x="2014534" y="1730931"/>
            <a:chExt cx="1434883" cy="692310"/>
          </a:xfrm>
          <a:solidFill>
            <a:srgbClr val="5DBAFF"/>
          </a:solidFill>
        </p:grpSpPr>
        <p:sp>
          <p:nvSpPr>
            <p:cNvPr id="12" name="Freeform 138"/>
            <p:cNvSpPr>
              <a:spLocks/>
            </p:cNvSpPr>
            <p:nvPr/>
          </p:nvSpPr>
          <p:spPr bwMode="auto">
            <a:xfrm>
              <a:off x="2014534" y="1744522"/>
              <a:ext cx="652148" cy="678719"/>
            </a:xfrm>
            <a:custGeom>
              <a:avLst/>
              <a:gdLst>
                <a:gd name="T0" fmla="*/ 183 w 829"/>
                <a:gd name="T1" fmla="*/ 0 h 799"/>
                <a:gd name="T2" fmla="*/ 0 w 829"/>
                <a:gd name="T3" fmla="*/ 248 h 799"/>
                <a:gd name="T4" fmla="*/ 829 w 829"/>
                <a:gd name="T5" fmla="*/ 799 h 799"/>
                <a:gd name="T6" fmla="*/ 829 w 829"/>
                <a:gd name="T7" fmla="*/ 432 h 799"/>
                <a:gd name="T8" fmla="*/ 183 w 829"/>
                <a:gd name="T9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9" h="799">
                  <a:moveTo>
                    <a:pt x="183" y="0"/>
                  </a:moveTo>
                  <a:lnTo>
                    <a:pt x="0" y="248"/>
                  </a:lnTo>
                  <a:lnTo>
                    <a:pt x="829" y="799"/>
                  </a:lnTo>
                  <a:lnTo>
                    <a:pt x="829" y="432"/>
                  </a:lnTo>
                  <a:lnTo>
                    <a:pt x="18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9"/>
            <p:cNvSpPr>
              <a:spLocks/>
            </p:cNvSpPr>
            <p:nvPr/>
          </p:nvSpPr>
          <p:spPr bwMode="auto">
            <a:xfrm>
              <a:off x="2666682" y="1730931"/>
              <a:ext cx="782735" cy="692310"/>
            </a:xfrm>
            <a:custGeom>
              <a:avLst/>
              <a:gdLst>
                <a:gd name="T0" fmla="*/ 0 w 995"/>
                <a:gd name="T1" fmla="*/ 448 h 815"/>
                <a:gd name="T2" fmla="*/ 0 w 995"/>
                <a:gd name="T3" fmla="*/ 815 h 815"/>
                <a:gd name="T4" fmla="*/ 995 w 995"/>
                <a:gd name="T5" fmla="*/ 256 h 815"/>
                <a:gd name="T6" fmla="*/ 767 w 995"/>
                <a:gd name="T7" fmla="*/ 0 h 815"/>
                <a:gd name="T8" fmla="*/ 0 w 995"/>
                <a:gd name="T9" fmla="*/ 448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5" h="815">
                  <a:moveTo>
                    <a:pt x="0" y="448"/>
                  </a:moveTo>
                  <a:lnTo>
                    <a:pt x="0" y="815"/>
                  </a:lnTo>
                  <a:lnTo>
                    <a:pt x="995" y="256"/>
                  </a:lnTo>
                  <a:lnTo>
                    <a:pt x="767" y="0"/>
                  </a:lnTo>
                  <a:lnTo>
                    <a:pt x="0" y="4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998946" y="2983054"/>
            <a:ext cx="3671378" cy="1744790"/>
            <a:chOff x="998946" y="2914230"/>
            <a:chExt cx="3671378" cy="1744790"/>
          </a:xfrm>
          <a:solidFill>
            <a:srgbClr val="008FCA"/>
          </a:solidFill>
        </p:grpSpPr>
        <p:sp>
          <p:nvSpPr>
            <p:cNvPr id="14" name="Freeform 140"/>
            <p:cNvSpPr>
              <a:spLocks/>
            </p:cNvSpPr>
            <p:nvPr/>
          </p:nvSpPr>
          <p:spPr bwMode="auto">
            <a:xfrm>
              <a:off x="998946" y="2951606"/>
              <a:ext cx="1663015" cy="1707414"/>
            </a:xfrm>
            <a:custGeom>
              <a:avLst/>
              <a:gdLst>
                <a:gd name="T0" fmla="*/ 437 w 2114"/>
                <a:gd name="T1" fmla="*/ 0 h 2010"/>
                <a:gd name="T2" fmla="*/ 0 w 2114"/>
                <a:gd name="T3" fmla="*/ 599 h 2010"/>
                <a:gd name="T4" fmla="*/ 2114 w 2114"/>
                <a:gd name="T5" fmla="*/ 2010 h 2010"/>
                <a:gd name="T6" fmla="*/ 2114 w 2114"/>
                <a:gd name="T7" fmla="*/ 1125 h 2010"/>
                <a:gd name="T8" fmla="*/ 437 w 2114"/>
                <a:gd name="T9" fmla="*/ 0 h 2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4" h="2010">
                  <a:moveTo>
                    <a:pt x="437" y="0"/>
                  </a:moveTo>
                  <a:lnTo>
                    <a:pt x="0" y="599"/>
                  </a:lnTo>
                  <a:lnTo>
                    <a:pt x="2114" y="2010"/>
                  </a:lnTo>
                  <a:lnTo>
                    <a:pt x="2114" y="1125"/>
                  </a:lnTo>
                  <a:lnTo>
                    <a:pt x="43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1"/>
            <p:cNvSpPr>
              <a:spLocks/>
            </p:cNvSpPr>
            <p:nvPr/>
          </p:nvSpPr>
          <p:spPr bwMode="auto">
            <a:xfrm>
              <a:off x="2661961" y="2914230"/>
              <a:ext cx="2008363" cy="1744790"/>
            </a:xfrm>
            <a:custGeom>
              <a:avLst/>
              <a:gdLst>
                <a:gd name="T0" fmla="*/ 0 w 2553"/>
                <a:gd name="T1" fmla="*/ 1169 h 2054"/>
                <a:gd name="T2" fmla="*/ 0 w 2553"/>
                <a:gd name="T3" fmla="*/ 2054 h 2054"/>
                <a:gd name="T4" fmla="*/ 2553 w 2553"/>
                <a:gd name="T5" fmla="*/ 617 h 2054"/>
                <a:gd name="T6" fmla="*/ 2004 w 2553"/>
                <a:gd name="T7" fmla="*/ 0 h 2054"/>
                <a:gd name="T8" fmla="*/ 0 w 2553"/>
                <a:gd name="T9" fmla="*/ 1169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3" h="2054">
                  <a:moveTo>
                    <a:pt x="0" y="1169"/>
                  </a:moveTo>
                  <a:lnTo>
                    <a:pt x="0" y="2054"/>
                  </a:lnTo>
                  <a:lnTo>
                    <a:pt x="2553" y="617"/>
                  </a:lnTo>
                  <a:lnTo>
                    <a:pt x="2004" y="0"/>
                  </a:lnTo>
                  <a:lnTo>
                    <a:pt x="0" y="116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265569" y="2439526"/>
            <a:ext cx="473999" cy="400946"/>
            <a:chOff x="9543502" y="2688540"/>
            <a:chExt cx="631998" cy="534594"/>
          </a:xfrm>
        </p:grpSpPr>
        <p:sp>
          <p:nvSpPr>
            <p:cNvPr id="18" name="Freeform 248"/>
            <p:cNvSpPr>
              <a:spLocks/>
            </p:cNvSpPr>
            <p:nvPr/>
          </p:nvSpPr>
          <p:spPr bwMode="auto">
            <a:xfrm>
              <a:off x="9543502" y="2774619"/>
              <a:ext cx="419067" cy="283153"/>
            </a:xfrm>
            <a:custGeom>
              <a:avLst/>
              <a:gdLst>
                <a:gd name="T0" fmla="*/ 370 w 370"/>
                <a:gd name="T1" fmla="*/ 0 h 250"/>
                <a:gd name="T2" fmla="*/ 0 w 370"/>
                <a:gd name="T3" fmla="*/ 54 h 250"/>
                <a:gd name="T4" fmla="*/ 36 w 370"/>
                <a:gd name="T5" fmla="*/ 250 h 250"/>
                <a:gd name="T6" fmla="*/ 282 w 370"/>
                <a:gd name="T7" fmla="*/ 250 h 250"/>
                <a:gd name="T8" fmla="*/ 370 w 370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250">
                  <a:moveTo>
                    <a:pt x="370" y="0"/>
                  </a:moveTo>
                  <a:lnTo>
                    <a:pt x="0" y="54"/>
                  </a:lnTo>
                  <a:lnTo>
                    <a:pt x="36" y="250"/>
                  </a:lnTo>
                  <a:lnTo>
                    <a:pt x="282" y="250"/>
                  </a:lnTo>
                  <a:lnTo>
                    <a:pt x="37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49"/>
            <p:cNvSpPr>
              <a:spLocks/>
            </p:cNvSpPr>
            <p:nvPr/>
          </p:nvSpPr>
          <p:spPr bwMode="auto">
            <a:xfrm>
              <a:off x="9591072" y="2688540"/>
              <a:ext cx="584428" cy="432658"/>
            </a:xfrm>
            <a:custGeom>
              <a:avLst/>
              <a:gdLst>
                <a:gd name="T0" fmla="*/ 250 w 258"/>
                <a:gd name="T1" fmla="*/ 0 h 191"/>
                <a:gd name="T2" fmla="*/ 200 w 258"/>
                <a:gd name="T3" fmla="*/ 0 h 191"/>
                <a:gd name="T4" fmla="*/ 200 w 258"/>
                <a:gd name="T5" fmla="*/ 0 h 191"/>
                <a:gd name="T6" fmla="*/ 198 w 258"/>
                <a:gd name="T7" fmla="*/ 1 h 191"/>
                <a:gd name="T8" fmla="*/ 197 w 258"/>
                <a:gd name="T9" fmla="*/ 1 h 191"/>
                <a:gd name="T10" fmla="*/ 195 w 258"/>
                <a:gd name="T11" fmla="*/ 2 h 191"/>
                <a:gd name="T12" fmla="*/ 194 w 258"/>
                <a:gd name="T13" fmla="*/ 3 h 191"/>
                <a:gd name="T14" fmla="*/ 193 w 258"/>
                <a:gd name="T15" fmla="*/ 4 h 191"/>
                <a:gd name="T16" fmla="*/ 193 w 258"/>
                <a:gd name="T17" fmla="*/ 5 h 191"/>
                <a:gd name="T18" fmla="*/ 192 w 258"/>
                <a:gd name="T19" fmla="*/ 5 h 191"/>
                <a:gd name="T20" fmla="*/ 130 w 258"/>
                <a:gd name="T21" fmla="*/ 175 h 191"/>
                <a:gd name="T22" fmla="*/ 7 w 258"/>
                <a:gd name="T23" fmla="*/ 175 h 191"/>
                <a:gd name="T24" fmla="*/ 0 w 258"/>
                <a:gd name="T25" fmla="*/ 183 h 191"/>
                <a:gd name="T26" fmla="*/ 7 w 258"/>
                <a:gd name="T27" fmla="*/ 191 h 191"/>
                <a:gd name="T28" fmla="*/ 135 w 258"/>
                <a:gd name="T29" fmla="*/ 191 h 191"/>
                <a:gd name="T30" fmla="*/ 138 w 258"/>
                <a:gd name="T31" fmla="*/ 190 h 191"/>
                <a:gd name="T32" fmla="*/ 139 w 258"/>
                <a:gd name="T33" fmla="*/ 190 h 191"/>
                <a:gd name="T34" fmla="*/ 140 w 258"/>
                <a:gd name="T35" fmla="*/ 189 h 191"/>
                <a:gd name="T36" fmla="*/ 141 w 258"/>
                <a:gd name="T37" fmla="*/ 188 h 191"/>
                <a:gd name="T38" fmla="*/ 142 w 258"/>
                <a:gd name="T39" fmla="*/ 187 h 191"/>
                <a:gd name="T40" fmla="*/ 143 w 258"/>
                <a:gd name="T41" fmla="*/ 186 h 191"/>
                <a:gd name="T42" fmla="*/ 143 w 258"/>
                <a:gd name="T43" fmla="*/ 186 h 191"/>
                <a:gd name="T44" fmla="*/ 205 w 258"/>
                <a:gd name="T45" fmla="*/ 16 h 191"/>
                <a:gd name="T46" fmla="*/ 250 w 258"/>
                <a:gd name="T47" fmla="*/ 16 h 191"/>
                <a:gd name="T48" fmla="*/ 258 w 258"/>
                <a:gd name="T49" fmla="*/ 8 h 191"/>
                <a:gd name="T50" fmla="*/ 250 w 258"/>
                <a:gd name="T51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8" h="191">
                  <a:moveTo>
                    <a:pt x="250" y="0"/>
                  </a:moveTo>
                  <a:cubicBezTo>
                    <a:pt x="200" y="0"/>
                    <a:pt x="200" y="0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2"/>
                    <a:pt x="195" y="2"/>
                  </a:cubicBezTo>
                  <a:cubicBezTo>
                    <a:pt x="195" y="2"/>
                    <a:pt x="195" y="2"/>
                    <a:pt x="194" y="3"/>
                  </a:cubicBezTo>
                  <a:cubicBezTo>
                    <a:pt x="194" y="3"/>
                    <a:pt x="194" y="3"/>
                    <a:pt x="193" y="4"/>
                  </a:cubicBezTo>
                  <a:cubicBezTo>
                    <a:pt x="193" y="4"/>
                    <a:pt x="193" y="5"/>
                    <a:pt x="193" y="5"/>
                  </a:cubicBezTo>
                  <a:cubicBezTo>
                    <a:pt x="193" y="5"/>
                    <a:pt x="193" y="5"/>
                    <a:pt x="192" y="5"/>
                  </a:cubicBezTo>
                  <a:cubicBezTo>
                    <a:pt x="130" y="175"/>
                    <a:pt x="130" y="175"/>
                    <a:pt x="130" y="175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3" y="175"/>
                    <a:pt x="0" y="179"/>
                    <a:pt x="0" y="183"/>
                  </a:cubicBezTo>
                  <a:cubicBezTo>
                    <a:pt x="0" y="188"/>
                    <a:pt x="3" y="191"/>
                    <a:pt x="7" y="191"/>
                  </a:cubicBezTo>
                  <a:cubicBezTo>
                    <a:pt x="135" y="191"/>
                    <a:pt x="135" y="191"/>
                    <a:pt x="135" y="191"/>
                  </a:cubicBezTo>
                  <a:cubicBezTo>
                    <a:pt x="136" y="191"/>
                    <a:pt x="137" y="191"/>
                    <a:pt x="138" y="190"/>
                  </a:cubicBezTo>
                  <a:cubicBezTo>
                    <a:pt x="138" y="190"/>
                    <a:pt x="139" y="190"/>
                    <a:pt x="139" y="190"/>
                  </a:cubicBezTo>
                  <a:cubicBezTo>
                    <a:pt x="139" y="190"/>
                    <a:pt x="140" y="189"/>
                    <a:pt x="140" y="189"/>
                  </a:cubicBezTo>
                  <a:cubicBezTo>
                    <a:pt x="141" y="189"/>
                    <a:pt x="141" y="189"/>
                    <a:pt x="141" y="188"/>
                  </a:cubicBezTo>
                  <a:cubicBezTo>
                    <a:pt x="141" y="188"/>
                    <a:pt x="142" y="187"/>
                    <a:pt x="142" y="187"/>
                  </a:cubicBezTo>
                  <a:cubicBezTo>
                    <a:pt x="142" y="186"/>
                    <a:pt x="142" y="186"/>
                    <a:pt x="143" y="186"/>
                  </a:cubicBezTo>
                  <a:cubicBezTo>
                    <a:pt x="143" y="186"/>
                    <a:pt x="143" y="186"/>
                    <a:pt x="143" y="186"/>
                  </a:cubicBezTo>
                  <a:cubicBezTo>
                    <a:pt x="205" y="16"/>
                    <a:pt x="205" y="16"/>
                    <a:pt x="205" y="16"/>
                  </a:cubicBezTo>
                  <a:cubicBezTo>
                    <a:pt x="250" y="16"/>
                    <a:pt x="250" y="16"/>
                    <a:pt x="250" y="16"/>
                  </a:cubicBezTo>
                  <a:cubicBezTo>
                    <a:pt x="254" y="16"/>
                    <a:pt x="258" y="12"/>
                    <a:pt x="258" y="8"/>
                  </a:cubicBezTo>
                  <a:cubicBezTo>
                    <a:pt x="258" y="4"/>
                    <a:pt x="254" y="0"/>
                    <a:pt x="250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250"/>
            <p:cNvSpPr>
              <a:spLocks noChangeArrowheads="1"/>
            </p:cNvSpPr>
            <p:nvPr/>
          </p:nvSpPr>
          <p:spPr bwMode="auto">
            <a:xfrm>
              <a:off x="9611459" y="3143851"/>
              <a:ext cx="79283" cy="7928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51"/>
            <p:cNvSpPr>
              <a:spLocks noChangeArrowheads="1"/>
            </p:cNvSpPr>
            <p:nvPr/>
          </p:nvSpPr>
          <p:spPr bwMode="auto">
            <a:xfrm>
              <a:off x="9822125" y="3143851"/>
              <a:ext cx="79283" cy="7928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Freeform 252"/>
          <p:cNvSpPr>
            <a:spLocks/>
          </p:cNvSpPr>
          <p:nvPr/>
        </p:nvSpPr>
        <p:spPr bwMode="auto">
          <a:xfrm>
            <a:off x="3066982" y="794354"/>
            <a:ext cx="358472" cy="337236"/>
          </a:xfrm>
          <a:custGeom>
            <a:avLst/>
            <a:gdLst>
              <a:gd name="T0" fmla="*/ 4 w 211"/>
              <a:gd name="T1" fmla="*/ 198 h 198"/>
              <a:gd name="T2" fmla="*/ 7 w 211"/>
              <a:gd name="T3" fmla="*/ 150 h 198"/>
              <a:gd name="T4" fmla="*/ 39 w 211"/>
              <a:gd name="T5" fmla="*/ 126 h 198"/>
              <a:gd name="T6" fmla="*/ 74 w 211"/>
              <a:gd name="T7" fmla="*/ 112 h 198"/>
              <a:gd name="T8" fmla="*/ 84 w 211"/>
              <a:gd name="T9" fmla="*/ 105 h 198"/>
              <a:gd name="T10" fmla="*/ 73 w 211"/>
              <a:gd name="T11" fmla="*/ 72 h 198"/>
              <a:gd name="T12" fmla="*/ 69 w 211"/>
              <a:gd name="T13" fmla="*/ 67 h 198"/>
              <a:gd name="T14" fmla="*/ 69 w 211"/>
              <a:gd name="T15" fmla="*/ 47 h 198"/>
              <a:gd name="T16" fmla="*/ 71 w 211"/>
              <a:gd name="T17" fmla="*/ 43 h 198"/>
              <a:gd name="T18" fmla="*/ 82 w 211"/>
              <a:gd name="T19" fmla="*/ 13 h 198"/>
              <a:gd name="T20" fmla="*/ 76 w 211"/>
              <a:gd name="T21" fmla="*/ 6 h 198"/>
              <a:gd name="T22" fmla="*/ 88 w 211"/>
              <a:gd name="T23" fmla="*/ 7 h 198"/>
              <a:gd name="T24" fmla="*/ 89 w 211"/>
              <a:gd name="T25" fmla="*/ 0 h 198"/>
              <a:gd name="T26" fmla="*/ 95 w 211"/>
              <a:gd name="T27" fmla="*/ 5 h 198"/>
              <a:gd name="T28" fmla="*/ 119 w 211"/>
              <a:gd name="T29" fmla="*/ 3 h 198"/>
              <a:gd name="T30" fmla="*/ 136 w 211"/>
              <a:gd name="T31" fmla="*/ 10 h 198"/>
              <a:gd name="T32" fmla="*/ 148 w 211"/>
              <a:gd name="T33" fmla="*/ 26 h 198"/>
              <a:gd name="T34" fmla="*/ 150 w 211"/>
              <a:gd name="T35" fmla="*/ 49 h 198"/>
              <a:gd name="T36" fmla="*/ 151 w 211"/>
              <a:gd name="T37" fmla="*/ 57 h 198"/>
              <a:gd name="T38" fmla="*/ 146 w 211"/>
              <a:gd name="T39" fmla="*/ 72 h 198"/>
              <a:gd name="T40" fmla="*/ 142 w 211"/>
              <a:gd name="T41" fmla="*/ 75 h 198"/>
              <a:gd name="T42" fmla="*/ 137 w 211"/>
              <a:gd name="T43" fmla="*/ 95 h 198"/>
              <a:gd name="T44" fmla="*/ 141 w 211"/>
              <a:gd name="T45" fmla="*/ 108 h 198"/>
              <a:gd name="T46" fmla="*/ 154 w 211"/>
              <a:gd name="T47" fmla="*/ 119 h 198"/>
              <a:gd name="T48" fmla="*/ 185 w 211"/>
              <a:gd name="T49" fmla="*/ 131 h 198"/>
              <a:gd name="T50" fmla="*/ 202 w 211"/>
              <a:gd name="T51" fmla="*/ 152 h 198"/>
              <a:gd name="T52" fmla="*/ 211 w 211"/>
              <a:gd name="T53" fmla="*/ 198 h 198"/>
              <a:gd name="T54" fmla="*/ 4 w 211"/>
              <a:gd name="T55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198">
                <a:moveTo>
                  <a:pt x="4" y="198"/>
                </a:moveTo>
                <a:cubicBezTo>
                  <a:pt x="4" y="198"/>
                  <a:pt x="0" y="168"/>
                  <a:pt x="7" y="150"/>
                </a:cubicBezTo>
                <a:cubicBezTo>
                  <a:pt x="14" y="132"/>
                  <a:pt x="18" y="129"/>
                  <a:pt x="39" y="126"/>
                </a:cubicBezTo>
                <a:cubicBezTo>
                  <a:pt x="60" y="123"/>
                  <a:pt x="71" y="115"/>
                  <a:pt x="74" y="112"/>
                </a:cubicBezTo>
                <a:cubicBezTo>
                  <a:pt x="77" y="109"/>
                  <a:pt x="82" y="106"/>
                  <a:pt x="84" y="105"/>
                </a:cubicBezTo>
                <a:cubicBezTo>
                  <a:pt x="84" y="105"/>
                  <a:pt x="84" y="84"/>
                  <a:pt x="73" y="72"/>
                </a:cubicBezTo>
                <a:cubicBezTo>
                  <a:pt x="73" y="72"/>
                  <a:pt x="69" y="70"/>
                  <a:pt x="69" y="67"/>
                </a:cubicBezTo>
                <a:cubicBezTo>
                  <a:pt x="68" y="65"/>
                  <a:pt x="66" y="52"/>
                  <a:pt x="69" y="47"/>
                </a:cubicBezTo>
                <a:cubicBezTo>
                  <a:pt x="69" y="47"/>
                  <a:pt x="71" y="45"/>
                  <a:pt x="71" y="43"/>
                </a:cubicBezTo>
                <a:cubicBezTo>
                  <a:pt x="70" y="41"/>
                  <a:pt x="68" y="26"/>
                  <a:pt x="82" y="13"/>
                </a:cubicBezTo>
                <a:cubicBezTo>
                  <a:pt x="82" y="13"/>
                  <a:pt x="86" y="7"/>
                  <a:pt x="76" y="6"/>
                </a:cubicBezTo>
                <a:cubicBezTo>
                  <a:pt x="76" y="6"/>
                  <a:pt x="81" y="3"/>
                  <a:pt x="88" y="7"/>
                </a:cubicBezTo>
                <a:cubicBezTo>
                  <a:pt x="88" y="7"/>
                  <a:pt x="85" y="3"/>
                  <a:pt x="89" y="0"/>
                </a:cubicBezTo>
                <a:cubicBezTo>
                  <a:pt x="89" y="0"/>
                  <a:pt x="87" y="7"/>
                  <a:pt x="95" y="5"/>
                </a:cubicBezTo>
                <a:cubicBezTo>
                  <a:pt x="102" y="3"/>
                  <a:pt x="112" y="1"/>
                  <a:pt x="119" y="3"/>
                </a:cubicBezTo>
                <a:cubicBezTo>
                  <a:pt x="126" y="6"/>
                  <a:pt x="128" y="9"/>
                  <a:pt x="136" y="10"/>
                </a:cubicBezTo>
                <a:cubicBezTo>
                  <a:pt x="145" y="10"/>
                  <a:pt x="148" y="22"/>
                  <a:pt x="148" y="26"/>
                </a:cubicBezTo>
                <a:cubicBezTo>
                  <a:pt x="149" y="30"/>
                  <a:pt x="148" y="47"/>
                  <a:pt x="150" y="49"/>
                </a:cubicBezTo>
                <a:cubicBezTo>
                  <a:pt x="151" y="52"/>
                  <a:pt x="152" y="53"/>
                  <a:pt x="151" y="57"/>
                </a:cubicBezTo>
                <a:cubicBezTo>
                  <a:pt x="151" y="62"/>
                  <a:pt x="148" y="72"/>
                  <a:pt x="146" y="72"/>
                </a:cubicBezTo>
                <a:cubicBezTo>
                  <a:pt x="144" y="73"/>
                  <a:pt x="142" y="74"/>
                  <a:pt x="142" y="75"/>
                </a:cubicBezTo>
                <a:cubicBezTo>
                  <a:pt x="142" y="75"/>
                  <a:pt x="137" y="90"/>
                  <a:pt x="137" y="95"/>
                </a:cubicBezTo>
                <a:cubicBezTo>
                  <a:pt x="137" y="101"/>
                  <a:pt x="137" y="106"/>
                  <a:pt x="141" y="108"/>
                </a:cubicBezTo>
                <a:cubicBezTo>
                  <a:pt x="145" y="109"/>
                  <a:pt x="151" y="116"/>
                  <a:pt x="154" y="119"/>
                </a:cubicBezTo>
                <a:cubicBezTo>
                  <a:pt x="157" y="123"/>
                  <a:pt x="176" y="127"/>
                  <a:pt x="185" y="131"/>
                </a:cubicBezTo>
                <a:cubicBezTo>
                  <a:pt x="193" y="135"/>
                  <a:pt x="197" y="135"/>
                  <a:pt x="202" y="152"/>
                </a:cubicBezTo>
                <a:cubicBezTo>
                  <a:pt x="207" y="169"/>
                  <a:pt x="211" y="186"/>
                  <a:pt x="211" y="198"/>
                </a:cubicBezTo>
                <a:lnTo>
                  <a:pt x="4" y="198"/>
                </a:lnTo>
                <a:close/>
              </a:path>
            </a:pathLst>
          </a:cu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4739568" y="2986160"/>
            <a:ext cx="384806" cy="367817"/>
            <a:chOff x="10175500" y="3476839"/>
            <a:chExt cx="513074" cy="490422"/>
          </a:xfrm>
        </p:grpSpPr>
        <p:sp>
          <p:nvSpPr>
            <p:cNvPr id="24" name="Rectangle 253"/>
            <p:cNvSpPr>
              <a:spLocks noChangeArrowheads="1"/>
            </p:cNvSpPr>
            <p:nvPr/>
          </p:nvSpPr>
          <p:spPr bwMode="auto">
            <a:xfrm>
              <a:off x="10175500" y="3476839"/>
              <a:ext cx="94007" cy="490422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254"/>
            <p:cNvSpPr>
              <a:spLocks noChangeArrowheads="1"/>
            </p:cNvSpPr>
            <p:nvPr/>
          </p:nvSpPr>
          <p:spPr bwMode="auto">
            <a:xfrm>
              <a:off x="10314812" y="3703362"/>
              <a:ext cx="95139" cy="26389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255"/>
            <p:cNvSpPr>
              <a:spLocks noChangeArrowheads="1"/>
            </p:cNvSpPr>
            <p:nvPr/>
          </p:nvSpPr>
          <p:spPr bwMode="auto">
            <a:xfrm>
              <a:off x="10455256" y="3644466"/>
              <a:ext cx="92874" cy="32279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56"/>
            <p:cNvSpPr>
              <a:spLocks noChangeArrowheads="1"/>
            </p:cNvSpPr>
            <p:nvPr/>
          </p:nvSpPr>
          <p:spPr bwMode="auto">
            <a:xfrm>
              <a:off x="10595700" y="3583305"/>
              <a:ext cx="92874" cy="383956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7"/>
            <p:cNvSpPr>
              <a:spLocks/>
            </p:cNvSpPr>
            <p:nvPr/>
          </p:nvSpPr>
          <p:spPr bwMode="auto">
            <a:xfrm>
              <a:off x="10312546" y="3476839"/>
              <a:ext cx="231053" cy="188014"/>
            </a:xfrm>
            <a:custGeom>
              <a:avLst/>
              <a:gdLst>
                <a:gd name="T0" fmla="*/ 0 w 102"/>
                <a:gd name="T1" fmla="*/ 83 h 83"/>
                <a:gd name="T2" fmla="*/ 60 w 102"/>
                <a:gd name="T3" fmla="*/ 27 h 83"/>
                <a:gd name="T4" fmla="*/ 39 w 102"/>
                <a:gd name="T5" fmla="*/ 12 h 83"/>
                <a:gd name="T6" fmla="*/ 92 w 102"/>
                <a:gd name="T7" fmla="*/ 0 h 83"/>
                <a:gd name="T8" fmla="*/ 102 w 102"/>
                <a:gd name="T9" fmla="*/ 51 h 83"/>
                <a:gd name="T10" fmla="*/ 79 w 102"/>
                <a:gd name="T11" fmla="*/ 39 h 83"/>
                <a:gd name="T12" fmla="*/ 0 w 102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83">
                  <a:moveTo>
                    <a:pt x="0" y="83"/>
                  </a:moveTo>
                  <a:cubicBezTo>
                    <a:pt x="0" y="83"/>
                    <a:pt x="54" y="68"/>
                    <a:pt x="60" y="27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9" y="39"/>
                    <a:pt x="65" y="83"/>
                    <a:pt x="0" y="8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01905" y="1346145"/>
            <a:ext cx="215763" cy="351677"/>
            <a:chOff x="8525283" y="1672586"/>
            <a:chExt cx="287684" cy="468902"/>
          </a:xfrm>
        </p:grpSpPr>
        <p:sp>
          <p:nvSpPr>
            <p:cNvPr id="30" name="Freeform 258"/>
            <p:cNvSpPr>
              <a:spLocks/>
            </p:cNvSpPr>
            <p:nvPr/>
          </p:nvSpPr>
          <p:spPr bwMode="auto">
            <a:xfrm>
              <a:off x="8634014" y="2121101"/>
              <a:ext cx="74752" cy="20387"/>
            </a:xfrm>
            <a:custGeom>
              <a:avLst/>
              <a:gdLst>
                <a:gd name="T0" fmla="*/ 33 w 33"/>
                <a:gd name="T1" fmla="*/ 4 h 9"/>
                <a:gd name="T2" fmla="*/ 28 w 33"/>
                <a:gd name="T3" fmla="*/ 9 h 9"/>
                <a:gd name="T4" fmla="*/ 4 w 33"/>
                <a:gd name="T5" fmla="*/ 9 h 9"/>
                <a:gd name="T6" fmla="*/ 0 w 33"/>
                <a:gd name="T7" fmla="*/ 4 h 9"/>
                <a:gd name="T8" fmla="*/ 0 w 33"/>
                <a:gd name="T9" fmla="*/ 4 h 9"/>
                <a:gd name="T10" fmla="*/ 4 w 33"/>
                <a:gd name="T11" fmla="*/ 0 h 9"/>
                <a:gd name="T12" fmla="*/ 28 w 33"/>
                <a:gd name="T13" fmla="*/ 0 h 9"/>
                <a:gd name="T14" fmla="*/ 33 w 33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9">
                  <a:moveTo>
                    <a:pt x="33" y="4"/>
                  </a:moveTo>
                  <a:cubicBezTo>
                    <a:pt x="33" y="7"/>
                    <a:pt x="31" y="9"/>
                    <a:pt x="28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2"/>
                    <a:pt x="33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59"/>
            <p:cNvSpPr>
              <a:spLocks/>
            </p:cNvSpPr>
            <p:nvPr/>
          </p:nvSpPr>
          <p:spPr bwMode="auto">
            <a:xfrm>
              <a:off x="8615892" y="2114305"/>
              <a:ext cx="110996" cy="15857"/>
            </a:xfrm>
            <a:custGeom>
              <a:avLst/>
              <a:gdLst>
                <a:gd name="T0" fmla="*/ 6 w 49"/>
                <a:gd name="T1" fmla="*/ 7 h 7"/>
                <a:gd name="T2" fmla="*/ 42 w 49"/>
                <a:gd name="T3" fmla="*/ 7 h 7"/>
                <a:gd name="T4" fmla="*/ 45 w 49"/>
                <a:gd name="T5" fmla="*/ 4 h 7"/>
                <a:gd name="T6" fmla="*/ 49 w 49"/>
                <a:gd name="T7" fmla="*/ 0 h 7"/>
                <a:gd name="T8" fmla="*/ 0 w 49"/>
                <a:gd name="T9" fmla="*/ 0 h 7"/>
                <a:gd name="T10" fmla="*/ 0 w 49"/>
                <a:gd name="T11" fmla="*/ 0 h 7"/>
                <a:gd name="T12" fmla="*/ 6 w 4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7">
                  <a:moveTo>
                    <a:pt x="6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43" y="6"/>
                    <a:pt x="44" y="6"/>
                    <a:pt x="45" y="4"/>
                  </a:cubicBezTo>
                  <a:cubicBezTo>
                    <a:pt x="47" y="2"/>
                    <a:pt x="48" y="1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5" y="6"/>
                    <a:pt x="6" y="7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60"/>
            <p:cNvSpPr>
              <a:spLocks/>
            </p:cNvSpPr>
            <p:nvPr/>
          </p:nvSpPr>
          <p:spPr bwMode="auto">
            <a:xfrm>
              <a:off x="8611362" y="2057675"/>
              <a:ext cx="120057" cy="11326"/>
            </a:xfrm>
            <a:custGeom>
              <a:avLst/>
              <a:gdLst>
                <a:gd name="T0" fmla="*/ 53 w 53"/>
                <a:gd name="T1" fmla="*/ 3 h 5"/>
                <a:gd name="T2" fmla="*/ 51 w 53"/>
                <a:gd name="T3" fmla="*/ 5 h 5"/>
                <a:gd name="T4" fmla="*/ 2 w 53"/>
                <a:gd name="T5" fmla="*/ 5 h 5"/>
                <a:gd name="T6" fmla="*/ 0 w 53"/>
                <a:gd name="T7" fmla="*/ 3 h 5"/>
                <a:gd name="T8" fmla="*/ 0 w 53"/>
                <a:gd name="T9" fmla="*/ 3 h 5"/>
                <a:gd name="T10" fmla="*/ 2 w 53"/>
                <a:gd name="T11" fmla="*/ 0 h 5"/>
                <a:gd name="T12" fmla="*/ 51 w 53"/>
                <a:gd name="T13" fmla="*/ 0 h 5"/>
                <a:gd name="T14" fmla="*/ 53 w 53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53" y="3"/>
                  </a:moveTo>
                  <a:cubicBezTo>
                    <a:pt x="53" y="4"/>
                    <a:pt x="52" y="5"/>
                    <a:pt x="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1"/>
            <p:cNvSpPr>
              <a:spLocks/>
            </p:cNvSpPr>
            <p:nvPr/>
          </p:nvSpPr>
          <p:spPr bwMode="auto">
            <a:xfrm>
              <a:off x="8611362" y="2075796"/>
              <a:ext cx="120057" cy="11326"/>
            </a:xfrm>
            <a:custGeom>
              <a:avLst/>
              <a:gdLst>
                <a:gd name="T0" fmla="*/ 53 w 53"/>
                <a:gd name="T1" fmla="*/ 2 h 5"/>
                <a:gd name="T2" fmla="*/ 51 w 53"/>
                <a:gd name="T3" fmla="*/ 5 h 5"/>
                <a:gd name="T4" fmla="*/ 2 w 53"/>
                <a:gd name="T5" fmla="*/ 5 h 5"/>
                <a:gd name="T6" fmla="*/ 0 w 53"/>
                <a:gd name="T7" fmla="*/ 2 h 5"/>
                <a:gd name="T8" fmla="*/ 0 w 53"/>
                <a:gd name="T9" fmla="*/ 2 h 5"/>
                <a:gd name="T10" fmla="*/ 2 w 53"/>
                <a:gd name="T11" fmla="*/ 0 h 5"/>
                <a:gd name="T12" fmla="*/ 51 w 53"/>
                <a:gd name="T13" fmla="*/ 0 h 5"/>
                <a:gd name="T14" fmla="*/ 53 w 53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53" y="2"/>
                  </a:moveTo>
                  <a:cubicBezTo>
                    <a:pt x="53" y="4"/>
                    <a:pt x="52" y="5"/>
                    <a:pt x="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62"/>
            <p:cNvSpPr>
              <a:spLocks/>
            </p:cNvSpPr>
            <p:nvPr/>
          </p:nvSpPr>
          <p:spPr bwMode="auto">
            <a:xfrm>
              <a:off x="8611362" y="2091653"/>
              <a:ext cx="120057" cy="11326"/>
            </a:xfrm>
            <a:custGeom>
              <a:avLst/>
              <a:gdLst>
                <a:gd name="T0" fmla="*/ 53 w 53"/>
                <a:gd name="T1" fmla="*/ 3 h 5"/>
                <a:gd name="T2" fmla="*/ 51 w 53"/>
                <a:gd name="T3" fmla="*/ 5 h 5"/>
                <a:gd name="T4" fmla="*/ 2 w 53"/>
                <a:gd name="T5" fmla="*/ 5 h 5"/>
                <a:gd name="T6" fmla="*/ 0 w 53"/>
                <a:gd name="T7" fmla="*/ 3 h 5"/>
                <a:gd name="T8" fmla="*/ 0 w 53"/>
                <a:gd name="T9" fmla="*/ 3 h 5"/>
                <a:gd name="T10" fmla="*/ 2 w 53"/>
                <a:gd name="T11" fmla="*/ 0 h 5"/>
                <a:gd name="T12" fmla="*/ 51 w 53"/>
                <a:gd name="T13" fmla="*/ 0 h 5"/>
                <a:gd name="T14" fmla="*/ 53 w 53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">
                  <a:moveTo>
                    <a:pt x="53" y="3"/>
                  </a:moveTo>
                  <a:cubicBezTo>
                    <a:pt x="53" y="4"/>
                    <a:pt x="52" y="5"/>
                    <a:pt x="5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3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63"/>
            <p:cNvSpPr>
              <a:spLocks/>
            </p:cNvSpPr>
            <p:nvPr/>
          </p:nvSpPr>
          <p:spPr bwMode="auto">
            <a:xfrm>
              <a:off x="8611362" y="2107510"/>
              <a:ext cx="120057" cy="6796"/>
            </a:xfrm>
            <a:custGeom>
              <a:avLst/>
              <a:gdLst>
                <a:gd name="T0" fmla="*/ 53 w 53"/>
                <a:gd name="T1" fmla="*/ 1 h 3"/>
                <a:gd name="T2" fmla="*/ 50 w 53"/>
                <a:gd name="T3" fmla="*/ 3 h 3"/>
                <a:gd name="T4" fmla="*/ 2 w 53"/>
                <a:gd name="T5" fmla="*/ 3 h 3"/>
                <a:gd name="T6" fmla="*/ 0 w 53"/>
                <a:gd name="T7" fmla="*/ 1 h 3"/>
                <a:gd name="T8" fmla="*/ 0 w 53"/>
                <a:gd name="T9" fmla="*/ 1 h 3"/>
                <a:gd name="T10" fmla="*/ 2 w 53"/>
                <a:gd name="T11" fmla="*/ 0 h 3"/>
                <a:gd name="T12" fmla="*/ 50 w 53"/>
                <a:gd name="T13" fmla="*/ 0 h 3"/>
                <a:gd name="T14" fmla="*/ 53 w 53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">
                  <a:moveTo>
                    <a:pt x="53" y="1"/>
                  </a:moveTo>
                  <a:cubicBezTo>
                    <a:pt x="53" y="2"/>
                    <a:pt x="52" y="3"/>
                    <a:pt x="5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3" y="1"/>
                    <a:pt x="53" y="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64"/>
            <p:cNvSpPr>
              <a:spLocks/>
            </p:cNvSpPr>
            <p:nvPr/>
          </p:nvSpPr>
          <p:spPr bwMode="auto">
            <a:xfrm>
              <a:off x="8609096" y="2041818"/>
              <a:ext cx="122322" cy="11326"/>
            </a:xfrm>
            <a:custGeom>
              <a:avLst/>
              <a:gdLst>
                <a:gd name="T0" fmla="*/ 54 w 54"/>
                <a:gd name="T1" fmla="*/ 2 h 5"/>
                <a:gd name="T2" fmla="*/ 52 w 54"/>
                <a:gd name="T3" fmla="*/ 5 h 5"/>
                <a:gd name="T4" fmla="*/ 3 w 54"/>
                <a:gd name="T5" fmla="*/ 5 h 5"/>
                <a:gd name="T6" fmla="*/ 0 w 54"/>
                <a:gd name="T7" fmla="*/ 2 h 5"/>
                <a:gd name="T8" fmla="*/ 0 w 54"/>
                <a:gd name="T9" fmla="*/ 2 h 5"/>
                <a:gd name="T10" fmla="*/ 3 w 54"/>
                <a:gd name="T11" fmla="*/ 0 h 5"/>
                <a:gd name="T12" fmla="*/ 52 w 54"/>
                <a:gd name="T13" fmla="*/ 0 h 5"/>
                <a:gd name="T14" fmla="*/ 54 w 54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">
                  <a:moveTo>
                    <a:pt x="54" y="2"/>
                  </a:moveTo>
                  <a:cubicBezTo>
                    <a:pt x="54" y="4"/>
                    <a:pt x="53" y="5"/>
                    <a:pt x="5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4" y="1"/>
                    <a:pt x="54" y="2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65"/>
            <p:cNvSpPr>
              <a:spLocks noEditPoints="1"/>
            </p:cNvSpPr>
            <p:nvPr/>
          </p:nvSpPr>
          <p:spPr bwMode="auto">
            <a:xfrm>
              <a:off x="8525283" y="1672586"/>
              <a:ext cx="287684" cy="357906"/>
            </a:xfrm>
            <a:custGeom>
              <a:avLst/>
              <a:gdLst>
                <a:gd name="T0" fmla="*/ 41 w 127"/>
                <a:gd name="T1" fmla="*/ 158 h 158"/>
                <a:gd name="T2" fmla="*/ 39 w 127"/>
                <a:gd name="T3" fmla="*/ 158 h 158"/>
                <a:gd name="T4" fmla="*/ 37 w 127"/>
                <a:gd name="T5" fmla="*/ 157 h 158"/>
                <a:gd name="T6" fmla="*/ 29 w 127"/>
                <a:gd name="T7" fmla="*/ 143 h 158"/>
                <a:gd name="T8" fmla="*/ 28 w 127"/>
                <a:gd name="T9" fmla="*/ 138 h 158"/>
                <a:gd name="T10" fmla="*/ 27 w 127"/>
                <a:gd name="T11" fmla="*/ 131 h 158"/>
                <a:gd name="T12" fmla="*/ 20 w 127"/>
                <a:gd name="T13" fmla="*/ 115 h 158"/>
                <a:gd name="T14" fmla="*/ 17 w 127"/>
                <a:gd name="T15" fmla="*/ 111 h 158"/>
                <a:gd name="T16" fmla="*/ 16 w 127"/>
                <a:gd name="T17" fmla="*/ 109 h 158"/>
                <a:gd name="T18" fmla="*/ 6 w 127"/>
                <a:gd name="T19" fmla="*/ 91 h 158"/>
                <a:gd name="T20" fmla="*/ 0 w 127"/>
                <a:gd name="T21" fmla="*/ 64 h 158"/>
                <a:gd name="T22" fmla="*/ 0 w 127"/>
                <a:gd name="T23" fmla="*/ 60 h 158"/>
                <a:gd name="T24" fmla="*/ 6 w 127"/>
                <a:gd name="T25" fmla="*/ 35 h 158"/>
                <a:gd name="T26" fmla="*/ 19 w 127"/>
                <a:gd name="T27" fmla="*/ 18 h 158"/>
                <a:gd name="T28" fmla="*/ 60 w 127"/>
                <a:gd name="T29" fmla="*/ 0 h 158"/>
                <a:gd name="T30" fmla="*/ 65 w 127"/>
                <a:gd name="T31" fmla="*/ 0 h 158"/>
                <a:gd name="T32" fmla="*/ 109 w 127"/>
                <a:gd name="T33" fmla="*/ 18 h 158"/>
                <a:gd name="T34" fmla="*/ 127 w 127"/>
                <a:gd name="T35" fmla="*/ 61 h 158"/>
                <a:gd name="T36" fmla="*/ 127 w 127"/>
                <a:gd name="T37" fmla="*/ 63 h 158"/>
                <a:gd name="T38" fmla="*/ 113 w 127"/>
                <a:gd name="T39" fmla="*/ 106 h 158"/>
                <a:gd name="T40" fmla="*/ 111 w 127"/>
                <a:gd name="T41" fmla="*/ 111 h 158"/>
                <a:gd name="T42" fmla="*/ 108 w 127"/>
                <a:gd name="T43" fmla="*/ 115 h 158"/>
                <a:gd name="T44" fmla="*/ 101 w 127"/>
                <a:gd name="T45" fmla="*/ 131 h 158"/>
                <a:gd name="T46" fmla="*/ 99 w 127"/>
                <a:gd name="T47" fmla="*/ 138 h 158"/>
                <a:gd name="T48" fmla="*/ 91 w 127"/>
                <a:gd name="T49" fmla="*/ 157 h 158"/>
                <a:gd name="T50" fmla="*/ 90 w 127"/>
                <a:gd name="T51" fmla="*/ 158 h 158"/>
                <a:gd name="T52" fmla="*/ 86 w 127"/>
                <a:gd name="T53" fmla="*/ 158 h 158"/>
                <a:gd name="T54" fmla="*/ 73 w 127"/>
                <a:gd name="T55" fmla="*/ 158 h 158"/>
                <a:gd name="T56" fmla="*/ 60 w 127"/>
                <a:gd name="T57" fmla="*/ 158 h 158"/>
                <a:gd name="T58" fmla="*/ 41 w 127"/>
                <a:gd name="T59" fmla="*/ 158 h 158"/>
                <a:gd name="T60" fmla="*/ 64 w 127"/>
                <a:gd name="T61" fmla="*/ 11 h 158"/>
                <a:gd name="T62" fmla="*/ 60 w 127"/>
                <a:gd name="T63" fmla="*/ 11 h 158"/>
                <a:gd name="T64" fmla="*/ 27 w 127"/>
                <a:gd name="T65" fmla="*/ 26 h 158"/>
                <a:gd name="T66" fmla="*/ 16 w 127"/>
                <a:gd name="T67" fmla="*/ 40 h 158"/>
                <a:gd name="T68" fmla="*/ 12 w 127"/>
                <a:gd name="T69" fmla="*/ 60 h 158"/>
                <a:gd name="T70" fmla="*/ 12 w 127"/>
                <a:gd name="T71" fmla="*/ 63 h 158"/>
                <a:gd name="T72" fmla="*/ 16 w 127"/>
                <a:gd name="T73" fmla="*/ 86 h 158"/>
                <a:gd name="T74" fmla="*/ 26 w 127"/>
                <a:gd name="T75" fmla="*/ 104 h 158"/>
                <a:gd name="T76" fmla="*/ 27 w 127"/>
                <a:gd name="T77" fmla="*/ 106 h 158"/>
                <a:gd name="T78" fmla="*/ 29 w 127"/>
                <a:gd name="T79" fmla="*/ 110 h 158"/>
                <a:gd name="T80" fmla="*/ 37 w 127"/>
                <a:gd name="T81" fmla="*/ 128 h 158"/>
                <a:gd name="T82" fmla="*/ 39 w 127"/>
                <a:gd name="T83" fmla="*/ 137 h 158"/>
                <a:gd name="T84" fmla="*/ 40 w 127"/>
                <a:gd name="T85" fmla="*/ 142 h 158"/>
                <a:gd name="T86" fmla="*/ 43 w 127"/>
                <a:gd name="T87" fmla="*/ 147 h 158"/>
                <a:gd name="T88" fmla="*/ 60 w 127"/>
                <a:gd name="T89" fmla="*/ 147 h 158"/>
                <a:gd name="T90" fmla="*/ 73 w 127"/>
                <a:gd name="T91" fmla="*/ 147 h 158"/>
                <a:gd name="T92" fmla="*/ 86 w 127"/>
                <a:gd name="T93" fmla="*/ 147 h 158"/>
                <a:gd name="T94" fmla="*/ 88 w 127"/>
                <a:gd name="T95" fmla="*/ 136 h 158"/>
                <a:gd name="T96" fmla="*/ 90 w 127"/>
                <a:gd name="T97" fmla="*/ 127 h 158"/>
                <a:gd name="T98" fmla="*/ 99 w 127"/>
                <a:gd name="T99" fmla="*/ 110 h 158"/>
                <a:gd name="T100" fmla="*/ 101 w 127"/>
                <a:gd name="T101" fmla="*/ 106 h 158"/>
                <a:gd name="T102" fmla="*/ 104 w 127"/>
                <a:gd name="T103" fmla="*/ 100 h 158"/>
                <a:gd name="T104" fmla="*/ 116 w 127"/>
                <a:gd name="T105" fmla="*/ 63 h 158"/>
                <a:gd name="T106" fmla="*/ 116 w 127"/>
                <a:gd name="T107" fmla="*/ 62 h 158"/>
                <a:gd name="T108" fmla="*/ 101 w 127"/>
                <a:gd name="T109" fmla="*/ 26 h 158"/>
                <a:gd name="T110" fmla="*/ 64 w 127"/>
                <a:gd name="T111" fmla="*/ 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7" h="158">
                  <a:moveTo>
                    <a:pt x="41" y="158"/>
                  </a:moveTo>
                  <a:cubicBezTo>
                    <a:pt x="39" y="158"/>
                    <a:pt x="39" y="158"/>
                    <a:pt x="39" y="158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3" y="153"/>
                    <a:pt x="30" y="149"/>
                    <a:pt x="29" y="143"/>
                  </a:cubicBezTo>
                  <a:cubicBezTo>
                    <a:pt x="28" y="142"/>
                    <a:pt x="28" y="140"/>
                    <a:pt x="28" y="138"/>
                  </a:cubicBezTo>
                  <a:cubicBezTo>
                    <a:pt x="28" y="135"/>
                    <a:pt x="27" y="133"/>
                    <a:pt x="27" y="131"/>
                  </a:cubicBezTo>
                  <a:cubicBezTo>
                    <a:pt x="25" y="125"/>
                    <a:pt x="22" y="120"/>
                    <a:pt x="20" y="115"/>
                  </a:cubicBezTo>
                  <a:cubicBezTo>
                    <a:pt x="19" y="114"/>
                    <a:pt x="18" y="113"/>
                    <a:pt x="17" y="111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3" y="103"/>
                    <a:pt x="9" y="97"/>
                    <a:pt x="6" y="91"/>
                  </a:cubicBezTo>
                  <a:cubicBezTo>
                    <a:pt x="3" y="84"/>
                    <a:pt x="1" y="75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51"/>
                    <a:pt x="3" y="43"/>
                    <a:pt x="6" y="35"/>
                  </a:cubicBezTo>
                  <a:cubicBezTo>
                    <a:pt x="9" y="28"/>
                    <a:pt x="14" y="22"/>
                    <a:pt x="19" y="18"/>
                  </a:cubicBezTo>
                  <a:cubicBezTo>
                    <a:pt x="30" y="6"/>
                    <a:pt x="44" y="0"/>
                    <a:pt x="60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83" y="0"/>
                    <a:pt x="98" y="7"/>
                    <a:pt x="109" y="18"/>
                  </a:cubicBezTo>
                  <a:cubicBezTo>
                    <a:pt x="121" y="30"/>
                    <a:pt x="127" y="44"/>
                    <a:pt x="127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81"/>
                    <a:pt x="120" y="94"/>
                    <a:pt x="113" y="106"/>
                  </a:cubicBezTo>
                  <a:cubicBezTo>
                    <a:pt x="112" y="107"/>
                    <a:pt x="111" y="109"/>
                    <a:pt x="111" y="111"/>
                  </a:cubicBezTo>
                  <a:cubicBezTo>
                    <a:pt x="110" y="112"/>
                    <a:pt x="109" y="113"/>
                    <a:pt x="108" y="115"/>
                  </a:cubicBezTo>
                  <a:cubicBezTo>
                    <a:pt x="106" y="120"/>
                    <a:pt x="103" y="125"/>
                    <a:pt x="101" y="131"/>
                  </a:cubicBezTo>
                  <a:cubicBezTo>
                    <a:pt x="100" y="133"/>
                    <a:pt x="100" y="135"/>
                    <a:pt x="99" y="138"/>
                  </a:cubicBezTo>
                  <a:cubicBezTo>
                    <a:pt x="98" y="145"/>
                    <a:pt x="97" y="152"/>
                    <a:pt x="91" y="157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1" y="158"/>
                    <a:pt x="77" y="158"/>
                    <a:pt x="73" y="158"/>
                  </a:cubicBezTo>
                  <a:cubicBezTo>
                    <a:pt x="68" y="158"/>
                    <a:pt x="64" y="158"/>
                    <a:pt x="60" y="158"/>
                  </a:cubicBezTo>
                  <a:cubicBezTo>
                    <a:pt x="53" y="158"/>
                    <a:pt x="47" y="158"/>
                    <a:pt x="41" y="158"/>
                  </a:cubicBezTo>
                  <a:close/>
                  <a:moveTo>
                    <a:pt x="64" y="11"/>
                  </a:moveTo>
                  <a:cubicBezTo>
                    <a:pt x="60" y="11"/>
                    <a:pt x="60" y="11"/>
                    <a:pt x="60" y="11"/>
                  </a:cubicBezTo>
                  <a:cubicBezTo>
                    <a:pt x="47" y="11"/>
                    <a:pt x="36" y="16"/>
                    <a:pt x="27" y="26"/>
                  </a:cubicBezTo>
                  <a:cubicBezTo>
                    <a:pt x="23" y="29"/>
                    <a:pt x="19" y="34"/>
                    <a:pt x="16" y="40"/>
                  </a:cubicBezTo>
                  <a:cubicBezTo>
                    <a:pt x="13" y="46"/>
                    <a:pt x="12" y="53"/>
                    <a:pt x="12" y="60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73"/>
                    <a:pt x="14" y="80"/>
                    <a:pt x="16" y="86"/>
                  </a:cubicBezTo>
                  <a:cubicBezTo>
                    <a:pt x="19" y="92"/>
                    <a:pt x="22" y="98"/>
                    <a:pt x="26" y="104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8" y="107"/>
                    <a:pt x="28" y="108"/>
                    <a:pt x="29" y="110"/>
                  </a:cubicBezTo>
                  <a:cubicBezTo>
                    <a:pt x="32" y="115"/>
                    <a:pt x="36" y="121"/>
                    <a:pt x="37" y="128"/>
                  </a:cubicBezTo>
                  <a:cubicBezTo>
                    <a:pt x="38" y="131"/>
                    <a:pt x="39" y="134"/>
                    <a:pt x="39" y="137"/>
                  </a:cubicBezTo>
                  <a:cubicBezTo>
                    <a:pt x="39" y="138"/>
                    <a:pt x="39" y="140"/>
                    <a:pt x="40" y="142"/>
                  </a:cubicBezTo>
                  <a:cubicBezTo>
                    <a:pt x="40" y="143"/>
                    <a:pt x="41" y="145"/>
                    <a:pt x="43" y="147"/>
                  </a:cubicBezTo>
                  <a:cubicBezTo>
                    <a:pt x="48" y="147"/>
                    <a:pt x="53" y="147"/>
                    <a:pt x="60" y="147"/>
                  </a:cubicBezTo>
                  <a:cubicBezTo>
                    <a:pt x="64" y="147"/>
                    <a:pt x="68" y="147"/>
                    <a:pt x="73" y="147"/>
                  </a:cubicBezTo>
                  <a:cubicBezTo>
                    <a:pt x="77" y="147"/>
                    <a:pt x="81" y="147"/>
                    <a:pt x="86" y="147"/>
                  </a:cubicBezTo>
                  <a:cubicBezTo>
                    <a:pt x="87" y="145"/>
                    <a:pt x="88" y="140"/>
                    <a:pt x="88" y="136"/>
                  </a:cubicBezTo>
                  <a:cubicBezTo>
                    <a:pt x="89" y="133"/>
                    <a:pt x="89" y="130"/>
                    <a:pt x="90" y="127"/>
                  </a:cubicBezTo>
                  <a:cubicBezTo>
                    <a:pt x="93" y="121"/>
                    <a:pt x="96" y="115"/>
                    <a:pt x="99" y="110"/>
                  </a:cubicBezTo>
                  <a:cubicBezTo>
                    <a:pt x="99" y="108"/>
                    <a:pt x="100" y="107"/>
                    <a:pt x="101" y="106"/>
                  </a:cubicBezTo>
                  <a:cubicBezTo>
                    <a:pt x="102" y="104"/>
                    <a:pt x="103" y="102"/>
                    <a:pt x="104" y="100"/>
                  </a:cubicBezTo>
                  <a:cubicBezTo>
                    <a:pt x="110" y="89"/>
                    <a:pt x="116" y="78"/>
                    <a:pt x="116" y="63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47"/>
                    <a:pt x="111" y="35"/>
                    <a:pt x="101" y="26"/>
                  </a:cubicBezTo>
                  <a:cubicBezTo>
                    <a:pt x="92" y="16"/>
                    <a:pt x="80" y="11"/>
                    <a:pt x="64" y="1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795818" y="1945852"/>
            <a:ext cx="401795" cy="275225"/>
            <a:chOff x="8917167" y="2211710"/>
            <a:chExt cx="535726" cy="366967"/>
          </a:xfrm>
        </p:grpSpPr>
        <p:sp>
          <p:nvSpPr>
            <p:cNvPr id="39" name="Rectangle 266"/>
            <p:cNvSpPr>
              <a:spLocks noChangeArrowheads="1"/>
            </p:cNvSpPr>
            <p:nvPr/>
          </p:nvSpPr>
          <p:spPr bwMode="auto">
            <a:xfrm>
              <a:off x="9172005" y="2365745"/>
              <a:ext cx="11326" cy="15177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67"/>
            <p:cNvSpPr>
              <a:spLocks/>
            </p:cNvSpPr>
            <p:nvPr/>
          </p:nvSpPr>
          <p:spPr bwMode="auto">
            <a:xfrm>
              <a:off x="9133496" y="2469946"/>
              <a:ext cx="33978" cy="36244"/>
            </a:xfrm>
            <a:custGeom>
              <a:avLst/>
              <a:gdLst>
                <a:gd name="T0" fmla="*/ 15 w 15"/>
                <a:gd name="T1" fmla="*/ 10 h 16"/>
                <a:gd name="T2" fmla="*/ 5 w 15"/>
                <a:gd name="T3" fmla="*/ 0 h 16"/>
                <a:gd name="T4" fmla="*/ 0 w 15"/>
                <a:gd name="T5" fmla="*/ 1 h 16"/>
                <a:gd name="T6" fmla="*/ 15 w 15"/>
                <a:gd name="T7" fmla="*/ 16 h 16"/>
                <a:gd name="T8" fmla="*/ 15 w 15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5" y="10"/>
                  </a:moveTo>
                  <a:cubicBezTo>
                    <a:pt x="10" y="9"/>
                    <a:pt x="7" y="5"/>
                    <a:pt x="5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0"/>
                    <a:pt x="8" y="15"/>
                    <a:pt x="15" y="16"/>
                  </a:cubicBezTo>
                  <a:lnTo>
                    <a:pt x="15" y="1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68"/>
            <p:cNvSpPr>
              <a:spLocks/>
            </p:cNvSpPr>
            <p:nvPr/>
          </p:nvSpPr>
          <p:spPr bwMode="auto">
            <a:xfrm>
              <a:off x="9138026" y="2374806"/>
              <a:ext cx="29448" cy="67957"/>
            </a:xfrm>
            <a:custGeom>
              <a:avLst/>
              <a:gdLst>
                <a:gd name="T0" fmla="*/ 0 w 13"/>
                <a:gd name="T1" fmla="*/ 18 h 30"/>
                <a:gd name="T2" fmla="*/ 13 w 13"/>
                <a:gd name="T3" fmla="*/ 30 h 30"/>
                <a:gd name="T4" fmla="*/ 13 w 13"/>
                <a:gd name="T5" fmla="*/ 24 h 30"/>
                <a:gd name="T6" fmla="*/ 5 w 13"/>
                <a:gd name="T7" fmla="*/ 15 h 30"/>
                <a:gd name="T8" fmla="*/ 13 w 13"/>
                <a:gd name="T9" fmla="*/ 7 h 30"/>
                <a:gd name="T10" fmla="*/ 13 w 13"/>
                <a:gd name="T11" fmla="*/ 6 h 30"/>
                <a:gd name="T12" fmla="*/ 13 w 13"/>
                <a:gd name="T13" fmla="*/ 0 h 30"/>
                <a:gd name="T14" fmla="*/ 11 w 13"/>
                <a:gd name="T15" fmla="*/ 1 h 30"/>
                <a:gd name="T16" fmla="*/ 1 w 13"/>
                <a:gd name="T17" fmla="*/ 12 h 30"/>
                <a:gd name="T18" fmla="*/ 0 w 13"/>
                <a:gd name="T19" fmla="*/ 15 h 30"/>
                <a:gd name="T20" fmla="*/ 0 w 13"/>
                <a:gd name="T2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30">
                  <a:moveTo>
                    <a:pt x="0" y="18"/>
                  </a:moveTo>
                  <a:cubicBezTo>
                    <a:pt x="2" y="24"/>
                    <a:pt x="6" y="28"/>
                    <a:pt x="13" y="30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9" y="22"/>
                    <a:pt x="5" y="19"/>
                    <a:pt x="5" y="15"/>
                  </a:cubicBezTo>
                  <a:cubicBezTo>
                    <a:pt x="5" y="11"/>
                    <a:pt x="8" y="8"/>
                    <a:pt x="13" y="7"/>
                  </a:cubicBezTo>
                  <a:cubicBezTo>
                    <a:pt x="13" y="7"/>
                    <a:pt x="13" y="6"/>
                    <a:pt x="13" y="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6" y="3"/>
                    <a:pt x="2" y="7"/>
                    <a:pt x="1" y="12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6"/>
                    <a:pt x="0" y="17"/>
                    <a:pt x="0" y="18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69"/>
            <p:cNvSpPr>
              <a:spLocks/>
            </p:cNvSpPr>
            <p:nvPr/>
          </p:nvSpPr>
          <p:spPr bwMode="auto">
            <a:xfrm>
              <a:off x="9187861" y="2374806"/>
              <a:ext cx="31713" cy="36244"/>
            </a:xfrm>
            <a:custGeom>
              <a:avLst/>
              <a:gdLst>
                <a:gd name="T0" fmla="*/ 3 w 14"/>
                <a:gd name="T1" fmla="*/ 8 h 16"/>
                <a:gd name="T2" fmla="*/ 8 w 14"/>
                <a:gd name="T3" fmla="*/ 16 h 16"/>
                <a:gd name="T4" fmla="*/ 14 w 14"/>
                <a:gd name="T5" fmla="*/ 14 h 16"/>
                <a:gd name="T6" fmla="*/ 0 w 14"/>
                <a:gd name="T7" fmla="*/ 0 h 16"/>
                <a:gd name="T8" fmla="*/ 0 w 14"/>
                <a:gd name="T9" fmla="*/ 6 h 16"/>
                <a:gd name="T10" fmla="*/ 3 w 14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6">
                  <a:moveTo>
                    <a:pt x="3" y="8"/>
                  </a:moveTo>
                  <a:cubicBezTo>
                    <a:pt x="6" y="10"/>
                    <a:pt x="7" y="12"/>
                    <a:pt x="8" y="16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1" y="6"/>
                    <a:pt x="7" y="2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2" y="7"/>
                    <a:pt x="3" y="8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70"/>
            <p:cNvSpPr>
              <a:spLocks/>
            </p:cNvSpPr>
            <p:nvPr/>
          </p:nvSpPr>
          <p:spPr bwMode="auto">
            <a:xfrm>
              <a:off x="9187861" y="2433702"/>
              <a:ext cx="33978" cy="72487"/>
            </a:xfrm>
            <a:custGeom>
              <a:avLst/>
              <a:gdLst>
                <a:gd name="T0" fmla="*/ 10 w 15"/>
                <a:gd name="T1" fmla="*/ 16 h 32"/>
                <a:gd name="T2" fmla="*/ 6 w 15"/>
                <a:gd name="T3" fmla="*/ 24 h 32"/>
                <a:gd name="T4" fmla="*/ 1 w 15"/>
                <a:gd name="T5" fmla="*/ 26 h 32"/>
                <a:gd name="T6" fmla="*/ 0 w 15"/>
                <a:gd name="T7" fmla="*/ 26 h 32"/>
                <a:gd name="T8" fmla="*/ 0 w 15"/>
                <a:gd name="T9" fmla="*/ 32 h 32"/>
                <a:gd name="T10" fmla="*/ 0 w 15"/>
                <a:gd name="T11" fmla="*/ 32 h 32"/>
                <a:gd name="T12" fmla="*/ 15 w 15"/>
                <a:gd name="T13" fmla="*/ 16 h 32"/>
                <a:gd name="T14" fmla="*/ 0 w 15"/>
                <a:gd name="T15" fmla="*/ 0 h 32"/>
                <a:gd name="T16" fmla="*/ 0 w 15"/>
                <a:gd name="T17" fmla="*/ 6 h 32"/>
                <a:gd name="T18" fmla="*/ 10 w 15"/>
                <a:gd name="T19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2">
                  <a:moveTo>
                    <a:pt x="10" y="16"/>
                  </a:moveTo>
                  <a:cubicBezTo>
                    <a:pt x="10" y="19"/>
                    <a:pt x="8" y="22"/>
                    <a:pt x="6" y="24"/>
                  </a:cubicBezTo>
                  <a:cubicBezTo>
                    <a:pt x="4" y="25"/>
                    <a:pt x="3" y="26"/>
                    <a:pt x="1" y="26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29"/>
                    <a:pt x="15" y="23"/>
                    <a:pt x="15" y="16"/>
                  </a:cubicBezTo>
                  <a:cubicBezTo>
                    <a:pt x="15" y="9"/>
                    <a:pt x="9" y="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6" y="8"/>
                    <a:pt x="10" y="12"/>
                    <a:pt x="10" y="16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71"/>
            <p:cNvSpPr>
              <a:spLocks noEditPoints="1"/>
            </p:cNvSpPr>
            <p:nvPr/>
          </p:nvSpPr>
          <p:spPr bwMode="auto">
            <a:xfrm>
              <a:off x="8917167" y="2211710"/>
              <a:ext cx="535726" cy="366967"/>
            </a:xfrm>
            <a:custGeom>
              <a:avLst/>
              <a:gdLst>
                <a:gd name="T0" fmla="*/ 221 w 236"/>
                <a:gd name="T1" fmla="*/ 0 h 162"/>
                <a:gd name="T2" fmla="*/ 15 w 236"/>
                <a:gd name="T3" fmla="*/ 0 h 162"/>
                <a:gd name="T4" fmla="*/ 0 w 236"/>
                <a:gd name="T5" fmla="*/ 14 h 162"/>
                <a:gd name="T6" fmla="*/ 0 w 236"/>
                <a:gd name="T7" fmla="*/ 148 h 162"/>
                <a:gd name="T8" fmla="*/ 15 w 236"/>
                <a:gd name="T9" fmla="*/ 162 h 162"/>
                <a:gd name="T10" fmla="*/ 221 w 236"/>
                <a:gd name="T11" fmla="*/ 162 h 162"/>
                <a:gd name="T12" fmla="*/ 236 w 236"/>
                <a:gd name="T13" fmla="*/ 148 h 162"/>
                <a:gd name="T14" fmla="*/ 236 w 236"/>
                <a:gd name="T15" fmla="*/ 14 h 162"/>
                <a:gd name="T16" fmla="*/ 221 w 236"/>
                <a:gd name="T17" fmla="*/ 0 h 162"/>
                <a:gd name="T18" fmla="*/ 15 w 236"/>
                <a:gd name="T19" fmla="*/ 7 h 162"/>
                <a:gd name="T20" fmla="*/ 221 w 236"/>
                <a:gd name="T21" fmla="*/ 7 h 162"/>
                <a:gd name="T22" fmla="*/ 229 w 236"/>
                <a:gd name="T23" fmla="*/ 14 h 162"/>
                <a:gd name="T24" fmla="*/ 229 w 236"/>
                <a:gd name="T25" fmla="*/ 21 h 162"/>
                <a:gd name="T26" fmla="*/ 8 w 236"/>
                <a:gd name="T27" fmla="*/ 21 h 162"/>
                <a:gd name="T28" fmla="*/ 8 w 236"/>
                <a:gd name="T29" fmla="*/ 14 h 162"/>
                <a:gd name="T30" fmla="*/ 15 w 236"/>
                <a:gd name="T31" fmla="*/ 7 h 162"/>
                <a:gd name="T32" fmla="*/ 221 w 236"/>
                <a:gd name="T33" fmla="*/ 155 h 162"/>
                <a:gd name="T34" fmla="*/ 15 w 236"/>
                <a:gd name="T35" fmla="*/ 155 h 162"/>
                <a:gd name="T36" fmla="*/ 8 w 236"/>
                <a:gd name="T37" fmla="*/ 148 h 162"/>
                <a:gd name="T38" fmla="*/ 8 w 236"/>
                <a:gd name="T39" fmla="*/ 53 h 162"/>
                <a:gd name="T40" fmla="*/ 229 w 236"/>
                <a:gd name="T41" fmla="*/ 53 h 162"/>
                <a:gd name="T42" fmla="*/ 229 w 236"/>
                <a:gd name="T43" fmla="*/ 148 h 162"/>
                <a:gd name="T44" fmla="*/ 221 w 236"/>
                <a:gd name="T45" fmla="*/ 15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162">
                  <a:moveTo>
                    <a:pt x="221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7" y="162"/>
                    <a:pt x="15" y="162"/>
                  </a:cubicBezTo>
                  <a:cubicBezTo>
                    <a:pt x="221" y="162"/>
                    <a:pt x="221" y="162"/>
                    <a:pt x="221" y="162"/>
                  </a:cubicBezTo>
                  <a:cubicBezTo>
                    <a:pt x="229" y="162"/>
                    <a:pt x="236" y="156"/>
                    <a:pt x="236" y="148"/>
                  </a:cubicBezTo>
                  <a:cubicBezTo>
                    <a:pt x="236" y="14"/>
                    <a:pt x="236" y="14"/>
                    <a:pt x="236" y="14"/>
                  </a:cubicBezTo>
                  <a:cubicBezTo>
                    <a:pt x="236" y="6"/>
                    <a:pt x="229" y="0"/>
                    <a:pt x="221" y="0"/>
                  </a:cubicBezTo>
                  <a:close/>
                  <a:moveTo>
                    <a:pt x="15" y="7"/>
                  </a:moveTo>
                  <a:cubicBezTo>
                    <a:pt x="221" y="7"/>
                    <a:pt x="221" y="7"/>
                    <a:pt x="221" y="7"/>
                  </a:cubicBezTo>
                  <a:cubicBezTo>
                    <a:pt x="225" y="7"/>
                    <a:pt x="229" y="10"/>
                    <a:pt x="229" y="14"/>
                  </a:cubicBezTo>
                  <a:cubicBezTo>
                    <a:pt x="229" y="21"/>
                    <a:pt x="229" y="21"/>
                    <a:pt x="22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0"/>
                    <a:pt x="11" y="7"/>
                    <a:pt x="15" y="7"/>
                  </a:cubicBezTo>
                  <a:close/>
                  <a:moveTo>
                    <a:pt x="221" y="155"/>
                  </a:moveTo>
                  <a:cubicBezTo>
                    <a:pt x="15" y="155"/>
                    <a:pt x="15" y="155"/>
                    <a:pt x="15" y="155"/>
                  </a:cubicBezTo>
                  <a:cubicBezTo>
                    <a:pt x="11" y="155"/>
                    <a:pt x="8" y="152"/>
                    <a:pt x="8" y="148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29" y="148"/>
                    <a:pt x="229" y="148"/>
                    <a:pt x="229" y="148"/>
                  </a:cubicBezTo>
                  <a:cubicBezTo>
                    <a:pt x="229" y="152"/>
                    <a:pt x="225" y="155"/>
                    <a:pt x="221" y="155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文本框 79"/>
          <p:cNvSpPr txBox="1"/>
          <p:nvPr/>
        </p:nvSpPr>
        <p:spPr>
          <a:xfrm>
            <a:off x="5171728" y="3036868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79"/>
          <p:cNvSpPr txBox="1"/>
          <p:nvPr/>
        </p:nvSpPr>
        <p:spPr>
          <a:xfrm>
            <a:off x="4774820" y="2467197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79"/>
          <p:cNvSpPr txBox="1"/>
          <p:nvPr/>
        </p:nvSpPr>
        <p:spPr>
          <a:xfrm>
            <a:off x="4282430" y="1897390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79"/>
          <p:cNvSpPr txBox="1"/>
          <p:nvPr/>
        </p:nvSpPr>
        <p:spPr>
          <a:xfrm>
            <a:off x="3851920" y="1315480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79"/>
          <p:cNvSpPr txBox="1"/>
          <p:nvPr/>
        </p:nvSpPr>
        <p:spPr>
          <a:xfrm>
            <a:off x="3563595" y="790022"/>
            <a:ext cx="3216265" cy="34156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just">
              <a:lnSpc>
                <a:spcPct val="121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这里输入您的文这里输入您的文字</a:t>
            </a:r>
            <a:endParaRPr lang="en-US" altLang="zh-CN" sz="1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8020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5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95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3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800"/>
                            </p:stCondLst>
                            <p:childTnLst>
                              <p:par>
                                <p:cTn id="5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3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6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150"/>
                            </p:stCondLst>
                            <p:childTnLst>
                              <p:par>
                                <p:cTn id="7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65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9" grpId="0"/>
      <p:bldP spid="55" grpId="0"/>
      <p:bldP spid="56" grpId="0"/>
      <p:bldP spid="57" grpId="0"/>
      <p:bldP spid="5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应对措施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61409" y="1222598"/>
            <a:ext cx="1915716" cy="1960960"/>
            <a:chOff x="4561409" y="1222598"/>
            <a:chExt cx="1915716" cy="196096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4561409" y="1222598"/>
              <a:ext cx="1915716" cy="1960960"/>
            </a:xfrm>
            <a:custGeom>
              <a:avLst/>
              <a:gdLst>
                <a:gd name="T0" fmla="*/ 0 w 800"/>
                <a:gd name="T1" fmla="*/ 819 h 819"/>
                <a:gd name="T2" fmla="*/ 412 w 800"/>
                <a:gd name="T3" fmla="*/ 819 h 819"/>
                <a:gd name="T4" fmla="*/ 800 w 800"/>
                <a:gd name="T5" fmla="*/ 431 h 819"/>
                <a:gd name="T6" fmla="*/ 800 w 800"/>
                <a:gd name="T7" fmla="*/ 0 h 819"/>
                <a:gd name="T8" fmla="*/ 388 w 800"/>
                <a:gd name="T9" fmla="*/ 0 h 819"/>
                <a:gd name="T10" fmla="*/ 0 w 800"/>
                <a:gd name="T11" fmla="*/ 388 h 819"/>
                <a:gd name="T12" fmla="*/ 0 w 800"/>
                <a:gd name="T13" fmla="*/ 81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0" h="819">
                  <a:moveTo>
                    <a:pt x="0" y="819"/>
                  </a:moveTo>
                  <a:cubicBezTo>
                    <a:pt x="412" y="819"/>
                    <a:pt x="412" y="819"/>
                    <a:pt x="412" y="819"/>
                  </a:cubicBezTo>
                  <a:cubicBezTo>
                    <a:pt x="625" y="819"/>
                    <a:pt x="800" y="644"/>
                    <a:pt x="800" y="431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175" y="0"/>
                    <a:pt x="0" y="175"/>
                    <a:pt x="0" y="388"/>
                  </a:cubicBezTo>
                  <a:lnTo>
                    <a:pt x="0" y="819"/>
                  </a:ln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4674518" y="1334517"/>
              <a:ext cx="1687116" cy="1735931"/>
            </a:xfrm>
            <a:custGeom>
              <a:avLst/>
              <a:gdLst>
                <a:gd name="T0" fmla="*/ 0 w 705"/>
                <a:gd name="T1" fmla="*/ 725 h 725"/>
                <a:gd name="T2" fmla="*/ 365 w 705"/>
                <a:gd name="T3" fmla="*/ 725 h 725"/>
                <a:gd name="T4" fmla="*/ 705 w 705"/>
                <a:gd name="T5" fmla="*/ 384 h 725"/>
                <a:gd name="T6" fmla="*/ 705 w 705"/>
                <a:gd name="T7" fmla="*/ 0 h 725"/>
                <a:gd name="T8" fmla="*/ 341 w 705"/>
                <a:gd name="T9" fmla="*/ 0 h 725"/>
                <a:gd name="T10" fmla="*/ 0 w 705"/>
                <a:gd name="T11" fmla="*/ 341 h 725"/>
                <a:gd name="T12" fmla="*/ 0 w 705"/>
                <a:gd name="T13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725">
                  <a:moveTo>
                    <a:pt x="0" y="725"/>
                  </a:moveTo>
                  <a:cubicBezTo>
                    <a:pt x="365" y="725"/>
                    <a:pt x="365" y="725"/>
                    <a:pt x="365" y="725"/>
                  </a:cubicBezTo>
                  <a:cubicBezTo>
                    <a:pt x="552" y="725"/>
                    <a:pt x="705" y="571"/>
                    <a:pt x="705" y="38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154" y="0"/>
                    <a:pt x="0" y="154"/>
                    <a:pt x="0" y="341"/>
                  </a:cubicBezTo>
                  <a:lnTo>
                    <a:pt x="0" y="725"/>
                  </a:lnTo>
                  <a:close/>
                </a:path>
              </a:pathLst>
            </a:custGeom>
            <a:solidFill>
              <a:srgbClr val="FCF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561409" y="3183557"/>
            <a:ext cx="1582341" cy="1620441"/>
            <a:chOff x="4561409" y="3183557"/>
            <a:chExt cx="1582341" cy="1620441"/>
          </a:xfrm>
        </p:grpSpPr>
        <p:sp>
          <p:nvSpPr>
            <p:cNvPr id="61" name="Freeform 7"/>
            <p:cNvSpPr>
              <a:spLocks/>
            </p:cNvSpPr>
            <p:nvPr/>
          </p:nvSpPr>
          <p:spPr bwMode="auto">
            <a:xfrm>
              <a:off x="4561409" y="3183557"/>
              <a:ext cx="1582341" cy="1620441"/>
            </a:xfrm>
            <a:custGeom>
              <a:avLst/>
              <a:gdLst>
                <a:gd name="T0" fmla="*/ 0 w 661"/>
                <a:gd name="T1" fmla="*/ 0 h 677"/>
                <a:gd name="T2" fmla="*/ 340 w 661"/>
                <a:gd name="T3" fmla="*/ 0 h 677"/>
                <a:gd name="T4" fmla="*/ 661 w 661"/>
                <a:gd name="T5" fmla="*/ 321 h 677"/>
                <a:gd name="T6" fmla="*/ 661 w 661"/>
                <a:gd name="T7" fmla="*/ 677 h 677"/>
                <a:gd name="T8" fmla="*/ 321 w 661"/>
                <a:gd name="T9" fmla="*/ 677 h 677"/>
                <a:gd name="T10" fmla="*/ 0 w 661"/>
                <a:gd name="T11" fmla="*/ 356 h 677"/>
                <a:gd name="T12" fmla="*/ 0 w 661"/>
                <a:gd name="T13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1" h="677">
                  <a:moveTo>
                    <a:pt x="0" y="0"/>
                  </a:moveTo>
                  <a:cubicBezTo>
                    <a:pt x="340" y="0"/>
                    <a:pt x="340" y="0"/>
                    <a:pt x="340" y="0"/>
                  </a:cubicBezTo>
                  <a:cubicBezTo>
                    <a:pt x="517" y="0"/>
                    <a:pt x="661" y="144"/>
                    <a:pt x="661" y="321"/>
                  </a:cubicBezTo>
                  <a:cubicBezTo>
                    <a:pt x="661" y="677"/>
                    <a:pt x="661" y="677"/>
                    <a:pt x="661" y="677"/>
                  </a:cubicBezTo>
                  <a:cubicBezTo>
                    <a:pt x="321" y="677"/>
                    <a:pt x="321" y="677"/>
                    <a:pt x="321" y="677"/>
                  </a:cubicBezTo>
                  <a:cubicBezTo>
                    <a:pt x="144" y="677"/>
                    <a:pt x="0" y="532"/>
                    <a:pt x="0" y="3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4674517" y="3295476"/>
              <a:ext cx="1357313" cy="1395413"/>
            </a:xfrm>
            <a:custGeom>
              <a:avLst/>
              <a:gdLst>
                <a:gd name="T0" fmla="*/ 0 w 567"/>
                <a:gd name="T1" fmla="*/ 0 h 583"/>
                <a:gd name="T2" fmla="*/ 0 w 567"/>
                <a:gd name="T3" fmla="*/ 309 h 583"/>
                <a:gd name="T4" fmla="*/ 274 w 567"/>
                <a:gd name="T5" fmla="*/ 583 h 583"/>
                <a:gd name="T6" fmla="*/ 567 w 567"/>
                <a:gd name="T7" fmla="*/ 583 h 583"/>
                <a:gd name="T8" fmla="*/ 567 w 567"/>
                <a:gd name="T9" fmla="*/ 274 h 583"/>
                <a:gd name="T10" fmla="*/ 293 w 567"/>
                <a:gd name="T11" fmla="*/ 0 h 583"/>
                <a:gd name="T12" fmla="*/ 0 w 567"/>
                <a:gd name="T13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583">
                  <a:moveTo>
                    <a:pt x="0" y="0"/>
                  </a:moveTo>
                  <a:cubicBezTo>
                    <a:pt x="0" y="309"/>
                    <a:pt x="0" y="309"/>
                    <a:pt x="0" y="309"/>
                  </a:cubicBezTo>
                  <a:cubicBezTo>
                    <a:pt x="0" y="459"/>
                    <a:pt x="124" y="583"/>
                    <a:pt x="274" y="583"/>
                  </a:cubicBezTo>
                  <a:cubicBezTo>
                    <a:pt x="567" y="583"/>
                    <a:pt x="567" y="583"/>
                    <a:pt x="567" y="583"/>
                  </a:cubicBezTo>
                  <a:cubicBezTo>
                    <a:pt x="567" y="274"/>
                    <a:pt x="567" y="274"/>
                    <a:pt x="567" y="274"/>
                  </a:cubicBezTo>
                  <a:cubicBezTo>
                    <a:pt x="567" y="123"/>
                    <a:pt x="444" y="0"/>
                    <a:pt x="29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483768" y="1222598"/>
            <a:ext cx="1915716" cy="1960960"/>
            <a:chOff x="2483768" y="1222598"/>
            <a:chExt cx="1915716" cy="1960960"/>
          </a:xfrm>
        </p:grpSpPr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2483768" y="1222598"/>
              <a:ext cx="1915716" cy="1960960"/>
            </a:xfrm>
            <a:custGeom>
              <a:avLst/>
              <a:gdLst>
                <a:gd name="T0" fmla="*/ 800 w 800"/>
                <a:gd name="T1" fmla="*/ 819 h 819"/>
                <a:gd name="T2" fmla="*/ 388 w 800"/>
                <a:gd name="T3" fmla="*/ 819 h 819"/>
                <a:gd name="T4" fmla="*/ 0 w 800"/>
                <a:gd name="T5" fmla="*/ 431 h 819"/>
                <a:gd name="T6" fmla="*/ 0 w 800"/>
                <a:gd name="T7" fmla="*/ 0 h 819"/>
                <a:gd name="T8" fmla="*/ 412 w 800"/>
                <a:gd name="T9" fmla="*/ 0 h 819"/>
                <a:gd name="T10" fmla="*/ 800 w 800"/>
                <a:gd name="T11" fmla="*/ 388 h 819"/>
                <a:gd name="T12" fmla="*/ 800 w 800"/>
                <a:gd name="T13" fmla="*/ 81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0" h="819">
                  <a:moveTo>
                    <a:pt x="800" y="819"/>
                  </a:moveTo>
                  <a:cubicBezTo>
                    <a:pt x="388" y="819"/>
                    <a:pt x="388" y="819"/>
                    <a:pt x="388" y="819"/>
                  </a:cubicBezTo>
                  <a:cubicBezTo>
                    <a:pt x="175" y="819"/>
                    <a:pt x="0" y="644"/>
                    <a:pt x="0" y="4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2" y="0"/>
                    <a:pt x="412" y="0"/>
                    <a:pt x="412" y="0"/>
                  </a:cubicBezTo>
                  <a:cubicBezTo>
                    <a:pt x="625" y="0"/>
                    <a:pt x="800" y="175"/>
                    <a:pt x="800" y="388"/>
                  </a:cubicBezTo>
                  <a:lnTo>
                    <a:pt x="800" y="819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0"/>
            <p:cNvSpPr>
              <a:spLocks/>
            </p:cNvSpPr>
            <p:nvPr/>
          </p:nvSpPr>
          <p:spPr bwMode="auto">
            <a:xfrm>
              <a:off x="2598068" y="1334517"/>
              <a:ext cx="1688306" cy="1735931"/>
            </a:xfrm>
            <a:custGeom>
              <a:avLst/>
              <a:gdLst>
                <a:gd name="T0" fmla="*/ 705 w 705"/>
                <a:gd name="T1" fmla="*/ 725 h 725"/>
                <a:gd name="T2" fmla="*/ 705 w 705"/>
                <a:gd name="T3" fmla="*/ 341 h 725"/>
                <a:gd name="T4" fmla="*/ 364 w 705"/>
                <a:gd name="T5" fmla="*/ 0 h 725"/>
                <a:gd name="T6" fmla="*/ 0 w 705"/>
                <a:gd name="T7" fmla="*/ 0 h 725"/>
                <a:gd name="T8" fmla="*/ 0 w 705"/>
                <a:gd name="T9" fmla="*/ 384 h 725"/>
                <a:gd name="T10" fmla="*/ 340 w 705"/>
                <a:gd name="T11" fmla="*/ 725 h 725"/>
                <a:gd name="T12" fmla="*/ 705 w 705"/>
                <a:gd name="T13" fmla="*/ 725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5" h="725">
                  <a:moveTo>
                    <a:pt x="705" y="725"/>
                  </a:moveTo>
                  <a:cubicBezTo>
                    <a:pt x="705" y="341"/>
                    <a:pt x="705" y="341"/>
                    <a:pt x="705" y="341"/>
                  </a:cubicBezTo>
                  <a:cubicBezTo>
                    <a:pt x="705" y="154"/>
                    <a:pt x="551" y="0"/>
                    <a:pt x="3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571"/>
                    <a:pt x="153" y="725"/>
                    <a:pt x="340" y="725"/>
                  </a:cubicBezTo>
                  <a:lnTo>
                    <a:pt x="705" y="725"/>
                  </a:lnTo>
                  <a:close/>
                </a:path>
              </a:pathLst>
            </a:custGeom>
            <a:solidFill>
              <a:srgbClr val="FCFC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5" name="Freeform 11"/>
          <p:cNvSpPr>
            <a:spLocks/>
          </p:cNvSpPr>
          <p:nvPr/>
        </p:nvSpPr>
        <p:spPr bwMode="auto">
          <a:xfrm>
            <a:off x="3929186" y="420116"/>
            <a:ext cx="539354" cy="1366838"/>
          </a:xfrm>
          <a:custGeom>
            <a:avLst/>
            <a:gdLst>
              <a:gd name="T0" fmla="*/ 117 w 225"/>
              <a:gd name="T1" fmla="*/ 132 h 571"/>
              <a:gd name="T2" fmla="*/ 63 w 225"/>
              <a:gd name="T3" fmla="*/ 132 h 571"/>
              <a:gd name="T4" fmla="*/ 0 w 225"/>
              <a:gd name="T5" fmla="*/ 69 h 571"/>
              <a:gd name="T6" fmla="*/ 0 w 225"/>
              <a:gd name="T7" fmla="*/ 0 h 571"/>
              <a:gd name="T8" fmla="*/ 66 w 225"/>
              <a:gd name="T9" fmla="*/ 0 h 571"/>
              <a:gd name="T10" fmla="*/ 129 w 225"/>
              <a:gd name="T11" fmla="*/ 63 h 571"/>
              <a:gd name="T12" fmla="*/ 129 w 225"/>
              <a:gd name="T13" fmla="*/ 115 h 571"/>
              <a:gd name="T14" fmla="*/ 225 w 225"/>
              <a:gd name="T15" fmla="*/ 558 h 571"/>
              <a:gd name="T16" fmla="*/ 205 w 225"/>
              <a:gd name="T17" fmla="*/ 558 h 571"/>
              <a:gd name="T18" fmla="*/ 117 w 225"/>
              <a:gd name="T19" fmla="*/ 132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5" h="571">
                <a:moveTo>
                  <a:pt x="117" y="132"/>
                </a:moveTo>
                <a:cubicBezTo>
                  <a:pt x="63" y="132"/>
                  <a:pt x="63" y="132"/>
                  <a:pt x="63" y="132"/>
                </a:cubicBezTo>
                <a:cubicBezTo>
                  <a:pt x="28" y="132"/>
                  <a:pt x="0" y="104"/>
                  <a:pt x="0" y="69"/>
                </a:cubicBezTo>
                <a:cubicBezTo>
                  <a:pt x="0" y="0"/>
                  <a:pt x="0" y="0"/>
                  <a:pt x="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101" y="0"/>
                  <a:pt x="129" y="28"/>
                  <a:pt x="129" y="63"/>
                </a:cubicBezTo>
                <a:cubicBezTo>
                  <a:pt x="129" y="115"/>
                  <a:pt x="129" y="115"/>
                  <a:pt x="129" y="115"/>
                </a:cubicBezTo>
                <a:cubicBezTo>
                  <a:pt x="219" y="218"/>
                  <a:pt x="225" y="428"/>
                  <a:pt x="225" y="558"/>
                </a:cubicBezTo>
                <a:cubicBezTo>
                  <a:pt x="225" y="571"/>
                  <a:pt x="205" y="571"/>
                  <a:pt x="205" y="558"/>
                </a:cubicBezTo>
                <a:cubicBezTo>
                  <a:pt x="205" y="420"/>
                  <a:pt x="204" y="247"/>
                  <a:pt x="117" y="13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12"/>
          <p:cNvSpPr>
            <a:spLocks/>
          </p:cNvSpPr>
          <p:nvPr/>
        </p:nvSpPr>
        <p:spPr bwMode="auto">
          <a:xfrm>
            <a:off x="4492352" y="420116"/>
            <a:ext cx="538163" cy="1366838"/>
          </a:xfrm>
          <a:custGeom>
            <a:avLst/>
            <a:gdLst>
              <a:gd name="T0" fmla="*/ 108 w 225"/>
              <a:gd name="T1" fmla="*/ 132 h 571"/>
              <a:gd name="T2" fmla="*/ 163 w 225"/>
              <a:gd name="T3" fmla="*/ 132 h 571"/>
              <a:gd name="T4" fmla="*/ 225 w 225"/>
              <a:gd name="T5" fmla="*/ 69 h 571"/>
              <a:gd name="T6" fmla="*/ 225 w 225"/>
              <a:gd name="T7" fmla="*/ 0 h 571"/>
              <a:gd name="T8" fmla="*/ 159 w 225"/>
              <a:gd name="T9" fmla="*/ 0 h 571"/>
              <a:gd name="T10" fmla="*/ 97 w 225"/>
              <a:gd name="T11" fmla="*/ 63 h 571"/>
              <a:gd name="T12" fmla="*/ 97 w 225"/>
              <a:gd name="T13" fmla="*/ 115 h 571"/>
              <a:gd name="T14" fmla="*/ 0 w 225"/>
              <a:gd name="T15" fmla="*/ 558 h 571"/>
              <a:gd name="T16" fmla="*/ 20 w 225"/>
              <a:gd name="T17" fmla="*/ 558 h 571"/>
              <a:gd name="T18" fmla="*/ 108 w 225"/>
              <a:gd name="T19" fmla="*/ 132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5" h="571">
                <a:moveTo>
                  <a:pt x="108" y="132"/>
                </a:moveTo>
                <a:cubicBezTo>
                  <a:pt x="163" y="132"/>
                  <a:pt x="163" y="132"/>
                  <a:pt x="163" y="132"/>
                </a:cubicBezTo>
                <a:cubicBezTo>
                  <a:pt x="197" y="132"/>
                  <a:pt x="225" y="104"/>
                  <a:pt x="225" y="69"/>
                </a:cubicBezTo>
                <a:cubicBezTo>
                  <a:pt x="225" y="0"/>
                  <a:pt x="225" y="0"/>
                  <a:pt x="225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25" y="0"/>
                  <a:pt x="97" y="28"/>
                  <a:pt x="97" y="63"/>
                </a:cubicBezTo>
                <a:cubicBezTo>
                  <a:pt x="97" y="115"/>
                  <a:pt x="97" y="115"/>
                  <a:pt x="97" y="115"/>
                </a:cubicBezTo>
                <a:cubicBezTo>
                  <a:pt x="6" y="218"/>
                  <a:pt x="0" y="428"/>
                  <a:pt x="0" y="558"/>
                </a:cubicBezTo>
                <a:cubicBezTo>
                  <a:pt x="0" y="571"/>
                  <a:pt x="20" y="571"/>
                  <a:pt x="20" y="558"/>
                </a:cubicBezTo>
                <a:cubicBezTo>
                  <a:pt x="20" y="420"/>
                  <a:pt x="21" y="247"/>
                  <a:pt x="108" y="13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2815953" y="3183557"/>
            <a:ext cx="1583531" cy="1620441"/>
            <a:chOff x="2815953" y="3183557"/>
            <a:chExt cx="1583531" cy="1620441"/>
          </a:xfrm>
        </p:grpSpPr>
        <p:sp>
          <p:nvSpPr>
            <p:cNvPr id="67" name="Freeform 13"/>
            <p:cNvSpPr>
              <a:spLocks/>
            </p:cNvSpPr>
            <p:nvPr/>
          </p:nvSpPr>
          <p:spPr bwMode="auto">
            <a:xfrm>
              <a:off x="2815953" y="3183557"/>
              <a:ext cx="1583531" cy="1620441"/>
            </a:xfrm>
            <a:custGeom>
              <a:avLst/>
              <a:gdLst>
                <a:gd name="T0" fmla="*/ 661 w 661"/>
                <a:gd name="T1" fmla="*/ 0 h 677"/>
                <a:gd name="T2" fmla="*/ 321 w 661"/>
                <a:gd name="T3" fmla="*/ 0 h 677"/>
                <a:gd name="T4" fmla="*/ 0 w 661"/>
                <a:gd name="T5" fmla="*/ 321 h 677"/>
                <a:gd name="T6" fmla="*/ 0 w 661"/>
                <a:gd name="T7" fmla="*/ 677 h 677"/>
                <a:gd name="T8" fmla="*/ 340 w 661"/>
                <a:gd name="T9" fmla="*/ 677 h 677"/>
                <a:gd name="T10" fmla="*/ 661 w 661"/>
                <a:gd name="T11" fmla="*/ 356 h 677"/>
                <a:gd name="T12" fmla="*/ 661 w 661"/>
                <a:gd name="T13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1" h="677">
                  <a:moveTo>
                    <a:pt x="661" y="0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144" y="0"/>
                    <a:pt x="0" y="144"/>
                    <a:pt x="0" y="321"/>
                  </a:cubicBezTo>
                  <a:cubicBezTo>
                    <a:pt x="0" y="677"/>
                    <a:pt x="0" y="677"/>
                    <a:pt x="0" y="677"/>
                  </a:cubicBezTo>
                  <a:cubicBezTo>
                    <a:pt x="340" y="677"/>
                    <a:pt x="340" y="677"/>
                    <a:pt x="340" y="677"/>
                  </a:cubicBezTo>
                  <a:cubicBezTo>
                    <a:pt x="517" y="677"/>
                    <a:pt x="661" y="532"/>
                    <a:pt x="661" y="356"/>
                  </a:cubicBezTo>
                  <a:lnTo>
                    <a:pt x="661" y="0"/>
                  </a:ln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4"/>
            <p:cNvSpPr>
              <a:spLocks/>
            </p:cNvSpPr>
            <p:nvPr/>
          </p:nvSpPr>
          <p:spPr bwMode="auto">
            <a:xfrm>
              <a:off x="2929061" y="3295476"/>
              <a:ext cx="1357313" cy="1395413"/>
            </a:xfrm>
            <a:custGeom>
              <a:avLst/>
              <a:gdLst>
                <a:gd name="T0" fmla="*/ 567 w 567"/>
                <a:gd name="T1" fmla="*/ 0 h 583"/>
                <a:gd name="T2" fmla="*/ 274 w 567"/>
                <a:gd name="T3" fmla="*/ 0 h 583"/>
                <a:gd name="T4" fmla="*/ 0 w 567"/>
                <a:gd name="T5" fmla="*/ 274 h 583"/>
                <a:gd name="T6" fmla="*/ 0 w 567"/>
                <a:gd name="T7" fmla="*/ 583 h 583"/>
                <a:gd name="T8" fmla="*/ 293 w 567"/>
                <a:gd name="T9" fmla="*/ 583 h 583"/>
                <a:gd name="T10" fmla="*/ 567 w 567"/>
                <a:gd name="T11" fmla="*/ 309 h 583"/>
                <a:gd name="T12" fmla="*/ 567 w 567"/>
                <a:gd name="T13" fmla="*/ 0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7" h="583">
                  <a:moveTo>
                    <a:pt x="567" y="0"/>
                  </a:moveTo>
                  <a:cubicBezTo>
                    <a:pt x="274" y="0"/>
                    <a:pt x="274" y="0"/>
                    <a:pt x="274" y="0"/>
                  </a:cubicBezTo>
                  <a:cubicBezTo>
                    <a:pt x="123" y="0"/>
                    <a:pt x="0" y="123"/>
                    <a:pt x="0" y="274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293" y="583"/>
                    <a:pt x="293" y="583"/>
                    <a:pt x="293" y="583"/>
                  </a:cubicBezTo>
                  <a:cubicBezTo>
                    <a:pt x="443" y="583"/>
                    <a:pt x="567" y="459"/>
                    <a:pt x="567" y="309"/>
                  </a:cubicBezTo>
                  <a:lnTo>
                    <a:pt x="56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9" name="Freeform 15"/>
          <p:cNvSpPr>
            <a:spLocks/>
          </p:cNvSpPr>
          <p:nvPr/>
        </p:nvSpPr>
        <p:spPr bwMode="auto">
          <a:xfrm>
            <a:off x="4399484" y="1592882"/>
            <a:ext cx="161925" cy="2981325"/>
          </a:xfrm>
          <a:custGeom>
            <a:avLst/>
            <a:gdLst>
              <a:gd name="T0" fmla="*/ 34 w 68"/>
              <a:gd name="T1" fmla="*/ 0 h 1245"/>
              <a:gd name="T2" fmla="*/ 34 w 68"/>
              <a:gd name="T3" fmla="*/ 0 h 1245"/>
              <a:gd name="T4" fmla="*/ 68 w 68"/>
              <a:gd name="T5" fmla="*/ 34 h 1245"/>
              <a:gd name="T6" fmla="*/ 68 w 68"/>
              <a:gd name="T7" fmla="*/ 1211 h 1245"/>
              <a:gd name="T8" fmla="*/ 34 w 68"/>
              <a:gd name="T9" fmla="*/ 1245 h 1245"/>
              <a:gd name="T10" fmla="*/ 34 w 68"/>
              <a:gd name="T11" fmla="*/ 1245 h 1245"/>
              <a:gd name="T12" fmla="*/ 0 w 68"/>
              <a:gd name="T13" fmla="*/ 1211 h 1245"/>
              <a:gd name="T14" fmla="*/ 0 w 68"/>
              <a:gd name="T15" fmla="*/ 34 h 1245"/>
              <a:gd name="T16" fmla="*/ 34 w 68"/>
              <a:gd name="T17" fmla="*/ 0 h 1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1245">
                <a:moveTo>
                  <a:pt x="34" y="0"/>
                </a:moveTo>
                <a:cubicBezTo>
                  <a:pt x="34" y="0"/>
                  <a:pt x="34" y="0"/>
                  <a:pt x="34" y="0"/>
                </a:cubicBezTo>
                <a:cubicBezTo>
                  <a:pt x="53" y="0"/>
                  <a:pt x="68" y="16"/>
                  <a:pt x="68" y="34"/>
                </a:cubicBezTo>
                <a:cubicBezTo>
                  <a:pt x="68" y="1211"/>
                  <a:pt x="68" y="1211"/>
                  <a:pt x="68" y="1211"/>
                </a:cubicBezTo>
                <a:cubicBezTo>
                  <a:pt x="68" y="1229"/>
                  <a:pt x="53" y="1245"/>
                  <a:pt x="34" y="1245"/>
                </a:cubicBezTo>
                <a:cubicBezTo>
                  <a:pt x="34" y="1245"/>
                  <a:pt x="34" y="1245"/>
                  <a:pt x="34" y="1245"/>
                </a:cubicBezTo>
                <a:cubicBezTo>
                  <a:pt x="15" y="1245"/>
                  <a:pt x="0" y="1229"/>
                  <a:pt x="0" y="1211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16"/>
                  <a:pt x="15" y="0"/>
                  <a:pt x="34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2688744" y="1426790"/>
            <a:ext cx="1379200" cy="1305828"/>
            <a:chOff x="2688744" y="1426790"/>
            <a:chExt cx="1379200" cy="1305828"/>
          </a:xfrm>
        </p:grpSpPr>
        <p:sp>
          <p:nvSpPr>
            <p:cNvPr id="70" name="Freeform 16"/>
            <p:cNvSpPr>
              <a:spLocks noEditPoints="1"/>
            </p:cNvSpPr>
            <p:nvPr/>
          </p:nvSpPr>
          <p:spPr bwMode="auto">
            <a:xfrm>
              <a:off x="2688744" y="1426790"/>
              <a:ext cx="260372" cy="278608"/>
            </a:xfrm>
            <a:custGeom>
              <a:avLst/>
              <a:gdLst>
                <a:gd name="T0" fmla="*/ 35 w 128"/>
                <a:gd name="T1" fmla="*/ 115 h 137"/>
                <a:gd name="T2" fmla="*/ 28 w 128"/>
                <a:gd name="T3" fmla="*/ 128 h 137"/>
                <a:gd name="T4" fmla="*/ 14 w 128"/>
                <a:gd name="T5" fmla="*/ 137 h 137"/>
                <a:gd name="T6" fmla="*/ 5 w 128"/>
                <a:gd name="T7" fmla="*/ 135 h 137"/>
                <a:gd name="T8" fmla="*/ 0 w 128"/>
                <a:gd name="T9" fmla="*/ 122 h 137"/>
                <a:gd name="T10" fmla="*/ 1 w 128"/>
                <a:gd name="T11" fmla="*/ 116 h 137"/>
                <a:gd name="T12" fmla="*/ 50 w 128"/>
                <a:gd name="T13" fmla="*/ 8 h 137"/>
                <a:gd name="T14" fmla="*/ 56 w 128"/>
                <a:gd name="T15" fmla="*/ 2 h 137"/>
                <a:gd name="T16" fmla="*/ 64 w 128"/>
                <a:gd name="T17" fmla="*/ 0 h 137"/>
                <a:gd name="T18" fmla="*/ 73 w 128"/>
                <a:gd name="T19" fmla="*/ 2 h 137"/>
                <a:gd name="T20" fmla="*/ 79 w 128"/>
                <a:gd name="T21" fmla="*/ 8 h 137"/>
                <a:gd name="T22" fmla="*/ 127 w 128"/>
                <a:gd name="T23" fmla="*/ 116 h 137"/>
                <a:gd name="T24" fmla="*/ 128 w 128"/>
                <a:gd name="T25" fmla="*/ 122 h 137"/>
                <a:gd name="T26" fmla="*/ 122 w 128"/>
                <a:gd name="T27" fmla="*/ 135 h 137"/>
                <a:gd name="T28" fmla="*/ 113 w 128"/>
                <a:gd name="T29" fmla="*/ 137 h 137"/>
                <a:gd name="T30" fmla="*/ 100 w 128"/>
                <a:gd name="T31" fmla="*/ 128 h 137"/>
                <a:gd name="T32" fmla="*/ 93 w 128"/>
                <a:gd name="T33" fmla="*/ 115 h 137"/>
                <a:gd name="T34" fmla="*/ 35 w 128"/>
                <a:gd name="T35" fmla="*/ 115 h 137"/>
                <a:gd name="T36" fmla="*/ 81 w 128"/>
                <a:gd name="T37" fmla="*/ 89 h 137"/>
                <a:gd name="T38" fmla="*/ 64 w 128"/>
                <a:gd name="T39" fmla="*/ 49 h 137"/>
                <a:gd name="T40" fmla="*/ 46 w 128"/>
                <a:gd name="T41" fmla="*/ 89 h 137"/>
                <a:gd name="T42" fmla="*/ 81 w 128"/>
                <a:gd name="T43" fmla="*/ 8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8" h="137">
                  <a:moveTo>
                    <a:pt x="35" y="115"/>
                  </a:moveTo>
                  <a:cubicBezTo>
                    <a:pt x="28" y="128"/>
                    <a:pt x="28" y="128"/>
                    <a:pt x="28" y="128"/>
                  </a:cubicBezTo>
                  <a:cubicBezTo>
                    <a:pt x="25" y="134"/>
                    <a:pt x="21" y="137"/>
                    <a:pt x="14" y="137"/>
                  </a:cubicBezTo>
                  <a:cubicBezTo>
                    <a:pt x="12" y="137"/>
                    <a:pt x="9" y="136"/>
                    <a:pt x="5" y="135"/>
                  </a:cubicBezTo>
                  <a:cubicBezTo>
                    <a:pt x="1" y="133"/>
                    <a:pt x="0" y="129"/>
                    <a:pt x="0" y="122"/>
                  </a:cubicBezTo>
                  <a:cubicBezTo>
                    <a:pt x="0" y="120"/>
                    <a:pt x="0" y="118"/>
                    <a:pt x="1" y="116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1" y="5"/>
                    <a:pt x="53" y="3"/>
                    <a:pt x="56" y="2"/>
                  </a:cubicBezTo>
                  <a:cubicBezTo>
                    <a:pt x="59" y="1"/>
                    <a:pt x="61" y="0"/>
                    <a:pt x="64" y="0"/>
                  </a:cubicBezTo>
                  <a:cubicBezTo>
                    <a:pt x="67" y="0"/>
                    <a:pt x="70" y="1"/>
                    <a:pt x="73" y="2"/>
                  </a:cubicBezTo>
                  <a:cubicBezTo>
                    <a:pt x="76" y="3"/>
                    <a:pt x="78" y="5"/>
                    <a:pt x="79" y="8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8" y="118"/>
                    <a:pt x="128" y="120"/>
                    <a:pt x="128" y="122"/>
                  </a:cubicBezTo>
                  <a:cubicBezTo>
                    <a:pt x="128" y="128"/>
                    <a:pt x="126" y="133"/>
                    <a:pt x="122" y="135"/>
                  </a:cubicBezTo>
                  <a:cubicBezTo>
                    <a:pt x="118" y="136"/>
                    <a:pt x="115" y="137"/>
                    <a:pt x="113" y="137"/>
                  </a:cubicBezTo>
                  <a:cubicBezTo>
                    <a:pt x="107" y="137"/>
                    <a:pt x="103" y="134"/>
                    <a:pt x="100" y="128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81" y="89"/>
                  </a:moveTo>
                  <a:cubicBezTo>
                    <a:pt x="64" y="49"/>
                    <a:pt x="64" y="49"/>
                    <a:pt x="64" y="49"/>
                  </a:cubicBezTo>
                  <a:cubicBezTo>
                    <a:pt x="46" y="89"/>
                    <a:pt x="46" y="89"/>
                    <a:pt x="46" y="89"/>
                  </a:cubicBezTo>
                  <a:lnTo>
                    <a:pt x="81" y="89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文本框 52"/>
            <p:cNvSpPr txBox="1"/>
            <p:nvPr/>
          </p:nvSpPr>
          <p:spPr>
            <a:xfrm>
              <a:off x="2817422" y="1903673"/>
              <a:ext cx="1250522" cy="8289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884347" y="1426258"/>
            <a:ext cx="1385452" cy="1306360"/>
            <a:chOff x="4884347" y="1426258"/>
            <a:chExt cx="1385452" cy="1306360"/>
          </a:xfrm>
        </p:grpSpPr>
        <p:sp>
          <p:nvSpPr>
            <p:cNvPr id="71" name="Freeform 17"/>
            <p:cNvSpPr>
              <a:spLocks noEditPoints="1"/>
            </p:cNvSpPr>
            <p:nvPr/>
          </p:nvSpPr>
          <p:spPr bwMode="auto">
            <a:xfrm>
              <a:off x="6064135" y="1426258"/>
              <a:ext cx="205664" cy="272528"/>
            </a:xfrm>
            <a:custGeom>
              <a:avLst/>
              <a:gdLst>
                <a:gd name="T0" fmla="*/ 101 w 101"/>
                <a:gd name="T1" fmla="*/ 99 h 134"/>
                <a:gd name="T2" fmla="*/ 87 w 101"/>
                <a:gd name="T3" fmla="*/ 125 h 134"/>
                <a:gd name="T4" fmla="*/ 57 w 101"/>
                <a:gd name="T5" fmla="*/ 134 h 134"/>
                <a:gd name="T6" fmla="*/ 15 w 101"/>
                <a:gd name="T7" fmla="*/ 134 h 134"/>
                <a:gd name="T8" fmla="*/ 4 w 101"/>
                <a:gd name="T9" fmla="*/ 130 h 134"/>
                <a:gd name="T10" fmla="*/ 0 w 101"/>
                <a:gd name="T11" fmla="*/ 120 h 134"/>
                <a:gd name="T12" fmla="*/ 0 w 101"/>
                <a:gd name="T13" fmla="*/ 15 h 134"/>
                <a:gd name="T14" fmla="*/ 4 w 101"/>
                <a:gd name="T15" fmla="*/ 4 h 134"/>
                <a:gd name="T16" fmla="*/ 15 w 101"/>
                <a:gd name="T17" fmla="*/ 0 h 134"/>
                <a:gd name="T18" fmla="*/ 49 w 101"/>
                <a:gd name="T19" fmla="*/ 0 h 134"/>
                <a:gd name="T20" fmla="*/ 75 w 101"/>
                <a:gd name="T21" fmla="*/ 4 h 134"/>
                <a:gd name="T22" fmla="*/ 90 w 101"/>
                <a:gd name="T23" fmla="*/ 18 h 134"/>
                <a:gd name="T24" fmla="*/ 95 w 101"/>
                <a:gd name="T25" fmla="*/ 38 h 134"/>
                <a:gd name="T26" fmla="*/ 92 w 101"/>
                <a:gd name="T27" fmla="*/ 53 h 134"/>
                <a:gd name="T28" fmla="*/ 88 w 101"/>
                <a:gd name="T29" fmla="*/ 59 h 134"/>
                <a:gd name="T30" fmla="*/ 84 w 101"/>
                <a:gd name="T31" fmla="*/ 64 h 134"/>
                <a:gd name="T32" fmla="*/ 97 w 101"/>
                <a:gd name="T33" fmla="*/ 76 h 134"/>
                <a:gd name="T34" fmla="*/ 101 w 101"/>
                <a:gd name="T35" fmla="*/ 94 h 134"/>
                <a:gd name="T36" fmla="*/ 101 w 101"/>
                <a:gd name="T37" fmla="*/ 97 h 134"/>
                <a:gd name="T38" fmla="*/ 101 w 101"/>
                <a:gd name="T39" fmla="*/ 99 h 134"/>
                <a:gd name="T40" fmla="*/ 71 w 101"/>
                <a:gd name="T41" fmla="*/ 93 h 134"/>
                <a:gd name="T42" fmla="*/ 66 w 101"/>
                <a:gd name="T43" fmla="*/ 82 h 134"/>
                <a:gd name="T44" fmla="*/ 56 w 101"/>
                <a:gd name="T45" fmla="*/ 78 h 134"/>
                <a:gd name="T46" fmla="*/ 30 w 101"/>
                <a:gd name="T47" fmla="*/ 78 h 134"/>
                <a:gd name="T48" fmla="*/ 30 w 101"/>
                <a:gd name="T49" fmla="*/ 108 h 134"/>
                <a:gd name="T50" fmla="*/ 57 w 101"/>
                <a:gd name="T51" fmla="*/ 108 h 134"/>
                <a:gd name="T52" fmla="*/ 67 w 101"/>
                <a:gd name="T53" fmla="*/ 103 h 134"/>
                <a:gd name="T54" fmla="*/ 71 w 101"/>
                <a:gd name="T55" fmla="*/ 93 h 134"/>
                <a:gd name="T56" fmla="*/ 30 w 101"/>
                <a:gd name="T57" fmla="*/ 28 h 134"/>
                <a:gd name="T58" fmla="*/ 30 w 101"/>
                <a:gd name="T59" fmla="*/ 54 h 134"/>
                <a:gd name="T60" fmla="*/ 54 w 101"/>
                <a:gd name="T61" fmla="*/ 54 h 134"/>
                <a:gd name="T62" fmla="*/ 63 w 101"/>
                <a:gd name="T63" fmla="*/ 50 h 134"/>
                <a:gd name="T64" fmla="*/ 67 w 101"/>
                <a:gd name="T65" fmla="*/ 41 h 134"/>
                <a:gd name="T66" fmla="*/ 63 w 101"/>
                <a:gd name="T67" fmla="*/ 32 h 134"/>
                <a:gd name="T68" fmla="*/ 54 w 101"/>
                <a:gd name="T69" fmla="*/ 28 h 134"/>
                <a:gd name="T70" fmla="*/ 30 w 101"/>
                <a:gd name="T71" fmla="*/ 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" h="134">
                  <a:moveTo>
                    <a:pt x="101" y="99"/>
                  </a:moveTo>
                  <a:cubicBezTo>
                    <a:pt x="100" y="110"/>
                    <a:pt x="95" y="118"/>
                    <a:pt x="87" y="125"/>
                  </a:cubicBezTo>
                  <a:cubicBezTo>
                    <a:pt x="78" y="131"/>
                    <a:pt x="68" y="134"/>
                    <a:pt x="57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1" y="134"/>
                    <a:pt x="7" y="133"/>
                    <a:pt x="4" y="130"/>
                  </a:cubicBezTo>
                  <a:cubicBezTo>
                    <a:pt x="1" y="127"/>
                    <a:pt x="0" y="124"/>
                    <a:pt x="0" y="1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1"/>
                    <a:pt x="1" y="7"/>
                    <a:pt x="4" y="4"/>
                  </a:cubicBezTo>
                  <a:cubicBezTo>
                    <a:pt x="7" y="1"/>
                    <a:pt x="10" y="0"/>
                    <a:pt x="1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0" y="0"/>
                    <a:pt x="69" y="1"/>
                    <a:pt x="75" y="4"/>
                  </a:cubicBezTo>
                  <a:cubicBezTo>
                    <a:pt x="81" y="7"/>
                    <a:pt x="86" y="11"/>
                    <a:pt x="90" y="18"/>
                  </a:cubicBezTo>
                  <a:cubicBezTo>
                    <a:pt x="93" y="24"/>
                    <a:pt x="95" y="31"/>
                    <a:pt x="95" y="38"/>
                  </a:cubicBezTo>
                  <a:cubicBezTo>
                    <a:pt x="95" y="44"/>
                    <a:pt x="94" y="49"/>
                    <a:pt x="92" y="53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90" y="67"/>
                    <a:pt x="94" y="71"/>
                    <a:pt x="97" y="76"/>
                  </a:cubicBezTo>
                  <a:cubicBezTo>
                    <a:pt x="100" y="81"/>
                    <a:pt x="101" y="87"/>
                    <a:pt x="101" y="94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101" y="99"/>
                    <a:pt x="101" y="99"/>
                    <a:pt x="101" y="99"/>
                  </a:cubicBezTo>
                  <a:close/>
                  <a:moveTo>
                    <a:pt x="71" y="93"/>
                  </a:moveTo>
                  <a:cubicBezTo>
                    <a:pt x="71" y="89"/>
                    <a:pt x="69" y="85"/>
                    <a:pt x="66" y="82"/>
                  </a:cubicBezTo>
                  <a:cubicBezTo>
                    <a:pt x="64" y="80"/>
                    <a:pt x="60" y="78"/>
                    <a:pt x="56" y="78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60" y="108"/>
                    <a:pt x="64" y="106"/>
                    <a:pt x="67" y="103"/>
                  </a:cubicBezTo>
                  <a:cubicBezTo>
                    <a:pt x="70" y="101"/>
                    <a:pt x="71" y="97"/>
                    <a:pt x="71" y="93"/>
                  </a:cubicBezTo>
                  <a:close/>
                  <a:moveTo>
                    <a:pt x="30" y="28"/>
                  </a:moveTo>
                  <a:cubicBezTo>
                    <a:pt x="30" y="54"/>
                    <a:pt x="30" y="54"/>
                    <a:pt x="30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7" y="54"/>
                    <a:pt x="60" y="53"/>
                    <a:pt x="63" y="50"/>
                  </a:cubicBezTo>
                  <a:cubicBezTo>
                    <a:pt x="66" y="48"/>
                    <a:pt x="67" y="45"/>
                    <a:pt x="67" y="41"/>
                  </a:cubicBezTo>
                  <a:cubicBezTo>
                    <a:pt x="67" y="38"/>
                    <a:pt x="66" y="34"/>
                    <a:pt x="63" y="32"/>
                  </a:cubicBezTo>
                  <a:cubicBezTo>
                    <a:pt x="61" y="29"/>
                    <a:pt x="58" y="28"/>
                    <a:pt x="54" y="28"/>
                  </a:cubicBezTo>
                  <a:lnTo>
                    <a:pt x="30" y="28"/>
                  </a:lnTo>
                  <a:close/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文本框 52"/>
            <p:cNvSpPr txBox="1"/>
            <p:nvPr/>
          </p:nvSpPr>
          <p:spPr>
            <a:xfrm>
              <a:off x="4884347" y="1903673"/>
              <a:ext cx="1250522" cy="82894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010411" y="3446723"/>
            <a:ext cx="1149790" cy="1172770"/>
            <a:chOff x="3010411" y="3446723"/>
            <a:chExt cx="1149790" cy="1172770"/>
          </a:xfrm>
        </p:grpSpPr>
        <p:sp>
          <p:nvSpPr>
            <p:cNvPr id="72" name="Freeform 18"/>
            <p:cNvSpPr>
              <a:spLocks/>
            </p:cNvSpPr>
            <p:nvPr/>
          </p:nvSpPr>
          <p:spPr bwMode="auto">
            <a:xfrm>
              <a:off x="3010411" y="4375331"/>
              <a:ext cx="221874" cy="244162"/>
            </a:xfrm>
            <a:custGeom>
              <a:avLst/>
              <a:gdLst>
                <a:gd name="T0" fmla="*/ 61 w 109"/>
                <a:gd name="T1" fmla="*/ 120 h 120"/>
                <a:gd name="T2" fmla="*/ 18 w 109"/>
                <a:gd name="T3" fmla="*/ 102 h 120"/>
                <a:gd name="T4" fmla="*/ 0 w 109"/>
                <a:gd name="T5" fmla="*/ 60 h 120"/>
                <a:gd name="T6" fmla="*/ 18 w 109"/>
                <a:gd name="T7" fmla="*/ 18 h 120"/>
                <a:gd name="T8" fmla="*/ 61 w 109"/>
                <a:gd name="T9" fmla="*/ 0 h 120"/>
                <a:gd name="T10" fmla="*/ 85 w 109"/>
                <a:gd name="T11" fmla="*/ 5 h 120"/>
                <a:gd name="T12" fmla="*/ 101 w 109"/>
                <a:gd name="T13" fmla="*/ 16 h 120"/>
                <a:gd name="T14" fmla="*/ 107 w 109"/>
                <a:gd name="T15" fmla="*/ 24 h 120"/>
                <a:gd name="T16" fmla="*/ 109 w 109"/>
                <a:gd name="T17" fmla="*/ 29 h 120"/>
                <a:gd name="T18" fmla="*/ 105 w 109"/>
                <a:gd name="T19" fmla="*/ 37 h 120"/>
                <a:gd name="T20" fmla="*/ 100 w 109"/>
                <a:gd name="T21" fmla="*/ 41 h 120"/>
                <a:gd name="T22" fmla="*/ 98 w 109"/>
                <a:gd name="T23" fmla="*/ 41 h 120"/>
                <a:gd name="T24" fmla="*/ 96 w 109"/>
                <a:gd name="T25" fmla="*/ 42 h 120"/>
                <a:gd name="T26" fmla="*/ 86 w 109"/>
                <a:gd name="T27" fmla="*/ 37 h 120"/>
                <a:gd name="T28" fmla="*/ 75 w 109"/>
                <a:gd name="T29" fmla="*/ 29 h 120"/>
                <a:gd name="T30" fmla="*/ 61 w 109"/>
                <a:gd name="T31" fmla="*/ 26 h 120"/>
                <a:gd name="T32" fmla="*/ 36 w 109"/>
                <a:gd name="T33" fmla="*/ 36 h 120"/>
                <a:gd name="T34" fmla="*/ 26 w 109"/>
                <a:gd name="T35" fmla="*/ 60 h 120"/>
                <a:gd name="T36" fmla="*/ 36 w 109"/>
                <a:gd name="T37" fmla="*/ 84 h 120"/>
                <a:gd name="T38" fmla="*/ 61 w 109"/>
                <a:gd name="T39" fmla="*/ 95 h 120"/>
                <a:gd name="T40" fmla="*/ 75 w 109"/>
                <a:gd name="T41" fmla="*/ 91 h 120"/>
                <a:gd name="T42" fmla="*/ 86 w 109"/>
                <a:gd name="T43" fmla="*/ 83 h 120"/>
                <a:gd name="T44" fmla="*/ 96 w 109"/>
                <a:gd name="T45" fmla="*/ 79 h 120"/>
                <a:gd name="T46" fmla="*/ 104 w 109"/>
                <a:gd name="T47" fmla="*/ 81 h 120"/>
                <a:gd name="T48" fmla="*/ 108 w 109"/>
                <a:gd name="T49" fmla="*/ 86 h 120"/>
                <a:gd name="T50" fmla="*/ 109 w 109"/>
                <a:gd name="T51" fmla="*/ 91 h 120"/>
                <a:gd name="T52" fmla="*/ 103 w 109"/>
                <a:gd name="T53" fmla="*/ 103 h 120"/>
                <a:gd name="T54" fmla="*/ 85 w 109"/>
                <a:gd name="T55" fmla="*/ 115 h 120"/>
                <a:gd name="T56" fmla="*/ 61 w 109"/>
                <a:gd name="T5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9" h="120">
                  <a:moveTo>
                    <a:pt x="61" y="120"/>
                  </a:moveTo>
                  <a:cubicBezTo>
                    <a:pt x="44" y="120"/>
                    <a:pt x="30" y="114"/>
                    <a:pt x="18" y="102"/>
                  </a:cubicBezTo>
                  <a:cubicBezTo>
                    <a:pt x="6" y="90"/>
                    <a:pt x="0" y="76"/>
                    <a:pt x="0" y="60"/>
                  </a:cubicBezTo>
                  <a:cubicBezTo>
                    <a:pt x="0" y="43"/>
                    <a:pt x="6" y="29"/>
                    <a:pt x="18" y="18"/>
                  </a:cubicBezTo>
                  <a:cubicBezTo>
                    <a:pt x="30" y="6"/>
                    <a:pt x="44" y="0"/>
                    <a:pt x="61" y="0"/>
                  </a:cubicBezTo>
                  <a:cubicBezTo>
                    <a:pt x="69" y="0"/>
                    <a:pt x="77" y="2"/>
                    <a:pt x="85" y="5"/>
                  </a:cubicBezTo>
                  <a:cubicBezTo>
                    <a:pt x="92" y="9"/>
                    <a:pt x="98" y="12"/>
                    <a:pt x="101" y="16"/>
                  </a:cubicBezTo>
                  <a:cubicBezTo>
                    <a:pt x="105" y="19"/>
                    <a:pt x="107" y="22"/>
                    <a:pt x="107" y="24"/>
                  </a:cubicBezTo>
                  <a:cubicBezTo>
                    <a:pt x="108" y="25"/>
                    <a:pt x="109" y="27"/>
                    <a:pt x="109" y="29"/>
                  </a:cubicBezTo>
                  <a:cubicBezTo>
                    <a:pt x="109" y="33"/>
                    <a:pt x="107" y="35"/>
                    <a:pt x="105" y="37"/>
                  </a:cubicBezTo>
                  <a:cubicBezTo>
                    <a:pt x="103" y="39"/>
                    <a:pt x="102" y="40"/>
                    <a:pt x="100" y="41"/>
                  </a:cubicBezTo>
                  <a:cubicBezTo>
                    <a:pt x="99" y="41"/>
                    <a:pt x="99" y="41"/>
                    <a:pt x="98" y="41"/>
                  </a:cubicBezTo>
                  <a:cubicBezTo>
                    <a:pt x="97" y="41"/>
                    <a:pt x="96" y="41"/>
                    <a:pt x="96" y="42"/>
                  </a:cubicBezTo>
                  <a:cubicBezTo>
                    <a:pt x="92" y="42"/>
                    <a:pt x="88" y="40"/>
                    <a:pt x="86" y="37"/>
                  </a:cubicBezTo>
                  <a:cubicBezTo>
                    <a:pt x="83" y="34"/>
                    <a:pt x="79" y="31"/>
                    <a:pt x="75" y="29"/>
                  </a:cubicBezTo>
                  <a:cubicBezTo>
                    <a:pt x="70" y="27"/>
                    <a:pt x="65" y="26"/>
                    <a:pt x="61" y="26"/>
                  </a:cubicBezTo>
                  <a:cubicBezTo>
                    <a:pt x="51" y="26"/>
                    <a:pt x="43" y="29"/>
                    <a:pt x="36" y="36"/>
                  </a:cubicBezTo>
                  <a:cubicBezTo>
                    <a:pt x="30" y="43"/>
                    <a:pt x="26" y="51"/>
                    <a:pt x="26" y="60"/>
                  </a:cubicBezTo>
                  <a:cubicBezTo>
                    <a:pt x="26" y="69"/>
                    <a:pt x="29" y="77"/>
                    <a:pt x="36" y="84"/>
                  </a:cubicBezTo>
                  <a:cubicBezTo>
                    <a:pt x="43" y="91"/>
                    <a:pt x="51" y="95"/>
                    <a:pt x="61" y="95"/>
                  </a:cubicBezTo>
                  <a:cubicBezTo>
                    <a:pt x="66" y="95"/>
                    <a:pt x="71" y="93"/>
                    <a:pt x="75" y="91"/>
                  </a:cubicBezTo>
                  <a:cubicBezTo>
                    <a:pt x="79" y="89"/>
                    <a:pt x="83" y="87"/>
                    <a:pt x="86" y="83"/>
                  </a:cubicBezTo>
                  <a:cubicBezTo>
                    <a:pt x="89" y="80"/>
                    <a:pt x="92" y="79"/>
                    <a:pt x="96" y="79"/>
                  </a:cubicBezTo>
                  <a:cubicBezTo>
                    <a:pt x="100" y="79"/>
                    <a:pt x="102" y="79"/>
                    <a:pt x="104" y="81"/>
                  </a:cubicBezTo>
                  <a:cubicBezTo>
                    <a:pt x="106" y="83"/>
                    <a:pt x="107" y="84"/>
                    <a:pt x="108" y="86"/>
                  </a:cubicBezTo>
                  <a:cubicBezTo>
                    <a:pt x="108" y="88"/>
                    <a:pt x="109" y="89"/>
                    <a:pt x="109" y="91"/>
                  </a:cubicBezTo>
                  <a:cubicBezTo>
                    <a:pt x="109" y="95"/>
                    <a:pt x="107" y="99"/>
                    <a:pt x="103" y="103"/>
                  </a:cubicBezTo>
                  <a:cubicBezTo>
                    <a:pt x="99" y="107"/>
                    <a:pt x="93" y="111"/>
                    <a:pt x="85" y="115"/>
                  </a:cubicBezTo>
                  <a:cubicBezTo>
                    <a:pt x="77" y="118"/>
                    <a:pt x="69" y="120"/>
                    <a:pt x="61" y="120"/>
                  </a:cubicBezTo>
                  <a:close/>
                </a:path>
              </a:pathLst>
            </a:custGeom>
            <a:solidFill>
              <a:srgbClr val="66CEF6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文本框 52"/>
            <p:cNvSpPr txBox="1"/>
            <p:nvPr/>
          </p:nvSpPr>
          <p:spPr>
            <a:xfrm>
              <a:off x="3055233" y="3446723"/>
              <a:ext cx="1104968" cy="85138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778382" y="3446723"/>
            <a:ext cx="1177572" cy="1166159"/>
            <a:chOff x="4778382" y="3446723"/>
            <a:chExt cx="1177572" cy="1166159"/>
          </a:xfrm>
        </p:grpSpPr>
        <p:sp>
          <p:nvSpPr>
            <p:cNvPr id="73" name="Freeform 19"/>
            <p:cNvSpPr>
              <a:spLocks noEditPoints="1"/>
            </p:cNvSpPr>
            <p:nvPr/>
          </p:nvSpPr>
          <p:spPr bwMode="auto">
            <a:xfrm>
              <a:off x="5742186" y="4374800"/>
              <a:ext cx="213768" cy="238082"/>
            </a:xfrm>
            <a:custGeom>
              <a:avLst/>
              <a:gdLst>
                <a:gd name="T0" fmla="*/ 13 w 105"/>
                <a:gd name="T1" fmla="*/ 117 h 117"/>
                <a:gd name="T2" fmla="*/ 4 w 105"/>
                <a:gd name="T3" fmla="*/ 114 h 117"/>
                <a:gd name="T4" fmla="*/ 0 w 105"/>
                <a:gd name="T5" fmla="*/ 104 h 117"/>
                <a:gd name="T6" fmla="*/ 0 w 105"/>
                <a:gd name="T7" fmla="*/ 13 h 117"/>
                <a:gd name="T8" fmla="*/ 4 w 105"/>
                <a:gd name="T9" fmla="*/ 3 h 117"/>
                <a:gd name="T10" fmla="*/ 13 w 105"/>
                <a:gd name="T11" fmla="*/ 0 h 117"/>
                <a:gd name="T12" fmla="*/ 43 w 105"/>
                <a:gd name="T13" fmla="*/ 0 h 117"/>
                <a:gd name="T14" fmla="*/ 87 w 105"/>
                <a:gd name="T15" fmla="*/ 16 h 117"/>
                <a:gd name="T16" fmla="*/ 105 w 105"/>
                <a:gd name="T17" fmla="*/ 57 h 117"/>
                <a:gd name="T18" fmla="*/ 89 w 105"/>
                <a:gd name="T19" fmla="*/ 100 h 117"/>
                <a:gd name="T20" fmla="*/ 47 w 105"/>
                <a:gd name="T21" fmla="*/ 117 h 117"/>
                <a:gd name="T22" fmla="*/ 13 w 105"/>
                <a:gd name="T23" fmla="*/ 117 h 117"/>
                <a:gd name="T24" fmla="*/ 43 w 105"/>
                <a:gd name="T25" fmla="*/ 93 h 117"/>
                <a:gd name="T26" fmla="*/ 68 w 105"/>
                <a:gd name="T27" fmla="*/ 83 h 117"/>
                <a:gd name="T28" fmla="*/ 78 w 105"/>
                <a:gd name="T29" fmla="*/ 59 h 117"/>
                <a:gd name="T30" fmla="*/ 67 w 105"/>
                <a:gd name="T31" fmla="*/ 34 h 117"/>
                <a:gd name="T32" fmla="*/ 42 w 105"/>
                <a:gd name="T33" fmla="*/ 24 h 117"/>
                <a:gd name="T34" fmla="*/ 26 w 105"/>
                <a:gd name="T35" fmla="*/ 24 h 117"/>
                <a:gd name="T36" fmla="*/ 26 w 105"/>
                <a:gd name="T37" fmla="*/ 93 h 117"/>
                <a:gd name="T38" fmla="*/ 43 w 105"/>
                <a:gd name="T39" fmla="*/ 9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" h="117">
                  <a:moveTo>
                    <a:pt x="13" y="117"/>
                  </a:moveTo>
                  <a:cubicBezTo>
                    <a:pt x="10" y="117"/>
                    <a:pt x="7" y="116"/>
                    <a:pt x="4" y="114"/>
                  </a:cubicBezTo>
                  <a:cubicBezTo>
                    <a:pt x="2" y="111"/>
                    <a:pt x="0" y="108"/>
                    <a:pt x="0" y="10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4" y="3"/>
                  </a:cubicBezTo>
                  <a:cubicBezTo>
                    <a:pt x="6" y="1"/>
                    <a:pt x="10" y="0"/>
                    <a:pt x="1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61" y="0"/>
                    <a:pt x="75" y="5"/>
                    <a:pt x="87" y="16"/>
                  </a:cubicBezTo>
                  <a:cubicBezTo>
                    <a:pt x="99" y="27"/>
                    <a:pt x="105" y="40"/>
                    <a:pt x="105" y="57"/>
                  </a:cubicBezTo>
                  <a:cubicBezTo>
                    <a:pt x="105" y="74"/>
                    <a:pt x="99" y="88"/>
                    <a:pt x="89" y="100"/>
                  </a:cubicBezTo>
                  <a:cubicBezTo>
                    <a:pt x="78" y="111"/>
                    <a:pt x="64" y="117"/>
                    <a:pt x="47" y="117"/>
                  </a:cubicBezTo>
                  <a:cubicBezTo>
                    <a:pt x="13" y="117"/>
                    <a:pt x="13" y="117"/>
                    <a:pt x="13" y="117"/>
                  </a:cubicBezTo>
                  <a:close/>
                  <a:moveTo>
                    <a:pt x="43" y="93"/>
                  </a:moveTo>
                  <a:cubicBezTo>
                    <a:pt x="53" y="93"/>
                    <a:pt x="61" y="90"/>
                    <a:pt x="68" y="83"/>
                  </a:cubicBezTo>
                  <a:cubicBezTo>
                    <a:pt x="75" y="77"/>
                    <a:pt x="78" y="69"/>
                    <a:pt x="78" y="59"/>
                  </a:cubicBezTo>
                  <a:cubicBezTo>
                    <a:pt x="78" y="49"/>
                    <a:pt x="74" y="41"/>
                    <a:pt x="67" y="34"/>
                  </a:cubicBezTo>
                  <a:cubicBezTo>
                    <a:pt x="60" y="28"/>
                    <a:pt x="52" y="24"/>
                    <a:pt x="42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93"/>
                    <a:pt x="26" y="93"/>
                    <a:pt x="26" y="93"/>
                  </a:cubicBezTo>
                  <a:lnTo>
                    <a:pt x="43" y="93"/>
                  </a:lnTo>
                  <a:close/>
                </a:path>
              </a:pathLst>
            </a:custGeom>
            <a:solidFill>
              <a:srgbClr val="008FCA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文本框 52"/>
            <p:cNvSpPr txBox="1"/>
            <p:nvPr/>
          </p:nvSpPr>
          <p:spPr>
            <a:xfrm>
              <a:off x="4778382" y="3446723"/>
              <a:ext cx="1104968" cy="85138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>
                <a:lnSpc>
                  <a:spcPct val="121000"/>
                </a:lnSpc>
                <a:spcAft>
                  <a:spcPts val="600"/>
                </a:spcAft>
              </a:pP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这里输入您的文这里输入您的文字</a:t>
              </a:r>
              <a:endPara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3" name="KSO_Shape"/>
          <p:cNvSpPr>
            <a:spLocks/>
          </p:cNvSpPr>
          <p:nvPr/>
        </p:nvSpPr>
        <p:spPr bwMode="auto">
          <a:xfrm>
            <a:off x="1475656" y="1400627"/>
            <a:ext cx="601718" cy="428220"/>
          </a:xfrm>
          <a:custGeom>
            <a:avLst/>
            <a:gdLst>
              <a:gd name="T0" fmla="*/ 1091648 w 2509838"/>
              <a:gd name="T1" fmla="*/ 1608111 h 1787526"/>
              <a:gd name="T2" fmla="*/ 1364673 w 2509838"/>
              <a:gd name="T3" fmla="*/ 1644625 h 1787526"/>
              <a:gd name="T4" fmla="*/ 1419551 w 2509838"/>
              <a:gd name="T5" fmla="*/ 1603152 h 1787526"/>
              <a:gd name="T6" fmla="*/ 2438407 w 2509838"/>
              <a:gd name="T7" fmla="*/ 1567539 h 1787526"/>
              <a:gd name="T8" fmla="*/ 2487842 w 2509838"/>
              <a:gd name="T9" fmla="*/ 1592108 h 1787526"/>
              <a:gd name="T10" fmla="*/ 2509611 w 2509838"/>
              <a:gd name="T11" fmla="*/ 1640568 h 1787526"/>
              <a:gd name="T12" fmla="*/ 2495552 w 2509838"/>
              <a:gd name="T13" fmla="*/ 1753040 h 1787526"/>
              <a:gd name="T14" fmla="*/ 2450426 w 2509838"/>
              <a:gd name="T15" fmla="*/ 1783920 h 1787526"/>
              <a:gd name="T16" fmla="*/ 55558 w 2509838"/>
              <a:gd name="T17" fmla="*/ 1782793 h 1787526"/>
              <a:gd name="T18" fmla="*/ 12472 w 2509838"/>
              <a:gd name="T19" fmla="*/ 1750110 h 1787526"/>
              <a:gd name="T20" fmla="*/ 680 w 2509838"/>
              <a:gd name="T21" fmla="*/ 1636736 h 1787526"/>
              <a:gd name="T22" fmla="*/ 24717 w 2509838"/>
              <a:gd name="T23" fmla="*/ 1589628 h 1787526"/>
              <a:gd name="T24" fmla="*/ 75740 w 2509838"/>
              <a:gd name="T25" fmla="*/ 1567089 h 1787526"/>
              <a:gd name="T26" fmla="*/ 933501 w 2509838"/>
              <a:gd name="T27" fmla="*/ 749091 h 1787526"/>
              <a:gd name="T28" fmla="*/ 932155 w 2509838"/>
              <a:gd name="T29" fmla="*/ 1160902 h 1787526"/>
              <a:gd name="T30" fmla="*/ 829865 w 2509838"/>
              <a:gd name="T31" fmla="*/ 1167944 h 1787526"/>
              <a:gd name="T32" fmla="*/ 814387 w 2509838"/>
              <a:gd name="T33" fmla="*/ 760448 h 1787526"/>
              <a:gd name="T34" fmla="*/ 837043 w 2509838"/>
              <a:gd name="T35" fmla="*/ 738188 h 1787526"/>
              <a:gd name="T36" fmla="*/ 1416304 w 2509838"/>
              <a:gd name="T37" fmla="*/ 686474 h 1787526"/>
              <a:gd name="T38" fmla="*/ 1412034 w 2509838"/>
              <a:gd name="T39" fmla="*/ 1161601 h 1787526"/>
              <a:gd name="T40" fmla="*/ 1308659 w 2509838"/>
              <a:gd name="T41" fmla="*/ 1166588 h 1787526"/>
              <a:gd name="T42" fmla="*/ 1296074 w 2509838"/>
              <a:gd name="T43" fmla="*/ 694181 h 1787526"/>
              <a:gd name="T44" fmla="*/ 988416 w 2509838"/>
              <a:gd name="T45" fmla="*/ 671513 h 1787526"/>
              <a:gd name="T46" fmla="*/ 1088565 w 2509838"/>
              <a:gd name="T47" fmla="*/ 688968 h 1787526"/>
              <a:gd name="T48" fmla="*/ 1081281 w 2509838"/>
              <a:gd name="T49" fmla="*/ 1163414 h 1787526"/>
              <a:gd name="T50" fmla="*/ 976581 w 2509838"/>
              <a:gd name="T51" fmla="*/ 1165228 h 1787526"/>
              <a:gd name="T52" fmla="*/ 966338 w 2509838"/>
              <a:gd name="T53" fmla="*/ 691461 h 1787526"/>
              <a:gd name="T54" fmla="*/ 1546133 w 2509838"/>
              <a:gd name="T55" fmla="*/ 590550 h 1787526"/>
              <a:gd name="T56" fmla="*/ 1571170 w 2509838"/>
              <a:gd name="T57" fmla="*/ 617105 h 1787526"/>
              <a:gd name="T58" fmla="*/ 1558196 w 2509838"/>
              <a:gd name="T59" fmla="*/ 1165903 h 1787526"/>
              <a:gd name="T60" fmla="*/ 1453496 w 2509838"/>
              <a:gd name="T61" fmla="*/ 1160229 h 1787526"/>
              <a:gd name="T62" fmla="*/ 1449399 w 2509838"/>
              <a:gd name="T63" fmla="*/ 608026 h 1787526"/>
              <a:gd name="T64" fmla="*/ 1229322 w 2509838"/>
              <a:gd name="T65" fmla="*/ 590777 h 1787526"/>
              <a:gd name="T66" fmla="*/ 1252538 w 2509838"/>
              <a:gd name="T67" fmla="*/ 620282 h 1787526"/>
              <a:gd name="T68" fmla="*/ 1236833 w 2509838"/>
              <a:gd name="T69" fmla="*/ 1167492 h 1787526"/>
              <a:gd name="T70" fmla="*/ 1132815 w 2509838"/>
              <a:gd name="T71" fmla="*/ 1157959 h 1787526"/>
              <a:gd name="T72" fmla="*/ 1131450 w 2509838"/>
              <a:gd name="T73" fmla="*/ 605303 h 1787526"/>
              <a:gd name="T74" fmla="*/ 1713065 w 2509838"/>
              <a:gd name="T75" fmla="*/ 508680 h 1787526"/>
              <a:gd name="T76" fmla="*/ 1733550 w 2509838"/>
              <a:gd name="T77" fmla="*/ 545860 h 1787526"/>
              <a:gd name="T78" fmla="*/ 1715797 w 2509838"/>
              <a:gd name="T79" fmla="*/ 1168174 h 1787526"/>
              <a:gd name="T80" fmla="*/ 1612689 w 2509838"/>
              <a:gd name="T81" fmla="*/ 1153438 h 1787526"/>
              <a:gd name="T82" fmla="*/ 1614055 w 2509838"/>
              <a:gd name="T83" fmla="*/ 521829 h 1787526"/>
              <a:gd name="T84" fmla="*/ 1733550 w 2509838"/>
              <a:gd name="T85" fmla="*/ 464215 h 1787526"/>
              <a:gd name="T86" fmla="*/ 1501548 w 2509838"/>
              <a:gd name="T87" fmla="*/ 379141 h 1787526"/>
              <a:gd name="T88" fmla="*/ 188232 w 2509838"/>
              <a:gd name="T89" fmla="*/ 103187 h 1787526"/>
              <a:gd name="T90" fmla="*/ 158976 w 2509838"/>
              <a:gd name="T91" fmla="*/ 139700 h 1787526"/>
              <a:gd name="T92" fmla="*/ 160110 w 2509838"/>
              <a:gd name="T93" fmla="*/ 1353684 h 1787526"/>
              <a:gd name="T94" fmla="*/ 191407 w 2509838"/>
              <a:gd name="T95" fmla="*/ 1389063 h 1787526"/>
              <a:gd name="T96" fmla="*/ 2288041 w 2509838"/>
              <a:gd name="T97" fmla="*/ 1398588 h 1787526"/>
              <a:gd name="T98" fmla="*/ 2332945 w 2509838"/>
              <a:gd name="T99" fmla="*/ 1378857 h 1787526"/>
              <a:gd name="T100" fmla="*/ 2354036 w 2509838"/>
              <a:gd name="T101" fmla="*/ 1337129 h 1787526"/>
              <a:gd name="T102" fmla="*/ 2343830 w 2509838"/>
              <a:gd name="T103" fmla="*/ 124505 h 1787526"/>
              <a:gd name="T104" fmla="*/ 2305957 w 2509838"/>
              <a:gd name="T105" fmla="*/ 95704 h 1787526"/>
              <a:gd name="T106" fmla="*/ 2436813 w 2509838"/>
              <a:gd name="T107" fmla="*/ 680 h 1787526"/>
              <a:gd name="T108" fmla="*/ 2486479 w 2509838"/>
              <a:gd name="T109" fmla="*/ 25400 h 1787526"/>
              <a:gd name="T110" fmla="*/ 2508250 w 2509838"/>
              <a:gd name="T111" fmla="*/ 74159 h 1787526"/>
              <a:gd name="T112" fmla="*/ 2493963 w 2509838"/>
              <a:gd name="T113" fmla="*/ 1455965 h 1787526"/>
              <a:gd name="T114" fmla="*/ 2449286 w 2509838"/>
              <a:gd name="T115" fmla="*/ 1487034 h 1787526"/>
              <a:gd name="T116" fmla="*/ 57150 w 2509838"/>
              <a:gd name="T117" fmla="*/ 1485674 h 1787526"/>
              <a:gd name="T118" fmla="*/ 13833 w 2509838"/>
              <a:gd name="T119" fmla="*/ 1452790 h 1787526"/>
              <a:gd name="T120" fmla="*/ 2041 w 2509838"/>
              <a:gd name="T121" fmla="*/ 70304 h 1787526"/>
              <a:gd name="T122" fmla="*/ 26307 w 2509838"/>
              <a:gd name="T123" fmla="*/ 22905 h 1787526"/>
              <a:gd name="T124" fmla="*/ 77333 w 2509838"/>
              <a:gd name="T125" fmla="*/ 227 h 1787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09838" h="1787526">
                <a:moveTo>
                  <a:pt x="80048" y="1566863"/>
                </a:moveTo>
                <a:lnTo>
                  <a:pt x="84357" y="1566863"/>
                </a:lnTo>
                <a:lnTo>
                  <a:pt x="1096637" y="1566863"/>
                </a:lnTo>
                <a:lnTo>
                  <a:pt x="1094823" y="1569568"/>
                </a:lnTo>
                <a:lnTo>
                  <a:pt x="1093235" y="1572498"/>
                </a:lnTo>
                <a:lnTo>
                  <a:pt x="1092102" y="1575879"/>
                </a:lnTo>
                <a:lnTo>
                  <a:pt x="1090968" y="1579035"/>
                </a:lnTo>
                <a:lnTo>
                  <a:pt x="1090287" y="1582415"/>
                </a:lnTo>
                <a:lnTo>
                  <a:pt x="1089607" y="1585571"/>
                </a:lnTo>
                <a:lnTo>
                  <a:pt x="1089380" y="1589177"/>
                </a:lnTo>
                <a:lnTo>
                  <a:pt x="1089154" y="1592558"/>
                </a:lnTo>
                <a:lnTo>
                  <a:pt x="1089380" y="1597968"/>
                </a:lnTo>
                <a:lnTo>
                  <a:pt x="1090287" y="1603152"/>
                </a:lnTo>
                <a:lnTo>
                  <a:pt x="1091648" y="1608111"/>
                </a:lnTo>
                <a:lnTo>
                  <a:pt x="1093689" y="1612844"/>
                </a:lnTo>
                <a:lnTo>
                  <a:pt x="1095957" y="1617352"/>
                </a:lnTo>
                <a:lnTo>
                  <a:pt x="1098678" y="1621634"/>
                </a:lnTo>
                <a:lnTo>
                  <a:pt x="1101853" y="1625692"/>
                </a:lnTo>
                <a:lnTo>
                  <a:pt x="1105481" y="1629523"/>
                </a:lnTo>
                <a:lnTo>
                  <a:pt x="1109563" y="1632679"/>
                </a:lnTo>
                <a:lnTo>
                  <a:pt x="1113871" y="1635834"/>
                </a:lnTo>
                <a:lnTo>
                  <a:pt x="1118633" y="1638314"/>
                </a:lnTo>
                <a:lnTo>
                  <a:pt x="1123395" y="1640568"/>
                </a:lnTo>
                <a:lnTo>
                  <a:pt x="1128611" y="1642371"/>
                </a:lnTo>
                <a:lnTo>
                  <a:pt x="1134053" y="1643498"/>
                </a:lnTo>
                <a:lnTo>
                  <a:pt x="1139496" y="1644174"/>
                </a:lnTo>
                <a:lnTo>
                  <a:pt x="1145391" y="1644625"/>
                </a:lnTo>
                <a:lnTo>
                  <a:pt x="1364673" y="1644625"/>
                </a:lnTo>
                <a:lnTo>
                  <a:pt x="1370343" y="1644174"/>
                </a:lnTo>
                <a:lnTo>
                  <a:pt x="1376012" y="1643498"/>
                </a:lnTo>
                <a:lnTo>
                  <a:pt x="1381227" y="1642371"/>
                </a:lnTo>
                <a:lnTo>
                  <a:pt x="1386443" y="1640568"/>
                </a:lnTo>
                <a:lnTo>
                  <a:pt x="1391432" y="1638314"/>
                </a:lnTo>
                <a:lnTo>
                  <a:pt x="1396194" y="1635834"/>
                </a:lnTo>
                <a:lnTo>
                  <a:pt x="1400502" y="1632679"/>
                </a:lnTo>
                <a:lnTo>
                  <a:pt x="1404357" y="1629523"/>
                </a:lnTo>
                <a:lnTo>
                  <a:pt x="1407986" y="1625692"/>
                </a:lnTo>
                <a:lnTo>
                  <a:pt x="1411160" y="1621634"/>
                </a:lnTo>
                <a:lnTo>
                  <a:pt x="1414108" y="1617352"/>
                </a:lnTo>
                <a:lnTo>
                  <a:pt x="1416376" y="1612844"/>
                </a:lnTo>
                <a:lnTo>
                  <a:pt x="1418417" y="1608111"/>
                </a:lnTo>
                <a:lnTo>
                  <a:pt x="1419551" y="1603152"/>
                </a:lnTo>
                <a:lnTo>
                  <a:pt x="1420684" y="1597968"/>
                </a:lnTo>
                <a:lnTo>
                  <a:pt x="1420911" y="1592558"/>
                </a:lnTo>
                <a:lnTo>
                  <a:pt x="1420684" y="1589177"/>
                </a:lnTo>
                <a:lnTo>
                  <a:pt x="1420231" y="1585571"/>
                </a:lnTo>
                <a:lnTo>
                  <a:pt x="1419551" y="1582415"/>
                </a:lnTo>
                <a:lnTo>
                  <a:pt x="1418870" y="1579035"/>
                </a:lnTo>
                <a:lnTo>
                  <a:pt x="1417737" y="1575879"/>
                </a:lnTo>
                <a:lnTo>
                  <a:pt x="1416603" y="1572498"/>
                </a:lnTo>
                <a:lnTo>
                  <a:pt x="1415015" y="1569568"/>
                </a:lnTo>
                <a:lnTo>
                  <a:pt x="1413201" y="1566863"/>
                </a:lnTo>
                <a:lnTo>
                  <a:pt x="2425481" y="1566863"/>
                </a:lnTo>
                <a:lnTo>
                  <a:pt x="2429790" y="1566863"/>
                </a:lnTo>
                <a:lnTo>
                  <a:pt x="2434099" y="1567089"/>
                </a:lnTo>
                <a:lnTo>
                  <a:pt x="2438407" y="1567539"/>
                </a:lnTo>
                <a:lnTo>
                  <a:pt x="2442489" y="1568216"/>
                </a:lnTo>
                <a:lnTo>
                  <a:pt x="2446571" y="1569117"/>
                </a:lnTo>
                <a:lnTo>
                  <a:pt x="2450426" y="1570244"/>
                </a:lnTo>
                <a:lnTo>
                  <a:pt x="2454507" y="1571596"/>
                </a:lnTo>
                <a:lnTo>
                  <a:pt x="2458362" y="1572723"/>
                </a:lnTo>
                <a:lnTo>
                  <a:pt x="2462217" y="1574301"/>
                </a:lnTo>
                <a:lnTo>
                  <a:pt x="2465619" y="1576104"/>
                </a:lnTo>
                <a:lnTo>
                  <a:pt x="2469247" y="1578133"/>
                </a:lnTo>
                <a:lnTo>
                  <a:pt x="2472422" y="1580162"/>
                </a:lnTo>
                <a:lnTo>
                  <a:pt x="2476050" y="1581965"/>
                </a:lnTo>
                <a:lnTo>
                  <a:pt x="2478998" y="1584669"/>
                </a:lnTo>
                <a:lnTo>
                  <a:pt x="2482173" y="1586923"/>
                </a:lnTo>
                <a:lnTo>
                  <a:pt x="2485121" y="1589628"/>
                </a:lnTo>
                <a:lnTo>
                  <a:pt x="2487842" y="1592108"/>
                </a:lnTo>
                <a:lnTo>
                  <a:pt x="2490336" y="1595038"/>
                </a:lnTo>
                <a:lnTo>
                  <a:pt x="2492831" y="1597968"/>
                </a:lnTo>
                <a:lnTo>
                  <a:pt x="2495552" y="1601123"/>
                </a:lnTo>
                <a:lnTo>
                  <a:pt x="2497366" y="1604054"/>
                </a:lnTo>
                <a:lnTo>
                  <a:pt x="2499407" y="1607434"/>
                </a:lnTo>
                <a:lnTo>
                  <a:pt x="2501448" y="1610815"/>
                </a:lnTo>
                <a:lnTo>
                  <a:pt x="2503035" y="1614196"/>
                </a:lnTo>
                <a:lnTo>
                  <a:pt x="2504623" y="1618028"/>
                </a:lnTo>
                <a:lnTo>
                  <a:pt x="2505983" y="1621409"/>
                </a:lnTo>
                <a:lnTo>
                  <a:pt x="2507117" y="1625241"/>
                </a:lnTo>
                <a:lnTo>
                  <a:pt x="2508024" y="1629073"/>
                </a:lnTo>
                <a:lnTo>
                  <a:pt x="2508704" y="1632679"/>
                </a:lnTo>
                <a:lnTo>
                  <a:pt x="2509385" y="1636736"/>
                </a:lnTo>
                <a:lnTo>
                  <a:pt x="2509611" y="1640568"/>
                </a:lnTo>
                <a:lnTo>
                  <a:pt x="2509838" y="1644625"/>
                </a:lnTo>
                <a:lnTo>
                  <a:pt x="2509838" y="1709764"/>
                </a:lnTo>
                <a:lnTo>
                  <a:pt x="2509611" y="1713822"/>
                </a:lnTo>
                <a:lnTo>
                  <a:pt x="2509385" y="1717428"/>
                </a:lnTo>
                <a:lnTo>
                  <a:pt x="2508704" y="1721485"/>
                </a:lnTo>
                <a:lnTo>
                  <a:pt x="2508024" y="1725317"/>
                </a:lnTo>
                <a:lnTo>
                  <a:pt x="2507117" y="1729148"/>
                </a:lnTo>
                <a:lnTo>
                  <a:pt x="2505983" y="1732755"/>
                </a:lnTo>
                <a:lnTo>
                  <a:pt x="2504623" y="1736361"/>
                </a:lnTo>
                <a:lnTo>
                  <a:pt x="2503035" y="1740193"/>
                </a:lnTo>
                <a:lnTo>
                  <a:pt x="2501448" y="1743348"/>
                </a:lnTo>
                <a:lnTo>
                  <a:pt x="2499407" y="1746955"/>
                </a:lnTo>
                <a:lnTo>
                  <a:pt x="2497366" y="1750110"/>
                </a:lnTo>
                <a:lnTo>
                  <a:pt x="2495552" y="1753040"/>
                </a:lnTo>
                <a:lnTo>
                  <a:pt x="2492831" y="1756421"/>
                </a:lnTo>
                <a:lnTo>
                  <a:pt x="2490336" y="1759126"/>
                </a:lnTo>
                <a:lnTo>
                  <a:pt x="2487842" y="1762282"/>
                </a:lnTo>
                <a:lnTo>
                  <a:pt x="2485121" y="1764761"/>
                </a:lnTo>
                <a:lnTo>
                  <a:pt x="2482173" y="1767466"/>
                </a:lnTo>
                <a:lnTo>
                  <a:pt x="2478998" y="1769720"/>
                </a:lnTo>
                <a:lnTo>
                  <a:pt x="2476050" y="1772199"/>
                </a:lnTo>
                <a:lnTo>
                  <a:pt x="2472422" y="1774228"/>
                </a:lnTo>
                <a:lnTo>
                  <a:pt x="2469247" y="1776256"/>
                </a:lnTo>
                <a:lnTo>
                  <a:pt x="2465619" y="1778285"/>
                </a:lnTo>
                <a:lnTo>
                  <a:pt x="2462217" y="1780088"/>
                </a:lnTo>
                <a:lnTo>
                  <a:pt x="2458362" y="1781440"/>
                </a:lnTo>
                <a:lnTo>
                  <a:pt x="2454507" y="1782793"/>
                </a:lnTo>
                <a:lnTo>
                  <a:pt x="2450426" y="1783920"/>
                </a:lnTo>
                <a:lnTo>
                  <a:pt x="2446571" y="1785272"/>
                </a:lnTo>
                <a:lnTo>
                  <a:pt x="2442489" y="1785948"/>
                </a:lnTo>
                <a:lnTo>
                  <a:pt x="2438407" y="1786850"/>
                </a:lnTo>
                <a:lnTo>
                  <a:pt x="2434099" y="1787301"/>
                </a:lnTo>
                <a:lnTo>
                  <a:pt x="2429790" y="1787526"/>
                </a:lnTo>
                <a:lnTo>
                  <a:pt x="2425481" y="1787526"/>
                </a:lnTo>
                <a:lnTo>
                  <a:pt x="84357" y="1787526"/>
                </a:lnTo>
                <a:lnTo>
                  <a:pt x="80048" y="1787526"/>
                </a:lnTo>
                <a:lnTo>
                  <a:pt x="75740" y="1787301"/>
                </a:lnTo>
                <a:lnTo>
                  <a:pt x="71431" y="1786850"/>
                </a:lnTo>
                <a:lnTo>
                  <a:pt x="67349" y="1785948"/>
                </a:lnTo>
                <a:lnTo>
                  <a:pt x="63494" y="1785272"/>
                </a:lnTo>
                <a:lnTo>
                  <a:pt x="59413" y="1783920"/>
                </a:lnTo>
                <a:lnTo>
                  <a:pt x="55558" y="1782793"/>
                </a:lnTo>
                <a:lnTo>
                  <a:pt x="51476" y="1781440"/>
                </a:lnTo>
                <a:lnTo>
                  <a:pt x="48074" y="1780088"/>
                </a:lnTo>
                <a:lnTo>
                  <a:pt x="44219" y="1778285"/>
                </a:lnTo>
                <a:lnTo>
                  <a:pt x="40591" y="1776256"/>
                </a:lnTo>
                <a:lnTo>
                  <a:pt x="37416" y="1774228"/>
                </a:lnTo>
                <a:lnTo>
                  <a:pt x="33788" y="1772199"/>
                </a:lnTo>
                <a:lnTo>
                  <a:pt x="30840" y="1769720"/>
                </a:lnTo>
                <a:lnTo>
                  <a:pt x="27892" y="1767466"/>
                </a:lnTo>
                <a:lnTo>
                  <a:pt x="24717" y="1764761"/>
                </a:lnTo>
                <a:lnTo>
                  <a:pt x="21996" y="1762282"/>
                </a:lnTo>
                <a:lnTo>
                  <a:pt x="19502" y="1759126"/>
                </a:lnTo>
                <a:lnTo>
                  <a:pt x="17007" y="1756421"/>
                </a:lnTo>
                <a:lnTo>
                  <a:pt x="14513" y="1753040"/>
                </a:lnTo>
                <a:lnTo>
                  <a:pt x="12472" y="1750110"/>
                </a:lnTo>
                <a:lnTo>
                  <a:pt x="10431" y="1746955"/>
                </a:lnTo>
                <a:lnTo>
                  <a:pt x="8390" y="1743348"/>
                </a:lnTo>
                <a:lnTo>
                  <a:pt x="6803" y="1740193"/>
                </a:lnTo>
                <a:lnTo>
                  <a:pt x="5442" y="1736361"/>
                </a:lnTo>
                <a:lnTo>
                  <a:pt x="3855" y="1732755"/>
                </a:lnTo>
                <a:lnTo>
                  <a:pt x="2948" y="1729148"/>
                </a:lnTo>
                <a:lnTo>
                  <a:pt x="1814" y="1725317"/>
                </a:lnTo>
                <a:lnTo>
                  <a:pt x="1134" y="1721485"/>
                </a:lnTo>
                <a:lnTo>
                  <a:pt x="680" y="1717428"/>
                </a:lnTo>
                <a:lnTo>
                  <a:pt x="227" y="1713822"/>
                </a:lnTo>
                <a:lnTo>
                  <a:pt x="0" y="1709764"/>
                </a:lnTo>
                <a:lnTo>
                  <a:pt x="0" y="1644625"/>
                </a:lnTo>
                <a:lnTo>
                  <a:pt x="227" y="1640568"/>
                </a:lnTo>
                <a:lnTo>
                  <a:pt x="680" y="1636736"/>
                </a:lnTo>
                <a:lnTo>
                  <a:pt x="1134" y="1632679"/>
                </a:lnTo>
                <a:lnTo>
                  <a:pt x="1814" y="1629073"/>
                </a:lnTo>
                <a:lnTo>
                  <a:pt x="2948" y="1625241"/>
                </a:lnTo>
                <a:lnTo>
                  <a:pt x="3855" y="1621409"/>
                </a:lnTo>
                <a:lnTo>
                  <a:pt x="5442" y="1618028"/>
                </a:lnTo>
                <a:lnTo>
                  <a:pt x="6803" y="1614196"/>
                </a:lnTo>
                <a:lnTo>
                  <a:pt x="8390" y="1610815"/>
                </a:lnTo>
                <a:lnTo>
                  <a:pt x="10431" y="1607434"/>
                </a:lnTo>
                <a:lnTo>
                  <a:pt x="12472" y="1604054"/>
                </a:lnTo>
                <a:lnTo>
                  <a:pt x="14513" y="1601123"/>
                </a:lnTo>
                <a:lnTo>
                  <a:pt x="17007" y="1597968"/>
                </a:lnTo>
                <a:lnTo>
                  <a:pt x="19502" y="1595038"/>
                </a:lnTo>
                <a:lnTo>
                  <a:pt x="21996" y="1592108"/>
                </a:lnTo>
                <a:lnTo>
                  <a:pt x="24717" y="1589628"/>
                </a:lnTo>
                <a:lnTo>
                  <a:pt x="27892" y="1586923"/>
                </a:lnTo>
                <a:lnTo>
                  <a:pt x="30840" y="1584669"/>
                </a:lnTo>
                <a:lnTo>
                  <a:pt x="33788" y="1581965"/>
                </a:lnTo>
                <a:lnTo>
                  <a:pt x="37416" y="1580162"/>
                </a:lnTo>
                <a:lnTo>
                  <a:pt x="40591" y="1578133"/>
                </a:lnTo>
                <a:lnTo>
                  <a:pt x="44219" y="1576104"/>
                </a:lnTo>
                <a:lnTo>
                  <a:pt x="48074" y="1574301"/>
                </a:lnTo>
                <a:lnTo>
                  <a:pt x="51476" y="1572723"/>
                </a:lnTo>
                <a:lnTo>
                  <a:pt x="55558" y="1571596"/>
                </a:lnTo>
                <a:lnTo>
                  <a:pt x="59413" y="1570244"/>
                </a:lnTo>
                <a:lnTo>
                  <a:pt x="63494" y="1569117"/>
                </a:lnTo>
                <a:lnTo>
                  <a:pt x="67349" y="1568216"/>
                </a:lnTo>
                <a:lnTo>
                  <a:pt x="71431" y="1567539"/>
                </a:lnTo>
                <a:lnTo>
                  <a:pt x="75740" y="1567089"/>
                </a:lnTo>
                <a:lnTo>
                  <a:pt x="80048" y="1566863"/>
                </a:lnTo>
                <a:close/>
                <a:moveTo>
                  <a:pt x="837043" y="738188"/>
                </a:moveTo>
                <a:lnTo>
                  <a:pt x="839735" y="738188"/>
                </a:lnTo>
                <a:lnTo>
                  <a:pt x="912639" y="738188"/>
                </a:lnTo>
                <a:lnTo>
                  <a:pt x="915107" y="738188"/>
                </a:lnTo>
                <a:lnTo>
                  <a:pt x="917575" y="738870"/>
                </a:lnTo>
                <a:lnTo>
                  <a:pt x="920042" y="739324"/>
                </a:lnTo>
                <a:lnTo>
                  <a:pt x="922285" y="740232"/>
                </a:lnTo>
                <a:lnTo>
                  <a:pt x="924529" y="741368"/>
                </a:lnTo>
                <a:lnTo>
                  <a:pt x="926772" y="742504"/>
                </a:lnTo>
                <a:lnTo>
                  <a:pt x="928791" y="743867"/>
                </a:lnTo>
                <a:lnTo>
                  <a:pt x="930585" y="745684"/>
                </a:lnTo>
                <a:lnTo>
                  <a:pt x="932155" y="747047"/>
                </a:lnTo>
                <a:lnTo>
                  <a:pt x="933501" y="749091"/>
                </a:lnTo>
                <a:lnTo>
                  <a:pt x="934847" y="751135"/>
                </a:lnTo>
                <a:lnTo>
                  <a:pt x="936193" y="753407"/>
                </a:lnTo>
                <a:lnTo>
                  <a:pt x="936866" y="755678"/>
                </a:lnTo>
                <a:lnTo>
                  <a:pt x="937315" y="757950"/>
                </a:lnTo>
                <a:lnTo>
                  <a:pt x="937763" y="760448"/>
                </a:lnTo>
                <a:lnTo>
                  <a:pt x="938212" y="762947"/>
                </a:lnTo>
                <a:lnTo>
                  <a:pt x="938212" y="1145229"/>
                </a:lnTo>
                <a:lnTo>
                  <a:pt x="937763" y="1147728"/>
                </a:lnTo>
                <a:lnTo>
                  <a:pt x="937315" y="1150227"/>
                </a:lnTo>
                <a:lnTo>
                  <a:pt x="936866" y="1152498"/>
                </a:lnTo>
                <a:lnTo>
                  <a:pt x="936193" y="1154770"/>
                </a:lnTo>
                <a:lnTo>
                  <a:pt x="934847" y="1157041"/>
                </a:lnTo>
                <a:lnTo>
                  <a:pt x="933501" y="1159085"/>
                </a:lnTo>
                <a:lnTo>
                  <a:pt x="932155" y="1160902"/>
                </a:lnTo>
                <a:lnTo>
                  <a:pt x="930585" y="1162720"/>
                </a:lnTo>
                <a:lnTo>
                  <a:pt x="928791" y="1164537"/>
                </a:lnTo>
                <a:lnTo>
                  <a:pt x="926772" y="1165672"/>
                </a:lnTo>
                <a:lnTo>
                  <a:pt x="924529" y="1167035"/>
                </a:lnTo>
                <a:lnTo>
                  <a:pt x="922285" y="1167944"/>
                </a:lnTo>
                <a:lnTo>
                  <a:pt x="920042" y="1168852"/>
                </a:lnTo>
                <a:lnTo>
                  <a:pt x="917575" y="1169534"/>
                </a:lnTo>
                <a:lnTo>
                  <a:pt x="915107" y="1169761"/>
                </a:lnTo>
                <a:lnTo>
                  <a:pt x="912639" y="1169988"/>
                </a:lnTo>
                <a:lnTo>
                  <a:pt x="839735" y="1169988"/>
                </a:lnTo>
                <a:lnTo>
                  <a:pt x="837043" y="1169761"/>
                </a:lnTo>
                <a:lnTo>
                  <a:pt x="834576" y="1169534"/>
                </a:lnTo>
                <a:lnTo>
                  <a:pt x="832108" y="1168852"/>
                </a:lnTo>
                <a:lnTo>
                  <a:pt x="829865" y="1167944"/>
                </a:lnTo>
                <a:lnTo>
                  <a:pt x="827622" y="1167035"/>
                </a:lnTo>
                <a:lnTo>
                  <a:pt x="825603" y="1165672"/>
                </a:lnTo>
                <a:lnTo>
                  <a:pt x="823584" y="1164537"/>
                </a:lnTo>
                <a:lnTo>
                  <a:pt x="821790" y="1162720"/>
                </a:lnTo>
                <a:lnTo>
                  <a:pt x="819995" y="1160902"/>
                </a:lnTo>
                <a:lnTo>
                  <a:pt x="818649" y="1159085"/>
                </a:lnTo>
                <a:lnTo>
                  <a:pt x="817303" y="1157041"/>
                </a:lnTo>
                <a:lnTo>
                  <a:pt x="816406" y="1154770"/>
                </a:lnTo>
                <a:lnTo>
                  <a:pt x="815284" y="1152498"/>
                </a:lnTo>
                <a:lnTo>
                  <a:pt x="814836" y="1150227"/>
                </a:lnTo>
                <a:lnTo>
                  <a:pt x="814387" y="1147728"/>
                </a:lnTo>
                <a:lnTo>
                  <a:pt x="814387" y="1145229"/>
                </a:lnTo>
                <a:lnTo>
                  <a:pt x="814387" y="762947"/>
                </a:lnTo>
                <a:lnTo>
                  <a:pt x="814387" y="760448"/>
                </a:lnTo>
                <a:lnTo>
                  <a:pt x="814836" y="757950"/>
                </a:lnTo>
                <a:lnTo>
                  <a:pt x="815284" y="755678"/>
                </a:lnTo>
                <a:lnTo>
                  <a:pt x="816406" y="753407"/>
                </a:lnTo>
                <a:lnTo>
                  <a:pt x="817303" y="751135"/>
                </a:lnTo>
                <a:lnTo>
                  <a:pt x="818649" y="749091"/>
                </a:lnTo>
                <a:lnTo>
                  <a:pt x="819995" y="747047"/>
                </a:lnTo>
                <a:lnTo>
                  <a:pt x="821790" y="745684"/>
                </a:lnTo>
                <a:lnTo>
                  <a:pt x="823584" y="743867"/>
                </a:lnTo>
                <a:lnTo>
                  <a:pt x="825603" y="742504"/>
                </a:lnTo>
                <a:lnTo>
                  <a:pt x="827622" y="741368"/>
                </a:lnTo>
                <a:lnTo>
                  <a:pt x="829865" y="740232"/>
                </a:lnTo>
                <a:lnTo>
                  <a:pt x="832108" y="739324"/>
                </a:lnTo>
                <a:lnTo>
                  <a:pt x="834576" y="738870"/>
                </a:lnTo>
                <a:lnTo>
                  <a:pt x="837043" y="738188"/>
                </a:lnTo>
                <a:close/>
                <a:moveTo>
                  <a:pt x="1318322" y="671513"/>
                </a:moveTo>
                <a:lnTo>
                  <a:pt x="1320794" y="671513"/>
                </a:lnTo>
                <a:lnTo>
                  <a:pt x="1394056" y="671513"/>
                </a:lnTo>
                <a:lnTo>
                  <a:pt x="1396528" y="671513"/>
                </a:lnTo>
                <a:lnTo>
                  <a:pt x="1399000" y="671966"/>
                </a:lnTo>
                <a:lnTo>
                  <a:pt x="1401472" y="672873"/>
                </a:lnTo>
                <a:lnTo>
                  <a:pt x="1403719" y="673553"/>
                </a:lnTo>
                <a:lnTo>
                  <a:pt x="1405966" y="674913"/>
                </a:lnTo>
                <a:lnTo>
                  <a:pt x="1408213" y="676273"/>
                </a:lnTo>
                <a:lnTo>
                  <a:pt x="1410011" y="677860"/>
                </a:lnTo>
                <a:lnTo>
                  <a:pt x="1412034" y="679900"/>
                </a:lnTo>
                <a:lnTo>
                  <a:pt x="1413607" y="681941"/>
                </a:lnTo>
                <a:lnTo>
                  <a:pt x="1414955" y="683981"/>
                </a:lnTo>
                <a:lnTo>
                  <a:pt x="1416304" y="686474"/>
                </a:lnTo>
                <a:lnTo>
                  <a:pt x="1417203" y="688968"/>
                </a:lnTo>
                <a:lnTo>
                  <a:pt x="1418326" y="691461"/>
                </a:lnTo>
                <a:lnTo>
                  <a:pt x="1418776" y="694181"/>
                </a:lnTo>
                <a:lnTo>
                  <a:pt x="1419225" y="696902"/>
                </a:lnTo>
                <a:lnTo>
                  <a:pt x="1419225" y="699848"/>
                </a:lnTo>
                <a:lnTo>
                  <a:pt x="1419225" y="1141426"/>
                </a:lnTo>
                <a:lnTo>
                  <a:pt x="1419225" y="1144373"/>
                </a:lnTo>
                <a:lnTo>
                  <a:pt x="1418776" y="1147320"/>
                </a:lnTo>
                <a:lnTo>
                  <a:pt x="1418326" y="1149813"/>
                </a:lnTo>
                <a:lnTo>
                  <a:pt x="1417203" y="1152534"/>
                </a:lnTo>
                <a:lnTo>
                  <a:pt x="1416304" y="1155254"/>
                </a:lnTo>
                <a:lnTo>
                  <a:pt x="1414955" y="1157521"/>
                </a:lnTo>
                <a:lnTo>
                  <a:pt x="1413607" y="1159787"/>
                </a:lnTo>
                <a:lnTo>
                  <a:pt x="1412034" y="1161601"/>
                </a:lnTo>
                <a:lnTo>
                  <a:pt x="1410011" y="1163414"/>
                </a:lnTo>
                <a:lnTo>
                  <a:pt x="1408213" y="1165228"/>
                </a:lnTo>
                <a:lnTo>
                  <a:pt x="1405966" y="1166588"/>
                </a:lnTo>
                <a:lnTo>
                  <a:pt x="1403719" y="1167721"/>
                </a:lnTo>
                <a:lnTo>
                  <a:pt x="1401472" y="1168855"/>
                </a:lnTo>
                <a:lnTo>
                  <a:pt x="1399000" y="1169535"/>
                </a:lnTo>
                <a:lnTo>
                  <a:pt x="1396528" y="1169761"/>
                </a:lnTo>
                <a:lnTo>
                  <a:pt x="1394056" y="1169988"/>
                </a:lnTo>
                <a:lnTo>
                  <a:pt x="1320794" y="1169988"/>
                </a:lnTo>
                <a:lnTo>
                  <a:pt x="1318322" y="1169761"/>
                </a:lnTo>
                <a:lnTo>
                  <a:pt x="1315850" y="1169535"/>
                </a:lnTo>
                <a:lnTo>
                  <a:pt x="1313154" y="1168855"/>
                </a:lnTo>
                <a:lnTo>
                  <a:pt x="1310906" y="1167721"/>
                </a:lnTo>
                <a:lnTo>
                  <a:pt x="1308659" y="1166588"/>
                </a:lnTo>
                <a:lnTo>
                  <a:pt x="1306861" y="1165228"/>
                </a:lnTo>
                <a:lnTo>
                  <a:pt x="1304839" y="1163414"/>
                </a:lnTo>
                <a:lnTo>
                  <a:pt x="1303041" y="1161601"/>
                </a:lnTo>
                <a:lnTo>
                  <a:pt x="1301243" y="1159787"/>
                </a:lnTo>
                <a:lnTo>
                  <a:pt x="1299670" y="1157521"/>
                </a:lnTo>
                <a:lnTo>
                  <a:pt x="1298546" y="1155254"/>
                </a:lnTo>
                <a:lnTo>
                  <a:pt x="1297423" y="1152534"/>
                </a:lnTo>
                <a:lnTo>
                  <a:pt x="1296524" y="1149813"/>
                </a:lnTo>
                <a:lnTo>
                  <a:pt x="1296074" y="1147320"/>
                </a:lnTo>
                <a:lnTo>
                  <a:pt x="1295400" y="1144373"/>
                </a:lnTo>
                <a:lnTo>
                  <a:pt x="1295400" y="1141426"/>
                </a:lnTo>
                <a:lnTo>
                  <a:pt x="1295400" y="699848"/>
                </a:lnTo>
                <a:lnTo>
                  <a:pt x="1295400" y="696902"/>
                </a:lnTo>
                <a:lnTo>
                  <a:pt x="1296074" y="694181"/>
                </a:lnTo>
                <a:lnTo>
                  <a:pt x="1296524" y="691461"/>
                </a:lnTo>
                <a:lnTo>
                  <a:pt x="1297423" y="688968"/>
                </a:lnTo>
                <a:lnTo>
                  <a:pt x="1298546" y="686474"/>
                </a:lnTo>
                <a:lnTo>
                  <a:pt x="1299670" y="683981"/>
                </a:lnTo>
                <a:lnTo>
                  <a:pt x="1301243" y="681941"/>
                </a:lnTo>
                <a:lnTo>
                  <a:pt x="1303041" y="679900"/>
                </a:lnTo>
                <a:lnTo>
                  <a:pt x="1304839" y="677860"/>
                </a:lnTo>
                <a:lnTo>
                  <a:pt x="1306861" y="676273"/>
                </a:lnTo>
                <a:lnTo>
                  <a:pt x="1308659" y="674913"/>
                </a:lnTo>
                <a:lnTo>
                  <a:pt x="1310906" y="673553"/>
                </a:lnTo>
                <a:lnTo>
                  <a:pt x="1313154" y="672873"/>
                </a:lnTo>
                <a:lnTo>
                  <a:pt x="1315850" y="671966"/>
                </a:lnTo>
                <a:lnTo>
                  <a:pt x="1318322" y="671513"/>
                </a:lnTo>
                <a:close/>
                <a:moveTo>
                  <a:pt x="988416" y="671513"/>
                </a:moveTo>
                <a:lnTo>
                  <a:pt x="990920" y="671513"/>
                </a:lnTo>
                <a:lnTo>
                  <a:pt x="1065121" y="671513"/>
                </a:lnTo>
                <a:lnTo>
                  <a:pt x="1067624" y="671513"/>
                </a:lnTo>
                <a:lnTo>
                  <a:pt x="1070128" y="671966"/>
                </a:lnTo>
                <a:lnTo>
                  <a:pt x="1072632" y="672873"/>
                </a:lnTo>
                <a:lnTo>
                  <a:pt x="1074908" y="673553"/>
                </a:lnTo>
                <a:lnTo>
                  <a:pt x="1077184" y="674913"/>
                </a:lnTo>
                <a:lnTo>
                  <a:pt x="1079460" y="676273"/>
                </a:lnTo>
                <a:lnTo>
                  <a:pt x="1081281" y="677860"/>
                </a:lnTo>
                <a:lnTo>
                  <a:pt x="1083330" y="679900"/>
                </a:lnTo>
                <a:lnTo>
                  <a:pt x="1084923" y="681941"/>
                </a:lnTo>
                <a:lnTo>
                  <a:pt x="1086288" y="683981"/>
                </a:lnTo>
                <a:lnTo>
                  <a:pt x="1087654" y="686474"/>
                </a:lnTo>
                <a:lnTo>
                  <a:pt x="1088565" y="688968"/>
                </a:lnTo>
                <a:lnTo>
                  <a:pt x="1089703" y="691461"/>
                </a:lnTo>
                <a:lnTo>
                  <a:pt x="1090158" y="694181"/>
                </a:lnTo>
                <a:lnTo>
                  <a:pt x="1090613" y="696902"/>
                </a:lnTo>
                <a:lnTo>
                  <a:pt x="1090613" y="699848"/>
                </a:lnTo>
                <a:lnTo>
                  <a:pt x="1090613" y="1141426"/>
                </a:lnTo>
                <a:lnTo>
                  <a:pt x="1090613" y="1144373"/>
                </a:lnTo>
                <a:lnTo>
                  <a:pt x="1090158" y="1147320"/>
                </a:lnTo>
                <a:lnTo>
                  <a:pt x="1089703" y="1149813"/>
                </a:lnTo>
                <a:lnTo>
                  <a:pt x="1088565" y="1152534"/>
                </a:lnTo>
                <a:lnTo>
                  <a:pt x="1087654" y="1155254"/>
                </a:lnTo>
                <a:lnTo>
                  <a:pt x="1086288" y="1157521"/>
                </a:lnTo>
                <a:lnTo>
                  <a:pt x="1084923" y="1159787"/>
                </a:lnTo>
                <a:lnTo>
                  <a:pt x="1083330" y="1161601"/>
                </a:lnTo>
                <a:lnTo>
                  <a:pt x="1081281" y="1163414"/>
                </a:lnTo>
                <a:lnTo>
                  <a:pt x="1079460" y="1165228"/>
                </a:lnTo>
                <a:lnTo>
                  <a:pt x="1077184" y="1166588"/>
                </a:lnTo>
                <a:lnTo>
                  <a:pt x="1074908" y="1167721"/>
                </a:lnTo>
                <a:lnTo>
                  <a:pt x="1072632" y="1168855"/>
                </a:lnTo>
                <a:lnTo>
                  <a:pt x="1070128" y="1169535"/>
                </a:lnTo>
                <a:lnTo>
                  <a:pt x="1067624" y="1169761"/>
                </a:lnTo>
                <a:lnTo>
                  <a:pt x="1065121" y="1169988"/>
                </a:lnTo>
                <a:lnTo>
                  <a:pt x="990920" y="1169988"/>
                </a:lnTo>
                <a:lnTo>
                  <a:pt x="988416" y="1169761"/>
                </a:lnTo>
                <a:lnTo>
                  <a:pt x="985685" y="1169535"/>
                </a:lnTo>
                <a:lnTo>
                  <a:pt x="983181" y="1168855"/>
                </a:lnTo>
                <a:lnTo>
                  <a:pt x="980905" y="1167721"/>
                </a:lnTo>
                <a:lnTo>
                  <a:pt x="978629" y="1166588"/>
                </a:lnTo>
                <a:lnTo>
                  <a:pt x="976581" y="1165228"/>
                </a:lnTo>
                <a:lnTo>
                  <a:pt x="974532" y="1163414"/>
                </a:lnTo>
                <a:lnTo>
                  <a:pt x="972939" y="1161601"/>
                </a:lnTo>
                <a:lnTo>
                  <a:pt x="971118" y="1159787"/>
                </a:lnTo>
                <a:lnTo>
                  <a:pt x="969525" y="1157521"/>
                </a:lnTo>
                <a:lnTo>
                  <a:pt x="968387" y="1155254"/>
                </a:lnTo>
                <a:lnTo>
                  <a:pt x="967249" y="1152534"/>
                </a:lnTo>
                <a:lnTo>
                  <a:pt x="966338" y="1149813"/>
                </a:lnTo>
                <a:lnTo>
                  <a:pt x="965883" y="1147320"/>
                </a:lnTo>
                <a:lnTo>
                  <a:pt x="965200" y="1144373"/>
                </a:lnTo>
                <a:lnTo>
                  <a:pt x="965200" y="1141426"/>
                </a:lnTo>
                <a:lnTo>
                  <a:pt x="965200" y="699848"/>
                </a:lnTo>
                <a:lnTo>
                  <a:pt x="965200" y="696902"/>
                </a:lnTo>
                <a:lnTo>
                  <a:pt x="965883" y="694181"/>
                </a:lnTo>
                <a:lnTo>
                  <a:pt x="966338" y="691461"/>
                </a:lnTo>
                <a:lnTo>
                  <a:pt x="967249" y="688968"/>
                </a:lnTo>
                <a:lnTo>
                  <a:pt x="968387" y="686474"/>
                </a:lnTo>
                <a:lnTo>
                  <a:pt x="969525" y="683981"/>
                </a:lnTo>
                <a:lnTo>
                  <a:pt x="971118" y="681941"/>
                </a:lnTo>
                <a:lnTo>
                  <a:pt x="972939" y="679900"/>
                </a:lnTo>
                <a:lnTo>
                  <a:pt x="974532" y="677860"/>
                </a:lnTo>
                <a:lnTo>
                  <a:pt x="976581" y="676273"/>
                </a:lnTo>
                <a:lnTo>
                  <a:pt x="978629" y="674913"/>
                </a:lnTo>
                <a:lnTo>
                  <a:pt x="980905" y="673553"/>
                </a:lnTo>
                <a:lnTo>
                  <a:pt x="983181" y="672873"/>
                </a:lnTo>
                <a:lnTo>
                  <a:pt x="985685" y="671966"/>
                </a:lnTo>
                <a:lnTo>
                  <a:pt x="988416" y="671513"/>
                </a:lnTo>
                <a:close/>
                <a:moveTo>
                  <a:pt x="1471932" y="590550"/>
                </a:moveTo>
                <a:lnTo>
                  <a:pt x="1546133" y="590550"/>
                </a:lnTo>
                <a:lnTo>
                  <a:pt x="1548636" y="590777"/>
                </a:lnTo>
                <a:lnTo>
                  <a:pt x="1551140" y="591231"/>
                </a:lnTo>
                <a:lnTo>
                  <a:pt x="1553644" y="592139"/>
                </a:lnTo>
                <a:lnTo>
                  <a:pt x="1555920" y="593274"/>
                </a:lnTo>
                <a:lnTo>
                  <a:pt x="1558196" y="594635"/>
                </a:lnTo>
                <a:lnTo>
                  <a:pt x="1560472" y="596451"/>
                </a:lnTo>
                <a:lnTo>
                  <a:pt x="1562293" y="598267"/>
                </a:lnTo>
                <a:lnTo>
                  <a:pt x="1564342" y="600537"/>
                </a:lnTo>
                <a:lnTo>
                  <a:pt x="1565707" y="602806"/>
                </a:lnTo>
                <a:lnTo>
                  <a:pt x="1567300" y="605303"/>
                </a:lnTo>
                <a:lnTo>
                  <a:pt x="1568666" y="608026"/>
                </a:lnTo>
                <a:lnTo>
                  <a:pt x="1569577" y="610750"/>
                </a:lnTo>
                <a:lnTo>
                  <a:pt x="1570487" y="613927"/>
                </a:lnTo>
                <a:lnTo>
                  <a:pt x="1571170" y="617105"/>
                </a:lnTo>
                <a:lnTo>
                  <a:pt x="1571625" y="620282"/>
                </a:lnTo>
                <a:lnTo>
                  <a:pt x="1571625" y="623687"/>
                </a:lnTo>
                <a:lnTo>
                  <a:pt x="1571625" y="1136851"/>
                </a:lnTo>
                <a:lnTo>
                  <a:pt x="1571625" y="1140256"/>
                </a:lnTo>
                <a:lnTo>
                  <a:pt x="1571170" y="1143433"/>
                </a:lnTo>
                <a:lnTo>
                  <a:pt x="1570487" y="1146838"/>
                </a:lnTo>
                <a:lnTo>
                  <a:pt x="1569577" y="1149788"/>
                </a:lnTo>
                <a:lnTo>
                  <a:pt x="1568666" y="1152512"/>
                </a:lnTo>
                <a:lnTo>
                  <a:pt x="1567300" y="1155462"/>
                </a:lnTo>
                <a:lnTo>
                  <a:pt x="1565707" y="1157959"/>
                </a:lnTo>
                <a:lnTo>
                  <a:pt x="1564342" y="1160229"/>
                </a:lnTo>
                <a:lnTo>
                  <a:pt x="1562293" y="1162498"/>
                </a:lnTo>
                <a:lnTo>
                  <a:pt x="1560472" y="1164314"/>
                </a:lnTo>
                <a:lnTo>
                  <a:pt x="1558196" y="1165903"/>
                </a:lnTo>
                <a:lnTo>
                  <a:pt x="1555920" y="1167492"/>
                </a:lnTo>
                <a:lnTo>
                  <a:pt x="1553644" y="1168399"/>
                </a:lnTo>
                <a:lnTo>
                  <a:pt x="1551140" y="1169307"/>
                </a:lnTo>
                <a:lnTo>
                  <a:pt x="1548636" y="1169761"/>
                </a:lnTo>
                <a:lnTo>
                  <a:pt x="1546133" y="1169988"/>
                </a:lnTo>
                <a:lnTo>
                  <a:pt x="1471932" y="1169988"/>
                </a:lnTo>
                <a:lnTo>
                  <a:pt x="1469201" y="1169761"/>
                </a:lnTo>
                <a:lnTo>
                  <a:pt x="1466697" y="1169307"/>
                </a:lnTo>
                <a:lnTo>
                  <a:pt x="1464193" y="1168399"/>
                </a:lnTo>
                <a:lnTo>
                  <a:pt x="1461917" y="1167492"/>
                </a:lnTo>
                <a:lnTo>
                  <a:pt x="1459641" y="1165903"/>
                </a:lnTo>
                <a:lnTo>
                  <a:pt x="1457593" y="1164314"/>
                </a:lnTo>
                <a:lnTo>
                  <a:pt x="1455544" y="1162498"/>
                </a:lnTo>
                <a:lnTo>
                  <a:pt x="1453496" y="1160229"/>
                </a:lnTo>
                <a:lnTo>
                  <a:pt x="1452130" y="1157959"/>
                </a:lnTo>
                <a:lnTo>
                  <a:pt x="1450537" y="1155462"/>
                </a:lnTo>
                <a:lnTo>
                  <a:pt x="1449399" y="1152512"/>
                </a:lnTo>
                <a:lnTo>
                  <a:pt x="1448261" y="1149788"/>
                </a:lnTo>
                <a:lnTo>
                  <a:pt x="1447350" y="1146838"/>
                </a:lnTo>
                <a:lnTo>
                  <a:pt x="1446667" y="1143433"/>
                </a:lnTo>
                <a:lnTo>
                  <a:pt x="1446212" y="1140256"/>
                </a:lnTo>
                <a:lnTo>
                  <a:pt x="1446212" y="1136851"/>
                </a:lnTo>
                <a:lnTo>
                  <a:pt x="1446212" y="623687"/>
                </a:lnTo>
                <a:lnTo>
                  <a:pt x="1446212" y="620282"/>
                </a:lnTo>
                <a:lnTo>
                  <a:pt x="1446667" y="617105"/>
                </a:lnTo>
                <a:lnTo>
                  <a:pt x="1447350" y="613927"/>
                </a:lnTo>
                <a:lnTo>
                  <a:pt x="1448261" y="610750"/>
                </a:lnTo>
                <a:lnTo>
                  <a:pt x="1449399" y="608026"/>
                </a:lnTo>
                <a:lnTo>
                  <a:pt x="1450537" y="605303"/>
                </a:lnTo>
                <a:lnTo>
                  <a:pt x="1452130" y="602806"/>
                </a:lnTo>
                <a:lnTo>
                  <a:pt x="1453496" y="600537"/>
                </a:lnTo>
                <a:lnTo>
                  <a:pt x="1455544" y="598267"/>
                </a:lnTo>
                <a:lnTo>
                  <a:pt x="1457593" y="596451"/>
                </a:lnTo>
                <a:lnTo>
                  <a:pt x="1459641" y="594635"/>
                </a:lnTo>
                <a:lnTo>
                  <a:pt x="1461917" y="593274"/>
                </a:lnTo>
                <a:lnTo>
                  <a:pt x="1464193" y="592139"/>
                </a:lnTo>
                <a:lnTo>
                  <a:pt x="1466697" y="591231"/>
                </a:lnTo>
                <a:lnTo>
                  <a:pt x="1469201" y="590777"/>
                </a:lnTo>
                <a:lnTo>
                  <a:pt x="1471932" y="590550"/>
                </a:lnTo>
                <a:close/>
                <a:moveTo>
                  <a:pt x="1152617" y="590550"/>
                </a:moveTo>
                <a:lnTo>
                  <a:pt x="1226818" y="590550"/>
                </a:lnTo>
                <a:lnTo>
                  <a:pt x="1229322" y="590777"/>
                </a:lnTo>
                <a:lnTo>
                  <a:pt x="1232053" y="591231"/>
                </a:lnTo>
                <a:lnTo>
                  <a:pt x="1234557" y="592139"/>
                </a:lnTo>
                <a:lnTo>
                  <a:pt x="1236833" y="593274"/>
                </a:lnTo>
                <a:lnTo>
                  <a:pt x="1239109" y="594635"/>
                </a:lnTo>
                <a:lnTo>
                  <a:pt x="1241158" y="596451"/>
                </a:lnTo>
                <a:lnTo>
                  <a:pt x="1242978" y="598267"/>
                </a:lnTo>
                <a:lnTo>
                  <a:pt x="1244799" y="600537"/>
                </a:lnTo>
                <a:lnTo>
                  <a:pt x="1246620" y="602806"/>
                </a:lnTo>
                <a:lnTo>
                  <a:pt x="1248213" y="605303"/>
                </a:lnTo>
                <a:lnTo>
                  <a:pt x="1249352" y="608026"/>
                </a:lnTo>
                <a:lnTo>
                  <a:pt x="1250490" y="610750"/>
                </a:lnTo>
                <a:lnTo>
                  <a:pt x="1251400" y="613927"/>
                </a:lnTo>
                <a:lnTo>
                  <a:pt x="1251855" y="617105"/>
                </a:lnTo>
                <a:lnTo>
                  <a:pt x="1252538" y="620282"/>
                </a:lnTo>
                <a:lnTo>
                  <a:pt x="1252538" y="623687"/>
                </a:lnTo>
                <a:lnTo>
                  <a:pt x="1252538" y="1136851"/>
                </a:lnTo>
                <a:lnTo>
                  <a:pt x="1252538" y="1140256"/>
                </a:lnTo>
                <a:lnTo>
                  <a:pt x="1251855" y="1143433"/>
                </a:lnTo>
                <a:lnTo>
                  <a:pt x="1251400" y="1146838"/>
                </a:lnTo>
                <a:lnTo>
                  <a:pt x="1250490" y="1149788"/>
                </a:lnTo>
                <a:lnTo>
                  <a:pt x="1249352" y="1152512"/>
                </a:lnTo>
                <a:lnTo>
                  <a:pt x="1248213" y="1155462"/>
                </a:lnTo>
                <a:lnTo>
                  <a:pt x="1246620" y="1157959"/>
                </a:lnTo>
                <a:lnTo>
                  <a:pt x="1244799" y="1160229"/>
                </a:lnTo>
                <a:lnTo>
                  <a:pt x="1242978" y="1162498"/>
                </a:lnTo>
                <a:lnTo>
                  <a:pt x="1241158" y="1164314"/>
                </a:lnTo>
                <a:lnTo>
                  <a:pt x="1239109" y="1165903"/>
                </a:lnTo>
                <a:lnTo>
                  <a:pt x="1236833" y="1167492"/>
                </a:lnTo>
                <a:lnTo>
                  <a:pt x="1234557" y="1168399"/>
                </a:lnTo>
                <a:lnTo>
                  <a:pt x="1232053" y="1169307"/>
                </a:lnTo>
                <a:lnTo>
                  <a:pt x="1229322" y="1169761"/>
                </a:lnTo>
                <a:lnTo>
                  <a:pt x="1226818" y="1169988"/>
                </a:lnTo>
                <a:lnTo>
                  <a:pt x="1152617" y="1169988"/>
                </a:lnTo>
                <a:lnTo>
                  <a:pt x="1150114" y="1169761"/>
                </a:lnTo>
                <a:lnTo>
                  <a:pt x="1147610" y="1169307"/>
                </a:lnTo>
                <a:lnTo>
                  <a:pt x="1145106" y="1168399"/>
                </a:lnTo>
                <a:lnTo>
                  <a:pt x="1142830" y="1167492"/>
                </a:lnTo>
                <a:lnTo>
                  <a:pt x="1140554" y="1165903"/>
                </a:lnTo>
                <a:lnTo>
                  <a:pt x="1138278" y="1164314"/>
                </a:lnTo>
                <a:lnTo>
                  <a:pt x="1136457" y="1162498"/>
                </a:lnTo>
                <a:lnTo>
                  <a:pt x="1134409" y="1160229"/>
                </a:lnTo>
                <a:lnTo>
                  <a:pt x="1132815" y="1157959"/>
                </a:lnTo>
                <a:lnTo>
                  <a:pt x="1131450" y="1155462"/>
                </a:lnTo>
                <a:lnTo>
                  <a:pt x="1130084" y="1152512"/>
                </a:lnTo>
                <a:lnTo>
                  <a:pt x="1129174" y="1149788"/>
                </a:lnTo>
                <a:lnTo>
                  <a:pt x="1128036" y="1146838"/>
                </a:lnTo>
                <a:lnTo>
                  <a:pt x="1127580" y="1143433"/>
                </a:lnTo>
                <a:lnTo>
                  <a:pt x="1127125" y="1140256"/>
                </a:lnTo>
                <a:lnTo>
                  <a:pt x="1127125" y="1136851"/>
                </a:lnTo>
                <a:lnTo>
                  <a:pt x="1127125" y="623687"/>
                </a:lnTo>
                <a:lnTo>
                  <a:pt x="1127125" y="620282"/>
                </a:lnTo>
                <a:lnTo>
                  <a:pt x="1127580" y="617105"/>
                </a:lnTo>
                <a:lnTo>
                  <a:pt x="1128036" y="613927"/>
                </a:lnTo>
                <a:lnTo>
                  <a:pt x="1129174" y="610750"/>
                </a:lnTo>
                <a:lnTo>
                  <a:pt x="1130084" y="608026"/>
                </a:lnTo>
                <a:lnTo>
                  <a:pt x="1131450" y="605303"/>
                </a:lnTo>
                <a:lnTo>
                  <a:pt x="1132815" y="602806"/>
                </a:lnTo>
                <a:lnTo>
                  <a:pt x="1134409" y="600537"/>
                </a:lnTo>
                <a:lnTo>
                  <a:pt x="1136457" y="598267"/>
                </a:lnTo>
                <a:lnTo>
                  <a:pt x="1138278" y="596451"/>
                </a:lnTo>
                <a:lnTo>
                  <a:pt x="1140554" y="594635"/>
                </a:lnTo>
                <a:lnTo>
                  <a:pt x="1142830" y="593274"/>
                </a:lnTo>
                <a:lnTo>
                  <a:pt x="1145106" y="592139"/>
                </a:lnTo>
                <a:lnTo>
                  <a:pt x="1147610" y="591231"/>
                </a:lnTo>
                <a:lnTo>
                  <a:pt x="1150114" y="590777"/>
                </a:lnTo>
                <a:lnTo>
                  <a:pt x="1152617" y="590550"/>
                </a:lnTo>
                <a:close/>
                <a:moveTo>
                  <a:pt x="1633857" y="508000"/>
                </a:moveTo>
                <a:lnTo>
                  <a:pt x="1707830" y="508000"/>
                </a:lnTo>
                <a:lnTo>
                  <a:pt x="1710561" y="508227"/>
                </a:lnTo>
                <a:lnTo>
                  <a:pt x="1713065" y="508680"/>
                </a:lnTo>
                <a:lnTo>
                  <a:pt x="1715797" y="509814"/>
                </a:lnTo>
                <a:lnTo>
                  <a:pt x="1718073" y="510947"/>
                </a:lnTo>
                <a:lnTo>
                  <a:pt x="1720349" y="512534"/>
                </a:lnTo>
                <a:lnTo>
                  <a:pt x="1722170" y="514575"/>
                </a:lnTo>
                <a:lnTo>
                  <a:pt x="1724218" y="516842"/>
                </a:lnTo>
                <a:lnTo>
                  <a:pt x="1726039" y="519109"/>
                </a:lnTo>
                <a:lnTo>
                  <a:pt x="1727860" y="521829"/>
                </a:lnTo>
                <a:lnTo>
                  <a:pt x="1729453" y="524550"/>
                </a:lnTo>
                <a:lnTo>
                  <a:pt x="1730591" y="527950"/>
                </a:lnTo>
                <a:lnTo>
                  <a:pt x="1731729" y="531124"/>
                </a:lnTo>
                <a:lnTo>
                  <a:pt x="1732640" y="534752"/>
                </a:lnTo>
                <a:lnTo>
                  <a:pt x="1733095" y="538152"/>
                </a:lnTo>
                <a:lnTo>
                  <a:pt x="1733550" y="542006"/>
                </a:lnTo>
                <a:lnTo>
                  <a:pt x="1733550" y="545860"/>
                </a:lnTo>
                <a:lnTo>
                  <a:pt x="1733550" y="1132128"/>
                </a:lnTo>
                <a:lnTo>
                  <a:pt x="1733550" y="1135982"/>
                </a:lnTo>
                <a:lnTo>
                  <a:pt x="1733095" y="1139836"/>
                </a:lnTo>
                <a:lnTo>
                  <a:pt x="1732640" y="1143463"/>
                </a:lnTo>
                <a:lnTo>
                  <a:pt x="1731729" y="1146864"/>
                </a:lnTo>
                <a:lnTo>
                  <a:pt x="1730591" y="1150038"/>
                </a:lnTo>
                <a:lnTo>
                  <a:pt x="1729453" y="1153438"/>
                </a:lnTo>
                <a:lnTo>
                  <a:pt x="1727860" y="1156159"/>
                </a:lnTo>
                <a:lnTo>
                  <a:pt x="1726039" y="1158879"/>
                </a:lnTo>
                <a:lnTo>
                  <a:pt x="1724218" y="1161373"/>
                </a:lnTo>
                <a:lnTo>
                  <a:pt x="1722170" y="1163414"/>
                </a:lnTo>
                <a:lnTo>
                  <a:pt x="1720349" y="1165454"/>
                </a:lnTo>
                <a:lnTo>
                  <a:pt x="1718073" y="1167041"/>
                </a:lnTo>
                <a:lnTo>
                  <a:pt x="1715797" y="1168174"/>
                </a:lnTo>
                <a:lnTo>
                  <a:pt x="1713065" y="1169308"/>
                </a:lnTo>
                <a:lnTo>
                  <a:pt x="1710561" y="1169761"/>
                </a:lnTo>
                <a:lnTo>
                  <a:pt x="1707830" y="1169988"/>
                </a:lnTo>
                <a:lnTo>
                  <a:pt x="1633857" y="1169988"/>
                </a:lnTo>
                <a:lnTo>
                  <a:pt x="1631353" y="1169761"/>
                </a:lnTo>
                <a:lnTo>
                  <a:pt x="1628850" y="1169308"/>
                </a:lnTo>
                <a:lnTo>
                  <a:pt x="1626346" y="1168174"/>
                </a:lnTo>
                <a:lnTo>
                  <a:pt x="1624070" y="1167041"/>
                </a:lnTo>
                <a:lnTo>
                  <a:pt x="1621794" y="1165454"/>
                </a:lnTo>
                <a:lnTo>
                  <a:pt x="1619518" y="1163414"/>
                </a:lnTo>
                <a:lnTo>
                  <a:pt x="1617469" y="1161373"/>
                </a:lnTo>
                <a:lnTo>
                  <a:pt x="1615648" y="1158879"/>
                </a:lnTo>
                <a:lnTo>
                  <a:pt x="1614055" y="1156159"/>
                </a:lnTo>
                <a:lnTo>
                  <a:pt x="1612689" y="1153438"/>
                </a:lnTo>
                <a:lnTo>
                  <a:pt x="1611324" y="1150038"/>
                </a:lnTo>
                <a:lnTo>
                  <a:pt x="1610186" y="1146864"/>
                </a:lnTo>
                <a:lnTo>
                  <a:pt x="1609275" y="1143463"/>
                </a:lnTo>
                <a:lnTo>
                  <a:pt x="1608820" y="1139836"/>
                </a:lnTo>
                <a:lnTo>
                  <a:pt x="1608365" y="1135982"/>
                </a:lnTo>
                <a:lnTo>
                  <a:pt x="1608137" y="1132128"/>
                </a:lnTo>
                <a:lnTo>
                  <a:pt x="1608137" y="545860"/>
                </a:lnTo>
                <a:lnTo>
                  <a:pt x="1608365" y="542006"/>
                </a:lnTo>
                <a:lnTo>
                  <a:pt x="1608820" y="538152"/>
                </a:lnTo>
                <a:lnTo>
                  <a:pt x="1609275" y="534752"/>
                </a:lnTo>
                <a:lnTo>
                  <a:pt x="1610186" y="531124"/>
                </a:lnTo>
                <a:lnTo>
                  <a:pt x="1611324" y="527950"/>
                </a:lnTo>
                <a:lnTo>
                  <a:pt x="1612689" y="524550"/>
                </a:lnTo>
                <a:lnTo>
                  <a:pt x="1614055" y="521829"/>
                </a:lnTo>
                <a:lnTo>
                  <a:pt x="1615648" y="519109"/>
                </a:lnTo>
                <a:lnTo>
                  <a:pt x="1617469" y="516842"/>
                </a:lnTo>
                <a:lnTo>
                  <a:pt x="1619518" y="514575"/>
                </a:lnTo>
                <a:lnTo>
                  <a:pt x="1621794" y="512534"/>
                </a:lnTo>
                <a:lnTo>
                  <a:pt x="1624070" y="510947"/>
                </a:lnTo>
                <a:lnTo>
                  <a:pt x="1626346" y="509814"/>
                </a:lnTo>
                <a:lnTo>
                  <a:pt x="1628850" y="508680"/>
                </a:lnTo>
                <a:lnTo>
                  <a:pt x="1631353" y="508227"/>
                </a:lnTo>
                <a:lnTo>
                  <a:pt x="1633857" y="508000"/>
                </a:lnTo>
                <a:close/>
                <a:moveTo>
                  <a:pt x="1501548" y="319088"/>
                </a:moveTo>
                <a:lnTo>
                  <a:pt x="1733323" y="319088"/>
                </a:lnTo>
                <a:lnTo>
                  <a:pt x="1733323" y="319316"/>
                </a:lnTo>
                <a:lnTo>
                  <a:pt x="1733550" y="319316"/>
                </a:lnTo>
                <a:lnTo>
                  <a:pt x="1733550" y="464215"/>
                </a:lnTo>
                <a:lnTo>
                  <a:pt x="1637620" y="464215"/>
                </a:lnTo>
                <a:lnTo>
                  <a:pt x="1637620" y="418038"/>
                </a:lnTo>
                <a:lnTo>
                  <a:pt x="1318759" y="617303"/>
                </a:lnTo>
                <a:lnTo>
                  <a:pt x="1250723" y="574766"/>
                </a:lnTo>
                <a:lnTo>
                  <a:pt x="1253444" y="573174"/>
                </a:lnTo>
                <a:lnTo>
                  <a:pt x="1146628" y="506525"/>
                </a:lnTo>
                <a:lnTo>
                  <a:pt x="844096" y="695326"/>
                </a:lnTo>
                <a:lnTo>
                  <a:pt x="776287" y="653016"/>
                </a:lnTo>
                <a:lnTo>
                  <a:pt x="1147082" y="421450"/>
                </a:lnTo>
                <a:lnTo>
                  <a:pt x="1215118" y="463533"/>
                </a:lnTo>
                <a:lnTo>
                  <a:pt x="1214437" y="464215"/>
                </a:lnTo>
                <a:lnTo>
                  <a:pt x="1321253" y="530637"/>
                </a:lnTo>
                <a:lnTo>
                  <a:pt x="1564368" y="379141"/>
                </a:lnTo>
                <a:lnTo>
                  <a:pt x="1501548" y="379141"/>
                </a:lnTo>
                <a:lnTo>
                  <a:pt x="1501548" y="319088"/>
                </a:lnTo>
                <a:close/>
                <a:moveTo>
                  <a:pt x="229507" y="91395"/>
                </a:moveTo>
                <a:lnTo>
                  <a:pt x="225651" y="91621"/>
                </a:lnTo>
                <a:lnTo>
                  <a:pt x="221796" y="91848"/>
                </a:lnTo>
                <a:lnTo>
                  <a:pt x="218394" y="92075"/>
                </a:lnTo>
                <a:lnTo>
                  <a:pt x="214539" y="92755"/>
                </a:lnTo>
                <a:lnTo>
                  <a:pt x="210910" y="93662"/>
                </a:lnTo>
                <a:lnTo>
                  <a:pt x="207509" y="94570"/>
                </a:lnTo>
                <a:lnTo>
                  <a:pt x="204107" y="95704"/>
                </a:lnTo>
                <a:lnTo>
                  <a:pt x="200705" y="96837"/>
                </a:lnTo>
                <a:lnTo>
                  <a:pt x="197303" y="98198"/>
                </a:lnTo>
                <a:lnTo>
                  <a:pt x="194355" y="99559"/>
                </a:lnTo>
                <a:lnTo>
                  <a:pt x="191407" y="101373"/>
                </a:lnTo>
                <a:lnTo>
                  <a:pt x="188232" y="103187"/>
                </a:lnTo>
                <a:lnTo>
                  <a:pt x="185284" y="105002"/>
                </a:lnTo>
                <a:lnTo>
                  <a:pt x="182562" y="107270"/>
                </a:lnTo>
                <a:lnTo>
                  <a:pt x="179614" y="109311"/>
                </a:lnTo>
                <a:lnTo>
                  <a:pt x="177119" y="111579"/>
                </a:lnTo>
                <a:lnTo>
                  <a:pt x="174851" y="114073"/>
                </a:lnTo>
                <a:lnTo>
                  <a:pt x="172357" y="116568"/>
                </a:lnTo>
                <a:lnTo>
                  <a:pt x="170316" y="119062"/>
                </a:lnTo>
                <a:lnTo>
                  <a:pt x="168275" y="121784"/>
                </a:lnTo>
                <a:lnTo>
                  <a:pt x="166460" y="124505"/>
                </a:lnTo>
                <a:lnTo>
                  <a:pt x="164646" y="127454"/>
                </a:lnTo>
                <a:lnTo>
                  <a:pt x="162832" y="130402"/>
                </a:lnTo>
                <a:lnTo>
                  <a:pt x="161471" y="133350"/>
                </a:lnTo>
                <a:lnTo>
                  <a:pt x="160110" y="136525"/>
                </a:lnTo>
                <a:lnTo>
                  <a:pt x="158976" y="139700"/>
                </a:lnTo>
                <a:lnTo>
                  <a:pt x="158069" y="143102"/>
                </a:lnTo>
                <a:lnTo>
                  <a:pt x="156935" y="146277"/>
                </a:lnTo>
                <a:lnTo>
                  <a:pt x="156482" y="149679"/>
                </a:lnTo>
                <a:lnTo>
                  <a:pt x="156028" y="153080"/>
                </a:lnTo>
                <a:lnTo>
                  <a:pt x="155801" y="156709"/>
                </a:lnTo>
                <a:lnTo>
                  <a:pt x="155801" y="160111"/>
                </a:lnTo>
                <a:lnTo>
                  <a:pt x="155801" y="1330098"/>
                </a:lnTo>
                <a:lnTo>
                  <a:pt x="155801" y="1333500"/>
                </a:lnTo>
                <a:lnTo>
                  <a:pt x="156028" y="1337129"/>
                </a:lnTo>
                <a:lnTo>
                  <a:pt x="156482" y="1340531"/>
                </a:lnTo>
                <a:lnTo>
                  <a:pt x="156935" y="1343932"/>
                </a:lnTo>
                <a:lnTo>
                  <a:pt x="158069" y="1347561"/>
                </a:lnTo>
                <a:lnTo>
                  <a:pt x="158976" y="1350509"/>
                </a:lnTo>
                <a:lnTo>
                  <a:pt x="160110" y="1353684"/>
                </a:lnTo>
                <a:lnTo>
                  <a:pt x="161471" y="1357086"/>
                </a:lnTo>
                <a:lnTo>
                  <a:pt x="162832" y="1360034"/>
                </a:lnTo>
                <a:lnTo>
                  <a:pt x="164646" y="1362756"/>
                </a:lnTo>
                <a:lnTo>
                  <a:pt x="166460" y="1365931"/>
                </a:lnTo>
                <a:lnTo>
                  <a:pt x="168275" y="1368652"/>
                </a:lnTo>
                <a:lnTo>
                  <a:pt x="170316" y="1371373"/>
                </a:lnTo>
                <a:lnTo>
                  <a:pt x="172357" y="1373868"/>
                </a:lnTo>
                <a:lnTo>
                  <a:pt x="174851" y="1376590"/>
                </a:lnTo>
                <a:lnTo>
                  <a:pt x="177119" y="1378857"/>
                </a:lnTo>
                <a:lnTo>
                  <a:pt x="179614" y="1381125"/>
                </a:lnTo>
                <a:lnTo>
                  <a:pt x="182562" y="1383393"/>
                </a:lnTo>
                <a:lnTo>
                  <a:pt x="185284" y="1385207"/>
                </a:lnTo>
                <a:lnTo>
                  <a:pt x="188232" y="1387248"/>
                </a:lnTo>
                <a:lnTo>
                  <a:pt x="191407" y="1389063"/>
                </a:lnTo>
                <a:lnTo>
                  <a:pt x="194355" y="1390650"/>
                </a:lnTo>
                <a:lnTo>
                  <a:pt x="197303" y="1392238"/>
                </a:lnTo>
                <a:lnTo>
                  <a:pt x="200705" y="1393598"/>
                </a:lnTo>
                <a:lnTo>
                  <a:pt x="204107" y="1394959"/>
                </a:lnTo>
                <a:lnTo>
                  <a:pt x="207509" y="1395866"/>
                </a:lnTo>
                <a:lnTo>
                  <a:pt x="210910" y="1397000"/>
                </a:lnTo>
                <a:lnTo>
                  <a:pt x="214539" y="1397681"/>
                </a:lnTo>
                <a:lnTo>
                  <a:pt x="218394" y="1398134"/>
                </a:lnTo>
                <a:lnTo>
                  <a:pt x="221796" y="1398588"/>
                </a:lnTo>
                <a:lnTo>
                  <a:pt x="225651" y="1399041"/>
                </a:lnTo>
                <a:lnTo>
                  <a:pt x="229507" y="1399041"/>
                </a:lnTo>
                <a:lnTo>
                  <a:pt x="2280330" y="1399041"/>
                </a:lnTo>
                <a:lnTo>
                  <a:pt x="2284186" y="1399041"/>
                </a:lnTo>
                <a:lnTo>
                  <a:pt x="2288041" y="1398588"/>
                </a:lnTo>
                <a:lnTo>
                  <a:pt x="2291670" y="1398134"/>
                </a:lnTo>
                <a:lnTo>
                  <a:pt x="2295298" y="1397681"/>
                </a:lnTo>
                <a:lnTo>
                  <a:pt x="2299154" y="1397000"/>
                </a:lnTo>
                <a:lnTo>
                  <a:pt x="2302555" y="1395866"/>
                </a:lnTo>
                <a:lnTo>
                  <a:pt x="2305957" y="1394959"/>
                </a:lnTo>
                <a:lnTo>
                  <a:pt x="2309359" y="1393598"/>
                </a:lnTo>
                <a:lnTo>
                  <a:pt x="2312534" y="1392238"/>
                </a:lnTo>
                <a:lnTo>
                  <a:pt x="2315709" y="1390650"/>
                </a:lnTo>
                <a:lnTo>
                  <a:pt x="2318884" y="1389063"/>
                </a:lnTo>
                <a:lnTo>
                  <a:pt x="2321832" y="1387248"/>
                </a:lnTo>
                <a:lnTo>
                  <a:pt x="2324780" y="1385207"/>
                </a:lnTo>
                <a:lnTo>
                  <a:pt x="2327502" y="1383393"/>
                </a:lnTo>
                <a:lnTo>
                  <a:pt x="2330223" y="1381125"/>
                </a:lnTo>
                <a:lnTo>
                  <a:pt x="2332945" y="1378857"/>
                </a:lnTo>
                <a:lnTo>
                  <a:pt x="2335213" y="1376590"/>
                </a:lnTo>
                <a:lnTo>
                  <a:pt x="2337707" y="1373868"/>
                </a:lnTo>
                <a:lnTo>
                  <a:pt x="2339748" y="1371373"/>
                </a:lnTo>
                <a:lnTo>
                  <a:pt x="2341789" y="1368652"/>
                </a:lnTo>
                <a:lnTo>
                  <a:pt x="2343830" y="1365931"/>
                </a:lnTo>
                <a:lnTo>
                  <a:pt x="2345418" y="1362756"/>
                </a:lnTo>
                <a:lnTo>
                  <a:pt x="2347232" y="1360034"/>
                </a:lnTo>
                <a:lnTo>
                  <a:pt x="2348593" y="1357086"/>
                </a:lnTo>
                <a:lnTo>
                  <a:pt x="2350180" y="1353684"/>
                </a:lnTo>
                <a:lnTo>
                  <a:pt x="2351088" y="1350509"/>
                </a:lnTo>
                <a:lnTo>
                  <a:pt x="2351995" y="1347561"/>
                </a:lnTo>
                <a:lnTo>
                  <a:pt x="2352902" y="1343932"/>
                </a:lnTo>
                <a:lnTo>
                  <a:pt x="2353582" y="1340531"/>
                </a:lnTo>
                <a:lnTo>
                  <a:pt x="2354036" y="1337129"/>
                </a:lnTo>
                <a:lnTo>
                  <a:pt x="2354263" y="1333500"/>
                </a:lnTo>
                <a:lnTo>
                  <a:pt x="2354263" y="1330098"/>
                </a:lnTo>
                <a:lnTo>
                  <a:pt x="2354263" y="160111"/>
                </a:lnTo>
                <a:lnTo>
                  <a:pt x="2354263" y="156709"/>
                </a:lnTo>
                <a:lnTo>
                  <a:pt x="2354036" y="153080"/>
                </a:lnTo>
                <a:lnTo>
                  <a:pt x="2353582" y="149679"/>
                </a:lnTo>
                <a:lnTo>
                  <a:pt x="2352902" y="146277"/>
                </a:lnTo>
                <a:lnTo>
                  <a:pt x="2351995" y="143102"/>
                </a:lnTo>
                <a:lnTo>
                  <a:pt x="2351088" y="139700"/>
                </a:lnTo>
                <a:lnTo>
                  <a:pt x="2350180" y="136525"/>
                </a:lnTo>
                <a:lnTo>
                  <a:pt x="2348593" y="133350"/>
                </a:lnTo>
                <a:lnTo>
                  <a:pt x="2347232" y="130402"/>
                </a:lnTo>
                <a:lnTo>
                  <a:pt x="2345418" y="127454"/>
                </a:lnTo>
                <a:lnTo>
                  <a:pt x="2343830" y="124505"/>
                </a:lnTo>
                <a:lnTo>
                  <a:pt x="2341789" y="121784"/>
                </a:lnTo>
                <a:lnTo>
                  <a:pt x="2339748" y="119062"/>
                </a:lnTo>
                <a:lnTo>
                  <a:pt x="2337707" y="116568"/>
                </a:lnTo>
                <a:lnTo>
                  <a:pt x="2335213" y="114073"/>
                </a:lnTo>
                <a:lnTo>
                  <a:pt x="2332945" y="111579"/>
                </a:lnTo>
                <a:lnTo>
                  <a:pt x="2330223" y="109311"/>
                </a:lnTo>
                <a:lnTo>
                  <a:pt x="2327502" y="107270"/>
                </a:lnTo>
                <a:lnTo>
                  <a:pt x="2324780" y="105002"/>
                </a:lnTo>
                <a:lnTo>
                  <a:pt x="2321832" y="103187"/>
                </a:lnTo>
                <a:lnTo>
                  <a:pt x="2318884" y="101373"/>
                </a:lnTo>
                <a:lnTo>
                  <a:pt x="2315709" y="99559"/>
                </a:lnTo>
                <a:lnTo>
                  <a:pt x="2312534" y="98198"/>
                </a:lnTo>
                <a:lnTo>
                  <a:pt x="2309359" y="96837"/>
                </a:lnTo>
                <a:lnTo>
                  <a:pt x="2305957" y="95704"/>
                </a:lnTo>
                <a:lnTo>
                  <a:pt x="2302555" y="94570"/>
                </a:lnTo>
                <a:lnTo>
                  <a:pt x="2299154" y="93662"/>
                </a:lnTo>
                <a:lnTo>
                  <a:pt x="2295298" y="92755"/>
                </a:lnTo>
                <a:lnTo>
                  <a:pt x="2291670" y="92075"/>
                </a:lnTo>
                <a:lnTo>
                  <a:pt x="2288041" y="91848"/>
                </a:lnTo>
                <a:lnTo>
                  <a:pt x="2284186" y="91621"/>
                </a:lnTo>
                <a:lnTo>
                  <a:pt x="2280330" y="91395"/>
                </a:lnTo>
                <a:lnTo>
                  <a:pt x="229507" y="91395"/>
                </a:lnTo>
                <a:close/>
                <a:moveTo>
                  <a:pt x="81642" y="0"/>
                </a:moveTo>
                <a:lnTo>
                  <a:pt x="86178" y="0"/>
                </a:lnTo>
                <a:lnTo>
                  <a:pt x="2424113" y="0"/>
                </a:lnTo>
                <a:lnTo>
                  <a:pt x="2428648" y="0"/>
                </a:lnTo>
                <a:lnTo>
                  <a:pt x="2432730" y="227"/>
                </a:lnTo>
                <a:lnTo>
                  <a:pt x="2436813" y="680"/>
                </a:lnTo>
                <a:lnTo>
                  <a:pt x="2441122" y="1361"/>
                </a:lnTo>
                <a:lnTo>
                  <a:pt x="2445204" y="2268"/>
                </a:lnTo>
                <a:lnTo>
                  <a:pt x="2449286" y="3402"/>
                </a:lnTo>
                <a:lnTo>
                  <a:pt x="2452914" y="4536"/>
                </a:lnTo>
                <a:lnTo>
                  <a:pt x="2456770" y="5896"/>
                </a:lnTo>
                <a:lnTo>
                  <a:pt x="2460625" y="7484"/>
                </a:lnTo>
                <a:lnTo>
                  <a:pt x="2464480" y="9298"/>
                </a:lnTo>
                <a:lnTo>
                  <a:pt x="2467882" y="11339"/>
                </a:lnTo>
                <a:lnTo>
                  <a:pt x="2471284" y="13380"/>
                </a:lnTo>
                <a:lnTo>
                  <a:pt x="2474459" y="15421"/>
                </a:lnTo>
                <a:lnTo>
                  <a:pt x="2477861" y="17916"/>
                </a:lnTo>
                <a:lnTo>
                  <a:pt x="2480809" y="20184"/>
                </a:lnTo>
                <a:lnTo>
                  <a:pt x="2483757" y="22905"/>
                </a:lnTo>
                <a:lnTo>
                  <a:pt x="2486479" y="25400"/>
                </a:lnTo>
                <a:lnTo>
                  <a:pt x="2489200" y="28348"/>
                </a:lnTo>
                <a:lnTo>
                  <a:pt x="2491695" y="31296"/>
                </a:lnTo>
                <a:lnTo>
                  <a:pt x="2493963" y="34471"/>
                </a:lnTo>
                <a:lnTo>
                  <a:pt x="2496230" y="37646"/>
                </a:lnTo>
                <a:lnTo>
                  <a:pt x="2498272" y="40821"/>
                </a:lnTo>
                <a:lnTo>
                  <a:pt x="2499859" y="44450"/>
                </a:lnTo>
                <a:lnTo>
                  <a:pt x="2501673" y="47625"/>
                </a:lnTo>
                <a:lnTo>
                  <a:pt x="2503261" y="51480"/>
                </a:lnTo>
                <a:lnTo>
                  <a:pt x="2504395" y="54882"/>
                </a:lnTo>
                <a:lnTo>
                  <a:pt x="2505755" y="58737"/>
                </a:lnTo>
                <a:lnTo>
                  <a:pt x="2506663" y="62593"/>
                </a:lnTo>
                <a:lnTo>
                  <a:pt x="2507343" y="66221"/>
                </a:lnTo>
                <a:lnTo>
                  <a:pt x="2508023" y="70304"/>
                </a:lnTo>
                <a:lnTo>
                  <a:pt x="2508250" y="74159"/>
                </a:lnTo>
                <a:lnTo>
                  <a:pt x="2508250" y="78241"/>
                </a:lnTo>
                <a:lnTo>
                  <a:pt x="2508250" y="1411968"/>
                </a:lnTo>
                <a:lnTo>
                  <a:pt x="2508250" y="1416050"/>
                </a:lnTo>
                <a:lnTo>
                  <a:pt x="2508023" y="1420132"/>
                </a:lnTo>
                <a:lnTo>
                  <a:pt x="2507343" y="1423988"/>
                </a:lnTo>
                <a:lnTo>
                  <a:pt x="2506663" y="1427616"/>
                </a:lnTo>
                <a:lnTo>
                  <a:pt x="2505755" y="1431472"/>
                </a:lnTo>
                <a:lnTo>
                  <a:pt x="2504395" y="1435327"/>
                </a:lnTo>
                <a:lnTo>
                  <a:pt x="2503261" y="1439182"/>
                </a:lnTo>
                <a:lnTo>
                  <a:pt x="2501673" y="1442584"/>
                </a:lnTo>
                <a:lnTo>
                  <a:pt x="2499859" y="1446213"/>
                </a:lnTo>
                <a:lnTo>
                  <a:pt x="2498272" y="1449388"/>
                </a:lnTo>
                <a:lnTo>
                  <a:pt x="2496230" y="1452790"/>
                </a:lnTo>
                <a:lnTo>
                  <a:pt x="2493963" y="1455965"/>
                </a:lnTo>
                <a:lnTo>
                  <a:pt x="2491695" y="1458913"/>
                </a:lnTo>
                <a:lnTo>
                  <a:pt x="2489200" y="1462088"/>
                </a:lnTo>
                <a:lnTo>
                  <a:pt x="2486479" y="1464809"/>
                </a:lnTo>
                <a:lnTo>
                  <a:pt x="2483757" y="1467531"/>
                </a:lnTo>
                <a:lnTo>
                  <a:pt x="2480809" y="1470025"/>
                </a:lnTo>
                <a:lnTo>
                  <a:pt x="2477861" y="1472747"/>
                </a:lnTo>
                <a:lnTo>
                  <a:pt x="2474459" y="1475015"/>
                </a:lnTo>
                <a:lnTo>
                  <a:pt x="2471284" y="1477282"/>
                </a:lnTo>
                <a:lnTo>
                  <a:pt x="2467882" y="1479097"/>
                </a:lnTo>
                <a:lnTo>
                  <a:pt x="2464480" y="1480911"/>
                </a:lnTo>
                <a:lnTo>
                  <a:pt x="2460625" y="1482725"/>
                </a:lnTo>
                <a:lnTo>
                  <a:pt x="2456770" y="1484313"/>
                </a:lnTo>
                <a:lnTo>
                  <a:pt x="2452914" y="1485674"/>
                </a:lnTo>
                <a:lnTo>
                  <a:pt x="2449286" y="1487034"/>
                </a:lnTo>
                <a:lnTo>
                  <a:pt x="2445204" y="1487941"/>
                </a:lnTo>
                <a:lnTo>
                  <a:pt x="2441122" y="1488849"/>
                </a:lnTo>
                <a:lnTo>
                  <a:pt x="2436813" y="1489529"/>
                </a:lnTo>
                <a:lnTo>
                  <a:pt x="2432730" y="1489982"/>
                </a:lnTo>
                <a:lnTo>
                  <a:pt x="2428648" y="1490209"/>
                </a:lnTo>
                <a:lnTo>
                  <a:pt x="2424113" y="1490663"/>
                </a:lnTo>
                <a:lnTo>
                  <a:pt x="86178" y="1490663"/>
                </a:lnTo>
                <a:lnTo>
                  <a:pt x="81642" y="1490209"/>
                </a:lnTo>
                <a:lnTo>
                  <a:pt x="77333" y="1489982"/>
                </a:lnTo>
                <a:lnTo>
                  <a:pt x="73251" y="1489529"/>
                </a:lnTo>
                <a:lnTo>
                  <a:pt x="68942" y="1488849"/>
                </a:lnTo>
                <a:lnTo>
                  <a:pt x="64860" y="1487941"/>
                </a:lnTo>
                <a:lnTo>
                  <a:pt x="60778" y="1487034"/>
                </a:lnTo>
                <a:lnTo>
                  <a:pt x="57150" y="1485674"/>
                </a:lnTo>
                <a:lnTo>
                  <a:pt x="53294" y="1484313"/>
                </a:lnTo>
                <a:lnTo>
                  <a:pt x="49439" y="1482725"/>
                </a:lnTo>
                <a:lnTo>
                  <a:pt x="45810" y="1480911"/>
                </a:lnTo>
                <a:lnTo>
                  <a:pt x="42182" y="1479097"/>
                </a:lnTo>
                <a:lnTo>
                  <a:pt x="39007" y="1477282"/>
                </a:lnTo>
                <a:lnTo>
                  <a:pt x="35605" y="1475015"/>
                </a:lnTo>
                <a:lnTo>
                  <a:pt x="32430" y="1472747"/>
                </a:lnTo>
                <a:lnTo>
                  <a:pt x="29255" y="1470025"/>
                </a:lnTo>
                <a:lnTo>
                  <a:pt x="26307" y="1467531"/>
                </a:lnTo>
                <a:lnTo>
                  <a:pt x="23585" y="1464809"/>
                </a:lnTo>
                <a:lnTo>
                  <a:pt x="21091" y="1462088"/>
                </a:lnTo>
                <a:lnTo>
                  <a:pt x="18596" y="1458913"/>
                </a:lnTo>
                <a:lnTo>
                  <a:pt x="16101" y="1455965"/>
                </a:lnTo>
                <a:lnTo>
                  <a:pt x="13833" y="1452790"/>
                </a:lnTo>
                <a:lnTo>
                  <a:pt x="12019" y="1449388"/>
                </a:lnTo>
                <a:lnTo>
                  <a:pt x="9978" y="1446213"/>
                </a:lnTo>
                <a:lnTo>
                  <a:pt x="8391" y="1442584"/>
                </a:lnTo>
                <a:lnTo>
                  <a:pt x="6803" y="1439182"/>
                </a:lnTo>
                <a:lnTo>
                  <a:pt x="5442" y="1435327"/>
                </a:lnTo>
                <a:lnTo>
                  <a:pt x="4308" y="1431472"/>
                </a:lnTo>
                <a:lnTo>
                  <a:pt x="3401" y="1427616"/>
                </a:lnTo>
                <a:lnTo>
                  <a:pt x="2494" y="1423988"/>
                </a:lnTo>
                <a:lnTo>
                  <a:pt x="2041" y="1420132"/>
                </a:lnTo>
                <a:lnTo>
                  <a:pt x="1814" y="1416050"/>
                </a:lnTo>
                <a:lnTo>
                  <a:pt x="1587" y="1411968"/>
                </a:lnTo>
                <a:lnTo>
                  <a:pt x="1587" y="78241"/>
                </a:lnTo>
                <a:lnTo>
                  <a:pt x="1814" y="74159"/>
                </a:lnTo>
                <a:lnTo>
                  <a:pt x="2041" y="70304"/>
                </a:lnTo>
                <a:lnTo>
                  <a:pt x="2494" y="66221"/>
                </a:lnTo>
                <a:lnTo>
                  <a:pt x="3401" y="62593"/>
                </a:lnTo>
                <a:lnTo>
                  <a:pt x="4308" y="58737"/>
                </a:lnTo>
                <a:lnTo>
                  <a:pt x="5442" y="54882"/>
                </a:lnTo>
                <a:lnTo>
                  <a:pt x="6803" y="51480"/>
                </a:lnTo>
                <a:lnTo>
                  <a:pt x="8391" y="47625"/>
                </a:lnTo>
                <a:lnTo>
                  <a:pt x="9978" y="44450"/>
                </a:lnTo>
                <a:lnTo>
                  <a:pt x="12019" y="40821"/>
                </a:lnTo>
                <a:lnTo>
                  <a:pt x="13833" y="37646"/>
                </a:lnTo>
                <a:lnTo>
                  <a:pt x="16101" y="34471"/>
                </a:lnTo>
                <a:lnTo>
                  <a:pt x="18596" y="31296"/>
                </a:lnTo>
                <a:lnTo>
                  <a:pt x="21091" y="28348"/>
                </a:lnTo>
                <a:lnTo>
                  <a:pt x="23585" y="25400"/>
                </a:lnTo>
                <a:lnTo>
                  <a:pt x="26307" y="22905"/>
                </a:lnTo>
                <a:lnTo>
                  <a:pt x="29255" y="20184"/>
                </a:lnTo>
                <a:lnTo>
                  <a:pt x="32430" y="17916"/>
                </a:lnTo>
                <a:lnTo>
                  <a:pt x="35605" y="15421"/>
                </a:lnTo>
                <a:lnTo>
                  <a:pt x="39007" y="13380"/>
                </a:lnTo>
                <a:lnTo>
                  <a:pt x="42182" y="11339"/>
                </a:lnTo>
                <a:lnTo>
                  <a:pt x="45810" y="9298"/>
                </a:lnTo>
                <a:lnTo>
                  <a:pt x="49439" y="7484"/>
                </a:lnTo>
                <a:lnTo>
                  <a:pt x="53294" y="5896"/>
                </a:lnTo>
                <a:lnTo>
                  <a:pt x="57150" y="4536"/>
                </a:lnTo>
                <a:lnTo>
                  <a:pt x="60778" y="3402"/>
                </a:lnTo>
                <a:lnTo>
                  <a:pt x="64860" y="2268"/>
                </a:lnTo>
                <a:lnTo>
                  <a:pt x="68942" y="1361"/>
                </a:lnTo>
                <a:lnTo>
                  <a:pt x="73251" y="680"/>
                </a:lnTo>
                <a:lnTo>
                  <a:pt x="77333" y="227"/>
                </a:lnTo>
                <a:lnTo>
                  <a:pt x="8164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4" name="KSO_Shape"/>
          <p:cNvSpPr>
            <a:spLocks/>
          </p:cNvSpPr>
          <p:nvPr/>
        </p:nvSpPr>
        <p:spPr bwMode="auto">
          <a:xfrm>
            <a:off x="1810042" y="3982765"/>
            <a:ext cx="601718" cy="520486"/>
          </a:xfrm>
          <a:custGeom>
            <a:avLst/>
            <a:gdLst>
              <a:gd name="T0" fmla="*/ 2147483646 w 6617"/>
              <a:gd name="T1" fmla="*/ 2147483646 h 5732"/>
              <a:gd name="T2" fmla="*/ 2147483646 w 6617"/>
              <a:gd name="T3" fmla="*/ 2147483646 h 5732"/>
              <a:gd name="T4" fmla="*/ 2147483646 w 6617"/>
              <a:gd name="T5" fmla="*/ 2147483646 h 5732"/>
              <a:gd name="T6" fmla="*/ 2147483646 w 6617"/>
              <a:gd name="T7" fmla="*/ 2147483646 h 5732"/>
              <a:gd name="T8" fmla="*/ 2147483646 w 6617"/>
              <a:gd name="T9" fmla="*/ 2147483646 h 5732"/>
              <a:gd name="T10" fmla="*/ 2147483646 w 6617"/>
              <a:gd name="T11" fmla="*/ 2147483646 h 5732"/>
              <a:gd name="T12" fmla="*/ 2147483646 w 6617"/>
              <a:gd name="T13" fmla="*/ 2147483646 h 5732"/>
              <a:gd name="T14" fmla="*/ 2147483646 w 6617"/>
              <a:gd name="T15" fmla="*/ 2147483646 h 5732"/>
              <a:gd name="T16" fmla="*/ 2147483646 w 6617"/>
              <a:gd name="T17" fmla="*/ 2147483646 h 5732"/>
              <a:gd name="T18" fmla="*/ 2147483646 w 6617"/>
              <a:gd name="T19" fmla="*/ 2147483646 h 5732"/>
              <a:gd name="T20" fmla="*/ 2147483646 w 6617"/>
              <a:gd name="T21" fmla="*/ 2147483646 h 5732"/>
              <a:gd name="T22" fmla="*/ 2147483646 w 6617"/>
              <a:gd name="T23" fmla="*/ 2147483646 h 5732"/>
              <a:gd name="T24" fmla="*/ 2147483646 w 6617"/>
              <a:gd name="T25" fmla="*/ 2147483646 h 5732"/>
              <a:gd name="T26" fmla="*/ 2147483646 w 6617"/>
              <a:gd name="T27" fmla="*/ 2147483646 h 5732"/>
              <a:gd name="T28" fmla="*/ 2147483646 w 6617"/>
              <a:gd name="T29" fmla="*/ 2147483646 h 5732"/>
              <a:gd name="T30" fmla="*/ 2147483646 w 6617"/>
              <a:gd name="T31" fmla="*/ 2147483646 h 5732"/>
              <a:gd name="T32" fmla="*/ 2147483646 w 6617"/>
              <a:gd name="T33" fmla="*/ 2147483646 h 5732"/>
              <a:gd name="T34" fmla="*/ 2147483646 w 6617"/>
              <a:gd name="T35" fmla="*/ 2147483646 h 5732"/>
              <a:gd name="T36" fmla="*/ 2147483646 w 6617"/>
              <a:gd name="T37" fmla="*/ 2147483646 h 5732"/>
              <a:gd name="T38" fmla="*/ 2147483646 w 6617"/>
              <a:gd name="T39" fmla="*/ 2147483646 h 5732"/>
              <a:gd name="T40" fmla="*/ 2147483646 w 6617"/>
              <a:gd name="T41" fmla="*/ 2147483646 h 5732"/>
              <a:gd name="T42" fmla="*/ 2147483646 w 6617"/>
              <a:gd name="T43" fmla="*/ 2147483646 h 5732"/>
              <a:gd name="T44" fmla="*/ 2147483646 w 6617"/>
              <a:gd name="T45" fmla="*/ 2147483646 h 5732"/>
              <a:gd name="T46" fmla="*/ 2147483646 w 6617"/>
              <a:gd name="T47" fmla="*/ 2147483646 h 5732"/>
              <a:gd name="T48" fmla="*/ 2147483646 w 6617"/>
              <a:gd name="T49" fmla="*/ 2147483646 h 5732"/>
              <a:gd name="T50" fmla="*/ 2147483646 w 6617"/>
              <a:gd name="T51" fmla="*/ 2147483646 h 5732"/>
              <a:gd name="T52" fmla="*/ 2147483646 w 6617"/>
              <a:gd name="T53" fmla="*/ 2147483646 h 5732"/>
              <a:gd name="T54" fmla="*/ 2147483646 w 6617"/>
              <a:gd name="T55" fmla="*/ 2147483646 h 5732"/>
              <a:gd name="T56" fmla="*/ 2147483646 w 6617"/>
              <a:gd name="T57" fmla="*/ 2147483646 h 5732"/>
              <a:gd name="T58" fmla="*/ 2147483646 w 6617"/>
              <a:gd name="T59" fmla="*/ 1141474998 h 5732"/>
              <a:gd name="T60" fmla="*/ 2147483646 w 6617"/>
              <a:gd name="T61" fmla="*/ 2147483646 h 5732"/>
              <a:gd name="T62" fmla="*/ 2147483646 w 6617"/>
              <a:gd name="T63" fmla="*/ 2147483646 h 5732"/>
              <a:gd name="T64" fmla="*/ 2147483646 w 6617"/>
              <a:gd name="T65" fmla="*/ 2147483646 h 5732"/>
              <a:gd name="T66" fmla="*/ 2147483646 w 6617"/>
              <a:gd name="T67" fmla="*/ 2147483646 h 5732"/>
              <a:gd name="T68" fmla="*/ 2147483646 w 6617"/>
              <a:gd name="T69" fmla="*/ 2147483646 h 5732"/>
              <a:gd name="T70" fmla="*/ 2147483646 w 6617"/>
              <a:gd name="T71" fmla="*/ 2147483646 h 5732"/>
              <a:gd name="T72" fmla="*/ 2147483646 w 6617"/>
              <a:gd name="T73" fmla="*/ 2147483646 h 5732"/>
              <a:gd name="T74" fmla="*/ 2147483646 w 6617"/>
              <a:gd name="T75" fmla="*/ 2147483646 h 5732"/>
              <a:gd name="T76" fmla="*/ 2147483646 w 6617"/>
              <a:gd name="T77" fmla="*/ 2147483646 h 5732"/>
              <a:gd name="T78" fmla="*/ 2147483646 w 6617"/>
              <a:gd name="T79" fmla="*/ 2147483646 h 5732"/>
              <a:gd name="T80" fmla="*/ 2147483646 w 6617"/>
              <a:gd name="T81" fmla="*/ 2147483646 h 5732"/>
              <a:gd name="T82" fmla="*/ 2147483646 w 6617"/>
              <a:gd name="T83" fmla="*/ 2147483646 h 5732"/>
              <a:gd name="T84" fmla="*/ 2147483646 w 6617"/>
              <a:gd name="T85" fmla="*/ 2147483646 h 5732"/>
              <a:gd name="T86" fmla="*/ 2147483646 w 6617"/>
              <a:gd name="T87" fmla="*/ 2147483646 h 5732"/>
              <a:gd name="T88" fmla="*/ 2147483646 w 6617"/>
              <a:gd name="T89" fmla="*/ 2147483646 h 5732"/>
              <a:gd name="T90" fmla="*/ 2147483646 w 6617"/>
              <a:gd name="T91" fmla="*/ 2147483646 h 5732"/>
              <a:gd name="T92" fmla="*/ 2147483646 w 6617"/>
              <a:gd name="T93" fmla="*/ 2147483646 h 5732"/>
              <a:gd name="T94" fmla="*/ 2147483646 w 6617"/>
              <a:gd name="T95" fmla="*/ 2147483646 h 5732"/>
              <a:gd name="T96" fmla="*/ 2147483646 w 6617"/>
              <a:gd name="T97" fmla="*/ 2147483646 h 5732"/>
              <a:gd name="T98" fmla="*/ 2147483646 w 6617"/>
              <a:gd name="T99" fmla="*/ 2147483646 h 5732"/>
              <a:gd name="T100" fmla="*/ 0 w 6617"/>
              <a:gd name="T101" fmla="*/ 2147483646 h 5732"/>
              <a:gd name="T102" fmla="*/ 2147483646 w 6617"/>
              <a:gd name="T103" fmla="*/ 2147483646 h 5732"/>
              <a:gd name="T104" fmla="*/ 2147483646 w 6617"/>
              <a:gd name="T105" fmla="*/ 2147483646 h 5732"/>
              <a:gd name="T106" fmla="*/ 2147483646 w 6617"/>
              <a:gd name="T107" fmla="*/ 2147483646 h 5732"/>
              <a:gd name="T108" fmla="*/ 2147483646 w 6617"/>
              <a:gd name="T109" fmla="*/ 2147483646 h 5732"/>
              <a:gd name="T110" fmla="*/ 2147483646 w 6617"/>
              <a:gd name="T111" fmla="*/ 2147483646 h 5732"/>
              <a:gd name="T112" fmla="*/ 2147483646 w 6617"/>
              <a:gd name="T113" fmla="*/ 2147483646 h 5732"/>
              <a:gd name="T114" fmla="*/ 2147483646 w 6617"/>
              <a:gd name="T115" fmla="*/ 2147483646 h 5732"/>
              <a:gd name="T116" fmla="*/ 2147483646 w 6617"/>
              <a:gd name="T117" fmla="*/ 2147483646 h 573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617" h="5732">
                <a:moveTo>
                  <a:pt x="3711" y="4591"/>
                </a:moveTo>
                <a:lnTo>
                  <a:pt x="3711" y="4591"/>
                </a:lnTo>
                <a:lnTo>
                  <a:pt x="3699" y="4546"/>
                </a:lnTo>
                <a:lnTo>
                  <a:pt x="3685" y="4503"/>
                </a:lnTo>
                <a:lnTo>
                  <a:pt x="3671" y="4459"/>
                </a:lnTo>
                <a:lnTo>
                  <a:pt x="3656" y="4417"/>
                </a:lnTo>
                <a:lnTo>
                  <a:pt x="3639" y="4375"/>
                </a:lnTo>
                <a:lnTo>
                  <a:pt x="3623" y="4334"/>
                </a:lnTo>
                <a:lnTo>
                  <a:pt x="3607" y="4294"/>
                </a:lnTo>
                <a:lnTo>
                  <a:pt x="3588" y="4254"/>
                </a:lnTo>
                <a:lnTo>
                  <a:pt x="3571" y="4215"/>
                </a:lnTo>
                <a:lnTo>
                  <a:pt x="3551" y="4178"/>
                </a:lnTo>
                <a:lnTo>
                  <a:pt x="3531" y="4139"/>
                </a:lnTo>
                <a:lnTo>
                  <a:pt x="3512" y="4103"/>
                </a:lnTo>
                <a:lnTo>
                  <a:pt x="3491" y="4067"/>
                </a:lnTo>
                <a:lnTo>
                  <a:pt x="3469" y="4031"/>
                </a:lnTo>
                <a:lnTo>
                  <a:pt x="3447" y="3996"/>
                </a:lnTo>
                <a:lnTo>
                  <a:pt x="3423" y="3963"/>
                </a:lnTo>
                <a:lnTo>
                  <a:pt x="3400" y="3929"/>
                </a:lnTo>
                <a:lnTo>
                  <a:pt x="3376" y="3897"/>
                </a:lnTo>
                <a:lnTo>
                  <a:pt x="3351" y="3864"/>
                </a:lnTo>
                <a:lnTo>
                  <a:pt x="3326" y="3833"/>
                </a:lnTo>
                <a:lnTo>
                  <a:pt x="3300" y="3801"/>
                </a:lnTo>
                <a:lnTo>
                  <a:pt x="3274" y="3771"/>
                </a:lnTo>
                <a:lnTo>
                  <a:pt x="3247" y="3741"/>
                </a:lnTo>
                <a:lnTo>
                  <a:pt x="3219" y="3712"/>
                </a:lnTo>
                <a:lnTo>
                  <a:pt x="3191" y="3684"/>
                </a:lnTo>
                <a:lnTo>
                  <a:pt x="3162" y="3656"/>
                </a:lnTo>
                <a:lnTo>
                  <a:pt x="3133" y="3628"/>
                </a:lnTo>
                <a:lnTo>
                  <a:pt x="3103" y="3602"/>
                </a:lnTo>
                <a:lnTo>
                  <a:pt x="3073" y="3576"/>
                </a:lnTo>
                <a:lnTo>
                  <a:pt x="3041" y="3551"/>
                </a:lnTo>
                <a:lnTo>
                  <a:pt x="3010" y="3525"/>
                </a:lnTo>
                <a:lnTo>
                  <a:pt x="2979" y="3501"/>
                </a:lnTo>
                <a:lnTo>
                  <a:pt x="2946" y="3476"/>
                </a:lnTo>
                <a:lnTo>
                  <a:pt x="2914" y="3453"/>
                </a:lnTo>
                <a:lnTo>
                  <a:pt x="2880" y="3430"/>
                </a:lnTo>
                <a:lnTo>
                  <a:pt x="2846" y="3408"/>
                </a:lnTo>
                <a:lnTo>
                  <a:pt x="2777" y="3365"/>
                </a:lnTo>
                <a:lnTo>
                  <a:pt x="2706" y="3323"/>
                </a:lnTo>
                <a:lnTo>
                  <a:pt x="2633" y="3284"/>
                </a:lnTo>
                <a:lnTo>
                  <a:pt x="2558" y="3246"/>
                </a:lnTo>
                <a:lnTo>
                  <a:pt x="2482" y="3210"/>
                </a:lnTo>
                <a:lnTo>
                  <a:pt x="2404" y="3177"/>
                </a:lnTo>
                <a:lnTo>
                  <a:pt x="2324" y="3144"/>
                </a:lnTo>
                <a:lnTo>
                  <a:pt x="2243" y="3114"/>
                </a:lnTo>
                <a:lnTo>
                  <a:pt x="2160" y="3085"/>
                </a:lnTo>
                <a:lnTo>
                  <a:pt x="2076" y="3057"/>
                </a:lnTo>
                <a:lnTo>
                  <a:pt x="1990" y="3032"/>
                </a:lnTo>
                <a:lnTo>
                  <a:pt x="1904" y="3007"/>
                </a:lnTo>
                <a:lnTo>
                  <a:pt x="1815" y="2984"/>
                </a:lnTo>
                <a:lnTo>
                  <a:pt x="1725" y="2962"/>
                </a:lnTo>
                <a:lnTo>
                  <a:pt x="4406" y="2104"/>
                </a:lnTo>
                <a:lnTo>
                  <a:pt x="4504" y="2132"/>
                </a:lnTo>
                <a:lnTo>
                  <a:pt x="4602" y="2162"/>
                </a:lnTo>
                <a:lnTo>
                  <a:pt x="4698" y="2193"/>
                </a:lnTo>
                <a:lnTo>
                  <a:pt x="4793" y="2227"/>
                </a:lnTo>
                <a:lnTo>
                  <a:pt x="4886" y="2263"/>
                </a:lnTo>
                <a:lnTo>
                  <a:pt x="4979" y="2301"/>
                </a:lnTo>
                <a:lnTo>
                  <a:pt x="5068" y="2340"/>
                </a:lnTo>
                <a:lnTo>
                  <a:pt x="5158" y="2381"/>
                </a:lnTo>
                <a:lnTo>
                  <a:pt x="5245" y="2423"/>
                </a:lnTo>
                <a:lnTo>
                  <a:pt x="5330" y="2467"/>
                </a:lnTo>
                <a:lnTo>
                  <a:pt x="5413" y="2513"/>
                </a:lnTo>
                <a:lnTo>
                  <a:pt x="5495" y="2559"/>
                </a:lnTo>
                <a:lnTo>
                  <a:pt x="5575" y="2605"/>
                </a:lnTo>
                <a:lnTo>
                  <a:pt x="5651" y="2654"/>
                </a:lnTo>
                <a:lnTo>
                  <a:pt x="5727" y="2704"/>
                </a:lnTo>
                <a:lnTo>
                  <a:pt x="5800" y="2754"/>
                </a:lnTo>
                <a:lnTo>
                  <a:pt x="5871" y="2806"/>
                </a:lnTo>
                <a:lnTo>
                  <a:pt x="5939" y="2857"/>
                </a:lnTo>
                <a:lnTo>
                  <a:pt x="6005" y="2910"/>
                </a:lnTo>
                <a:lnTo>
                  <a:pt x="6069" y="2963"/>
                </a:lnTo>
                <a:lnTo>
                  <a:pt x="6130" y="3016"/>
                </a:lnTo>
                <a:lnTo>
                  <a:pt x="6189" y="3070"/>
                </a:lnTo>
                <a:lnTo>
                  <a:pt x="6244" y="3124"/>
                </a:lnTo>
                <a:lnTo>
                  <a:pt x="6298" y="3179"/>
                </a:lnTo>
                <a:lnTo>
                  <a:pt x="6348" y="3232"/>
                </a:lnTo>
                <a:lnTo>
                  <a:pt x="6395" y="3287"/>
                </a:lnTo>
                <a:lnTo>
                  <a:pt x="6441" y="3342"/>
                </a:lnTo>
                <a:lnTo>
                  <a:pt x="6482" y="3395"/>
                </a:lnTo>
                <a:lnTo>
                  <a:pt x="6521" y="3448"/>
                </a:lnTo>
                <a:lnTo>
                  <a:pt x="6556" y="3502"/>
                </a:lnTo>
                <a:lnTo>
                  <a:pt x="6588" y="3554"/>
                </a:lnTo>
                <a:lnTo>
                  <a:pt x="6617" y="3606"/>
                </a:lnTo>
                <a:lnTo>
                  <a:pt x="6617" y="4601"/>
                </a:lnTo>
                <a:lnTo>
                  <a:pt x="6585" y="4634"/>
                </a:lnTo>
                <a:lnTo>
                  <a:pt x="6551" y="4665"/>
                </a:lnTo>
                <a:lnTo>
                  <a:pt x="6516" y="4697"/>
                </a:lnTo>
                <a:lnTo>
                  <a:pt x="6482" y="4727"/>
                </a:lnTo>
                <a:lnTo>
                  <a:pt x="6412" y="4787"/>
                </a:lnTo>
                <a:lnTo>
                  <a:pt x="6340" y="4845"/>
                </a:lnTo>
                <a:lnTo>
                  <a:pt x="6267" y="4901"/>
                </a:lnTo>
                <a:lnTo>
                  <a:pt x="6191" y="4954"/>
                </a:lnTo>
                <a:lnTo>
                  <a:pt x="6113" y="5005"/>
                </a:lnTo>
                <a:lnTo>
                  <a:pt x="6034" y="5055"/>
                </a:lnTo>
                <a:lnTo>
                  <a:pt x="5954" y="5102"/>
                </a:lnTo>
                <a:lnTo>
                  <a:pt x="5873" y="5148"/>
                </a:lnTo>
                <a:lnTo>
                  <a:pt x="5789" y="5191"/>
                </a:lnTo>
                <a:lnTo>
                  <a:pt x="5703" y="5233"/>
                </a:lnTo>
                <a:lnTo>
                  <a:pt x="5618" y="5272"/>
                </a:lnTo>
                <a:lnTo>
                  <a:pt x="5529" y="5311"/>
                </a:lnTo>
                <a:lnTo>
                  <a:pt x="5440" y="5347"/>
                </a:lnTo>
                <a:lnTo>
                  <a:pt x="5348" y="5380"/>
                </a:lnTo>
                <a:lnTo>
                  <a:pt x="5257" y="5413"/>
                </a:lnTo>
                <a:lnTo>
                  <a:pt x="5162" y="5444"/>
                </a:lnTo>
                <a:lnTo>
                  <a:pt x="5067" y="5473"/>
                </a:lnTo>
                <a:lnTo>
                  <a:pt x="4971" y="5501"/>
                </a:lnTo>
                <a:lnTo>
                  <a:pt x="4872" y="5527"/>
                </a:lnTo>
                <a:lnTo>
                  <a:pt x="4774" y="5551"/>
                </a:lnTo>
                <a:lnTo>
                  <a:pt x="4673" y="5573"/>
                </a:lnTo>
                <a:lnTo>
                  <a:pt x="4570" y="5594"/>
                </a:lnTo>
                <a:lnTo>
                  <a:pt x="4468" y="5614"/>
                </a:lnTo>
                <a:lnTo>
                  <a:pt x="4364" y="5631"/>
                </a:lnTo>
                <a:lnTo>
                  <a:pt x="4258" y="5649"/>
                </a:lnTo>
                <a:lnTo>
                  <a:pt x="4151" y="5663"/>
                </a:lnTo>
                <a:lnTo>
                  <a:pt x="4043" y="5677"/>
                </a:lnTo>
                <a:lnTo>
                  <a:pt x="3934" y="5689"/>
                </a:lnTo>
                <a:lnTo>
                  <a:pt x="3824" y="5700"/>
                </a:lnTo>
                <a:lnTo>
                  <a:pt x="3714" y="5709"/>
                </a:lnTo>
                <a:lnTo>
                  <a:pt x="3711" y="4591"/>
                </a:lnTo>
                <a:close/>
                <a:moveTo>
                  <a:pt x="1018" y="2259"/>
                </a:moveTo>
                <a:lnTo>
                  <a:pt x="1370" y="2149"/>
                </a:lnTo>
                <a:lnTo>
                  <a:pt x="1324" y="2112"/>
                </a:lnTo>
                <a:lnTo>
                  <a:pt x="1263" y="2059"/>
                </a:lnTo>
                <a:lnTo>
                  <a:pt x="1228" y="2028"/>
                </a:lnTo>
                <a:lnTo>
                  <a:pt x="1192" y="1995"/>
                </a:lnTo>
                <a:lnTo>
                  <a:pt x="1156" y="1960"/>
                </a:lnTo>
                <a:lnTo>
                  <a:pt x="1120" y="1923"/>
                </a:lnTo>
                <a:lnTo>
                  <a:pt x="1085" y="1887"/>
                </a:lnTo>
                <a:lnTo>
                  <a:pt x="1053" y="1850"/>
                </a:lnTo>
                <a:lnTo>
                  <a:pt x="1024" y="1812"/>
                </a:lnTo>
                <a:lnTo>
                  <a:pt x="1010" y="1795"/>
                </a:lnTo>
                <a:lnTo>
                  <a:pt x="998" y="1776"/>
                </a:lnTo>
                <a:lnTo>
                  <a:pt x="988" y="1759"/>
                </a:lnTo>
                <a:lnTo>
                  <a:pt x="978" y="1743"/>
                </a:lnTo>
                <a:lnTo>
                  <a:pt x="970" y="1727"/>
                </a:lnTo>
                <a:lnTo>
                  <a:pt x="963" y="1710"/>
                </a:lnTo>
                <a:lnTo>
                  <a:pt x="959" y="1695"/>
                </a:lnTo>
                <a:lnTo>
                  <a:pt x="955" y="1681"/>
                </a:lnTo>
                <a:lnTo>
                  <a:pt x="954" y="1667"/>
                </a:lnTo>
                <a:lnTo>
                  <a:pt x="955" y="1655"/>
                </a:lnTo>
                <a:lnTo>
                  <a:pt x="960" y="1638"/>
                </a:lnTo>
                <a:lnTo>
                  <a:pt x="966" y="1623"/>
                </a:lnTo>
                <a:lnTo>
                  <a:pt x="975" y="1607"/>
                </a:lnTo>
                <a:lnTo>
                  <a:pt x="987" y="1591"/>
                </a:lnTo>
                <a:lnTo>
                  <a:pt x="997" y="1578"/>
                </a:lnTo>
                <a:lnTo>
                  <a:pt x="1009" y="1566"/>
                </a:lnTo>
                <a:lnTo>
                  <a:pt x="1021" y="1554"/>
                </a:lnTo>
                <a:lnTo>
                  <a:pt x="1035" y="1542"/>
                </a:lnTo>
                <a:lnTo>
                  <a:pt x="1049" y="1530"/>
                </a:lnTo>
                <a:lnTo>
                  <a:pt x="1066" y="1519"/>
                </a:lnTo>
                <a:lnTo>
                  <a:pt x="1099" y="1495"/>
                </a:lnTo>
                <a:lnTo>
                  <a:pt x="1138" y="1475"/>
                </a:lnTo>
                <a:lnTo>
                  <a:pt x="1178" y="1453"/>
                </a:lnTo>
                <a:lnTo>
                  <a:pt x="1223" y="1433"/>
                </a:lnTo>
                <a:lnTo>
                  <a:pt x="1270" y="1413"/>
                </a:lnTo>
                <a:lnTo>
                  <a:pt x="1301" y="1401"/>
                </a:lnTo>
                <a:lnTo>
                  <a:pt x="1334" y="1391"/>
                </a:lnTo>
                <a:lnTo>
                  <a:pt x="1369" y="1381"/>
                </a:lnTo>
                <a:lnTo>
                  <a:pt x="1406" y="1370"/>
                </a:lnTo>
                <a:lnTo>
                  <a:pt x="1444" y="1361"/>
                </a:lnTo>
                <a:lnTo>
                  <a:pt x="1485" y="1351"/>
                </a:lnTo>
                <a:lnTo>
                  <a:pt x="1526" y="1343"/>
                </a:lnTo>
                <a:lnTo>
                  <a:pt x="1569" y="1335"/>
                </a:lnTo>
                <a:lnTo>
                  <a:pt x="1661" y="1320"/>
                </a:lnTo>
                <a:lnTo>
                  <a:pt x="1757" y="1306"/>
                </a:lnTo>
                <a:lnTo>
                  <a:pt x="1858" y="1293"/>
                </a:lnTo>
                <a:lnTo>
                  <a:pt x="1964" y="1283"/>
                </a:lnTo>
                <a:lnTo>
                  <a:pt x="2073" y="1273"/>
                </a:lnTo>
                <a:lnTo>
                  <a:pt x="2186" y="1264"/>
                </a:lnTo>
                <a:lnTo>
                  <a:pt x="2300" y="1256"/>
                </a:lnTo>
                <a:lnTo>
                  <a:pt x="2416" y="1249"/>
                </a:lnTo>
                <a:lnTo>
                  <a:pt x="2651" y="1237"/>
                </a:lnTo>
                <a:lnTo>
                  <a:pt x="2886" y="1225"/>
                </a:lnTo>
                <a:lnTo>
                  <a:pt x="3145" y="1211"/>
                </a:lnTo>
                <a:lnTo>
                  <a:pt x="3268" y="1205"/>
                </a:lnTo>
                <a:lnTo>
                  <a:pt x="3383" y="1198"/>
                </a:lnTo>
                <a:lnTo>
                  <a:pt x="3526" y="1188"/>
                </a:lnTo>
                <a:lnTo>
                  <a:pt x="3594" y="1182"/>
                </a:lnTo>
                <a:lnTo>
                  <a:pt x="3660" y="1176"/>
                </a:lnTo>
                <a:lnTo>
                  <a:pt x="3724" y="1168"/>
                </a:lnTo>
                <a:lnTo>
                  <a:pt x="3787" y="1160"/>
                </a:lnTo>
                <a:lnTo>
                  <a:pt x="3846" y="1151"/>
                </a:lnTo>
                <a:lnTo>
                  <a:pt x="3903" y="1139"/>
                </a:lnTo>
                <a:lnTo>
                  <a:pt x="3959" y="1126"/>
                </a:lnTo>
                <a:lnTo>
                  <a:pt x="4011" y="1112"/>
                </a:lnTo>
                <a:lnTo>
                  <a:pt x="4062" y="1095"/>
                </a:lnTo>
                <a:lnTo>
                  <a:pt x="4086" y="1087"/>
                </a:lnTo>
                <a:lnTo>
                  <a:pt x="4110" y="1076"/>
                </a:lnTo>
                <a:lnTo>
                  <a:pt x="4133" y="1066"/>
                </a:lnTo>
                <a:lnTo>
                  <a:pt x="4156" y="1055"/>
                </a:lnTo>
                <a:lnTo>
                  <a:pt x="4178" y="1044"/>
                </a:lnTo>
                <a:lnTo>
                  <a:pt x="4199" y="1032"/>
                </a:lnTo>
                <a:lnTo>
                  <a:pt x="4220" y="1019"/>
                </a:lnTo>
                <a:lnTo>
                  <a:pt x="4241" y="1005"/>
                </a:lnTo>
                <a:lnTo>
                  <a:pt x="4260" y="992"/>
                </a:lnTo>
                <a:lnTo>
                  <a:pt x="4279" y="976"/>
                </a:lnTo>
                <a:lnTo>
                  <a:pt x="4299" y="960"/>
                </a:lnTo>
                <a:lnTo>
                  <a:pt x="4317" y="943"/>
                </a:lnTo>
                <a:lnTo>
                  <a:pt x="4335" y="924"/>
                </a:lnTo>
                <a:lnTo>
                  <a:pt x="4352" y="906"/>
                </a:lnTo>
                <a:lnTo>
                  <a:pt x="4368" y="886"/>
                </a:lnTo>
                <a:lnTo>
                  <a:pt x="4383" y="865"/>
                </a:lnTo>
                <a:lnTo>
                  <a:pt x="4399" y="844"/>
                </a:lnTo>
                <a:lnTo>
                  <a:pt x="4411" y="822"/>
                </a:lnTo>
                <a:lnTo>
                  <a:pt x="4424" y="800"/>
                </a:lnTo>
                <a:lnTo>
                  <a:pt x="4437" y="777"/>
                </a:lnTo>
                <a:lnTo>
                  <a:pt x="4447" y="752"/>
                </a:lnTo>
                <a:lnTo>
                  <a:pt x="4458" y="727"/>
                </a:lnTo>
                <a:lnTo>
                  <a:pt x="4467" y="700"/>
                </a:lnTo>
                <a:lnTo>
                  <a:pt x="4475" y="673"/>
                </a:lnTo>
                <a:lnTo>
                  <a:pt x="4482" y="644"/>
                </a:lnTo>
                <a:lnTo>
                  <a:pt x="4488" y="615"/>
                </a:lnTo>
                <a:lnTo>
                  <a:pt x="4494" y="585"/>
                </a:lnTo>
                <a:lnTo>
                  <a:pt x="4498" y="555"/>
                </a:lnTo>
                <a:lnTo>
                  <a:pt x="4502" y="522"/>
                </a:lnTo>
                <a:lnTo>
                  <a:pt x="4505" y="489"/>
                </a:lnTo>
                <a:lnTo>
                  <a:pt x="4507" y="455"/>
                </a:lnTo>
                <a:lnTo>
                  <a:pt x="4508" y="419"/>
                </a:lnTo>
                <a:lnTo>
                  <a:pt x="4507" y="383"/>
                </a:lnTo>
                <a:lnTo>
                  <a:pt x="4505" y="345"/>
                </a:lnTo>
                <a:lnTo>
                  <a:pt x="4504" y="307"/>
                </a:lnTo>
                <a:lnTo>
                  <a:pt x="4501" y="267"/>
                </a:lnTo>
                <a:lnTo>
                  <a:pt x="4496" y="225"/>
                </a:lnTo>
                <a:lnTo>
                  <a:pt x="4491" y="182"/>
                </a:lnTo>
                <a:lnTo>
                  <a:pt x="4486" y="139"/>
                </a:lnTo>
                <a:lnTo>
                  <a:pt x="4479" y="94"/>
                </a:lnTo>
                <a:lnTo>
                  <a:pt x="4471" y="48"/>
                </a:lnTo>
                <a:lnTo>
                  <a:pt x="4461" y="0"/>
                </a:lnTo>
                <a:lnTo>
                  <a:pt x="4148" y="63"/>
                </a:lnTo>
                <a:lnTo>
                  <a:pt x="4161" y="131"/>
                </a:lnTo>
                <a:lnTo>
                  <a:pt x="4171" y="196"/>
                </a:lnTo>
                <a:lnTo>
                  <a:pt x="4179" y="257"/>
                </a:lnTo>
                <a:lnTo>
                  <a:pt x="4184" y="313"/>
                </a:lnTo>
                <a:lnTo>
                  <a:pt x="4187" y="366"/>
                </a:lnTo>
                <a:lnTo>
                  <a:pt x="4188" y="415"/>
                </a:lnTo>
                <a:lnTo>
                  <a:pt x="4187" y="461"/>
                </a:lnTo>
                <a:lnTo>
                  <a:pt x="4184" y="503"/>
                </a:lnTo>
                <a:lnTo>
                  <a:pt x="4178" y="541"/>
                </a:lnTo>
                <a:lnTo>
                  <a:pt x="4173" y="560"/>
                </a:lnTo>
                <a:lnTo>
                  <a:pt x="4170" y="576"/>
                </a:lnTo>
                <a:lnTo>
                  <a:pt x="4165" y="593"/>
                </a:lnTo>
                <a:lnTo>
                  <a:pt x="4159" y="608"/>
                </a:lnTo>
                <a:lnTo>
                  <a:pt x="4154" y="624"/>
                </a:lnTo>
                <a:lnTo>
                  <a:pt x="4147" y="639"/>
                </a:lnTo>
                <a:lnTo>
                  <a:pt x="4140" y="651"/>
                </a:lnTo>
                <a:lnTo>
                  <a:pt x="4133" y="665"/>
                </a:lnTo>
                <a:lnTo>
                  <a:pt x="4125" y="677"/>
                </a:lnTo>
                <a:lnTo>
                  <a:pt x="4115" y="689"/>
                </a:lnTo>
                <a:lnTo>
                  <a:pt x="4107" y="700"/>
                </a:lnTo>
                <a:lnTo>
                  <a:pt x="4097" y="711"/>
                </a:lnTo>
                <a:lnTo>
                  <a:pt x="4087" y="720"/>
                </a:lnTo>
                <a:lnTo>
                  <a:pt x="4077" y="729"/>
                </a:lnTo>
                <a:lnTo>
                  <a:pt x="4064" y="738"/>
                </a:lnTo>
                <a:lnTo>
                  <a:pt x="4051" y="748"/>
                </a:lnTo>
                <a:lnTo>
                  <a:pt x="4038" y="756"/>
                </a:lnTo>
                <a:lnTo>
                  <a:pt x="4022" y="764"/>
                </a:lnTo>
                <a:lnTo>
                  <a:pt x="3992" y="780"/>
                </a:lnTo>
                <a:lnTo>
                  <a:pt x="3957" y="793"/>
                </a:lnTo>
                <a:lnTo>
                  <a:pt x="3921" y="806"/>
                </a:lnTo>
                <a:lnTo>
                  <a:pt x="3882" y="817"/>
                </a:lnTo>
                <a:lnTo>
                  <a:pt x="3840" y="827"/>
                </a:lnTo>
                <a:lnTo>
                  <a:pt x="3797" y="835"/>
                </a:lnTo>
                <a:lnTo>
                  <a:pt x="3750" y="843"/>
                </a:lnTo>
                <a:lnTo>
                  <a:pt x="3701" y="850"/>
                </a:lnTo>
                <a:lnTo>
                  <a:pt x="3650" y="856"/>
                </a:lnTo>
                <a:lnTo>
                  <a:pt x="3596" y="862"/>
                </a:lnTo>
                <a:lnTo>
                  <a:pt x="3484" y="871"/>
                </a:lnTo>
                <a:lnTo>
                  <a:pt x="3363" y="879"/>
                </a:lnTo>
                <a:lnTo>
                  <a:pt x="3240" y="887"/>
                </a:lnTo>
                <a:lnTo>
                  <a:pt x="3118" y="893"/>
                </a:lnTo>
                <a:lnTo>
                  <a:pt x="2871" y="906"/>
                </a:lnTo>
                <a:lnTo>
                  <a:pt x="2626" y="917"/>
                </a:lnTo>
                <a:lnTo>
                  <a:pt x="2381" y="931"/>
                </a:lnTo>
                <a:lnTo>
                  <a:pt x="2259" y="939"/>
                </a:lnTo>
                <a:lnTo>
                  <a:pt x="2139" y="947"/>
                </a:lnTo>
                <a:lnTo>
                  <a:pt x="2021" y="958"/>
                </a:lnTo>
                <a:lnTo>
                  <a:pt x="1906" y="968"/>
                </a:lnTo>
                <a:lnTo>
                  <a:pt x="1793" y="980"/>
                </a:lnTo>
                <a:lnTo>
                  <a:pt x="1685" y="994"/>
                </a:lnTo>
                <a:lnTo>
                  <a:pt x="1582" y="1009"/>
                </a:lnTo>
                <a:lnTo>
                  <a:pt x="1532" y="1017"/>
                </a:lnTo>
                <a:lnTo>
                  <a:pt x="1483" y="1026"/>
                </a:lnTo>
                <a:lnTo>
                  <a:pt x="1437" y="1036"/>
                </a:lnTo>
                <a:lnTo>
                  <a:pt x="1392" y="1045"/>
                </a:lnTo>
                <a:lnTo>
                  <a:pt x="1348" y="1055"/>
                </a:lnTo>
                <a:lnTo>
                  <a:pt x="1305" y="1066"/>
                </a:lnTo>
                <a:lnTo>
                  <a:pt x="1264" y="1077"/>
                </a:lnTo>
                <a:lnTo>
                  <a:pt x="1225" y="1090"/>
                </a:lnTo>
                <a:lnTo>
                  <a:pt x="1187" y="1102"/>
                </a:lnTo>
                <a:lnTo>
                  <a:pt x="1153" y="1116"/>
                </a:lnTo>
                <a:lnTo>
                  <a:pt x="1120" y="1129"/>
                </a:lnTo>
                <a:lnTo>
                  <a:pt x="1088" y="1144"/>
                </a:lnTo>
                <a:lnTo>
                  <a:pt x="1055" y="1158"/>
                </a:lnTo>
                <a:lnTo>
                  <a:pt x="1025" y="1173"/>
                </a:lnTo>
                <a:lnTo>
                  <a:pt x="995" y="1188"/>
                </a:lnTo>
                <a:lnTo>
                  <a:pt x="966" y="1204"/>
                </a:lnTo>
                <a:lnTo>
                  <a:pt x="938" y="1220"/>
                </a:lnTo>
                <a:lnTo>
                  <a:pt x="911" y="1238"/>
                </a:lnTo>
                <a:lnTo>
                  <a:pt x="886" y="1255"/>
                </a:lnTo>
                <a:lnTo>
                  <a:pt x="860" y="1274"/>
                </a:lnTo>
                <a:lnTo>
                  <a:pt x="837" y="1292"/>
                </a:lnTo>
                <a:lnTo>
                  <a:pt x="814" y="1311"/>
                </a:lnTo>
                <a:lnTo>
                  <a:pt x="793" y="1331"/>
                </a:lnTo>
                <a:lnTo>
                  <a:pt x="772" y="1351"/>
                </a:lnTo>
                <a:lnTo>
                  <a:pt x="753" y="1371"/>
                </a:lnTo>
                <a:lnTo>
                  <a:pt x="736" y="1393"/>
                </a:lnTo>
                <a:lnTo>
                  <a:pt x="717" y="1417"/>
                </a:lnTo>
                <a:lnTo>
                  <a:pt x="701" y="1442"/>
                </a:lnTo>
                <a:lnTo>
                  <a:pt x="687" y="1468"/>
                </a:lnTo>
                <a:lnTo>
                  <a:pt x="674" y="1493"/>
                </a:lnTo>
                <a:lnTo>
                  <a:pt x="663" y="1520"/>
                </a:lnTo>
                <a:lnTo>
                  <a:pt x="653" y="1548"/>
                </a:lnTo>
                <a:lnTo>
                  <a:pt x="646" y="1576"/>
                </a:lnTo>
                <a:lnTo>
                  <a:pt x="641" y="1605"/>
                </a:lnTo>
                <a:lnTo>
                  <a:pt x="637" y="1634"/>
                </a:lnTo>
                <a:lnTo>
                  <a:pt x="635" y="1664"/>
                </a:lnTo>
                <a:lnTo>
                  <a:pt x="636" y="1693"/>
                </a:lnTo>
                <a:lnTo>
                  <a:pt x="638" y="1723"/>
                </a:lnTo>
                <a:lnTo>
                  <a:pt x="643" y="1754"/>
                </a:lnTo>
                <a:lnTo>
                  <a:pt x="650" y="1785"/>
                </a:lnTo>
                <a:lnTo>
                  <a:pt x="659" y="1816"/>
                </a:lnTo>
                <a:lnTo>
                  <a:pt x="670" y="1847"/>
                </a:lnTo>
                <a:lnTo>
                  <a:pt x="680" y="1872"/>
                </a:lnTo>
                <a:lnTo>
                  <a:pt x="692" y="1896"/>
                </a:lnTo>
                <a:lnTo>
                  <a:pt x="704" y="1920"/>
                </a:lnTo>
                <a:lnTo>
                  <a:pt x="720" y="1945"/>
                </a:lnTo>
                <a:lnTo>
                  <a:pt x="736" y="1970"/>
                </a:lnTo>
                <a:lnTo>
                  <a:pt x="753" y="1995"/>
                </a:lnTo>
                <a:lnTo>
                  <a:pt x="772" y="2020"/>
                </a:lnTo>
                <a:lnTo>
                  <a:pt x="793" y="2046"/>
                </a:lnTo>
                <a:lnTo>
                  <a:pt x="815" y="2073"/>
                </a:lnTo>
                <a:lnTo>
                  <a:pt x="839" y="2098"/>
                </a:lnTo>
                <a:lnTo>
                  <a:pt x="865" y="2125"/>
                </a:lnTo>
                <a:lnTo>
                  <a:pt x="891" y="2151"/>
                </a:lnTo>
                <a:lnTo>
                  <a:pt x="920" y="2178"/>
                </a:lnTo>
                <a:lnTo>
                  <a:pt x="952" y="2205"/>
                </a:lnTo>
                <a:lnTo>
                  <a:pt x="983" y="2232"/>
                </a:lnTo>
                <a:lnTo>
                  <a:pt x="1018" y="2259"/>
                </a:lnTo>
                <a:close/>
                <a:moveTo>
                  <a:pt x="1295" y="2876"/>
                </a:moveTo>
                <a:lnTo>
                  <a:pt x="2412" y="2518"/>
                </a:lnTo>
                <a:lnTo>
                  <a:pt x="1427" y="2408"/>
                </a:lnTo>
                <a:lnTo>
                  <a:pt x="314" y="2758"/>
                </a:lnTo>
                <a:lnTo>
                  <a:pt x="441" y="2768"/>
                </a:lnTo>
                <a:lnTo>
                  <a:pt x="565" y="2781"/>
                </a:lnTo>
                <a:lnTo>
                  <a:pt x="691" y="2794"/>
                </a:lnTo>
                <a:lnTo>
                  <a:pt x="814" y="2807"/>
                </a:lnTo>
                <a:lnTo>
                  <a:pt x="935" y="2823"/>
                </a:lnTo>
                <a:lnTo>
                  <a:pt x="1057" y="2839"/>
                </a:lnTo>
                <a:lnTo>
                  <a:pt x="1177" y="2857"/>
                </a:lnTo>
                <a:lnTo>
                  <a:pt x="1295" y="2876"/>
                </a:lnTo>
                <a:close/>
                <a:moveTo>
                  <a:pt x="1868" y="2270"/>
                </a:moveTo>
                <a:lnTo>
                  <a:pt x="2828" y="2378"/>
                </a:lnTo>
                <a:lnTo>
                  <a:pt x="2828" y="2386"/>
                </a:lnTo>
                <a:lnTo>
                  <a:pt x="3986" y="2014"/>
                </a:lnTo>
                <a:lnTo>
                  <a:pt x="3891" y="2001"/>
                </a:lnTo>
                <a:lnTo>
                  <a:pt x="3795" y="1989"/>
                </a:lnTo>
                <a:lnTo>
                  <a:pt x="3699" y="1980"/>
                </a:lnTo>
                <a:lnTo>
                  <a:pt x="3602" y="1973"/>
                </a:lnTo>
                <a:lnTo>
                  <a:pt x="3503" y="1968"/>
                </a:lnTo>
                <a:lnTo>
                  <a:pt x="3406" y="1966"/>
                </a:lnTo>
                <a:lnTo>
                  <a:pt x="3307" y="1967"/>
                </a:lnTo>
                <a:lnTo>
                  <a:pt x="3207" y="1970"/>
                </a:lnTo>
                <a:lnTo>
                  <a:pt x="3109" y="1976"/>
                </a:lnTo>
                <a:lnTo>
                  <a:pt x="3059" y="1980"/>
                </a:lnTo>
                <a:lnTo>
                  <a:pt x="3009" y="1984"/>
                </a:lnTo>
                <a:lnTo>
                  <a:pt x="2959" y="1990"/>
                </a:lnTo>
                <a:lnTo>
                  <a:pt x="2909" y="1996"/>
                </a:lnTo>
                <a:lnTo>
                  <a:pt x="2859" y="2003"/>
                </a:lnTo>
                <a:lnTo>
                  <a:pt x="2808" y="2011"/>
                </a:lnTo>
                <a:lnTo>
                  <a:pt x="2758" y="2019"/>
                </a:lnTo>
                <a:lnTo>
                  <a:pt x="2708" y="2028"/>
                </a:lnTo>
                <a:lnTo>
                  <a:pt x="2658" y="2039"/>
                </a:lnTo>
                <a:lnTo>
                  <a:pt x="2607" y="2049"/>
                </a:lnTo>
                <a:lnTo>
                  <a:pt x="2557" y="2061"/>
                </a:lnTo>
                <a:lnTo>
                  <a:pt x="2507" y="2074"/>
                </a:lnTo>
                <a:lnTo>
                  <a:pt x="2456" y="2086"/>
                </a:lnTo>
                <a:lnTo>
                  <a:pt x="2406" y="2100"/>
                </a:lnTo>
                <a:lnTo>
                  <a:pt x="1868" y="2270"/>
                </a:lnTo>
                <a:close/>
                <a:moveTo>
                  <a:pt x="0" y="2971"/>
                </a:moveTo>
                <a:lnTo>
                  <a:pt x="0" y="2971"/>
                </a:lnTo>
                <a:lnTo>
                  <a:pt x="0" y="3881"/>
                </a:lnTo>
                <a:lnTo>
                  <a:pt x="208" y="4001"/>
                </a:lnTo>
                <a:lnTo>
                  <a:pt x="414" y="4118"/>
                </a:lnTo>
                <a:lnTo>
                  <a:pt x="825" y="4351"/>
                </a:lnTo>
                <a:lnTo>
                  <a:pt x="1234" y="4579"/>
                </a:lnTo>
                <a:lnTo>
                  <a:pt x="1643" y="4807"/>
                </a:lnTo>
                <a:lnTo>
                  <a:pt x="2051" y="5034"/>
                </a:lnTo>
                <a:lnTo>
                  <a:pt x="2460" y="5263"/>
                </a:lnTo>
                <a:lnTo>
                  <a:pt x="2871" y="5495"/>
                </a:lnTo>
                <a:lnTo>
                  <a:pt x="3077" y="5613"/>
                </a:lnTo>
                <a:lnTo>
                  <a:pt x="3285" y="5732"/>
                </a:lnTo>
                <a:lnTo>
                  <a:pt x="3285" y="4803"/>
                </a:lnTo>
                <a:lnTo>
                  <a:pt x="3267" y="4740"/>
                </a:lnTo>
                <a:lnTo>
                  <a:pt x="3248" y="4678"/>
                </a:lnTo>
                <a:lnTo>
                  <a:pt x="3226" y="4618"/>
                </a:lnTo>
                <a:lnTo>
                  <a:pt x="3204" y="4558"/>
                </a:lnTo>
                <a:lnTo>
                  <a:pt x="3181" y="4502"/>
                </a:lnTo>
                <a:lnTo>
                  <a:pt x="3155" y="4446"/>
                </a:lnTo>
                <a:lnTo>
                  <a:pt x="3129" y="4392"/>
                </a:lnTo>
                <a:lnTo>
                  <a:pt x="3101" y="4339"/>
                </a:lnTo>
                <a:lnTo>
                  <a:pt x="3072" y="4288"/>
                </a:lnTo>
                <a:lnTo>
                  <a:pt x="3041" y="4238"/>
                </a:lnTo>
                <a:lnTo>
                  <a:pt x="3009" y="4189"/>
                </a:lnTo>
                <a:lnTo>
                  <a:pt x="2976" y="4143"/>
                </a:lnTo>
                <a:lnTo>
                  <a:pt x="2942" y="4097"/>
                </a:lnTo>
                <a:lnTo>
                  <a:pt x="2906" y="4052"/>
                </a:lnTo>
                <a:lnTo>
                  <a:pt x="2870" y="4009"/>
                </a:lnTo>
                <a:lnTo>
                  <a:pt x="2831" y="3967"/>
                </a:lnTo>
                <a:lnTo>
                  <a:pt x="2792" y="3928"/>
                </a:lnTo>
                <a:lnTo>
                  <a:pt x="2751" y="3888"/>
                </a:lnTo>
                <a:lnTo>
                  <a:pt x="2711" y="3850"/>
                </a:lnTo>
                <a:lnTo>
                  <a:pt x="2668" y="3813"/>
                </a:lnTo>
                <a:lnTo>
                  <a:pt x="2624" y="3777"/>
                </a:lnTo>
                <a:lnTo>
                  <a:pt x="2579" y="3742"/>
                </a:lnTo>
                <a:lnTo>
                  <a:pt x="2533" y="3710"/>
                </a:lnTo>
                <a:lnTo>
                  <a:pt x="2487" y="3677"/>
                </a:lnTo>
                <a:lnTo>
                  <a:pt x="2439" y="3646"/>
                </a:lnTo>
                <a:lnTo>
                  <a:pt x="2390" y="3614"/>
                </a:lnTo>
                <a:lnTo>
                  <a:pt x="2340" y="3585"/>
                </a:lnTo>
                <a:lnTo>
                  <a:pt x="2289" y="3558"/>
                </a:lnTo>
                <a:lnTo>
                  <a:pt x="2238" y="3530"/>
                </a:lnTo>
                <a:lnTo>
                  <a:pt x="2185" y="3503"/>
                </a:lnTo>
                <a:lnTo>
                  <a:pt x="2131" y="3477"/>
                </a:lnTo>
                <a:lnTo>
                  <a:pt x="2077" y="3453"/>
                </a:lnTo>
                <a:lnTo>
                  <a:pt x="2022" y="3429"/>
                </a:lnTo>
                <a:lnTo>
                  <a:pt x="1966" y="3405"/>
                </a:lnTo>
                <a:lnTo>
                  <a:pt x="1910" y="3383"/>
                </a:lnTo>
                <a:lnTo>
                  <a:pt x="1851" y="3361"/>
                </a:lnTo>
                <a:lnTo>
                  <a:pt x="1793" y="3342"/>
                </a:lnTo>
                <a:lnTo>
                  <a:pt x="1734" y="3321"/>
                </a:lnTo>
                <a:lnTo>
                  <a:pt x="1674" y="3302"/>
                </a:lnTo>
                <a:lnTo>
                  <a:pt x="1613" y="3284"/>
                </a:lnTo>
                <a:lnTo>
                  <a:pt x="1552" y="3265"/>
                </a:lnTo>
                <a:lnTo>
                  <a:pt x="1490" y="3248"/>
                </a:lnTo>
                <a:lnTo>
                  <a:pt x="1428" y="3231"/>
                </a:lnTo>
                <a:lnTo>
                  <a:pt x="1365" y="3215"/>
                </a:lnTo>
                <a:lnTo>
                  <a:pt x="1236" y="3184"/>
                </a:lnTo>
                <a:lnTo>
                  <a:pt x="1106" y="3155"/>
                </a:lnTo>
                <a:lnTo>
                  <a:pt x="974" y="3128"/>
                </a:lnTo>
                <a:lnTo>
                  <a:pt x="839" y="3102"/>
                </a:lnTo>
                <a:lnTo>
                  <a:pt x="702" y="3078"/>
                </a:lnTo>
                <a:lnTo>
                  <a:pt x="564" y="3055"/>
                </a:lnTo>
                <a:lnTo>
                  <a:pt x="425" y="3034"/>
                </a:lnTo>
                <a:lnTo>
                  <a:pt x="284" y="3012"/>
                </a:lnTo>
                <a:lnTo>
                  <a:pt x="0" y="297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5" name="KSO_Shape"/>
          <p:cNvSpPr>
            <a:spLocks/>
          </p:cNvSpPr>
          <p:nvPr/>
        </p:nvSpPr>
        <p:spPr bwMode="auto">
          <a:xfrm>
            <a:off x="6516216" y="3964213"/>
            <a:ext cx="601718" cy="557590"/>
          </a:xfrm>
          <a:custGeom>
            <a:avLst/>
            <a:gdLst>
              <a:gd name="T0" fmla="*/ 2147483646 w 5982"/>
              <a:gd name="T1" fmla="*/ 0 h 5544"/>
              <a:gd name="T2" fmla="*/ 2147483646 w 5982"/>
              <a:gd name="T3" fmla="*/ 2147483646 h 5544"/>
              <a:gd name="T4" fmla="*/ 2147483646 w 5982"/>
              <a:gd name="T5" fmla="*/ 2147483646 h 5544"/>
              <a:gd name="T6" fmla="*/ 2147483646 w 5982"/>
              <a:gd name="T7" fmla="*/ 2147483646 h 5544"/>
              <a:gd name="T8" fmla="*/ 2147483646 w 5982"/>
              <a:gd name="T9" fmla="*/ 2147483646 h 5544"/>
              <a:gd name="T10" fmla="*/ 1840863726 w 5982"/>
              <a:gd name="T11" fmla="*/ 2147483646 h 5544"/>
              <a:gd name="T12" fmla="*/ 904306876 w 5982"/>
              <a:gd name="T13" fmla="*/ 2147483646 h 5544"/>
              <a:gd name="T14" fmla="*/ 290651983 w 5982"/>
              <a:gd name="T15" fmla="*/ 2147483646 h 5544"/>
              <a:gd name="T16" fmla="*/ 0 w 5982"/>
              <a:gd name="T17" fmla="*/ 2147483646 h 5544"/>
              <a:gd name="T18" fmla="*/ 2147483646 w 5982"/>
              <a:gd name="T19" fmla="*/ 2147483646 h 5544"/>
              <a:gd name="T20" fmla="*/ 2147483646 w 5982"/>
              <a:gd name="T21" fmla="*/ 2147483646 h 5544"/>
              <a:gd name="T22" fmla="*/ 2147483646 w 5982"/>
              <a:gd name="T23" fmla="*/ 2147483646 h 5544"/>
              <a:gd name="T24" fmla="*/ 2147483646 w 5982"/>
              <a:gd name="T25" fmla="*/ 2147483646 h 5544"/>
              <a:gd name="T26" fmla="*/ 2147483646 w 5982"/>
              <a:gd name="T27" fmla="*/ 2147483646 h 5544"/>
              <a:gd name="T28" fmla="*/ 2147483646 w 5982"/>
              <a:gd name="T29" fmla="*/ 2147483646 h 5544"/>
              <a:gd name="T30" fmla="*/ 2147483646 w 5982"/>
              <a:gd name="T31" fmla="*/ 2147483646 h 5544"/>
              <a:gd name="T32" fmla="*/ 2147483646 w 5982"/>
              <a:gd name="T33" fmla="*/ 2147483646 h 5544"/>
              <a:gd name="T34" fmla="*/ 2147483646 w 5982"/>
              <a:gd name="T35" fmla="*/ 2147483646 h 5544"/>
              <a:gd name="T36" fmla="*/ 2147483646 w 5982"/>
              <a:gd name="T37" fmla="*/ 2147483646 h 5544"/>
              <a:gd name="T38" fmla="*/ 2147483646 w 5982"/>
              <a:gd name="T39" fmla="*/ 2147483646 h 5544"/>
              <a:gd name="T40" fmla="*/ 2147483646 w 5982"/>
              <a:gd name="T41" fmla="*/ 2147483646 h 5544"/>
              <a:gd name="T42" fmla="*/ 2147483646 w 5982"/>
              <a:gd name="T43" fmla="*/ 2147483646 h 5544"/>
              <a:gd name="T44" fmla="*/ 2147483646 w 5982"/>
              <a:gd name="T45" fmla="*/ 2147483646 h 5544"/>
              <a:gd name="T46" fmla="*/ 2147483646 w 5982"/>
              <a:gd name="T47" fmla="*/ 2147483646 h 5544"/>
              <a:gd name="T48" fmla="*/ 2147483646 w 5982"/>
              <a:gd name="T49" fmla="*/ 2147483646 h 5544"/>
              <a:gd name="T50" fmla="*/ 2147483646 w 5982"/>
              <a:gd name="T51" fmla="*/ 2147483646 h 5544"/>
              <a:gd name="T52" fmla="*/ 2147483646 w 5982"/>
              <a:gd name="T53" fmla="*/ 2147483646 h 5544"/>
              <a:gd name="T54" fmla="*/ 2147483646 w 5982"/>
              <a:gd name="T55" fmla="*/ 2147483646 h 5544"/>
              <a:gd name="T56" fmla="*/ 2147483646 w 5982"/>
              <a:gd name="T57" fmla="*/ 2147483646 h 5544"/>
              <a:gd name="T58" fmla="*/ 2147483646 w 5982"/>
              <a:gd name="T59" fmla="*/ 2147483646 h 5544"/>
              <a:gd name="T60" fmla="*/ 2147483646 w 5982"/>
              <a:gd name="T61" fmla="*/ 2147483646 h 5544"/>
              <a:gd name="T62" fmla="*/ 2147483646 w 5982"/>
              <a:gd name="T63" fmla="*/ 2147483646 h 5544"/>
              <a:gd name="T64" fmla="*/ 2147483646 w 5982"/>
              <a:gd name="T65" fmla="*/ 2147483646 h 5544"/>
              <a:gd name="T66" fmla="*/ 2147483646 w 5982"/>
              <a:gd name="T67" fmla="*/ 2147483646 h 5544"/>
              <a:gd name="T68" fmla="*/ 2147483646 w 5982"/>
              <a:gd name="T69" fmla="*/ 2147483646 h 5544"/>
              <a:gd name="T70" fmla="*/ 2147483646 w 5982"/>
              <a:gd name="T71" fmla="*/ 2147483646 h 5544"/>
              <a:gd name="T72" fmla="*/ 2147483646 w 5982"/>
              <a:gd name="T73" fmla="*/ 2147483646 h 5544"/>
              <a:gd name="T74" fmla="*/ 2147483646 w 5982"/>
              <a:gd name="T75" fmla="*/ 2147483646 h 5544"/>
              <a:gd name="T76" fmla="*/ 2147483646 w 5982"/>
              <a:gd name="T77" fmla="*/ 2147483646 h 5544"/>
              <a:gd name="T78" fmla="*/ 2147483646 w 5982"/>
              <a:gd name="T79" fmla="*/ 2147483646 h 5544"/>
              <a:gd name="T80" fmla="*/ 2147483646 w 5982"/>
              <a:gd name="T81" fmla="*/ 2147483646 h 5544"/>
              <a:gd name="T82" fmla="*/ 2147483646 w 5982"/>
              <a:gd name="T83" fmla="*/ 2147483646 h 5544"/>
              <a:gd name="T84" fmla="*/ 2147483646 w 5982"/>
              <a:gd name="T85" fmla="*/ 2147483646 h 5544"/>
              <a:gd name="T86" fmla="*/ 2147483646 w 5982"/>
              <a:gd name="T87" fmla="*/ 2147483646 h 5544"/>
              <a:gd name="T88" fmla="*/ 2147483646 w 5982"/>
              <a:gd name="T89" fmla="*/ 2147483646 h 5544"/>
              <a:gd name="T90" fmla="*/ 2147483646 w 5982"/>
              <a:gd name="T91" fmla="*/ 2147483646 h 5544"/>
              <a:gd name="T92" fmla="*/ 2147483646 w 5982"/>
              <a:gd name="T93" fmla="*/ 2147483646 h 5544"/>
              <a:gd name="T94" fmla="*/ 2147483646 w 5982"/>
              <a:gd name="T95" fmla="*/ 2147483646 h 5544"/>
              <a:gd name="T96" fmla="*/ 2147483646 w 5982"/>
              <a:gd name="T97" fmla="*/ 2147483646 h 5544"/>
              <a:gd name="T98" fmla="*/ 2147483646 w 5982"/>
              <a:gd name="T99" fmla="*/ 2147483646 h 5544"/>
              <a:gd name="T100" fmla="*/ 2147483646 w 5982"/>
              <a:gd name="T101" fmla="*/ 2147483646 h 5544"/>
              <a:gd name="T102" fmla="*/ 2147483646 w 5982"/>
              <a:gd name="T103" fmla="*/ 2147483646 h 5544"/>
              <a:gd name="T104" fmla="*/ 2147483646 w 5982"/>
              <a:gd name="T105" fmla="*/ 2147483646 h 5544"/>
              <a:gd name="T106" fmla="*/ 2147483646 w 5982"/>
              <a:gd name="T107" fmla="*/ 2147483646 h 5544"/>
              <a:gd name="T108" fmla="*/ 2147483646 w 5982"/>
              <a:gd name="T109" fmla="*/ 2147483646 h 5544"/>
              <a:gd name="T110" fmla="*/ 2147483646 w 5982"/>
              <a:gd name="T111" fmla="*/ 2147483646 h 5544"/>
              <a:gd name="T112" fmla="*/ 2147483646 w 5982"/>
              <a:gd name="T113" fmla="*/ 2147483646 h 5544"/>
              <a:gd name="T114" fmla="*/ 2147483646 w 5982"/>
              <a:gd name="T115" fmla="*/ 2147483646 h 5544"/>
              <a:gd name="T116" fmla="*/ 2147483646 w 5982"/>
              <a:gd name="T117" fmla="*/ 2147483646 h 5544"/>
              <a:gd name="T118" fmla="*/ 2147483646 w 5982"/>
              <a:gd name="T119" fmla="*/ 2147483646 h 5544"/>
              <a:gd name="T120" fmla="*/ 2147483646 w 5982"/>
              <a:gd name="T121" fmla="*/ 2147483646 h 5544"/>
              <a:gd name="T122" fmla="*/ 2147483646 w 5982"/>
              <a:gd name="T123" fmla="*/ 2147483646 h 5544"/>
              <a:gd name="T124" fmla="*/ 2147483646 w 5982"/>
              <a:gd name="T125" fmla="*/ 2147483646 h 554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982" h="5544">
                <a:moveTo>
                  <a:pt x="5691" y="1008"/>
                </a:moveTo>
                <a:lnTo>
                  <a:pt x="4765" y="1008"/>
                </a:lnTo>
                <a:lnTo>
                  <a:pt x="4765" y="0"/>
                </a:lnTo>
                <a:lnTo>
                  <a:pt x="1217" y="0"/>
                </a:lnTo>
                <a:lnTo>
                  <a:pt x="1217" y="1008"/>
                </a:lnTo>
                <a:lnTo>
                  <a:pt x="291" y="1008"/>
                </a:lnTo>
                <a:lnTo>
                  <a:pt x="275" y="1008"/>
                </a:lnTo>
                <a:lnTo>
                  <a:pt x="261" y="1009"/>
                </a:lnTo>
                <a:lnTo>
                  <a:pt x="246" y="1012"/>
                </a:lnTo>
                <a:lnTo>
                  <a:pt x="232" y="1014"/>
                </a:lnTo>
                <a:lnTo>
                  <a:pt x="217" y="1017"/>
                </a:lnTo>
                <a:lnTo>
                  <a:pt x="204" y="1021"/>
                </a:lnTo>
                <a:lnTo>
                  <a:pt x="190" y="1026"/>
                </a:lnTo>
                <a:lnTo>
                  <a:pt x="177" y="1031"/>
                </a:lnTo>
                <a:lnTo>
                  <a:pt x="164" y="1037"/>
                </a:lnTo>
                <a:lnTo>
                  <a:pt x="151" y="1043"/>
                </a:lnTo>
                <a:lnTo>
                  <a:pt x="139" y="1051"/>
                </a:lnTo>
                <a:lnTo>
                  <a:pt x="128" y="1057"/>
                </a:lnTo>
                <a:lnTo>
                  <a:pt x="116" y="1066"/>
                </a:lnTo>
                <a:lnTo>
                  <a:pt x="106" y="1074"/>
                </a:lnTo>
                <a:lnTo>
                  <a:pt x="84" y="1093"/>
                </a:lnTo>
                <a:lnTo>
                  <a:pt x="65" y="1114"/>
                </a:lnTo>
                <a:lnTo>
                  <a:pt x="57" y="1125"/>
                </a:lnTo>
                <a:lnTo>
                  <a:pt x="49" y="1137"/>
                </a:lnTo>
                <a:lnTo>
                  <a:pt x="41" y="1148"/>
                </a:lnTo>
                <a:lnTo>
                  <a:pt x="34" y="1160"/>
                </a:lnTo>
                <a:lnTo>
                  <a:pt x="28" y="1173"/>
                </a:lnTo>
                <a:lnTo>
                  <a:pt x="22" y="1186"/>
                </a:lnTo>
                <a:lnTo>
                  <a:pt x="16" y="1199"/>
                </a:lnTo>
                <a:lnTo>
                  <a:pt x="12" y="1212"/>
                </a:lnTo>
                <a:lnTo>
                  <a:pt x="9" y="1227"/>
                </a:lnTo>
                <a:lnTo>
                  <a:pt x="5" y="1240"/>
                </a:lnTo>
                <a:lnTo>
                  <a:pt x="3" y="1255"/>
                </a:lnTo>
                <a:lnTo>
                  <a:pt x="1" y="1269"/>
                </a:lnTo>
                <a:lnTo>
                  <a:pt x="0" y="1284"/>
                </a:lnTo>
                <a:lnTo>
                  <a:pt x="0" y="1299"/>
                </a:lnTo>
                <a:lnTo>
                  <a:pt x="0" y="3772"/>
                </a:lnTo>
                <a:lnTo>
                  <a:pt x="1217" y="3772"/>
                </a:lnTo>
                <a:lnTo>
                  <a:pt x="1217" y="4194"/>
                </a:lnTo>
                <a:lnTo>
                  <a:pt x="2567" y="5544"/>
                </a:lnTo>
                <a:lnTo>
                  <a:pt x="4765" y="5544"/>
                </a:lnTo>
                <a:lnTo>
                  <a:pt x="4765" y="3787"/>
                </a:lnTo>
                <a:lnTo>
                  <a:pt x="5982" y="3787"/>
                </a:lnTo>
                <a:lnTo>
                  <a:pt x="5982" y="1299"/>
                </a:lnTo>
                <a:lnTo>
                  <a:pt x="5982" y="1284"/>
                </a:lnTo>
                <a:lnTo>
                  <a:pt x="5981" y="1269"/>
                </a:lnTo>
                <a:lnTo>
                  <a:pt x="5979" y="1255"/>
                </a:lnTo>
                <a:lnTo>
                  <a:pt x="5976" y="1240"/>
                </a:lnTo>
                <a:lnTo>
                  <a:pt x="5973" y="1227"/>
                </a:lnTo>
                <a:lnTo>
                  <a:pt x="5969" y="1212"/>
                </a:lnTo>
                <a:lnTo>
                  <a:pt x="5964" y="1199"/>
                </a:lnTo>
                <a:lnTo>
                  <a:pt x="5959" y="1186"/>
                </a:lnTo>
                <a:lnTo>
                  <a:pt x="5953" y="1173"/>
                </a:lnTo>
                <a:lnTo>
                  <a:pt x="5946" y="1160"/>
                </a:lnTo>
                <a:lnTo>
                  <a:pt x="5940" y="1148"/>
                </a:lnTo>
                <a:lnTo>
                  <a:pt x="5932" y="1137"/>
                </a:lnTo>
                <a:lnTo>
                  <a:pt x="5924" y="1125"/>
                </a:lnTo>
                <a:lnTo>
                  <a:pt x="5915" y="1114"/>
                </a:lnTo>
                <a:lnTo>
                  <a:pt x="5896" y="1093"/>
                </a:lnTo>
                <a:lnTo>
                  <a:pt x="5876" y="1074"/>
                </a:lnTo>
                <a:lnTo>
                  <a:pt x="5865" y="1066"/>
                </a:lnTo>
                <a:lnTo>
                  <a:pt x="5854" y="1057"/>
                </a:lnTo>
                <a:lnTo>
                  <a:pt x="5841" y="1051"/>
                </a:lnTo>
                <a:lnTo>
                  <a:pt x="5829" y="1043"/>
                </a:lnTo>
                <a:lnTo>
                  <a:pt x="5817" y="1037"/>
                </a:lnTo>
                <a:lnTo>
                  <a:pt x="5804" y="1031"/>
                </a:lnTo>
                <a:lnTo>
                  <a:pt x="5791" y="1026"/>
                </a:lnTo>
                <a:lnTo>
                  <a:pt x="5777" y="1021"/>
                </a:lnTo>
                <a:lnTo>
                  <a:pt x="5763" y="1017"/>
                </a:lnTo>
                <a:lnTo>
                  <a:pt x="5749" y="1014"/>
                </a:lnTo>
                <a:lnTo>
                  <a:pt x="5735" y="1012"/>
                </a:lnTo>
                <a:lnTo>
                  <a:pt x="5720" y="1009"/>
                </a:lnTo>
                <a:lnTo>
                  <a:pt x="5705" y="1008"/>
                </a:lnTo>
                <a:lnTo>
                  <a:pt x="5691" y="1008"/>
                </a:lnTo>
                <a:close/>
                <a:moveTo>
                  <a:pt x="1559" y="342"/>
                </a:moveTo>
                <a:lnTo>
                  <a:pt x="4423" y="342"/>
                </a:lnTo>
                <a:lnTo>
                  <a:pt x="4423" y="1008"/>
                </a:lnTo>
                <a:lnTo>
                  <a:pt x="1559" y="1008"/>
                </a:lnTo>
                <a:lnTo>
                  <a:pt x="1559" y="342"/>
                </a:lnTo>
                <a:close/>
                <a:moveTo>
                  <a:pt x="5104" y="3310"/>
                </a:moveTo>
                <a:lnTo>
                  <a:pt x="4765" y="3310"/>
                </a:lnTo>
                <a:lnTo>
                  <a:pt x="4765" y="2632"/>
                </a:lnTo>
                <a:lnTo>
                  <a:pt x="4423" y="2632"/>
                </a:lnTo>
                <a:lnTo>
                  <a:pt x="4423" y="5202"/>
                </a:lnTo>
                <a:lnTo>
                  <a:pt x="3016" y="5202"/>
                </a:lnTo>
                <a:lnTo>
                  <a:pt x="2992" y="5201"/>
                </a:lnTo>
                <a:lnTo>
                  <a:pt x="2970" y="5198"/>
                </a:lnTo>
                <a:lnTo>
                  <a:pt x="2949" y="5194"/>
                </a:lnTo>
                <a:lnTo>
                  <a:pt x="2929" y="5188"/>
                </a:lnTo>
                <a:lnTo>
                  <a:pt x="2910" y="5181"/>
                </a:lnTo>
                <a:lnTo>
                  <a:pt x="2892" y="5172"/>
                </a:lnTo>
                <a:lnTo>
                  <a:pt x="2874" y="5162"/>
                </a:lnTo>
                <a:lnTo>
                  <a:pt x="2859" y="5150"/>
                </a:lnTo>
                <a:lnTo>
                  <a:pt x="2843" y="5136"/>
                </a:lnTo>
                <a:lnTo>
                  <a:pt x="2829" y="5123"/>
                </a:lnTo>
                <a:lnTo>
                  <a:pt x="2815" y="5107"/>
                </a:lnTo>
                <a:lnTo>
                  <a:pt x="2803" y="5090"/>
                </a:lnTo>
                <a:lnTo>
                  <a:pt x="2791" y="5073"/>
                </a:lnTo>
                <a:lnTo>
                  <a:pt x="2779" y="5054"/>
                </a:lnTo>
                <a:lnTo>
                  <a:pt x="2769" y="5034"/>
                </a:lnTo>
                <a:lnTo>
                  <a:pt x="2759" y="5012"/>
                </a:lnTo>
                <a:lnTo>
                  <a:pt x="2752" y="4991"/>
                </a:lnTo>
                <a:lnTo>
                  <a:pt x="2743" y="4969"/>
                </a:lnTo>
                <a:lnTo>
                  <a:pt x="2736" y="4945"/>
                </a:lnTo>
                <a:lnTo>
                  <a:pt x="2729" y="4922"/>
                </a:lnTo>
                <a:lnTo>
                  <a:pt x="2723" y="4896"/>
                </a:lnTo>
                <a:lnTo>
                  <a:pt x="2718" y="4872"/>
                </a:lnTo>
                <a:lnTo>
                  <a:pt x="2709" y="4819"/>
                </a:lnTo>
                <a:lnTo>
                  <a:pt x="2701" y="4766"/>
                </a:lnTo>
                <a:lnTo>
                  <a:pt x="2697" y="4710"/>
                </a:lnTo>
                <a:lnTo>
                  <a:pt x="2695" y="4654"/>
                </a:lnTo>
                <a:lnTo>
                  <a:pt x="2694" y="4598"/>
                </a:lnTo>
                <a:lnTo>
                  <a:pt x="2694" y="4542"/>
                </a:lnTo>
                <a:lnTo>
                  <a:pt x="2695" y="4485"/>
                </a:lnTo>
                <a:lnTo>
                  <a:pt x="2698" y="4430"/>
                </a:lnTo>
                <a:lnTo>
                  <a:pt x="2701" y="4377"/>
                </a:lnTo>
                <a:lnTo>
                  <a:pt x="2706" y="4324"/>
                </a:lnTo>
                <a:lnTo>
                  <a:pt x="2710" y="4274"/>
                </a:lnTo>
                <a:lnTo>
                  <a:pt x="2721" y="4183"/>
                </a:lnTo>
                <a:lnTo>
                  <a:pt x="2733" y="4106"/>
                </a:lnTo>
                <a:lnTo>
                  <a:pt x="2743" y="4047"/>
                </a:lnTo>
                <a:lnTo>
                  <a:pt x="2752" y="3994"/>
                </a:lnTo>
                <a:lnTo>
                  <a:pt x="2701" y="4005"/>
                </a:lnTo>
                <a:lnTo>
                  <a:pt x="2643" y="4018"/>
                </a:lnTo>
                <a:lnTo>
                  <a:pt x="2567" y="4031"/>
                </a:lnTo>
                <a:lnTo>
                  <a:pt x="2478" y="4044"/>
                </a:lnTo>
                <a:lnTo>
                  <a:pt x="2429" y="4051"/>
                </a:lnTo>
                <a:lnTo>
                  <a:pt x="2379" y="4057"/>
                </a:lnTo>
                <a:lnTo>
                  <a:pt x="2325" y="4061"/>
                </a:lnTo>
                <a:lnTo>
                  <a:pt x="2272" y="4065"/>
                </a:lnTo>
                <a:lnTo>
                  <a:pt x="2217" y="4069"/>
                </a:lnTo>
                <a:lnTo>
                  <a:pt x="2161" y="4070"/>
                </a:lnTo>
                <a:lnTo>
                  <a:pt x="2106" y="4070"/>
                </a:lnTo>
                <a:lnTo>
                  <a:pt x="2051" y="4068"/>
                </a:lnTo>
                <a:lnTo>
                  <a:pt x="1996" y="4064"/>
                </a:lnTo>
                <a:lnTo>
                  <a:pt x="1943" y="4058"/>
                </a:lnTo>
                <a:lnTo>
                  <a:pt x="1917" y="4054"/>
                </a:lnTo>
                <a:lnTo>
                  <a:pt x="1891" y="4050"/>
                </a:lnTo>
                <a:lnTo>
                  <a:pt x="1867" y="4044"/>
                </a:lnTo>
                <a:lnTo>
                  <a:pt x="1842" y="4039"/>
                </a:lnTo>
                <a:lnTo>
                  <a:pt x="1819" y="4032"/>
                </a:lnTo>
                <a:lnTo>
                  <a:pt x="1796" y="4025"/>
                </a:lnTo>
                <a:lnTo>
                  <a:pt x="1773" y="4016"/>
                </a:lnTo>
                <a:lnTo>
                  <a:pt x="1752" y="4007"/>
                </a:lnTo>
                <a:lnTo>
                  <a:pt x="1731" y="3999"/>
                </a:lnTo>
                <a:lnTo>
                  <a:pt x="1712" y="3987"/>
                </a:lnTo>
                <a:lnTo>
                  <a:pt x="1693" y="3976"/>
                </a:lnTo>
                <a:lnTo>
                  <a:pt x="1675" y="3964"/>
                </a:lnTo>
                <a:lnTo>
                  <a:pt x="1658" y="3952"/>
                </a:lnTo>
                <a:lnTo>
                  <a:pt x="1643" y="3937"/>
                </a:lnTo>
                <a:lnTo>
                  <a:pt x="1628" y="3923"/>
                </a:lnTo>
                <a:lnTo>
                  <a:pt x="1615" y="3906"/>
                </a:lnTo>
                <a:lnTo>
                  <a:pt x="1603" y="3889"/>
                </a:lnTo>
                <a:lnTo>
                  <a:pt x="1593" y="3871"/>
                </a:lnTo>
                <a:lnTo>
                  <a:pt x="1583" y="3852"/>
                </a:lnTo>
                <a:lnTo>
                  <a:pt x="1575" y="3832"/>
                </a:lnTo>
                <a:lnTo>
                  <a:pt x="1569" y="3811"/>
                </a:lnTo>
                <a:lnTo>
                  <a:pt x="1564" y="3789"/>
                </a:lnTo>
                <a:lnTo>
                  <a:pt x="1561" y="3765"/>
                </a:lnTo>
                <a:lnTo>
                  <a:pt x="1559" y="3741"/>
                </a:lnTo>
                <a:lnTo>
                  <a:pt x="1559" y="2632"/>
                </a:lnTo>
                <a:lnTo>
                  <a:pt x="1217" y="2632"/>
                </a:lnTo>
                <a:lnTo>
                  <a:pt x="1217" y="3296"/>
                </a:lnTo>
                <a:lnTo>
                  <a:pt x="876" y="3296"/>
                </a:lnTo>
                <a:lnTo>
                  <a:pt x="876" y="2141"/>
                </a:lnTo>
                <a:lnTo>
                  <a:pt x="5104" y="2141"/>
                </a:lnTo>
                <a:lnTo>
                  <a:pt x="5104" y="3310"/>
                </a:lnTo>
                <a:close/>
                <a:moveTo>
                  <a:pt x="5350" y="1722"/>
                </a:moveTo>
                <a:lnTo>
                  <a:pt x="5350" y="1722"/>
                </a:lnTo>
                <a:lnTo>
                  <a:pt x="5325" y="1721"/>
                </a:lnTo>
                <a:lnTo>
                  <a:pt x="5303" y="1718"/>
                </a:lnTo>
                <a:lnTo>
                  <a:pt x="5280" y="1712"/>
                </a:lnTo>
                <a:lnTo>
                  <a:pt x="5258" y="1704"/>
                </a:lnTo>
                <a:lnTo>
                  <a:pt x="5238" y="1694"/>
                </a:lnTo>
                <a:lnTo>
                  <a:pt x="5219" y="1682"/>
                </a:lnTo>
                <a:lnTo>
                  <a:pt x="5201" y="1669"/>
                </a:lnTo>
                <a:lnTo>
                  <a:pt x="5184" y="1654"/>
                </a:lnTo>
                <a:lnTo>
                  <a:pt x="5169" y="1637"/>
                </a:lnTo>
                <a:lnTo>
                  <a:pt x="5155" y="1619"/>
                </a:lnTo>
                <a:lnTo>
                  <a:pt x="5144" y="1601"/>
                </a:lnTo>
                <a:lnTo>
                  <a:pt x="5134" y="1579"/>
                </a:lnTo>
                <a:lnTo>
                  <a:pt x="5126" y="1558"/>
                </a:lnTo>
                <a:lnTo>
                  <a:pt x="5121" y="1536"/>
                </a:lnTo>
                <a:lnTo>
                  <a:pt x="5117" y="1512"/>
                </a:lnTo>
                <a:lnTo>
                  <a:pt x="5116" y="1489"/>
                </a:lnTo>
                <a:lnTo>
                  <a:pt x="5117" y="1466"/>
                </a:lnTo>
                <a:lnTo>
                  <a:pt x="5121" y="1442"/>
                </a:lnTo>
                <a:lnTo>
                  <a:pt x="5126" y="1420"/>
                </a:lnTo>
                <a:lnTo>
                  <a:pt x="5134" y="1399"/>
                </a:lnTo>
                <a:lnTo>
                  <a:pt x="5144" y="1379"/>
                </a:lnTo>
                <a:lnTo>
                  <a:pt x="5155" y="1359"/>
                </a:lnTo>
                <a:lnTo>
                  <a:pt x="5169" y="1341"/>
                </a:lnTo>
                <a:lnTo>
                  <a:pt x="5184" y="1324"/>
                </a:lnTo>
                <a:lnTo>
                  <a:pt x="5201" y="1309"/>
                </a:lnTo>
                <a:lnTo>
                  <a:pt x="5219" y="1296"/>
                </a:lnTo>
                <a:lnTo>
                  <a:pt x="5238" y="1284"/>
                </a:lnTo>
                <a:lnTo>
                  <a:pt x="5258" y="1275"/>
                </a:lnTo>
                <a:lnTo>
                  <a:pt x="5280" y="1267"/>
                </a:lnTo>
                <a:lnTo>
                  <a:pt x="5303" y="1261"/>
                </a:lnTo>
                <a:lnTo>
                  <a:pt x="5325" y="1257"/>
                </a:lnTo>
                <a:lnTo>
                  <a:pt x="5350" y="1256"/>
                </a:lnTo>
                <a:lnTo>
                  <a:pt x="5373" y="1257"/>
                </a:lnTo>
                <a:lnTo>
                  <a:pt x="5396" y="1261"/>
                </a:lnTo>
                <a:lnTo>
                  <a:pt x="5419" y="1267"/>
                </a:lnTo>
                <a:lnTo>
                  <a:pt x="5440" y="1275"/>
                </a:lnTo>
                <a:lnTo>
                  <a:pt x="5460" y="1284"/>
                </a:lnTo>
                <a:lnTo>
                  <a:pt x="5479" y="1296"/>
                </a:lnTo>
                <a:lnTo>
                  <a:pt x="5497" y="1309"/>
                </a:lnTo>
                <a:lnTo>
                  <a:pt x="5513" y="1324"/>
                </a:lnTo>
                <a:lnTo>
                  <a:pt x="5529" y="1341"/>
                </a:lnTo>
                <a:lnTo>
                  <a:pt x="5542" y="1359"/>
                </a:lnTo>
                <a:lnTo>
                  <a:pt x="5554" y="1379"/>
                </a:lnTo>
                <a:lnTo>
                  <a:pt x="5564" y="1399"/>
                </a:lnTo>
                <a:lnTo>
                  <a:pt x="5571" y="1420"/>
                </a:lnTo>
                <a:lnTo>
                  <a:pt x="5577" y="1442"/>
                </a:lnTo>
                <a:lnTo>
                  <a:pt x="5580" y="1466"/>
                </a:lnTo>
                <a:lnTo>
                  <a:pt x="5582" y="1489"/>
                </a:lnTo>
                <a:lnTo>
                  <a:pt x="5580" y="1512"/>
                </a:lnTo>
                <a:lnTo>
                  <a:pt x="5577" y="1536"/>
                </a:lnTo>
                <a:lnTo>
                  <a:pt x="5571" y="1558"/>
                </a:lnTo>
                <a:lnTo>
                  <a:pt x="5564" y="1579"/>
                </a:lnTo>
                <a:lnTo>
                  <a:pt x="5554" y="1601"/>
                </a:lnTo>
                <a:lnTo>
                  <a:pt x="5542" y="1619"/>
                </a:lnTo>
                <a:lnTo>
                  <a:pt x="5529" y="1637"/>
                </a:lnTo>
                <a:lnTo>
                  <a:pt x="5513" y="1654"/>
                </a:lnTo>
                <a:lnTo>
                  <a:pt x="5497" y="1669"/>
                </a:lnTo>
                <a:lnTo>
                  <a:pt x="5479" y="1682"/>
                </a:lnTo>
                <a:lnTo>
                  <a:pt x="5460" y="1694"/>
                </a:lnTo>
                <a:lnTo>
                  <a:pt x="5440" y="1704"/>
                </a:lnTo>
                <a:lnTo>
                  <a:pt x="5419" y="1712"/>
                </a:lnTo>
                <a:lnTo>
                  <a:pt x="5396" y="1718"/>
                </a:lnTo>
                <a:lnTo>
                  <a:pt x="5373" y="1721"/>
                </a:lnTo>
                <a:lnTo>
                  <a:pt x="5350" y="1722"/>
                </a:lnTo>
                <a:close/>
                <a:moveTo>
                  <a:pt x="4016" y="2679"/>
                </a:moveTo>
                <a:lnTo>
                  <a:pt x="2045" y="2679"/>
                </a:lnTo>
                <a:lnTo>
                  <a:pt x="2045" y="3023"/>
                </a:lnTo>
                <a:lnTo>
                  <a:pt x="4016" y="3023"/>
                </a:lnTo>
                <a:lnTo>
                  <a:pt x="4016" y="2679"/>
                </a:lnTo>
                <a:close/>
                <a:moveTo>
                  <a:pt x="2045" y="3695"/>
                </a:moveTo>
                <a:lnTo>
                  <a:pt x="4016" y="3695"/>
                </a:lnTo>
                <a:lnTo>
                  <a:pt x="4016" y="3352"/>
                </a:lnTo>
                <a:lnTo>
                  <a:pt x="2045" y="3352"/>
                </a:lnTo>
                <a:lnTo>
                  <a:pt x="2045" y="369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6" name="KSO_Shape"/>
          <p:cNvSpPr>
            <a:spLocks/>
          </p:cNvSpPr>
          <p:nvPr/>
        </p:nvSpPr>
        <p:spPr bwMode="auto">
          <a:xfrm>
            <a:off x="6944266" y="1313880"/>
            <a:ext cx="364038" cy="601714"/>
          </a:xfrm>
          <a:custGeom>
            <a:avLst/>
            <a:gdLst>
              <a:gd name="T0" fmla="*/ 242924 w 447675"/>
              <a:gd name="T1" fmla="*/ 1056413 h 1676400"/>
              <a:gd name="T2" fmla="*/ 195158 w 447675"/>
              <a:gd name="T3" fmla="*/ 784372 h 1676400"/>
              <a:gd name="T4" fmla="*/ 518603 w 447675"/>
              <a:gd name="T5" fmla="*/ 1647989 h 1676400"/>
              <a:gd name="T6" fmla="*/ 495402 w 447675"/>
              <a:gd name="T7" fmla="*/ 1705403 h 1676400"/>
              <a:gd name="T8" fmla="*/ 510414 w 447675"/>
              <a:gd name="T9" fmla="*/ 1751695 h 1676400"/>
              <a:gd name="T10" fmla="*/ 545898 w 447675"/>
              <a:gd name="T11" fmla="*/ 1781153 h 1676400"/>
              <a:gd name="T12" fmla="*/ 582061 w 447675"/>
              <a:gd name="T13" fmla="*/ 1787466 h 1676400"/>
              <a:gd name="T14" fmla="*/ 623688 w 447675"/>
              <a:gd name="T15" fmla="*/ 1773940 h 1676400"/>
              <a:gd name="T16" fmla="*/ 654394 w 447675"/>
              <a:gd name="T17" fmla="*/ 1737567 h 1676400"/>
              <a:gd name="T18" fmla="*/ 657123 w 447675"/>
              <a:gd name="T19" fmla="*/ 1684060 h 1676400"/>
              <a:gd name="T20" fmla="*/ 620274 w 447675"/>
              <a:gd name="T21" fmla="*/ 1635364 h 1676400"/>
              <a:gd name="T22" fmla="*/ 916426 w 447675"/>
              <a:gd name="T23" fmla="*/ 855614 h 1676400"/>
              <a:gd name="T24" fmla="*/ 620274 w 447675"/>
              <a:gd name="T25" fmla="*/ 706216 h 1676400"/>
              <a:gd name="T26" fmla="*/ 1152525 w 447675"/>
              <a:gd name="T27" fmla="*/ 1556307 h 1676400"/>
              <a:gd name="T28" fmla="*/ 1125913 w 447675"/>
              <a:gd name="T29" fmla="*/ 1658510 h 1676400"/>
              <a:gd name="T30" fmla="*/ 1053580 w 447675"/>
              <a:gd name="T31" fmla="*/ 1749591 h 1676400"/>
              <a:gd name="T32" fmla="*/ 940306 w 447675"/>
              <a:gd name="T33" fmla="*/ 1823839 h 1676400"/>
              <a:gd name="T34" fmla="*/ 797009 w 447675"/>
              <a:gd name="T35" fmla="*/ 1876744 h 1676400"/>
              <a:gd name="T36" fmla="*/ 674184 w 447675"/>
              <a:gd name="T37" fmla="*/ 1899289 h 1676400"/>
              <a:gd name="T38" fmla="*/ 586840 w 447675"/>
              <a:gd name="T39" fmla="*/ 1905000 h 1676400"/>
              <a:gd name="T40" fmla="*/ 499496 w 447675"/>
              <a:gd name="T41" fmla="*/ 1901994 h 1676400"/>
              <a:gd name="T42" fmla="*/ 403965 w 447675"/>
              <a:gd name="T43" fmla="*/ 1888768 h 1676400"/>
              <a:gd name="T44" fmla="*/ 253843 w 447675"/>
              <a:gd name="T45" fmla="*/ 1844280 h 1676400"/>
              <a:gd name="T46" fmla="*/ 132379 w 447675"/>
              <a:gd name="T47" fmla="*/ 1776344 h 1676400"/>
              <a:gd name="T48" fmla="*/ 45720 w 447675"/>
              <a:gd name="T49" fmla="*/ 1690373 h 1676400"/>
              <a:gd name="T50" fmla="*/ 2729 w 447675"/>
              <a:gd name="T51" fmla="*/ 1591176 h 1676400"/>
              <a:gd name="T52" fmla="*/ 706596 w 447675"/>
              <a:gd name="T53" fmla="*/ 205485 h 1676400"/>
              <a:gd name="T54" fmla="*/ 671887 w 447675"/>
              <a:gd name="T55" fmla="*/ 213608 h 1676400"/>
              <a:gd name="T56" fmla="*/ 653511 w 447675"/>
              <a:gd name="T57" fmla="*/ 228350 h 1676400"/>
              <a:gd name="T58" fmla="*/ 654873 w 447675"/>
              <a:gd name="T59" fmla="*/ 282806 h 1676400"/>
              <a:gd name="T60" fmla="*/ 676650 w 447675"/>
              <a:gd name="T61" fmla="*/ 296645 h 1676400"/>
              <a:gd name="T62" fmla="*/ 714083 w 447675"/>
              <a:gd name="T63" fmla="*/ 303264 h 1676400"/>
              <a:gd name="T64" fmla="*/ 840667 w 447675"/>
              <a:gd name="T65" fmla="*/ 301158 h 1676400"/>
              <a:gd name="T66" fmla="*/ 871972 w 447675"/>
              <a:gd name="T67" fmla="*/ 290627 h 1676400"/>
              <a:gd name="T68" fmla="*/ 882862 w 447675"/>
              <a:gd name="T69" fmla="*/ 274081 h 1676400"/>
              <a:gd name="T70" fmla="*/ 875376 w 447675"/>
              <a:gd name="T71" fmla="*/ 220227 h 1676400"/>
              <a:gd name="T72" fmla="*/ 847471 w 447675"/>
              <a:gd name="T73" fmla="*/ 208794 h 1676400"/>
              <a:gd name="T74" fmla="*/ 720887 w 447675"/>
              <a:gd name="T75" fmla="*/ 204884 h 1676400"/>
              <a:gd name="T76" fmla="*/ 326842 w 447675"/>
              <a:gd name="T77" fmla="*/ 208794 h 1676400"/>
              <a:gd name="T78" fmla="*/ 298257 w 447675"/>
              <a:gd name="T79" fmla="*/ 220227 h 1676400"/>
              <a:gd name="T80" fmla="*/ 290091 w 447675"/>
              <a:gd name="T81" fmla="*/ 274081 h 1676400"/>
              <a:gd name="T82" fmla="*/ 302340 w 447675"/>
              <a:gd name="T83" fmla="*/ 290627 h 1676400"/>
              <a:gd name="T84" fmla="*/ 332966 w 447675"/>
              <a:gd name="T85" fmla="*/ 301158 h 1676400"/>
              <a:gd name="T86" fmla="*/ 459550 w 447675"/>
              <a:gd name="T87" fmla="*/ 303264 h 1676400"/>
              <a:gd name="T88" fmla="*/ 496980 w 447675"/>
              <a:gd name="T89" fmla="*/ 296645 h 1676400"/>
              <a:gd name="T90" fmla="*/ 518760 w 447675"/>
              <a:gd name="T91" fmla="*/ 282806 h 1676400"/>
              <a:gd name="T92" fmla="*/ 520802 w 447675"/>
              <a:gd name="T93" fmla="*/ 228350 h 1676400"/>
              <a:gd name="T94" fmla="*/ 501746 w 447675"/>
              <a:gd name="T95" fmla="*/ 213608 h 1676400"/>
              <a:gd name="T96" fmla="*/ 466357 w 447675"/>
              <a:gd name="T97" fmla="*/ 205485 h 1676400"/>
              <a:gd name="T98" fmla="*/ 895112 w 447675"/>
              <a:gd name="T99" fmla="*/ 301 h 1676400"/>
              <a:gd name="T100" fmla="*/ 938669 w 447675"/>
              <a:gd name="T101" fmla="*/ 11132 h 1676400"/>
              <a:gd name="T102" fmla="*/ 965209 w 447675"/>
              <a:gd name="T103" fmla="*/ 34599 h 1676400"/>
              <a:gd name="T104" fmla="*/ 966571 w 447675"/>
              <a:gd name="T105" fmla="*/ 428119 h 1676400"/>
              <a:gd name="T106" fmla="*/ 944794 w 447675"/>
              <a:gd name="T107" fmla="*/ 452790 h 1676400"/>
              <a:gd name="T108" fmla="*/ 903960 w 447675"/>
              <a:gd name="T109" fmla="*/ 466328 h 1676400"/>
              <a:gd name="T110" fmla="*/ 249937 w 447675"/>
              <a:gd name="T111" fmla="*/ 465125 h 1676400"/>
              <a:gd name="T112" fmla="*/ 210463 w 447675"/>
              <a:gd name="T113" fmla="*/ 449180 h 1676400"/>
              <a:gd name="T114" fmla="*/ 192089 w 447675"/>
              <a:gd name="T115" fmla="*/ 423306 h 1676400"/>
              <a:gd name="T116" fmla="*/ 198896 w 447675"/>
              <a:gd name="T117" fmla="*/ 30085 h 1676400"/>
              <a:gd name="T118" fmla="*/ 228160 w 447675"/>
              <a:gd name="T119" fmla="*/ 8424 h 1676400"/>
              <a:gd name="T120" fmla="*/ 273756 w 447675"/>
              <a:gd name="T121" fmla="*/ 0 h 16764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47675" h="1676400">
                <a:moveTo>
                  <a:pt x="224500" y="508517"/>
                </a:moveTo>
                <a:lnTo>
                  <a:pt x="205946" y="564861"/>
                </a:lnTo>
                <a:lnTo>
                  <a:pt x="187658" y="621470"/>
                </a:lnTo>
                <a:lnTo>
                  <a:pt x="208067" y="621470"/>
                </a:lnTo>
                <a:lnTo>
                  <a:pt x="208067" y="1084391"/>
                </a:lnTo>
                <a:lnTo>
                  <a:pt x="94359" y="929643"/>
                </a:lnTo>
                <a:lnTo>
                  <a:pt x="94359" y="690247"/>
                </a:lnTo>
                <a:lnTo>
                  <a:pt x="109202" y="690247"/>
                </a:lnTo>
                <a:lnTo>
                  <a:pt x="97275" y="652684"/>
                </a:lnTo>
                <a:lnTo>
                  <a:pt x="85082" y="615650"/>
                </a:lnTo>
                <a:lnTo>
                  <a:pt x="60697" y="690247"/>
                </a:lnTo>
                <a:lnTo>
                  <a:pt x="75805" y="690247"/>
                </a:lnTo>
                <a:lnTo>
                  <a:pt x="75805" y="939959"/>
                </a:lnTo>
                <a:lnTo>
                  <a:pt x="208067" y="1119837"/>
                </a:lnTo>
                <a:lnTo>
                  <a:pt x="208067" y="1439120"/>
                </a:lnTo>
                <a:lnTo>
                  <a:pt x="206211" y="1441501"/>
                </a:lnTo>
                <a:lnTo>
                  <a:pt x="204621" y="1444411"/>
                </a:lnTo>
                <a:lnTo>
                  <a:pt x="201441" y="1450230"/>
                </a:lnTo>
                <a:lnTo>
                  <a:pt x="199055" y="1457373"/>
                </a:lnTo>
                <a:lnTo>
                  <a:pt x="196935" y="1464779"/>
                </a:lnTo>
                <a:lnTo>
                  <a:pt x="195079" y="1473244"/>
                </a:lnTo>
                <a:lnTo>
                  <a:pt x="193754" y="1481973"/>
                </a:lnTo>
                <a:lnTo>
                  <a:pt x="192959" y="1491232"/>
                </a:lnTo>
                <a:lnTo>
                  <a:pt x="192429" y="1500755"/>
                </a:lnTo>
                <a:lnTo>
                  <a:pt x="192429" y="1508161"/>
                </a:lnTo>
                <a:lnTo>
                  <a:pt x="193224" y="1515304"/>
                </a:lnTo>
                <a:lnTo>
                  <a:pt x="194019" y="1522446"/>
                </a:lnTo>
                <a:lnTo>
                  <a:pt x="195079" y="1529059"/>
                </a:lnTo>
                <a:lnTo>
                  <a:pt x="196404" y="1535408"/>
                </a:lnTo>
                <a:lnTo>
                  <a:pt x="198260" y="1541492"/>
                </a:lnTo>
                <a:lnTo>
                  <a:pt x="200115" y="1547047"/>
                </a:lnTo>
                <a:lnTo>
                  <a:pt x="201971" y="1552073"/>
                </a:lnTo>
                <a:lnTo>
                  <a:pt x="204356" y="1556570"/>
                </a:lnTo>
                <a:lnTo>
                  <a:pt x="206477" y="1561067"/>
                </a:lnTo>
                <a:lnTo>
                  <a:pt x="209392" y="1564506"/>
                </a:lnTo>
                <a:lnTo>
                  <a:pt x="212043" y="1567415"/>
                </a:lnTo>
                <a:lnTo>
                  <a:pt x="214958" y="1570061"/>
                </a:lnTo>
                <a:lnTo>
                  <a:pt x="218139" y="1571912"/>
                </a:lnTo>
                <a:lnTo>
                  <a:pt x="221054" y="1572706"/>
                </a:lnTo>
                <a:lnTo>
                  <a:pt x="222910" y="1572970"/>
                </a:lnTo>
                <a:lnTo>
                  <a:pt x="224500" y="1573499"/>
                </a:lnTo>
                <a:lnTo>
                  <a:pt x="226090" y="1572970"/>
                </a:lnTo>
                <a:lnTo>
                  <a:pt x="227681" y="1572706"/>
                </a:lnTo>
                <a:lnTo>
                  <a:pt x="231126" y="1571912"/>
                </a:lnTo>
                <a:lnTo>
                  <a:pt x="233777" y="1570061"/>
                </a:lnTo>
                <a:lnTo>
                  <a:pt x="236958" y="1567415"/>
                </a:lnTo>
                <a:lnTo>
                  <a:pt x="239873" y="1564506"/>
                </a:lnTo>
                <a:lnTo>
                  <a:pt x="242259" y="1561067"/>
                </a:lnTo>
                <a:lnTo>
                  <a:pt x="244644" y="1556570"/>
                </a:lnTo>
                <a:lnTo>
                  <a:pt x="247295" y="1552073"/>
                </a:lnTo>
                <a:lnTo>
                  <a:pt x="249150" y="1547047"/>
                </a:lnTo>
                <a:lnTo>
                  <a:pt x="251005" y="1541492"/>
                </a:lnTo>
                <a:lnTo>
                  <a:pt x="252596" y="1535408"/>
                </a:lnTo>
                <a:lnTo>
                  <a:pt x="254186" y="1529059"/>
                </a:lnTo>
                <a:lnTo>
                  <a:pt x="254981" y="1522446"/>
                </a:lnTo>
                <a:lnTo>
                  <a:pt x="256041" y="1515304"/>
                </a:lnTo>
                <a:lnTo>
                  <a:pt x="256307" y="1508161"/>
                </a:lnTo>
                <a:lnTo>
                  <a:pt x="256572" y="1500755"/>
                </a:lnTo>
                <a:lnTo>
                  <a:pt x="256307" y="1491232"/>
                </a:lnTo>
                <a:lnTo>
                  <a:pt x="255246" y="1481973"/>
                </a:lnTo>
                <a:lnTo>
                  <a:pt x="254186" y="1473244"/>
                </a:lnTo>
                <a:lnTo>
                  <a:pt x="252331" y="1464779"/>
                </a:lnTo>
                <a:lnTo>
                  <a:pt x="249945" y="1457373"/>
                </a:lnTo>
                <a:lnTo>
                  <a:pt x="247560" y="1450230"/>
                </a:lnTo>
                <a:lnTo>
                  <a:pt x="244379" y="1444411"/>
                </a:lnTo>
                <a:lnTo>
                  <a:pt x="240933" y="1439120"/>
                </a:lnTo>
                <a:lnTo>
                  <a:pt x="240933" y="1246016"/>
                </a:lnTo>
                <a:lnTo>
                  <a:pt x="365243" y="1077249"/>
                </a:lnTo>
                <a:lnTo>
                  <a:pt x="365243" y="827271"/>
                </a:lnTo>
                <a:lnTo>
                  <a:pt x="380351" y="827271"/>
                </a:lnTo>
                <a:lnTo>
                  <a:pt x="368159" y="789973"/>
                </a:lnTo>
                <a:lnTo>
                  <a:pt x="355967" y="752940"/>
                </a:lnTo>
                <a:lnTo>
                  <a:pt x="343774" y="789973"/>
                </a:lnTo>
                <a:lnTo>
                  <a:pt x="331847" y="827271"/>
                </a:lnTo>
                <a:lnTo>
                  <a:pt x="346690" y="827271"/>
                </a:lnTo>
                <a:lnTo>
                  <a:pt x="346690" y="1066667"/>
                </a:lnTo>
                <a:lnTo>
                  <a:pt x="240933" y="1210570"/>
                </a:lnTo>
                <a:lnTo>
                  <a:pt x="240933" y="621470"/>
                </a:lnTo>
                <a:lnTo>
                  <a:pt x="261608" y="621470"/>
                </a:lnTo>
                <a:lnTo>
                  <a:pt x="242789" y="564861"/>
                </a:lnTo>
                <a:lnTo>
                  <a:pt x="224500" y="508517"/>
                </a:lnTo>
                <a:close/>
                <a:moveTo>
                  <a:pt x="0" y="454025"/>
                </a:moveTo>
                <a:lnTo>
                  <a:pt x="447675" y="454025"/>
                </a:lnTo>
                <a:lnTo>
                  <a:pt x="447675" y="1369550"/>
                </a:lnTo>
                <a:lnTo>
                  <a:pt x="447410" y="1385157"/>
                </a:lnTo>
                <a:lnTo>
                  <a:pt x="446350" y="1400235"/>
                </a:lnTo>
                <a:lnTo>
                  <a:pt x="445290" y="1415577"/>
                </a:lnTo>
                <a:lnTo>
                  <a:pt x="442904" y="1430391"/>
                </a:lnTo>
                <a:lnTo>
                  <a:pt x="440519" y="1444940"/>
                </a:lnTo>
                <a:lnTo>
                  <a:pt x="437338" y="1459489"/>
                </a:lnTo>
                <a:lnTo>
                  <a:pt x="433892" y="1473509"/>
                </a:lnTo>
                <a:lnTo>
                  <a:pt x="429916" y="1487528"/>
                </a:lnTo>
                <a:lnTo>
                  <a:pt x="425145" y="1501019"/>
                </a:lnTo>
                <a:lnTo>
                  <a:pt x="420375" y="1514246"/>
                </a:lnTo>
                <a:lnTo>
                  <a:pt x="415073" y="1526943"/>
                </a:lnTo>
                <a:lnTo>
                  <a:pt x="409242" y="1539640"/>
                </a:lnTo>
                <a:lnTo>
                  <a:pt x="402616" y="1551544"/>
                </a:lnTo>
                <a:lnTo>
                  <a:pt x="395990" y="1563183"/>
                </a:lnTo>
                <a:lnTo>
                  <a:pt x="388833" y="1574293"/>
                </a:lnTo>
                <a:lnTo>
                  <a:pt x="381412" y="1585139"/>
                </a:lnTo>
                <a:lnTo>
                  <a:pt x="373460" y="1595455"/>
                </a:lnTo>
                <a:lnTo>
                  <a:pt x="365243" y="1604978"/>
                </a:lnTo>
                <a:lnTo>
                  <a:pt x="357027" y="1614236"/>
                </a:lnTo>
                <a:lnTo>
                  <a:pt x="348015" y="1622966"/>
                </a:lnTo>
                <a:lnTo>
                  <a:pt x="339003" y="1631166"/>
                </a:lnTo>
                <a:lnTo>
                  <a:pt x="329196" y="1638573"/>
                </a:lnTo>
                <a:lnTo>
                  <a:pt x="319654" y="1645186"/>
                </a:lnTo>
                <a:lnTo>
                  <a:pt x="309582" y="1651535"/>
                </a:lnTo>
                <a:lnTo>
                  <a:pt x="299510" y="1657354"/>
                </a:lnTo>
                <a:lnTo>
                  <a:pt x="288908" y="1662116"/>
                </a:lnTo>
                <a:lnTo>
                  <a:pt x="278306" y="1666348"/>
                </a:lnTo>
                <a:lnTo>
                  <a:pt x="272740" y="1668200"/>
                </a:lnTo>
                <a:lnTo>
                  <a:pt x="267439" y="1669787"/>
                </a:lnTo>
                <a:lnTo>
                  <a:pt x="261873" y="1671374"/>
                </a:lnTo>
                <a:lnTo>
                  <a:pt x="256307" y="1672697"/>
                </a:lnTo>
                <a:lnTo>
                  <a:pt x="250740" y="1673755"/>
                </a:lnTo>
                <a:lnTo>
                  <a:pt x="245174" y="1674813"/>
                </a:lnTo>
                <a:lnTo>
                  <a:pt x="239343" y="1675342"/>
                </a:lnTo>
                <a:lnTo>
                  <a:pt x="233512" y="1676136"/>
                </a:lnTo>
                <a:lnTo>
                  <a:pt x="227946" y="1676400"/>
                </a:lnTo>
                <a:lnTo>
                  <a:pt x="222115" y="1676400"/>
                </a:lnTo>
                <a:lnTo>
                  <a:pt x="216549" y="1676400"/>
                </a:lnTo>
                <a:lnTo>
                  <a:pt x="210982" y="1676136"/>
                </a:lnTo>
                <a:lnTo>
                  <a:pt x="205416" y="1675342"/>
                </a:lnTo>
                <a:lnTo>
                  <a:pt x="199585" y="1674813"/>
                </a:lnTo>
                <a:lnTo>
                  <a:pt x="194019" y="1673755"/>
                </a:lnTo>
                <a:lnTo>
                  <a:pt x="188718" y="1672697"/>
                </a:lnTo>
                <a:lnTo>
                  <a:pt x="183152" y="1671374"/>
                </a:lnTo>
                <a:lnTo>
                  <a:pt x="177851" y="1669787"/>
                </a:lnTo>
                <a:lnTo>
                  <a:pt x="172550" y="1668200"/>
                </a:lnTo>
                <a:lnTo>
                  <a:pt x="167514" y="1666348"/>
                </a:lnTo>
                <a:lnTo>
                  <a:pt x="156912" y="1662116"/>
                </a:lnTo>
                <a:lnTo>
                  <a:pt x="146574" y="1657354"/>
                </a:lnTo>
                <a:lnTo>
                  <a:pt x="136502" y="1651535"/>
                </a:lnTo>
                <a:lnTo>
                  <a:pt x="126695" y="1645186"/>
                </a:lnTo>
                <a:lnTo>
                  <a:pt x="117154" y="1638573"/>
                </a:lnTo>
                <a:lnTo>
                  <a:pt x="107612" y="1631166"/>
                </a:lnTo>
                <a:lnTo>
                  <a:pt x="98600" y="1622966"/>
                </a:lnTo>
                <a:lnTo>
                  <a:pt x="90118" y="1614236"/>
                </a:lnTo>
                <a:lnTo>
                  <a:pt x="81636" y="1604978"/>
                </a:lnTo>
                <a:lnTo>
                  <a:pt x="73685" y="1595455"/>
                </a:lnTo>
                <a:lnTo>
                  <a:pt x="65733" y="1585139"/>
                </a:lnTo>
                <a:lnTo>
                  <a:pt x="58312" y="1574293"/>
                </a:lnTo>
                <a:lnTo>
                  <a:pt x="51420" y="1563183"/>
                </a:lnTo>
                <a:lnTo>
                  <a:pt x="44794" y="1551544"/>
                </a:lnTo>
                <a:lnTo>
                  <a:pt x="38433" y="1539640"/>
                </a:lnTo>
                <a:lnTo>
                  <a:pt x="32602" y="1526943"/>
                </a:lnTo>
                <a:lnTo>
                  <a:pt x="27300" y="1514246"/>
                </a:lnTo>
                <a:lnTo>
                  <a:pt x="22264" y="1501019"/>
                </a:lnTo>
                <a:lnTo>
                  <a:pt x="17759" y="1487528"/>
                </a:lnTo>
                <a:lnTo>
                  <a:pt x="13518" y="1473509"/>
                </a:lnTo>
                <a:lnTo>
                  <a:pt x="10072" y="1459489"/>
                </a:lnTo>
                <a:lnTo>
                  <a:pt x="7156" y="1444940"/>
                </a:lnTo>
                <a:lnTo>
                  <a:pt x="4506" y="1430391"/>
                </a:lnTo>
                <a:lnTo>
                  <a:pt x="2651" y="1415577"/>
                </a:lnTo>
                <a:lnTo>
                  <a:pt x="1060" y="1400235"/>
                </a:lnTo>
                <a:lnTo>
                  <a:pt x="265" y="1385157"/>
                </a:lnTo>
                <a:lnTo>
                  <a:pt x="0" y="1369550"/>
                </a:lnTo>
                <a:lnTo>
                  <a:pt x="0" y="454025"/>
                </a:lnTo>
                <a:close/>
                <a:moveTo>
                  <a:pt x="280014" y="180298"/>
                </a:moveTo>
                <a:lnTo>
                  <a:pt x="277371" y="180562"/>
                </a:lnTo>
                <a:lnTo>
                  <a:pt x="274463" y="180827"/>
                </a:lnTo>
                <a:lnTo>
                  <a:pt x="272084" y="181621"/>
                </a:lnTo>
                <a:lnTo>
                  <a:pt x="269704" y="182416"/>
                </a:lnTo>
                <a:lnTo>
                  <a:pt x="267061" y="183739"/>
                </a:lnTo>
                <a:lnTo>
                  <a:pt x="264946" y="185063"/>
                </a:lnTo>
                <a:lnTo>
                  <a:pt x="262831" y="186387"/>
                </a:lnTo>
                <a:lnTo>
                  <a:pt x="260981" y="187975"/>
                </a:lnTo>
                <a:lnTo>
                  <a:pt x="259395" y="189829"/>
                </a:lnTo>
                <a:lnTo>
                  <a:pt x="257809" y="191682"/>
                </a:lnTo>
                <a:lnTo>
                  <a:pt x="256222" y="193800"/>
                </a:lnTo>
                <a:lnTo>
                  <a:pt x="255429" y="196448"/>
                </a:lnTo>
                <a:lnTo>
                  <a:pt x="254372" y="198566"/>
                </a:lnTo>
                <a:lnTo>
                  <a:pt x="253843" y="200948"/>
                </a:lnTo>
                <a:lnTo>
                  <a:pt x="253050" y="203861"/>
                </a:lnTo>
                <a:lnTo>
                  <a:pt x="253050" y="206243"/>
                </a:lnTo>
                <a:lnTo>
                  <a:pt x="253050" y="241191"/>
                </a:lnTo>
                <a:lnTo>
                  <a:pt x="253050" y="243574"/>
                </a:lnTo>
                <a:lnTo>
                  <a:pt x="253843" y="246486"/>
                </a:lnTo>
                <a:lnTo>
                  <a:pt x="254372" y="248869"/>
                </a:lnTo>
                <a:lnTo>
                  <a:pt x="255429" y="250987"/>
                </a:lnTo>
                <a:lnTo>
                  <a:pt x="256222" y="253634"/>
                </a:lnTo>
                <a:lnTo>
                  <a:pt x="257809" y="255752"/>
                </a:lnTo>
                <a:lnTo>
                  <a:pt x="259395" y="257606"/>
                </a:lnTo>
                <a:lnTo>
                  <a:pt x="260981" y="259459"/>
                </a:lnTo>
                <a:lnTo>
                  <a:pt x="262831" y="261048"/>
                </a:lnTo>
                <a:lnTo>
                  <a:pt x="264946" y="262636"/>
                </a:lnTo>
                <a:lnTo>
                  <a:pt x="267061" y="263695"/>
                </a:lnTo>
                <a:lnTo>
                  <a:pt x="269704" y="265019"/>
                </a:lnTo>
                <a:lnTo>
                  <a:pt x="272084" y="265813"/>
                </a:lnTo>
                <a:lnTo>
                  <a:pt x="274463" y="266607"/>
                </a:lnTo>
                <a:lnTo>
                  <a:pt x="277371" y="266872"/>
                </a:lnTo>
                <a:lnTo>
                  <a:pt x="280014" y="266872"/>
                </a:lnTo>
                <a:lnTo>
                  <a:pt x="315966" y="266872"/>
                </a:lnTo>
                <a:lnTo>
                  <a:pt x="318874" y="266872"/>
                </a:lnTo>
                <a:lnTo>
                  <a:pt x="321517" y="266607"/>
                </a:lnTo>
                <a:lnTo>
                  <a:pt x="324161" y="265813"/>
                </a:lnTo>
                <a:lnTo>
                  <a:pt x="326540" y="265019"/>
                </a:lnTo>
                <a:lnTo>
                  <a:pt x="329183" y="263695"/>
                </a:lnTo>
                <a:lnTo>
                  <a:pt x="331298" y="262636"/>
                </a:lnTo>
                <a:lnTo>
                  <a:pt x="333413" y="261048"/>
                </a:lnTo>
                <a:lnTo>
                  <a:pt x="335264" y="259459"/>
                </a:lnTo>
                <a:lnTo>
                  <a:pt x="336850" y="257606"/>
                </a:lnTo>
                <a:lnTo>
                  <a:pt x="338700" y="255752"/>
                </a:lnTo>
                <a:lnTo>
                  <a:pt x="340022" y="253634"/>
                </a:lnTo>
                <a:lnTo>
                  <a:pt x="341079" y="250987"/>
                </a:lnTo>
                <a:lnTo>
                  <a:pt x="342137" y="248869"/>
                </a:lnTo>
                <a:lnTo>
                  <a:pt x="342665" y="246486"/>
                </a:lnTo>
                <a:lnTo>
                  <a:pt x="342930" y="243574"/>
                </a:lnTo>
                <a:lnTo>
                  <a:pt x="342930" y="241191"/>
                </a:lnTo>
                <a:lnTo>
                  <a:pt x="342930" y="206243"/>
                </a:lnTo>
                <a:lnTo>
                  <a:pt x="342930" y="203861"/>
                </a:lnTo>
                <a:lnTo>
                  <a:pt x="342665" y="200948"/>
                </a:lnTo>
                <a:lnTo>
                  <a:pt x="342137" y="198566"/>
                </a:lnTo>
                <a:lnTo>
                  <a:pt x="341079" y="196448"/>
                </a:lnTo>
                <a:lnTo>
                  <a:pt x="340022" y="193800"/>
                </a:lnTo>
                <a:lnTo>
                  <a:pt x="338700" y="191682"/>
                </a:lnTo>
                <a:lnTo>
                  <a:pt x="336850" y="189829"/>
                </a:lnTo>
                <a:lnTo>
                  <a:pt x="335264" y="187975"/>
                </a:lnTo>
                <a:lnTo>
                  <a:pt x="333413" y="186387"/>
                </a:lnTo>
                <a:lnTo>
                  <a:pt x="331298" y="185063"/>
                </a:lnTo>
                <a:lnTo>
                  <a:pt x="329183" y="183739"/>
                </a:lnTo>
                <a:lnTo>
                  <a:pt x="326540" y="182416"/>
                </a:lnTo>
                <a:lnTo>
                  <a:pt x="324161" y="181621"/>
                </a:lnTo>
                <a:lnTo>
                  <a:pt x="321517" y="180827"/>
                </a:lnTo>
                <a:lnTo>
                  <a:pt x="318874" y="180562"/>
                </a:lnTo>
                <a:lnTo>
                  <a:pt x="315966" y="180298"/>
                </a:lnTo>
                <a:lnTo>
                  <a:pt x="280014" y="180298"/>
                </a:lnTo>
                <a:close/>
                <a:moveTo>
                  <a:pt x="139643" y="180298"/>
                </a:moveTo>
                <a:lnTo>
                  <a:pt x="137000" y="180562"/>
                </a:lnTo>
                <a:lnTo>
                  <a:pt x="134356" y="180827"/>
                </a:lnTo>
                <a:lnTo>
                  <a:pt x="131713" y="181621"/>
                </a:lnTo>
                <a:lnTo>
                  <a:pt x="129334" y="182416"/>
                </a:lnTo>
                <a:lnTo>
                  <a:pt x="126955" y="183739"/>
                </a:lnTo>
                <a:lnTo>
                  <a:pt x="124575" y="185063"/>
                </a:lnTo>
                <a:lnTo>
                  <a:pt x="122725" y="186387"/>
                </a:lnTo>
                <a:lnTo>
                  <a:pt x="120610" y="187975"/>
                </a:lnTo>
                <a:lnTo>
                  <a:pt x="119024" y="189829"/>
                </a:lnTo>
                <a:lnTo>
                  <a:pt x="117438" y="191682"/>
                </a:lnTo>
                <a:lnTo>
                  <a:pt x="115852" y="193800"/>
                </a:lnTo>
                <a:lnTo>
                  <a:pt x="115059" y="196448"/>
                </a:lnTo>
                <a:lnTo>
                  <a:pt x="114001" y="198566"/>
                </a:lnTo>
                <a:lnTo>
                  <a:pt x="113473" y="200948"/>
                </a:lnTo>
                <a:lnTo>
                  <a:pt x="112680" y="203861"/>
                </a:lnTo>
                <a:lnTo>
                  <a:pt x="112680" y="206243"/>
                </a:lnTo>
                <a:lnTo>
                  <a:pt x="112680" y="241191"/>
                </a:lnTo>
                <a:lnTo>
                  <a:pt x="112680" y="243574"/>
                </a:lnTo>
                <a:lnTo>
                  <a:pt x="113473" y="246486"/>
                </a:lnTo>
                <a:lnTo>
                  <a:pt x="114001" y="248869"/>
                </a:lnTo>
                <a:lnTo>
                  <a:pt x="115059" y="250987"/>
                </a:lnTo>
                <a:lnTo>
                  <a:pt x="115852" y="253634"/>
                </a:lnTo>
                <a:lnTo>
                  <a:pt x="117438" y="255752"/>
                </a:lnTo>
                <a:lnTo>
                  <a:pt x="119024" y="257606"/>
                </a:lnTo>
                <a:lnTo>
                  <a:pt x="120610" y="259459"/>
                </a:lnTo>
                <a:lnTo>
                  <a:pt x="122725" y="261048"/>
                </a:lnTo>
                <a:lnTo>
                  <a:pt x="124575" y="262636"/>
                </a:lnTo>
                <a:lnTo>
                  <a:pt x="126955" y="263695"/>
                </a:lnTo>
                <a:lnTo>
                  <a:pt x="129334" y="265019"/>
                </a:lnTo>
                <a:lnTo>
                  <a:pt x="131713" y="265813"/>
                </a:lnTo>
                <a:lnTo>
                  <a:pt x="134356" y="266607"/>
                </a:lnTo>
                <a:lnTo>
                  <a:pt x="137000" y="266872"/>
                </a:lnTo>
                <a:lnTo>
                  <a:pt x="139643" y="266872"/>
                </a:lnTo>
                <a:lnTo>
                  <a:pt x="175595" y="266872"/>
                </a:lnTo>
                <a:lnTo>
                  <a:pt x="178503" y="266872"/>
                </a:lnTo>
                <a:lnTo>
                  <a:pt x="181147" y="266607"/>
                </a:lnTo>
                <a:lnTo>
                  <a:pt x="183790" y="265813"/>
                </a:lnTo>
                <a:lnTo>
                  <a:pt x="186169" y="265019"/>
                </a:lnTo>
                <a:lnTo>
                  <a:pt x="188813" y="263695"/>
                </a:lnTo>
                <a:lnTo>
                  <a:pt x="190928" y="262636"/>
                </a:lnTo>
                <a:lnTo>
                  <a:pt x="193042" y="261048"/>
                </a:lnTo>
                <a:lnTo>
                  <a:pt x="194893" y="259459"/>
                </a:lnTo>
                <a:lnTo>
                  <a:pt x="196743" y="257606"/>
                </a:lnTo>
                <a:lnTo>
                  <a:pt x="198329" y="255752"/>
                </a:lnTo>
                <a:lnTo>
                  <a:pt x="199651" y="253634"/>
                </a:lnTo>
                <a:lnTo>
                  <a:pt x="200709" y="250987"/>
                </a:lnTo>
                <a:lnTo>
                  <a:pt x="201502" y="248869"/>
                </a:lnTo>
                <a:lnTo>
                  <a:pt x="202295" y="246486"/>
                </a:lnTo>
                <a:lnTo>
                  <a:pt x="202559" y="243574"/>
                </a:lnTo>
                <a:lnTo>
                  <a:pt x="202559" y="241191"/>
                </a:lnTo>
                <a:lnTo>
                  <a:pt x="202559" y="206243"/>
                </a:lnTo>
                <a:lnTo>
                  <a:pt x="202559" y="203861"/>
                </a:lnTo>
                <a:lnTo>
                  <a:pt x="202295" y="200948"/>
                </a:lnTo>
                <a:lnTo>
                  <a:pt x="201502" y="198566"/>
                </a:lnTo>
                <a:lnTo>
                  <a:pt x="200709" y="196448"/>
                </a:lnTo>
                <a:lnTo>
                  <a:pt x="199651" y="193800"/>
                </a:lnTo>
                <a:lnTo>
                  <a:pt x="198329" y="191682"/>
                </a:lnTo>
                <a:lnTo>
                  <a:pt x="196743" y="189829"/>
                </a:lnTo>
                <a:lnTo>
                  <a:pt x="194893" y="187975"/>
                </a:lnTo>
                <a:lnTo>
                  <a:pt x="193042" y="186387"/>
                </a:lnTo>
                <a:lnTo>
                  <a:pt x="190928" y="185063"/>
                </a:lnTo>
                <a:lnTo>
                  <a:pt x="188813" y="183739"/>
                </a:lnTo>
                <a:lnTo>
                  <a:pt x="186169" y="182416"/>
                </a:lnTo>
                <a:lnTo>
                  <a:pt x="183790" y="181621"/>
                </a:lnTo>
                <a:lnTo>
                  <a:pt x="181147" y="180827"/>
                </a:lnTo>
                <a:lnTo>
                  <a:pt x="178503" y="180562"/>
                </a:lnTo>
                <a:lnTo>
                  <a:pt x="175595" y="180298"/>
                </a:lnTo>
                <a:lnTo>
                  <a:pt x="139643" y="180298"/>
                </a:lnTo>
                <a:close/>
                <a:moveTo>
                  <a:pt x="106335" y="0"/>
                </a:moveTo>
                <a:lnTo>
                  <a:pt x="344516" y="0"/>
                </a:lnTo>
                <a:lnTo>
                  <a:pt x="347688" y="265"/>
                </a:lnTo>
                <a:lnTo>
                  <a:pt x="351125" y="794"/>
                </a:lnTo>
                <a:lnTo>
                  <a:pt x="353768" y="1853"/>
                </a:lnTo>
                <a:lnTo>
                  <a:pt x="356940" y="3442"/>
                </a:lnTo>
                <a:lnTo>
                  <a:pt x="359848" y="5295"/>
                </a:lnTo>
                <a:lnTo>
                  <a:pt x="362227" y="7413"/>
                </a:lnTo>
                <a:lnTo>
                  <a:pt x="364607" y="9796"/>
                </a:lnTo>
                <a:lnTo>
                  <a:pt x="366986" y="12708"/>
                </a:lnTo>
                <a:lnTo>
                  <a:pt x="369101" y="15885"/>
                </a:lnTo>
                <a:lnTo>
                  <a:pt x="370951" y="18798"/>
                </a:lnTo>
                <a:lnTo>
                  <a:pt x="372537" y="22504"/>
                </a:lnTo>
                <a:lnTo>
                  <a:pt x="373595" y="26475"/>
                </a:lnTo>
                <a:lnTo>
                  <a:pt x="374916" y="30447"/>
                </a:lnTo>
                <a:lnTo>
                  <a:pt x="375445" y="34418"/>
                </a:lnTo>
                <a:lnTo>
                  <a:pt x="376238" y="38654"/>
                </a:lnTo>
                <a:lnTo>
                  <a:pt x="376238" y="43155"/>
                </a:lnTo>
                <a:lnTo>
                  <a:pt x="376238" y="368008"/>
                </a:lnTo>
                <a:lnTo>
                  <a:pt x="376238" y="372509"/>
                </a:lnTo>
                <a:lnTo>
                  <a:pt x="375445" y="376745"/>
                </a:lnTo>
                <a:lnTo>
                  <a:pt x="374916" y="380716"/>
                </a:lnTo>
                <a:lnTo>
                  <a:pt x="373595" y="384688"/>
                </a:lnTo>
                <a:lnTo>
                  <a:pt x="372537" y="388394"/>
                </a:lnTo>
                <a:lnTo>
                  <a:pt x="370951" y="392366"/>
                </a:lnTo>
                <a:lnTo>
                  <a:pt x="369101" y="395278"/>
                </a:lnTo>
                <a:lnTo>
                  <a:pt x="366986" y="398455"/>
                </a:lnTo>
                <a:lnTo>
                  <a:pt x="364607" y="401367"/>
                </a:lnTo>
                <a:lnTo>
                  <a:pt x="362227" y="403750"/>
                </a:lnTo>
                <a:lnTo>
                  <a:pt x="359848" y="405868"/>
                </a:lnTo>
                <a:lnTo>
                  <a:pt x="356940" y="407721"/>
                </a:lnTo>
                <a:lnTo>
                  <a:pt x="353768" y="409310"/>
                </a:lnTo>
                <a:lnTo>
                  <a:pt x="351125" y="410369"/>
                </a:lnTo>
                <a:lnTo>
                  <a:pt x="347688" y="410898"/>
                </a:lnTo>
                <a:lnTo>
                  <a:pt x="344516" y="411163"/>
                </a:lnTo>
                <a:lnTo>
                  <a:pt x="106335" y="411163"/>
                </a:lnTo>
                <a:lnTo>
                  <a:pt x="102899" y="410898"/>
                </a:lnTo>
                <a:lnTo>
                  <a:pt x="99726" y="410369"/>
                </a:lnTo>
                <a:lnTo>
                  <a:pt x="97083" y="409310"/>
                </a:lnTo>
                <a:lnTo>
                  <a:pt x="93911" y="407721"/>
                </a:lnTo>
                <a:lnTo>
                  <a:pt x="91003" y="405868"/>
                </a:lnTo>
                <a:lnTo>
                  <a:pt x="88624" y="403750"/>
                </a:lnTo>
                <a:lnTo>
                  <a:pt x="86244" y="401367"/>
                </a:lnTo>
                <a:lnTo>
                  <a:pt x="83865" y="398455"/>
                </a:lnTo>
                <a:lnTo>
                  <a:pt x="81750" y="395278"/>
                </a:lnTo>
                <a:lnTo>
                  <a:pt x="79900" y="392366"/>
                </a:lnTo>
                <a:lnTo>
                  <a:pt x="78314" y="388394"/>
                </a:lnTo>
                <a:lnTo>
                  <a:pt x="77257" y="384688"/>
                </a:lnTo>
                <a:lnTo>
                  <a:pt x="75935" y="380716"/>
                </a:lnTo>
                <a:lnTo>
                  <a:pt x="75406" y="376745"/>
                </a:lnTo>
                <a:lnTo>
                  <a:pt x="74613" y="372509"/>
                </a:lnTo>
                <a:lnTo>
                  <a:pt x="74613" y="368008"/>
                </a:lnTo>
                <a:lnTo>
                  <a:pt x="74613" y="43155"/>
                </a:lnTo>
                <a:lnTo>
                  <a:pt x="74613" y="38654"/>
                </a:lnTo>
                <a:lnTo>
                  <a:pt x="75406" y="34418"/>
                </a:lnTo>
                <a:lnTo>
                  <a:pt x="75935" y="30447"/>
                </a:lnTo>
                <a:lnTo>
                  <a:pt x="77257" y="26475"/>
                </a:lnTo>
                <a:lnTo>
                  <a:pt x="78314" y="22504"/>
                </a:lnTo>
                <a:lnTo>
                  <a:pt x="79900" y="18798"/>
                </a:lnTo>
                <a:lnTo>
                  <a:pt x="81750" y="15885"/>
                </a:lnTo>
                <a:lnTo>
                  <a:pt x="83865" y="12708"/>
                </a:lnTo>
                <a:lnTo>
                  <a:pt x="86244" y="9796"/>
                </a:lnTo>
                <a:lnTo>
                  <a:pt x="88624" y="7413"/>
                </a:lnTo>
                <a:lnTo>
                  <a:pt x="91003" y="5295"/>
                </a:lnTo>
                <a:lnTo>
                  <a:pt x="93911" y="3442"/>
                </a:lnTo>
                <a:lnTo>
                  <a:pt x="97083" y="1853"/>
                </a:lnTo>
                <a:lnTo>
                  <a:pt x="99726" y="794"/>
                </a:lnTo>
                <a:lnTo>
                  <a:pt x="102899" y="265"/>
                </a:lnTo>
                <a:lnTo>
                  <a:pt x="106335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724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50"/>
                            </p:stCondLst>
                            <p:childTnLst>
                              <p:par>
                                <p:cTn id="5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250"/>
                            </p:stCondLst>
                            <p:childTnLst>
                              <p:par>
                                <p:cTn id="7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9" grpId="0" animBg="1"/>
      <p:bldP spid="93" grpId="0" animBg="1"/>
      <p:bldP spid="94" grpId="0" animBg="1"/>
      <p:bldP spid="95" grpId="0" animBg="1"/>
      <p:bldP spid="9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539552" y="1203598"/>
            <a:ext cx="3144526" cy="3144526"/>
          </a:xfrm>
          <a:prstGeom prst="ellipse">
            <a:avLst/>
          </a:prstGeom>
          <a:noFill/>
          <a:ln w="12700">
            <a:solidFill>
              <a:srgbClr val="03689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50702" y="1514748"/>
            <a:ext cx="2522226" cy="2522226"/>
          </a:xfrm>
          <a:prstGeom prst="ellipse">
            <a:avLst/>
          </a:prstGeom>
          <a:noFill/>
          <a:ln w="28575">
            <a:solidFill>
              <a:srgbClr val="00597C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80902" y="1844948"/>
            <a:ext cx="1861826" cy="1861826"/>
          </a:xfrm>
          <a:prstGeom prst="ellipse">
            <a:avLst/>
          </a:prstGeom>
          <a:noFill/>
          <a:ln w="57150">
            <a:solidFill>
              <a:srgbClr val="5DBAFF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465070" y="2156098"/>
            <a:ext cx="1266508" cy="1266508"/>
          </a:xfrm>
          <a:prstGeom prst="ellipse">
            <a:avLst/>
          </a:prstGeom>
          <a:noFill/>
          <a:ln w="76200">
            <a:solidFill>
              <a:srgbClr val="008FC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17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39571" y="1843269"/>
            <a:ext cx="3272789" cy="478194"/>
            <a:chOff x="4539571" y="1843269"/>
            <a:chExt cx="3272789" cy="478194"/>
          </a:xfrm>
        </p:grpSpPr>
        <p:grpSp>
          <p:nvGrpSpPr>
            <p:cNvPr id="21" name="组合 20"/>
            <p:cNvGrpSpPr/>
            <p:nvPr/>
          </p:nvGrpSpPr>
          <p:grpSpPr>
            <a:xfrm>
              <a:off x="4539571" y="1843269"/>
              <a:ext cx="3272789" cy="478194"/>
              <a:chOff x="4539571" y="2329441"/>
              <a:chExt cx="3272789" cy="478194"/>
            </a:xfrm>
          </p:grpSpPr>
          <p:sp>
            <p:nvSpPr>
              <p:cNvPr id="22" name="Rectangle 88"/>
              <p:cNvSpPr>
                <a:spLocks noChangeArrowheads="1"/>
              </p:cNvSpPr>
              <p:nvPr/>
            </p:nvSpPr>
            <p:spPr bwMode="auto">
              <a:xfrm>
                <a:off x="4539571" y="2390039"/>
                <a:ext cx="608493" cy="358316"/>
              </a:xfrm>
              <a:prstGeom prst="rect">
                <a:avLst/>
              </a:prstGeom>
              <a:solidFill>
                <a:srgbClr val="5DBA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3" name="AutoShape 89"/>
              <p:cNvSpPr>
                <a:spLocks noChangeArrowheads="1"/>
              </p:cNvSpPr>
              <p:nvPr/>
            </p:nvSpPr>
            <p:spPr bwMode="auto">
              <a:xfrm>
                <a:off x="5148064" y="2329441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5DBA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4" name="Rectangle 91"/>
            <p:cNvSpPr>
              <a:spLocks noChangeArrowheads="1"/>
            </p:cNvSpPr>
            <p:nvPr/>
          </p:nvSpPr>
          <p:spPr bwMode="auto">
            <a:xfrm>
              <a:off x="5331177" y="1853067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职位理解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Oval 75"/>
          <p:cNvSpPr>
            <a:spLocks noChangeArrowheads="1"/>
          </p:cNvSpPr>
          <p:nvPr/>
        </p:nvSpPr>
        <p:spPr bwMode="auto">
          <a:xfrm>
            <a:off x="2072247" y="206586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8FC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39571" y="859160"/>
            <a:ext cx="3272789" cy="478194"/>
            <a:chOff x="4539571" y="859160"/>
            <a:chExt cx="3272789" cy="478194"/>
          </a:xfrm>
        </p:grpSpPr>
        <p:grpSp>
          <p:nvGrpSpPr>
            <p:cNvPr id="27" name="组合 26"/>
            <p:cNvGrpSpPr/>
            <p:nvPr/>
          </p:nvGrpSpPr>
          <p:grpSpPr>
            <a:xfrm>
              <a:off x="4539571" y="859160"/>
              <a:ext cx="3272789" cy="478194"/>
              <a:chOff x="4539571" y="1345332"/>
              <a:chExt cx="3272789" cy="478194"/>
            </a:xfrm>
          </p:grpSpPr>
          <p:sp>
            <p:nvSpPr>
              <p:cNvPr id="28" name="Rectangle 77"/>
              <p:cNvSpPr>
                <a:spLocks noChangeArrowheads="1"/>
              </p:cNvSpPr>
              <p:nvPr/>
            </p:nvSpPr>
            <p:spPr bwMode="auto">
              <a:xfrm>
                <a:off x="4539571" y="1405930"/>
                <a:ext cx="608493" cy="358316"/>
              </a:xfrm>
              <a:prstGeom prst="rect">
                <a:avLst/>
              </a:prstGeom>
              <a:solidFill>
                <a:srgbClr val="008FC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" name="AutoShape 78"/>
              <p:cNvSpPr>
                <a:spLocks noChangeArrowheads="1"/>
              </p:cNvSpPr>
              <p:nvPr/>
            </p:nvSpPr>
            <p:spPr bwMode="auto">
              <a:xfrm>
                <a:off x="5148064" y="1345332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08FC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0" name="Rectangle 83"/>
            <p:cNvSpPr>
              <a:spLocks noChangeArrowheads="1"/>
            </p:cNvSpPr>
            <p:nvPr/>
          </p:nvSpPr>
          <p:spPr bwMode="auto">
            <a:xfrm>
              <a:off x="5331177" y="863222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39571" y="2827378"/>
            <a:ext cx="3272789" cy="478194"/>
            <a:chOff x="4539571" y="2827378"/>
            <a:chExt cx="3272789" cy="478194"/>
          </a:xfrm>
        </p:grpSpPr>
        <p:grpSp>
          <p:nvGrpSpPr>
            <p:cNvPr id="33" name="组合 32"/>
            <p:cNvGrpSpPr/>
            <p:nvPr/>
          </p:nvGrpSpPr>
          <p:grpSpPr>
            <a:xfrm>
              <a:off x="4539571" y="2827378"/>
              <a:ext cx="3272789" cy="478194"/>
              <a:chOff x="4539571" y="3313550"/>
              <a:chExt cx="3272789" cy="478194"/>
            </a:xfrm>
          </p:grpSpPr>
          <p:sp>
            <p:nvSpPr>
              <p:cNvPr id="34" name="Rectangle 95"/>
              <p:cNvSpPr>
                <a:spLocks noChangeArrowheads="1"/>
              </p:cNvSpPr>
              <p:nvPr/>
            </p:nvSpPr>
            <p:spPr bwMode="auto">
              <a:xfrm>
                <a:off x="4539571" y="3374148"/>
                <a:ext cx="608493" cy="358316"/>
              </a:xfrm>
              <a:prstGeom prst="rect">
                <a:avLst/>
              </a:prstGeom>
              <a:solidFill>
                <a:srgbClr val="00597C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5" name="AutoShape 96"/>
              <p:cNvSpPr>
                <a:spLocks noChangeArrowheads="1"/>
              </p:cNvSpPr>
              <p:nvPr/>
            </p:nvSpPr>
            <p:spPr bwMode="auto">
              <a:xfrm>
                <a:off x="5148064" y="331355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0597C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6" name="Rectangle 98"/>
            <p:cNvSpPr>
              <a:spLocks noChangeArrowheads="1"/>
            </p:cNvSpPr>
            <p:nvPr/>
          </p:nvSpPr>
          <p:spPr bwMode="auto">
            <a:xfrm>
              <a:off x="5331177" y="283144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39571" y="3811488"/>
            <a:ext cx="3272789" cy="478194"/>
            <a:chOff x="4539571" y="3811488"/>
            <a:chExt cx="3272789" cy="478194"/>
          </a:xfrm>
        </p:grpSpPr>
        <p:grpSp>
          <p:nvGrpSpPr>
            <p:cNvPr id="39" name="组合 38"/>
            <p:cNvGrpSpPr/>
            <p:nvPr/>
          </p:nvGrpSpPr>
          <p:grpSpPr>
            <a:xfrm>
              <a:off x="4539571" y="3811488"/>
              <a:ext cx="3272789" cy="478194"/>
              <a:chOff x="4539571" y="4297660"/>
              <a:chExt cx="3272789" cy="478194"/>
            </a:xfrm>
          </p:grpSpPr>
          <p:sp>
            <p:nvSpPr>
              <p:cNvPr id="40" name="Rectangle 102"/>
              <p:cNvSpPr>
                <a:spLocks noChangeArrowheads="1"/>
              </p:cNvSpPr>
              <p:nvPr/>
            </p:nvSpPr>
            <p:spPr bwMode="auto">
              <a:xfrm>
                <a:off x="4539571" y="4358258"/>
                <a:ext cx="608493" cy="358316"/>
              </a:xfrm>
              <a:prstGeom prst="rect">
                <a:avLst/>
              </a:prstGeom>
              <a:solidFill>
                <a:srgbClr val="03689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1" name="AutoShape 103"/>
              <p:cNvSpPr>
                <a:spLocks noChangeArrowheads="1"/>
              </p:cNvSpPr>
              <p:nvPr/>
            </p:nvSpPr>
            <p:spPr bwMode="auto">
              <a:xfrm>
                <a:off x="5148064" y="429766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3689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42" name="Rectangle 105"/>
            <p:cNvSpPr>
              <a:spLocks noChangeArrowheads="1"/>
            </p:cNvSpPr>
            <p:nvPr/>
          </p:nvSpPr>
          <p:spPr bwMode="auto">
            <a:xfrm>
              <a:off x="5331177" y="381555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目标规划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Freeform 5"/>
          <p:cNvSpPr>
            <a:spLocks/>
          </p:cNvSpPr>
          <p:nvPr/>
        </p:nvSpPr>
        <p:spPr bwMode="auto">
          <a:xfrm flipV="1">
            <a:off x="2193144" y="1098254"/>
            <a:ext cx="2346428" cy="984109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8FC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58" name="Oval 75"/>
          <p:cNvSpPr>
            <a:spLocks noChangeArrowheads="1"/>
          </p:cNvSpPr>
          <p:nvPr/>
        </p:nvSpPr>
        <p:spPr bwMode="auto">
          <a:xfrm>
            <a:off x="2881002" y="235328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5DBA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 flipV="1">
            <a:off x="3038475" y="2082360"/>
            <a:ext cx="1543050" cy="308414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5DBA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0" name="Oval 75"/>
          <p:cNvSpPr>
            <a:spLocks noChangeArrowheads="1"/>
          </p:cNvSpPr>
          <p:nvPr/>
        </p:nvSpPr>
        <p:spPr bwMode="auto">
          <a:xfrm>
            <a:off x="3166933" y="3178866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597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 flipV="1">
            <a:off x="3347863" y="3067131"/>
            <a:ext cx="1191707" cy="15269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597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2" name="Oval 75"/>
          <p:cNvSpPr>
            <a:spLocks noChangeArrowheads="1"/>
          </p:cNvSpPr>
          <p:nvPr/>
        </p:nvSpPr>
        <p:spPr bwMode="auto">
          <a:xfrm>
            <a:off x="3036449" y="3892624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368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>
            <a:off x="3216925" y="4001563"/>
            <a:ext cx="1322647" cy="6921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36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87584" y="2225252"/>
            <a:ext cx="1050759" cy="105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55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3716597" y="2761809"/>
            <a:ext cx="1710810" cy="174051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rgbClr val="0368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0" y="1"/>
            <a:ext cx="9144000" cy="367252"/>
            <a:chOff x="0" y="1"/>
            <a:chExt cx="9144000" cy="367252"/>
          </a:xfrm>
        </p:grpSpPr>
        <p:sp>
          <p:nvSpPr>
            <p:cNvPr id="9" name="矩形 8"/>
            <p:cNvSpPr/>
            <p:nvPr/>
          </p:nvSpPr>
          <p:spPr>
            <a:xfrm>
              <a:off x="0" y="1"/>
              <a:ext cx="9144000" cy="266700"/>
            </a:xfrm>
            <a:prstGeom prst="rect">
              <a:avLst/>
            </a:prstGeom>
            <a:solidFill>
              <a:srgbClr val="036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0" y="320452"/>
              <a:ext cx="9144000" cy="46801"/>
            </a:xfrm>
            <a:prstGeom prst="rect">
              <a:avLst/>
            </a:prstGeom>
            <a:solidFill>
              <a:srgbClr val="5DB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31964" y="1203598"/>
            <a:ext cx="771240" cy="869307"/>
            <a:chOff x="1731964" y="1203598"/>
            <a:chExt cx="771240" cy="869307"/>
          </a:xfrm>
        </p:grpSpPr>
        <p:sp>
          <p:nvSpPr>
            <p:cNvPr id="24" name="矩形 30"/>
            <p:cNvSpPr/>
            <p:nvPr/>
          </p:nvSpPr>
          <p:spPr>
            <a:xfrm rot="2987432">
              <a:off x="1870801" y="1440503"/>
              <a:ext cx="673387" cy="591418"/>
            </a:xfrm>
            <a:custGeom>
              <a:avLst/>
              <a:gdLst>
                <a:gd name="connsiteX0" fmla="*/ 0 w 942072"/>
                <a:gd name="connsiteY0" fmla="*/ 0 h 746780"/>
                <a:gd name="connsiteX1" fmla="*/ 942072 w 942072"/>
                <a:gd name="connsiteY1" fmla="*/ 0 h 746780"/>
                <a:gd name="connsiteX2" fmla="*/ 942072 w 942072"/>
                <a:gd name="connsiteY2" fmla="*/ 746780 h 746780"/>
                <a:gd name="connsiteX3" fmla="*/ 0 w 942072"/>
                <a:gd name="connsiteY3" fmla="*/ 746780 h 746780"/>
                <a:gd name="connsiteX4" fmla="*/ 0 w 942072"/>
                <a:gd name="connsiteY4" fmla="*/ 0 h 746780"/>
                <a:gd name="connsiteX0" fmla="*/ 0 w 991763"/>
                <a:gd name="connsiteY0" fmla="*/ 72891 h 819671"/>
                <a:gd name="connsiteX1" fmla="*/ 991763 w 991763"/>
                <a:gd name="connsiteY1" fmla="*/ 0 h 819671"/>
                <a:gd name="connsiteX2" fmla="*/ 942072 w 991763"/>
                <a:gd name="connsiteY2" fmla="*/ 819671 h 819671"/>
                <a:gd name="connsiteX3" fmla="*/ 0 w 991763"/>
                <a:gd name="connsiteY3" fmla="*/ 819671 h 819671"/>
                <a:gd name="connsiteX4" fmla="*/ 0 w 991763"/>
                <a:gd name="connsiteY4" fmla="*/ 72891 h 819671"/>
                <a:gd name="connsiteX0" fmla="*/ 0 w 991763"/>
                <a:gd name="connsiteY0" fmla="*/ 72891 h 885467"/>
                <a:gd name="connsiteX1" fmla="*/ 991763 w 991763"/>
                <a:gd name="connsiteY1" fmla="*/ 0 h 885467"/>
                <a:gd name="connsiteX2" fmla="*/ 966367 w 991763"/>
                <a:gd name="connsiteY2" fmla="*/ 885467 h 885467"/>
                <a:gd name="connsiteX3" fmla="*/ 0 w 991763"/>
                <a:gd name="connsiteY3" fmla="*/ 819671 h 885467"/>
                <a:gd name="connsiteX4" fmla="*/ 0 w 991763"/>
                <a:gd name="connsiteY4" fmla="*/ 72891 h 88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763" h="885467">
                  <a:moveTo>
                    <a:pt x="0" y="72891"/>
                  </a:moveTo>
                  <a:lnTo>
                    <a:pt x="991763" y="0"/>
                  </a:lnTo>
                  <a:lnTo>
                    <a:pt x="966367" y="885467"/>
                  </a:lnTo>
                  <a:lnTo>
                    <a:pt x="0" y="819671"/>
                  </a:lnTo>
                  <a:lnTo>
                    <a:pt x="0" y="72891"/>
                  </a:lnTo>
                  <a:close/>
                </a:path>
              </a:pathLst>
            </a:custGeom>
            <a:gradFill>
              <a:gsLst>
                <a:gs pos="49000">
                  <a:srgbClr val="DCDCDC">
                    <a:alpha val="42000"/>
                  </a:srgbClr>
                </a:gs>
                <a:gs pos="0">
                  <a:srgbClr val="A6A6A6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/>
            </a:p>
          </p:txBody>
        </p:sp>
        <p:sp>
          <p:nvSpPr>
            <p:cNvPr id="27" name="椭圆 26"/>
            <p:cNvSpPr/>
            <p:nvPr/>
          </p:nvSpPr>
          <p:spPr>
            <a:xfrm>
              <a:off x="1731964" y="1203598"/>
              <a:ext cx="522287" cy="532552"/>
            </a:xfrm>
            <a:prstGeom prst="ellipse">
              <a:avLst/>
            </a:prstGeom>
            <a:solidFill>
              <a:srgbClr val="03689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600" b="1" dirty="0">
                <a:latin typeface="Bell MT" panose="02020503060305020303" pitchFamily="18" charset="0"/>
              </a:endParaRPr>
            </a:p>
          </p:txBody>
        </p:sp>
        <p:sp>
          <p:nvSpPr>
            <p:cNvPr id="35" name="KSO_Shape"/>
            <p:cNvSpPr/>
            <p:nvPr/>
          </p:nvSpPr>
          <p:spPr>
            <a:xfrm>
              <a:off x="1855789" y="1305266"/>
              <a:ext cx="274637" cy="329215"/>
            </a:xfrm>
            <a:custGeom>
              <a:avLst/>
              <a:gdLst/>
              <a:ahLst/>
              <a:cxnLst/>
              <a:rect l="l" t="t" r="r" b="b"/>
              <a:pathLst>
                <a:path w="396520" h="469210">
                  <a:moveTo>
                    <a:pt x="327445" y="314600"/>
                  </a:moveTo>
                  <a:cubicBezTo>
                    <a:pt x="356349" y="319254"/>
                    <a:pt x="385797" y="360745"/>
                    <a:pt x="394054" y="381803"/>
                  </a:cubicBezTo>
                  <a:cubicBezTo>
                    <a:pt x="402312" y="402860"/>
                    <a:pt x="388098" y="427511"/>
                    <a:pt x="376990" y="440944"/>
                  </a:cubicBezTo>
                  <a:cubicBezTo>
                    <a:pt x="373700" y="421882"/>
                    <a:pt x="364955" y="401443"/>
                    <a:pt x="352485" y="383463"/>
                  </a:cubicBezTo>
                  <a:cubicBezTo>
                    <a:pt x="332676" y="354903"/>
                    <a:pt x="307287" y="337803"/>
                    <a:pt x="287162" y="338581"/>
                  </a:cubicBezTo>
                  <a:cubicBezTo>
                    <a:pt x="300917" y="326499"/>
                    <a:pt x="298542" y="309947"/>
                    <a:pt x="327445" y="314600"/>
                  </a:cubicBezTo>
                  <a:close/>
                  <a:moveTo>
                    <a:pt x="44367" y="9445"/>
                  </a:moveTo>
                  <a:cubicBezTo>
                    <a:pt x="65307" y="7976"/>
                    <a:pt x="88582" y="48300"/>
                    <a:pt x="98716" y="103893"/>
                  </a:cubicBezTo>
                  <a:cubicBezTo>
                    <a:pt x="103023" y="127522"/>
                    <a:pt x="104507" y="151694"/>
                    <a:pt x="102812" y="172874"/>
                  </a:cubicBezTo>
                  <a:cubicBezTo>
                    <a:pt x="96419" y="177933"/>
                    <a:pt x="92462" y="183883"/>
                    <a:pt x="93679" y="191748"/>
                  </a:cubicBezTo>
                  <a:cubicBezTo>
                    <a:pt x="97962" y="219449"/>
                    <a:pt x="202914" y="329063"/>
                    <a:pt x="240363" y="349244"/>
                  </a:cubicBezTo>
                  <a:cubicBezTo>
                    <a:pt x="253454" y="356299"/>
                    <a:pt x="265280" y="353652"/>
                    <a:pt x="275564" y="347108"/>
                  </a:cubicBezTo>
                  <a:lnTo>
                    <a:pt x="275884" y="347663"/>
                  </a:lnTo>
                  <a:cubicBezTo>
                    <a:pt x="293996" y="337193"/>
                    <a:pt x="324545" y="354625"/>
                    <a:pt x="347507" y="388530"/>
                  </a:cubicBezTo>
                  <a:cubicBezTo>
                    <a:pt x="360303" y="407426"/>
                    <a:pt x="369015" y="429003"/>
                    <a:pt x="371399" y="448117"/>
                  </a:cubicBezTo>
                  <a:cubicBezTo>
                    <a:pt x="347296" y="472826"/>
                    <a:pt x="310581" y="469765"/>
                    <a:pt x="288158" y="468159"/>
                  </a:cubicBezTo>
                  <a:cubicBezTo>
                    <a:pt x="253182" y="465654"/>
                    <a:pt x="-15065" y="364036"/>
                    <a:pt x="664" y="89829"/>
                  </a:cubicBezTo>
                  <a:cubicBezTo>
                    <a:pt x="3125" y="70964"/>
                    <a:pt x="7079" y="53749"/>
                    <a:pt x="14299" y="39550"/>
                  </a:cubicBezTo>
                  <a:cubicBezTo>
                    <a:pt x="20978" y="26415"/>
                    <a:pt x="30453" y="15861"/>
                    <a:pt x="44367" y="9445"/>
                  </a:cubicBezTo>
                  <a:close/>
                  <a:moveTo>
                    <a:pt x="85842" y="6"/>
                  </a:moveTo>
                  <a:cubicBezTo>
                    <a:pt x="147282" y="-938"/>
                    <a:pt x="156451" y="106342"/>
                    <a:pt x="147962" y="128156"/>
                  </a:cubicBezTo>
                  <a:cubicBezTo>
                    <a:pt x="140696" y="146825"/>
                    <a:pt x="125598" y="157194"/>
                    <a:pt x="109217" y="167957"/>
                  </a:cubicBezTo>
                  <a:cubicBezTo>
                    <a:pt x="111214" y="147002"/>
                    <a:pt x="109601" y="123749"/>
                    <a:pt x="105273" y="101024"/>
                  </a:cubicBezTo>
                  <a:cubicBezTo>
                    <a:pt x="95931" y="51971"/>
                    <a:pt x="75887" y="14560"/>
                    <a:pt x="55177" y="5105"/>
                  </a:cubicBezTo>
                  <a:cubicBezTo>
                    <a:pt x="63799" y="1769"/>
                    <a:pt x="73998" y="188"/>
                    <a:pt x="8584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/>
            </a:p>
          </p:txBody>
        </p:sp>
      </p:grpSp>
      <p:sp>
        <p:nvSpPr>
          <p:cNvPr id="36" name="矩形 35"/>
          <p:cNvSpPr/>
          <p:nvPr/>
        </p:nvSpPr>
        <p:spPr>
          <a:xfrm>
            <a:off x="1219200" y="1937875"/>
            <a:ext cx="1506538" cy="305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tx1"/>
                </a:solidFill>
                <a:latin typeface="+mj-lt"/>
                <a:ea typeface="华文细黑" panose="02010600040101010101" pitchFamily="2" charset="-122"/>
              </a:rPr>
              <a:t>12345678</a:t>
            </a:r>
            <a:endParaRPr lang="zh-CN" altLang="en-US" sz="1600" dirty="0">
              <a:solidFill>
                <a:schemeClr val="tx1"/>
              </a:solidFill>
              <a:latin typeface="+mj-lt"/>
              <a:ea typeface="华文细黑" panose="0201060004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487739" y="1203598"/>
            <a:ext cx="771498" cy="869307"/>
            <a:chOff x="3487739" y="1203598"/>
            <a:chExt cx="771498" cy="869307"/>
          </a:xfrm>
        </p:grpSpPr>
        <p:sp>
          <p:nvSpPr>
            <p:cNvPr id="37" name="矩形 30"/>
            <p:cNvSpPr/>
            <p:nvPr/>
          </p:nvSpPr>
          <p:spPr>
            <a:xfrm rot="2987432">
              <a:off x="3626834" y="1440503"/>
              <a:ext cx="673387" cy="591418"/>
            </a:xfrm>
            <a:custGeom>
              <a:avLst/>
              <a:gdLst>
                <a:gd name="connsiteX0" fmla="*/ 0 w 942072"/>
                <a:gd name="connsiteY0" fmla="*/ 0 h 746780"/>
                <a:gd name="connsiteX1" fmla="*/ 942072 w 942072"/>
                <a:gd name="connsiteY1" fmla="*/ 0 h 746780"/>
                <a:gd name="connsiteX2" fmla="*/ 942072 w 942072"/>
                <a:gd name="connsiteY2" fmla="*/ 746780 h 746780"/>
                <a:gd name="connsiteX3" fmla="*/ 0 w 942072"/>
                <a:gd name="connsiteY3" fmla="*/ 746780 h 746780"/>
                <a:gd name="connsiteX4" fmla="*/ 0 w 942072"/>
                <a:gd name="connsiteY4" fmla="*/ 0 h 746780"/>
                <a:gd name="connsiteX0" fmla="*/ 0 w 991763"/>
                <a:gd name="connsiteY0" fmla="*/ 72891 h 819671"/>
                <a:gd name="connsiteX1" fmla="*/ 991763 w 991763"/>
                <a:gd name="connsiteY1" fmla="*/ 0 h 819671"/>
                <a:gd name="connsiteX2" fmla="*/ 942072 w 991763"/>
                <a:gd name="connsiteY2" fmla="*/ 819671 h 819671"/>
                <a:gd name="connsiteX3" fmla="*/ 0 w 991763"/>
                <a:gd name="connsiteY3" fmla="*/ 819671 h 819671"/>
                <a:gd name="connsiteX4" fmla="*/ 0 w 991763"/>
                <a:gd name="connsiteY4" fmla="*/ 72891 h 819671"/>
                <a:gd name="connsiteX0" fmla="*/ 0 w 991763"/>
                <a:gd name="connsiteY0" fmla="*/ 72891 h 885467"/>
                <a:gd name="connsiteX1" fmla="*/ 991763 w 991763"/>
                <a:gd name="connsiteY1" fmla="*/ 0 h 885467"/>
                <a:gd name="connsiteX2" fmla="*/ 966367 w 991763"/>
                <a:gd name="connsiteY2" fmla="*/ 885467 h 885467"/>
                <a:gd name="connsiteX3" fmla="*/ 0 w 991763"/>
                <a:gd name="connsiteY3" fmla="*/ 819671 h 885467"/>
                <a:gd name="connsiteX4" fmla="*/ 0 w 991763"/>
                <a:gd name="connsiteY4" fmla="*/ 72891 h 88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763" h="885467">
                  <a:moveTo>
                    <a:pt x="0" y="72891"/>
                  </a:moveTo>
                  <a:lnTo>
                    <a:pt x="991763" y="0"/>
                  </a:lnTo>
                  <a:lnTo>
                    <a:pt x="966367" y="885467"/>
                  </a:lnTo>
                  <a:lnTo>
                    <a:pt x="0" y="819671"/>
                  </a:lnTo>
                  <a:lnTo>
                    <a:pt x="0" y="72891"/>
                  </a:lnTo>
                  <a:close/>
                </a:path>
              </a:pathLst>
            </a:custGeom>
            <a:gradFill>
              <a:gsLst>
                <a:gs pos="49000">
                  <a:srgbClr val="DCDCDC">
                    <a:alpha val="42000"/>
                  </a:srgbClr>
                </a:gs>
                <a:gs pos="0">
                  <a:srgbClr val="A6A6A6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/>
            </a:p>
          </p:txBody>
        </p:sp>
        <p:sp>
          <p:nvSpPr>
            <p:cNvPr id="38" name="椭圆 37"/>
            <p:cNvSpPr/>
            <p:nvPr/>
          </p:nvSpPr>
          <p:spPr>
            <a:xfrm>
              <a:off x="3487739" y="1203598"/>
              <a:ext cx="522287" cy="532552"/>
            </a:xfrm>
            <a:prstGeom prst="ellipse">
              <a:avLst/>
            </a:prstGeom>
            <a:solidFill>
              <a:srgbClr val="03689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600" b="1" dirty="0">
                <a:latin typeface="Bell MT" panose="02020503060305020303" pitchFamily="18" charset="0"/>
              </a:endParaRPr>
            </a:p>
          </p:txBody>
        </p:sp>
        <p:sp>
          <p:nvSpPr>
            <p:cNvPr id="39" name="KSO_Shape"/>
            <p:cNvSpPr/>
            <p:nvPr/>
          </p:nvSpPr>
          <p:spPr>
            <a:xfrm>
              <a:off x="3586164" y="1343997"/>
              <a:ext cx="325437" cy="251753"/>
            </a:xfrm>
            <a:custGeom>
              <a:avLst/>
              <a:gdLst>
                <a:gd name="connsiteX0" fmla="*/ 367281 w 529316"/>
                <a:gd name="connsiteY0" fmla="*/ 196274 h 401026"/>
                <a:gd name="connsiteX1" fmla="*/ 355293 w 529316"/>
                <a:gd name="connsiteY1" fmla="*/ 208263 h 401026"/>
                <a:gd name="connsiteX2" fmla="*/ 465090 w 529316"/>
                <a:gd name="connsiteY2" fmla="*/ 318060 h 401026"/>
                <a:gd name="connsiteX3" fmla="*/ 466739 w 529316"/>
                <a:gd name="connsiteY3" fmla="*/ 320716 h 401026"/>
                <a:gd name="connsiteX4" fmla="*/ 491723 w 529316"/>
                <a:gd name="connsiteY4" fmla="*/ 320716 h 401026"/>
                <a:gd name="connsiteX5" fmla="*/ 162035 w 529316"/>
                <a:gd name="connsiteY5" fmla="*/ 196274 h 401026"/>
                <a:gd name="connsiteX6" fmla="*/ 37593 w 529316"/>
                <a:gd name="connsiteY6" fmla="*/ 320716 h 401026"/>
                <a:gd name="connsiteX7" fmla="*/ 62577 w 529316"/>
                <a:gd name="connsiteY7" fmla="*/ 320716 h 401026"/>
                <a:gd name="connsiteX8" fmla="*/ 64225 w 529316"/>
                <a:gd name="connsiteY8" fmla="*/ 318061 h 401026"/>
                <a:gd name="connsiteX9" fmla="*/ 174023 w 529316"/>
                <a:gd name="connsiteY9" fmla="*/ 208263 h 401026"/>
                <a:gd name="connsiteX10" fmla="*/ 46349 w 529316"/>
                <a:gd name="connsiteY10" fmla="*/ 80311 h 401026"/>
                <a:gd name="connsiteX11" fmla="*/ 222791 w 529316"/>
                <a:gd name="connsiteY11" fmla="*/ 256753 h 401026"/>
                <a:gd name="connsiteX12" fmla="*/ 263500 w 529316"/>
                <a:gd name="connsiteY12" fmla="*/ 273616 h 401026"/>
                <a:gd name="connsiteX13" fmla="*/ 264659 w 529316"/>
                <a:gd name="connsiteY13" fmla="*/ 273504 h 401026"/>
                <a:gd name="connsiteX14" fmla="*/ 306525 w 529316"/>
                <a:gd name="connsiteY14" fmla="*/ 256753 h 401026"/>
                <a:gd name="connsiteX15" fmla="*/ 482968 w 529316"/>
                <a:gd name="connsiteY15" fmla="*/ 80311 h 401026"/>
                <a:gd name="connsiteX16" fmla="*/ 458990 w 529316"/>
                <a:gd name="connsiteY16" fmla="*/ 80311 h 401026"/>
                <a:gd name="connsiteX17" fmla="*/ 300904 w 529316"/>
                <a:gd name="connsiteY17" fmla="*/ 238397 h 401026"/>
                <a:gd name="connsiteX18" fmla="*/ 264659 w 529316"/>
                <a:gd name="connsiteY18" fmla="*/ 252899 h 401026"/>
                <a:gd name="connsiteX19" fmla="*/ 263656 w 529316"/>
                <a:gd name="connsiteY19" fmla="*/ 252995 h 401026"/>
                <a:gd name="connsiteX20" fmla="*/ 228412 w 529316"/>
                <a:gd name="connsiteY20" fmla="*/ 238397 h 401026"/>
                <a:gd name="connsiteX21" fmla="*/ 70326 w 529316"/>
                <a:gd name="connsiteY21" fmla="*/ 80311 h 401026"/>
                <a:gd name="connsiteX22" fmla="*/ 92015 w 529316"/>
                <a:gd name="connsiteY22" fmla="*/ 0 h 401026"/>
                <a:gd name="connsiteX23" fmla="*/ 437301 w 529316"/>
                <a:gd name="connsiteY23" fmla="*/ 0 h 401026"/>
                <a:gd name="connsiteX24" fmla="*/ 529316 w 529316"/>
                <a:gd name="connsiteY24" fmla="*/ 92015 h 401026"/>
                <a:gd name="connsiteX25" fmla="*/ 529316 w 529316"/>
                <a:gd name="connsiteY25" fmla="*/ 309011 h 401026"/>
                <a:gd name="connsiteX26" fmla="*/ 437301 w 529316"/>
                <a:gd name="connsiteY26" fmla="*/ 401026 h 401026"/>
                <a:gd name="connsiteX27" fmla="*/ 92015 w 529316"/>
                <a:gd name="connsiteY27" fmla="*/ 401026 h 401026"/>
                <a:gd name="connsiteX28" fmla="*/ 0 w 529316"/>
                <a:gd name="connsiteY28" fmla="*/ 309011 h 401026"/>
                <a:gd name="connsiteX29" fmla="*/ 0 w 529316"/>
                <a:gd name="connsiteY29" fmla="*/ 92015 h 401026"/>
                <a:gd name="connsiteX30" fmla="*/ 92015 w 529316"/>
                <a:gd name="connsiteY30" fmla="*/ 0 h 401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29316" h="401026">
                  <a:moveTo>
                    <a:pt x="367281" y="196274"/>
                  </a:moveTo>
                  <a:lnTo>
                    <a:pt x="355293" y="208263"/>
                  </a:lnTo>
                  <a:lnTo>
                    <a:pt x="465090" y="318060"/>
                  </a:lnTo>
                  <a:cubicBezTo>
                    <a:pt x="465822" y="318792"/>
                    <a:pt x="466527" y="319541"/>
                    <a:pt x="466739" y="320716"/>
                  </a:cubicBezTo>
                  <a:lnTo>
                    <a:pt x="491723" y="320716"/>
                  </a:lnTo>
                  <a:close/>
                  <a:moveTo>
                    <a:pt x="162035" y="196274"/>
                  </a:moveTo>
                  <a:lnTo>
                    <a:pt x="37593" y="320716"/>
                  </a:lnTo>
                  <a:lnTo>
                    <a:pt x="62577" y="320716"/>
                  </a:lnTo>
                  <a:lnTo>
                    <a:pt x="64225" y="318061"/>
                  </a:lnTo>
                  <a:lnTo>
                    <a:pt x="174023" y="208263"/>
                  </a:lnTo>
                  <a:close/>
                  <a:moveTo>
                    <a:pt x="46349" y="80311"/>
                  </a:moveTo>
                  <a:lnTo>
                    <a:pt x="222791" y="256753"/>
                  </a:lnTo>
                  <a:cubicBezTo>
                    <a:pt x="234032" y="267995"/>
                    <a:pt x="248767" y="273616"/>
                    <a:pt x="263500" y="273616"/>
                  </a:cubicBezTo>
                  <a:cubicBezTo>
                    <a:pt x="263887" y="273616"/>
                    <a:pt x="264274" y="273611"/>
                    <a:pt x="264659" y="273504"/>
                  </a:cubicBezTo>
                  <a:cubicBezTo>
                    <a:pt x="279774" y="273906"/>
                    <a:pt x="294989" y="268289"/>
                    <a:pt x="306525" y="256753"/>
                  </a:cubicBezTo>
                  <a:lnTo>
                    <a:pt x="482968" y="80311"/>
                  </a:lnTo>
                  <a:lnTo>
                    <a:pt x="458990" y="80311"/>
                  </a:lnTo>
                  <a:lnTo>
                    <a:pt x="300904" y="238397"/>
                  </a:lnTo>
                  <a:cubicBezTo>
                    <a:pt x="290917" y="248385"/>
                    <a:pt x="277745" y="253247"/>
                    <a:pt x="264659" y="252899"/>
                  </a:cubicBezTo>
                  <a:cubicBezTo>
                    <a:pt x="264325" y="252991"/>
                    <a:pt x="263990" y="252995"/>
                    <a:pt x="263656" y="252995"/>
                  </a:cubicBezTo>
                  <a:cubicBezTo>
                    <a:pt x="250900" y="252995"/>
                    <a:pt x="238144" y="248128"/>
                    <a:pt x="228412" y="238397"/>
                  </a:cubicBezTo>
                  <a:lnTo>
                    <a:pt x="70326" y="80311"/>
                  </a:lnTo>
                  <a:close/>
                  <a:moveTo>
                    <a:pt x="92015" y="0"/>
                  </a:moveTo>
                  <a:lnTo>
                    <a:pt x="437301" y="0"/>
                  </a:lnTo>
                  <a:cubicBezTo>
                    <a:pt x="488119" y="0"/>
                    <a:pt x="529316" y="41197"/>
                    <a:pt x="529316" y="92015"/>
                  </a:cubicBezTo>
                  <a:lnTo>
                    <a:pt x="529316" y="309011"/>
                  </a:lnTo>
                  <a:cubicBezTo>
                    <a:pt x="529316" y="359829"/>
                    <a:pt x="488119" y="401026"/>
                    <a:pt x="437301" y="401026"/>
                  </a:cubicBezTo>
                  <a:lnTo>
                    <a:pt x="92015" y="401026"/>
                  </a:lnTo>
                  <a:cubicBezTo>
                    <a:pt x="41197" y="401026"/>
                    <a:pt x="0" y="359829"/>
                    <a:pt x="0" y="309011"/>
                  </a:cubicBezTo>
                  <a:lnTo>
                    <a:pt x="0" y="92015"/>
                  </a:lnTo>
                  <a:cubicBezTo>
                    <a:pt x="0" y="41197"/>
                    <a:pt x="41197" y="0"/>
                    <a:pt x="920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/>
            </a:p>
          </p:txBody>
        </p:sp>
      </p:grpSp>
      <p:sp>
        <p:nvSpPr>
          <p:cNvPr id="40" name="矩形 39"/>
          <p:cNvSpPr/>
          <p:nvPr/>
        </p:nvSpPr>
        <p:spPr>
          <a:xfrm>
            <a:off x="2616629" y="1937875"/>
            <a:ext cx="2240696" cy="305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tx1"/>
                </a:solidFill>
                <a:latin typeface="+mj-lt"/>
                <a:ea typeface="华文细黑" panose="02010600040101010101" pitchFamily="2" charset="-122"/>
              </a:rPr>
              <a:t>Name@email.com</a:t>
            </a:r>
            <a:endParaRPr lang="zh-CN" altLang="en-US" sz="1600" dirty="0">
              <a:solidFill>
                <a:schemeClr val="tx1"/>
              </a:solidFill>
              <a:latin typeface="+mj-lt"/>
              <a:ea typeface="华文细黑" panose="0201060004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229226" y="1203598"/>
            <a:ext cx="764940" cy="869307"/>
            <a:chOff x="5229226" y="1203598"/>
            <a:chExt cx="764940" cy="869307"/>
          </a:xfrm>
        </p:grpSpPr>
        <p:sp>
          <p:nvSpPr>
            <p:cNvPr id="41" name="矩形 30"/>
            <p:cNvSpPr/>
            <p:nvPr/>
          </p:nvSpPr>
          <p:spPr>
            <a:xfrm rot="2987432">
              <a:off x="5361763" y="1440503"/>
              <a:ext cx="673387" cy="591418"/>
            </a:xfrm>
            <a:custGeom>
              <a:avLst/>
              <a:gdLst>
                <a:gd name="connsiteX0" fmla="*/ 0 w 942072"/>
                <a:gd name="connsiteY0" fmla="*/ 0 h 746780"/>
                <a:gd name="connsiteX1" fmla="*/ 942072 w 942072"/>
                <a:gd name="connsiteY1" fmla="*/ 0 h 746780"/>
                <a:gd name="connsiteX2" fmla="*/ 942072 w 942072"/>
                <a:gd name="connsiteY2" fmla="*/ 746780 h 746780"/>
                <a:gd name="connsiteX3" fmla="*/ 0 w 942072"/>
                <a:gd name="connsiteY3" fmla="*/ 746780 h 746780"/>
                <a:gd name="connsiteX4" fmla="*/ 0 w 942072"/>
                <a:gd name="connsiteY4" fmla="*/ 0 h 746780"/>
                <a:gd name="connsiteX0" fmla="*/ 0 w 991763"/>
                <a:gd name="connsiteY0" fmla="*/ 72891 h 819671"/>
                <a:gd name="connsiteX1" fmla="*/ 991763 w 991763"/>
                <a:gd name="connsiteY1" fmla="*/ 0 h 819671"/>
                <a:gd name="connsiteX2" fmla="*/ 942072 w 991763"/>
                <a:gd name="connsiteY2" fmla="*/ 819671 h 819671"/>
                <a:gd name="connsiteX3" fmla="*/ 0 w 991763"/>
                <a:gd name="connsiteY3" fmla="*/ 819671 h 819671"/>
                <a:gd name="connsiteX4" fmla="*/ 0 w 991763"/>
                <a:gd name="connsiteY4" fmla="*/ 72891 h 819671"/>
                <a:gd name="connsiteX0" fmla="*/ 0 w 991763"/>
                <a:gd name="connsiteY0" fmla="*/ 72891 h 885467"/>
                <a:gd name="connsiteX1" fmla="*/ 991763 w 991763"/>
                <a:gd name="connsiteY1" fmla="*/ 0 h 885467"/>
                <a:gd name="connsiteX2" fmla="*/ 966367 w 991763"/>
                <a:gd name="connsiteY2" fmla="*/ 885467 h 885467"/>
                <a:gd name="connsiteX3" fmla="*/ 0 w 991763"/>
                <a:gd name="connsiteY3" fmla="*/ 819671 h 885467"/>
                <a:gd name="connsiteX4" fmla="*/ 0 w 991763"/>
                <a:gd name="connsiteY4" fmla="*/ 72891 h 88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763" h="885467">
                  <a:moveTo>
                    <a:pt x="0" y="72891"/>
                  </a:moveTo>
                  <a:lnTo>
                    <a:pt x="991763" y="0"/>
                  </a:lnTo>
                  <a:lnTo>
                    <a:pt x="966367" y="885467"/>
                  </a:lnTo>
                  <a:lnTo>
                    <a:pt x="0" y="819671"/>
                  </a:lnTo>
                  <a:lnTo>
                    <a:pt x="0" y="72891"/>
                  </a:lnTo>
                  <a:close/>
                </a:path>
              </a:pathLst>
            </a:custGeom>
            <a:gradFill>
              <a:gsLst>
                <a:gs pos="49000">
                  <a:srgbClr val="DCDCDC">
                    <a:alpha val="42000"/>
                  </a:srgbClr>
                </a:gs>
                <a:gs pos="0">
                  <a:srgbClr val="A6A6A6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/>
            </a:p>
          </p:txBody>
        </p:sp>
        <p:sp>
          <p:nvSpPr>
            <p:cNvPr id="42" name="椭圆 41"/>
            <p:cNvSpPr/>
            <p:nvPr/>
          </p:nvSpPr>
          <p:spPr>
            <a:xfrm>
              <a:off x="5229226" y="1203598"/>
              <a:ext cx="523875" cy="532552"/>
            </a:xfrm>
            <a:prstGeom prst="ellipse">
              <a:avLst/>
            </a:prstGeom>
            <a:solidFill>
              <a:srgbClr val="03689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b="1" dirty="0">
                <a:latin typeface="Bell MT" panose="02020503060305020303" pitchFamily="18" charset="0"/>
              </a:endParaRPr>
            </a:p>
          </p:txBody>
        </p:sp>
        <p:sp>
          <p:nvSpPr>
            <p:cNvPr id="43" name="KSO_Shape"/>
            <p:cNvSpPr/>
            <p:nvPr/>
          </p:nvSpPr>
          <p:spPr>
            <a:xfrm>
              <a:off x="5329238" y="1316563"/>
              <a:ext cx="323850" cy="306621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/>
            </a:p>
          </p:txBody>
        </p:sp>
      </p:grpSp>
      <p:sp>
        <p:nvSpPr>
          <p:cNvPr id="44" name="矩形 43"/>
          <p:cNvSpPr/>
          <p:nvPr/>
        </p:nvSpPr>
        <p:spPr>
          <a:xfrm>
            <a:off x="4698884" y="1937875"/>
            <a:ext cx="1582970" cy="305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 smtClean="0">
                <a:solidFill>
                  <a:schemeClr val="tx1"/>
                </a:solidFill>
                <a:latin typeface="+mj-lt"/>
                <a:ea typeface="华文细黑" panose="02010600040101010101" pitchFamily="2" charset="-122"/>
              </a:rPr>
              <a:t>123456</a:t>
            </a:r>
            <a:endParaRPr lang="zh-CN" altLang="en-US" sz="1600" dirty="0">
              <a:solidFill>
                <a:schemeClr val="tx1"/>
              </a:solidFill>
              <a:latin typeface="+mj-lt"/>
              <a:ea typeface="华文细黑" panose="020106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908801" y="1203598"/>
            <a:ext cx="769100" cy="869307"/>
            <a:chOff x="6908801" y="1203598"/>
            <a:chExt cx="769100" cy="869307"/>
          </a:xfrm>
        </p:grpSpPr>
        <p:sp>
          <p:nvSpPr>
            <p:cNvPr id="46" name="矩形 30"/>
            <p:cNvSpPr/>
            <p:nvPr/>
          </p:nvSpPr>
          <p:spPr>
            <a:xfrm rot="2987432">
              <a:off x="7045498" y="1440503"/>
              <a:ext cx="673387" cy="591418"/>
            </a:xfrm>
            <a:custGeom>
              <a:avLst/>
              <a:gdLst>
                <a:gd name="connsiteX0" fmla="*/ 0 w 942072"/>
                <a:gd name="connsiteY0" fmla="*/ 0 h 746780"/>
                <a:gd name="connsiteX1" fmla="*/ 942072 w 942072"/>
                <a:gd name="connsiteY1" fmla="*/ 0 h 746780"/>
                <a:gd name="connsiteX2" fmla="*/ 942072 w 942072"/>
                <a:gd name="connsiteY2" fmla="*/ 746780 h 746780"/>
                <a:gd name="connsiteX3" fmla="*/ 0 w 942072"/>
                <a:gd name="connsiteY3" fmla="*/ 746780 h 746780"/>
                <a:gd name="connsiteX4" fmla="*/ 0 w 942072"/>
                <a:gd name="connsiteY4" fmla="*/ 0 h 746780"/>
                <a:gd name="connsiteX0" fmla="*/ 0 w 991763"/>
                <a:gd name="connsiteY0" fmla="*/ 72891 h 819671"/>
                <a:gd name="connsiteX1" fmla="*/ 991763 w 991763"/>
                <a:gd name="connsiteY1" fmla="*/ 0 h 819671"/>
                <a:gd name="connsiteX2" fmla="*/ 942072 w 991763"/>
                <a:gd name="connsiteY2" fmla="*/ 819671 h 819671"/>
                <a:gd name="connsiteX3" fmla="*/ 0 w 991763"/>
                <a:gd name="connsiteY3" fmla="*/ 819671 h 819671"/>
                <a:gd name="connsiteX4" fmla="*/ 0 w 991763"/>
                <a:gd name="connsiteY4" fmla="*/ 72891 h 819671"/>
                <a:gd name="connsiteX0" fmla="*/ 0 w 991763"/>
                <a:gd name="connsiteY0" fmla="*/ 72891 h 885467"/>
                <a:gd name="connsiteX1" fmla="*/ 991763 w 991763"/>
                <a:gd name="connsiteY1" fmla="*/ 0 h 885467"/>
                <a:gd name="connsiteX2" fmla="*/ 966367 w 991763"/>
                <a:gd name="connsiteY2" fmla="*/ 885467 h 885467"/>
                <a:gd name="connsiteX3" fmla="*/ 0 w 991763"/>
                <a:gd name="connsiteY3" fmla="*/ 819671 h 885467"/>
                <a:gd name="connsiteX4" fmla="*/ 0 w 991763"/>
                <a:gd name="connsiteY4" fmla="*/ 72891 h 88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1763" h="885467">
                  <a:moveTo>
                    <a:pt x="0" y="72891"/>
                  </a:moveTo>
                  <a:lnTo>
                    <a:pt x="991763" y="0"/>
                  </a:lnTo>
                  <a:lnTo>
                    <a:pt x="966367" y="885467"/>
                  </a:lnTo>
                  <a:lnTo>
                    <a:pt x="0" y="819671"/>
                  </a:lnTo>
                  <a:lnTo>
                    <a:pt x="0" y="72891"/>
                  </a:lnTo>
                  <a:close/>
                </a:path>
              </a:pathLst>
            </a:custGeom>
            <a:gradFill>
              <a:gsLst>
                <a:gs pos="49000">
                  <a:srgbClr val="DCDCDC">
                    <a:alpha val="42000"/>
                  </a:srgbClr>
                </a:gs>
                <a:gs pos="0">
                  <a:srgbClr val="A6A6A6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/>
            </a:p>
          </p:txBody>
        </p:sp>
        <p:sp>
          <p:nvSpPr>
            <p:cNvPr id="47" name="椭圆 46"/>
            <p:cNvSpPr/>
            <p:nvPr/>
          </p:nvSpPr>
          <p:spPr>
            <a:xfrm>
              <a:off x="6908801" y="1203598"/>
              <a:ext cx="523875" cy="532552"/>
            </a:xfrm>
            <a:prstGeom prst="ellipse">
              <a:avLst/>
            </a:prstGeom>
            <a:solidFill>
              <a:srgbClr val="03689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600" b="1" dirty="0">
                <a:latin typeface="Bell MT" panose="02020503060305020303" pitchFamily="18" charset="0"/>
              </a:endParaRPr>
            </a:p>
          </p:txBody>
        </p:sp>
        <p:sp>
          <p:nvSpPr>
            <p:cNvPr id="48" name="KSO_Shape"/>
            <p:cNvSpPr/>
            <p:nvPr/>
          </p:nvSpPr>
          <p:spPr>
            <a:xfrm>
              <a:off x="7002463" y="1331088"/>
              <a:ext cx="336550" cy="279186"/>
            </a:xfrm>
            <a:custGeom>
              <a:avLst/>
              <a:gdLst/>
              <a:ahLst/>
              <a:cxnLst/>
              <a:rect l="l" t="t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/>
            </a:p>
          </p:txBody>
        </p:sp>
      </p:grpSp>
      <p:sp>
        <p:nvSpPr>
          <p:cNvPr id="49" name="矩形 48"/>
          <p:cNvSpPr/>
          <p:nvPr/>
        </p:nvSpPr>
        <p:spPr>
          <a:xfrm>
            <a:off x="6171389" y="1937875"/>
            <a:ext cx="2011398" cy="3050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>
                <a:solidFill>
                  <a:schemeClr val="tx1"/>
                </a:solidFill>
                <a:latin typeface="+mj-lt"/>
                <a:ea typeface="华文细黑" panose="02010600040101010101" pitchFamily="2" charset="-122"/>
              </a:rPr>
              <a:t>@YourName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0" y="3849102"/>
            <a:ext cx="9147324" cy="1294397"/>
            <a:chOff x="0" y="3849102"/>
            <a:chExt cx="9147324" cy="1294397"/>
          </a:xfrm>
          <a:solidFill>
            <a:srgbClr val="1A3F6C"/>
          </a:solidFill>
        </p:grpSpPr>
        <p:sp>
          <p:nvSpPr>
            <p:cNvPr id="3" name="矩形 2"/>
            <p:cNvSpPr/>
            <p:nvPr/>
          </p:nvSpPr>
          <p:spPr>
            <a:xfrm>
              <a:off x="0" y="3849102"/>
              <a:ext cx="2987824" cy="12943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55599" y="3849102"/>
              <a:ext cx="8432802" cy="1294397"/>
            </a:xfrm>
            <a:custGeom>
              <a:avLst/>
              <a:gdLst>
                <a:gd name="connsiteX0" fmla="*/ 0 w 9144000"/>
                <a:gd name="connsiteY0" fmla="*/ 0 h 1828800"/>
                <a:gd name="connsiteX1" fmla="*/ 3482814 w 9144000"/>
                <a:gd name="connsiteY1" fmla="*/ 0 h 1828800"/>
                <a:gd name="connsiteX2" fmla="*/ 3515480 w 9144000"/>
                <a:gd name="connsiteY2" fmla="*/ 105234 h 1828800"/>
                <a:gd name="connsiteX3" fmla="*/ 4572000 w 9144000"/>
                <a:gd name="connsiteY3" fmla="*/ 805542 h 1828800"/>
                <a:gd name="connsiteX4" fmla="*/ 5628520 w 9144000"/>
                <a:gd name="connsiteY4" fmla="*/ 105234 h 1828800"/>
                <a:gd name="connsiteX5" fmla="*/ 5661187 w 9144000"/>
                <a:gd name="connsiteY5" fmla="*/ 0 h 1828800"/>
                <a:gd name="connsiteX6" fmla="*/ 9144000 w 9144000"/>
                <a:gd name="connsiteY6" fmla="*/ 0 h 1828800"/>
                <a:gd name="connsiteX7" fmla="*/ 9144000 w 9144000"/>
                <a:gd name="connsiteY7" fmla="*/ 1828800 h 1828800"/>
                <a:gd name="connsiteX8" fmla="*/ 0 w 9144000"/>
                <a:gd name="connsiteY8" fmla="*/ 1828800 h 1828800"/>
                <a:gd name="connsiteX0" fmla="*/ 12700 w 9156700"/>
                <a:gd name="connsiteY0" fmla="*/ 0 h 1828800"/>
                <a:gd name="connsiteX1" fmla="*/ 3495514 w 9156700"/>
                <a:gd name="connsiteY1" fmla="*/ 0 h 1828800"/>
                <a:gd name="connsiteX2" fmla="*/ 3528180 w 9156700"/>
                <a:gd name="connsiteY2" fmla="*/ 105234 h 1828800"/>
                <a:gd name="connsiteX3" fmla="*/ 4584700 w 9156700"/>
                <a:gd name="connsiteY3" fmla="*/ 805542 h 1828800"/>
                <a:gd name="connsiteX4" fmla="*/ 5641220 w 9156700"/>
                <a:gd name="connsiteY4" fmla="*/ 105234 h 1828800"/>
                <a:gd name="connsiteX5" fmla="*/ 5673887 w 9156700"/>
                <a:gd name="connsiteY5" fmla="*/ 0 h 1828800"/>
                <a:gd name="connsiteX6" fmla="*/ 9156700 w 9156700"/>
                <a:gd name="connsiteY6" fmla="*/ 0 h 1828800"/>
                <a:gd name="connsiteX7" fmla="*/ 9156700 w 9156700"/>
                <a:gd name="connsiteY7" fmla="*/ 1828800 h 1828800"/>
                <a:gd name="connsiteX8" fmla="*/ 0 w 9156700"/>
                <a:gd name="connsiteY8" fmla="*/ 1129188 h 1828800"/>
                <a:gd name="connsiteX9" fmla="*/ 12700 w 9156700"/>
                <a:gd name="connsiteY9" fmla="*/ 0 h 1828800"/>
                <a:gd name="connsiteX0" fmla="*/ 12700 w 9156700"/>
                <a:gd name="connsiteY0" fmla="*/ 0 h 1828800"/>
                <a:gd name="connsiteX1" fmla="*/ 3495514 w 9156700"/>
                <a:gd name="connsiteY1" fmla="*/ 0 h 1828800"/>
                <a:gd name="connsiteX2" fmla="*/ 3528180 w 9156700"/>
                <a:gd name="connsiteY2" fmla="*/ 105234 h 1828800"/>
                <a:gd name="connsiteX3" fmla="*/ 4584700 w 9156700"/>
                <a:gd name="connsiteY3" fmla="*/ 805542 h 1828800"/>
                <a:gd name="connsiteX4" fmla="*/ 5641220 w 9156700"/>
                <a:gd name="connsiteY4" fmla="*/ 105234 h 1828800"/>
                <a:gd name="connsiteX5" fmla="*/ 5673887 w 9156700"/>
                <a:gd name="connsiteY5" fmla="*/ 0 h 1828800"/>
                <a:gd name="connsiteX6" fmla="*/ 9156700 w 9156700"/>
                <a:gd name="connsiteY6" fmla="*/ 0 h 1828800"/>
                <a:gd name="connsiteX7" fmla="*/ 9156700 w 9156700"/>
                <a:gd name="connsiteY7" fmla="*/ 1828800 h 1828800"/>
                <a:gd name="connsiteX8" fmla="*/ 0 w 9156700"/>
                <a:gd name="connsiteY8" fmla="*/ 1322629 h 1828800"/>
                <a:gd name="connsiteX9" fmla="*/ 12700 w 9156700"/>
                <a:gd name="connsiteY9" fmla="*/ 0 h 1828800"/>
                <a:gd name="connsiteX0" fmla="*/ 3175 w 9147175"/>
                <a:gd name="connsiteY0" fmla="*/ 0 h 1828800"/>
                <a:gd name="connsiteX1" fmla="*/ 3485989 w 9147175"/>
                <a:gd name="connsiteY1" fmla="*/ 0 h 1828800"/>
                <a:gd name="connsiteX2" fmla="*/ 3518655 w 9147175"/>
                <a:gd name="connsiteY2" fmla="*/ 105234 h 1828800"/>
                <a:gd name="connsiteX3" fmla="*/ 4575175 w 9147175"/>
                <a:gd name="connsiteY3" fmla="*/ 805542 h 1828800"/>
                <a:gd name="connsiteX4" fmla="*/ 5631695 w 9147175"/>
                <a:gd name="connsiteY4" fmla="*/ 105234 h 1828800"/>
                <a:gd name="connsiteX5" fmla="*/ 5664362 w 9147175"/>
                <a:gd name="connsiteY5" fmla="*/ 0 h 1828800"/>
                <a:gd name="connsiteX6" fmla="*/ 9147175 w 9147175"/>
                <a:gd name="connsiteY6" fmla="*/ 0 h 1828800"/>
                <a:gd name="connsiteX7" fmla="*/ 9147175 w 9147175"/>
                <a:gd name="connsiteY7" fmla="*/ 1828800 h 1828800"/>
                <a:gd name="connsiteX8" fmla="*/ 0 w 9147175"/>
                <a:gd name="connsiteY8" fmla="*/ 1285150 h 1828800"/>
                <a:gd name="connsiteX9" fmla="*/ 3175 w 9147175"/>
                <a:gd name="connsiteY9" fmla="*/ 0 h 1828800"/>
                <a:gd name="connsiteX0" fmla="*/ 3175 w 9147175"/>
                <a:gd name="connsiteY0" fmla="*/ 0 h 1354063"/>
                <a:gd name="connsiteX1" fmla="*/ 3485989 w 9147175"/>
                <a:gd name="connsiteY1" fmla="*/ 0 h 1354063"/>
                <a:gd name="connsiteX2" fmla="*/ 3518655 w 9147175"/>
                <a:gd name="connsiteY2" fmla="*/ 105234 h 1354063"/>
                <a:gd name="connsiteX3" fmla="*/ 4575175 w 9147175"/>
                <a:gd name="connsiteY3" fmla="*/ 805542 h 1354063"/>
                <a:gd name="connsiteX4" fmla="*/ 5631695 w 9147175"/>
                <a:gd name="connsiteY4" fmla="*/ 105234 h 1354063"/>
                <a:gd name="connsiteX5" fmla="*/ 5664362 w 9147175"/>
                <a:gd name="connsiteY5" fmla="*/ 0 h 1354063"/>
                <a:gd name="connsiteX6" fmla="*/ 9147175 w 9147175"/>
                <a:gd name="connsiteY6" fmla="*/ 0 h 1354063"/>
                <a:gd name="connsiteX7" fmla="*/ 9121775 w 9147175"/>
                <a:gd name="connsiteY7" fmla="*/ 1354063 h 1354063"/>
                <a:gd name="connsiteX8" fmla="*/ 0 w 9147175"/>
                <a:gd name="connsiteY8" fmla="*/ 1285150 h 1354063"/>
                <a:gd name="connsiteX9" fmla="*/ 3175 w 9147175"/>
                <a:gd name="connsiteY9" fmla="*/ 0 h 1354063"/>
                <a:gd name="connsiteX0" fmla="*/ 3175 w 9147175"/>
                <a:gd name="connsiteY0" fmla="*/ 0 h 1285150"/>
                <a:gd name="connsiteX1" fmla="*/ 3485989 w 9147175"/>
                <a:gd name="connsiteY1" fmla="*/ 0 h 1285150"/>
                <a:gd name="connsiteX2" fmla="*/ 3518655 w 9147175"/>
                <a:gd name="connsiteY2" fmla="*/ 105234 h 1285150"/>
                <a:gd name="connsiteX3" fmla="*/ 4575175 w 9147175"/>
                <a:gd name="connsiteY3" fmla="*/ 805542 h 1285150"/>
                <a:gd name="connsiteX4" fmla="*/ 5631695 w 9147175"/>
                <a:gd name="connsiteY4" fmla="*/ 105234 h 1285150"/>
                <a:gd name="connsiteX5" fmla="*/ 5664362 w 9147175"/>
                <a:gd name="connsiteY5" fmla="*/ 0 h 1285150"/>
                <a:gd name="connsiteX6" fmla="*/ 9147175 w 9147175"/>
                <a:gd name="connsiteY6" fmla="*/ 0 h 1285150"/>
                <a:gd name="connsiteX7" fmla="*/ 9141439 w 9147175"/>
                <a:gd name="connsiteY7" fmla="*/ 1276687 h 1285150"/>
                <a:gd name="connsiteX8" fmla="*/ 0 w 9147175"/>
                <a:gd name="connsiteY8" fmla="*/ 1285150 h 1285150"/>
                <a:gd name="connsiteX9" fmla="*/ 3175 w 9147175"/>
                <a:gd name="connsiteY9" fmla="*/ 0 h 1285150"/>
                <a:gd name="connsiteX0" fmla="*/ 3175 w 9151272"/>
                <a:gd name="connsiteY0" fmla="*/ 0 h 1285150"/>
                <a:gd name="connsiteX1" fmla="*/ 3485989 w 9151272"/>
                <a:gd name="connsiteY1" fmla="*/ 0 h 1285150"/>
                <a:gd name="connsiteX2" fmla="*/ 3518655 w 9151272"/>
                <a:gd name="connsiteY2" fmla="*/ 105234 h 1285150"/>
                <a:gd name="connsiteX3" fmla="*/ 4575175 w 9151272"/>
                <a:gd name="connsiteY3" fmla="*/ 805542 h 1285150"/>
                <a:gd name="connsiteX4" fmla="*/ 5631695 w 9151272"/>
                <a:gd name="connsiteY4" fmla="*/ 105234 h 1285150"/>
                <a:gd name="connsiteX5" fmla="*/ 5664362 w 9151272"/>
                <a:gd name="connsiteY5" fmla="*/ 0 h 1285150"/>
                <a:gd name="connsiteX6" fmla="*/ 9147175 w 9151272"/>
                <a:gd name="connsiteY6" fmla="*/ 0 h 1285150"/>
                <a:gd name="connsiteX7" fmla="*/ 9151272 w 9151272"/>
                <a:gd name="connsiteY7" fmla="*/ 1267014 h 1285150"/>
                <a:gd name="connsiteX8" fmla="*/ 0 w 9151272"/>
                <a:gd name="connsiteY8" fmla="*/ 1285150 h 1285150"/>
                <a:gd name="connsiteX9" fmla="*/ 3175 w 9151272"/>
                <a:gd name="connsiteY9" fmla="*/ 0 h 1285150"/>
                <a:gd name="connsiteX0" fmla="*/ 3175 w 9161105"/>
                <a:gd name="connsiteY0" fmla="*/ 0 h 1285150"/>
                <a:gd name="connsiteX1" fmla="*/ 3485989 w 9161105"/>
                <a:gd name="connsiteY1" fmla="*/ 0 h 1285150"/>
                <a:gd name="connsiteX2" fmla="*/ 3518655 w 9161105"/>
                <a:gd name="connsiteY2" fmla="*/ 105234 h 1285150"/>
                <a:gd name="connsiteX3" fmla="*/ 4575175 w 9161105"/>
                <a:gd name="connsiteY3" fmla="*/ 805542 h 1285150"/>
                <a:gd name="connsiteX4" fmla="*/ 5631695 w 9161105"/>
                <a:gd name="connsiteY4" fmla="*/ 105234 h 1285150"/>
                <a:gd name="connsiteX5" fmla="*/ 5664362 w 9161105"/>
                <a:gd name="connsiteY5" fmla="*/ 0 h 1285150"/>
                <a:gd name="connsiteX6" fmla="*/ 9147175 w 9161105"/>
                <a:gd name="connsiteY6" fmla="*/ 0 h 1285150"/>
                <a:gd name="connsiteX7" fmla="*/ 9161105 w 9161105"/>
                <a:gd name="connsiteY7" fmla="*/ 1276687 h 1285150"/>
                <a:gd name="connsiteX8" fmla="*/ 0 w 9161105"/>
                <a:gd name="connsiteY8" fmla="*/ 1285150 h 1285150"/>
                <a:gd name="connsiteX9" fmla="*/ 3175 w 9161105"/>
                <a:gd name="connsiteY9" fmla="*/ 0 h 128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161105" h="1285150">
                  <a:moveTo>
                    <a:pt x="3175" y="0"/>
                  </a:moveTo>
                  <a:lnTo>
                    <a:pt x="3485989" y="0"/>
                  </a:lnTo>
                  <a:lnTo>
                    <a:pt x="3518655" y="105234"/>
                  </a:lnTo>
                  <a:cubicBezTo>
                    <a:pt x="3692723" y="516776"/>
                    <a:pt x="4100227" y="805542"/>
                    <a:pt x="4575175" y="805542"/>
                  </a:cubicBezTo>
                  <a:cubicBezTo>
                    <a:pt x="5050124" y="805542"/>
                    <a:pt x="5457628" y="516776"/>
                    <a:pt x="5631695" y="105234"/>
                  </a:cubicBezTo>
                  <a:lnTo>
                    <a:pt x="5664362" y="0"/>
                  </a:lnTo>
                  <a:lnTo>
                    <a:pt x="9147175" y="0"/>
                  </a:lnTo>
                  <a:cubicBezTo>
                    <a:pt x="9148541" y="422338"/>
                    <a:pt x="9159739" y="854349"/>
                    <a:pt x="9161105" y="1276687"/>
                  </a:cubicBezTo>
                  <a:lnTo>
                    <a:pt x="0" y="1285150"/>
                  </a:lnTo>
                  <a:cubicBezTo>
                    <a:pt x="0" y="675550"/>
                    <a:pt x="3175" y="609600"/>
                    <a:pt x="317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159500" y="3849102"/>
              <a:ext cx="2987824" cy="129439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2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283965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574751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858714" y="5004618"/>
            <a:ext cx="2285286" cy="138881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67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6" grpId="0"/>
      <p:bldP spid="40" grpId="0"/>
      <p:bldP spid="44" grpId="0"/>
      <p:bldP spid="4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71751"/>
            <a:ext cx="9144000" cy="2571749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pic>
        <p:nvPicPr>
          <p:cNvPr id="10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52977" y="146779"/>
            <a:ext cx="2685646" cy="2685646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015413" y="5314104"/>
            <a:ext cx="1128587" cy="38088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zh-CN" altLang="en-US" dirty="0" smtClean="0"/>
              <a:t>延时文字</a:t>
            </a:r>
            <a:endParaRPr lang="zh-CN" altLang="en-US" dirty="0"/>
          </a:p>
        </p:txBody>
      </p:sp>
      <p:sp>
        <p:nvSpPr>
          <p:cNvPr id="23" name="圆角矩形 22"/>
          <p:cNvSpPr/>
          <p:nvPr/>
        </p:nvSpPr>
        <p:spPr>
          <a:xfrm>
            <a:off x="2349113" y="3309841"/>
            <a:ext cx="4391725" cy="431915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innerShdw>
              <a:prstClr val="black">
                <a:alpha val="84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2485963" y="3289685"/>
            <a:ext cx="3877930" cy="461637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请在这里输入您的求职宣言</a:t>
            </a:r>
            <a:endParaRPr lang="zh-CN" altLang="en-US" sz="2400" b="1" dirty="0"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Group 91"/>
          <p:cNvGrpSpPr>
            <a:grpSpLocks/>
          </p:cNvGrpSpPr>
          <p:nvPr/>
        </p:nvGrpSpPr>
        <p:grpSpPr bwMode="auto">
          <a:xfrm>
            <a:off x="2359829" y="3325361"/>
            <a:ext cx="390552" cy="616758"/>
            <a:chOff x="936" y="1480"/>
            <a:chExt cx="1589" cy="2510"/>
          </a:xfrm>
        </p:grpSpPr>
        <p:grpSp>
          <p:nvGrpSpPr>
            <p:cNvPr id="26" name="组合 33"/>
            <p:cNvGrpSpPr>
              <a:grpSpLocks/>
            </p:cNvGrpSpPr>
            <p:nvPr/>
          </p:nvGrpSpPr>
          <p:grpSpPr bwMode="auto">
            <a:xfrm>
              <a:off x="985" y="1583"/>
              <a:ext cx="1441" cy="2407"/>
              <a:chOff x="1754168" y="3653262"/>
              <a:chExt cx="1857599" cy="3107815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196990" y="4093185"/>
                <a:ext cx="968886" cy="2667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algn="ctr"/>
                <a:endParaRPr lang="zh-CN" altLang="zh-CN" sz="2700" b="1">
                  <a:solidFill>
                    <a:srgbClr val="CA0098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7" name="组合 4"/>
            <p:cNvGrpSpPr>
              <a:grpSpLocks/>
            </p:cNvGrpSpPr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3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3386" y="3454207"/>
            <a:ext cx="1475294" cy="353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66162" y="2611207"/>
            <a:ext cx="6201036" cy="6461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感谢各位领导的观看！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67289" y="615319"/>
            <a:ext cx="1437582" cy="143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3995" y="3821379"/>
            <a:ext cx="3467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求职者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导师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315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5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17284E-7 L 0.42031 0.0009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7" y="3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23457E-6 L 0.41459 -0.0021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9" y="-12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/>
      <p:bldP spid="23" grpId="0" animBg="1"/>
      <p:bldP spid="24" grpId="0"/>
      <p:bldP spid="2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020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过 渡 页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318677" y="1500868"/>
            <a:ext cx="1858881" cy="1862362"/>
            <a:chOff x="3318677" y="1551668"/>
            <a:chExt cx="1858881" cy="1862362"/>
          </a:xfrm>
        </p:grpSpPr>
        <p:sp>
          <p:nvSpPr>
            <p:cNvPr id="15" name="Oval 160"/>
            <p:cNvSpPr>
              <a:spLocks noChangeArrowheads="1"/>
            </p:cNvSpPr>
            <p:nvPr/>
          </p:nvSpPr>
          <p:spPr bwMode="auto">
            <a:xfrm>
              <a:off x="3318677" y="1551668"/>
              <a:ext cx="1858881" cy="1862362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" name="Oval 161"/>
            <p:cNvSpPr>
              <a:spLocks noChangeArrowheads="1"/>
            </p:cNvSpPr>
            <p:nvPr/>
          </p:nvSpPr>
          <p:spPr bwMode="auto">
            <a:xfrm>
              <a:off x="3482286" y="1704834"/>
              <a:ext cx="1549067" cy="15490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chemeClr val="bg1"/>
                  </a:solidFill>
                  <a:latin typeface="Arial" charset="0"/>
                  <a:ea typeface="黑体" pitchFamily="49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" name="Rectangle 47"/>
            <p:cNvSpPr>
              <a:spLocks noChangeArrowheads="1"/>
            </p:cNvSpPr>
            <p:nvPr/>
          </p:nvSpPr>
          <p:spPr bwMode="auto">
            <a:xfrm>
              <a:off x="3815384" y="1998478"/>
              <a:ext cx="840615" cy="900246"/>
            </a:xfrm>
            <a:prstGeom prst="rect">
              <a:avLst/>
            </a:prstGeom>
            <a:noFill/>
            <a:extLst/>
          </p:spPr>
          <p:txBody>
            <a:bodyPr wrap="none" lIns="68580" tIns="34290" rIns="68580" bIns="34290" rtlCol="0">
              <a:spAutoFit/>
            </a:bodyPr>
            <a:lstStyle/>
            <a:p>
              <a:pPr algn="ctr"/>
              <a:r>
                <a:rPr lang="en-US" altLang="zh-CN" sz="5400" dirty="0">
                  <a:cs typeface="Aharoni" panose="02010803020104030203" pitchFamily="2" charset="-79"/>
                </a:rPr>
                <a:t>01</a:t>
              </a:r>
            </a:p>
          </p:txBody>
        </p:sp>
      </p:grp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5647321" y="1356659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08FCA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51377" y="130519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个人简介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5647321" y="1997327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5DBAFF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51377" y="1945865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教育经历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5647321" y="2637995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66CEF6"/>
          </a:solidFill>
          <a:ln>
            <a:noFill/>
          </a:ln>
          <a:ex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endParaRPr lang="zh-CN" altLang="en-US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51377" y="258653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个人能力</a:t>
            </a:r>
          </a:p>
        </p:txBody>
      </p:sp>
      <p:sp>
        <p:nvSpPr>
          <p:cNvPr id="24" name="Freeform 5"/>
          <p:cNvSpPr>
            <a:spLocks noEditPoints="1"/>
          </p:cNvSpPr>
          <p:nvPr/>
        </p:nvSpPr>
        <p:spPr bwMode="auto">
          <a:xfrm>
            <a:off x="5647321" y="3278663"/>
            <a:ext cx="366713" cy="368300"/>
          </a:xfrm>
          <a:custGeom>
            <a:avLst/>
            <a:gdLst>
              <a:gd name="T0" fmla="*/ 721 w 1441"/>
              <a:gd name="T1" fmla="*/ 0 h 1441"/>
              <a:gd name="T2" fmla="*/ 1441 w 1441"/>
              <a:gd name="T3" fmla="*/ 721 h 1441"/>
              <a:gd name="T4" fmla="*/ 721 w 1441"/>
              <a:gd name="T5" fmla="*/ 1441 h 1441"/>
              <a:gd name="T6" fmla="*/ 0 w 1441"/>
              <a:gd name="T7" fmla="*/ 721 h 1441"/>
              <a:gd name="T8" fmla="*/ 721 w 1441"/>
              <a:gd name="T9" fmla="*/ 0 h 1441"/>
              <a:gd name="T10" fmla="*/ 721 w 1441"/>
              <a:gd name="T11" fmla="*/ 186 h 1441"/>
              <a:gd name="T12" fmla="*/ 1255 w 1441"/>
              <a:gd name="T13" fmla="*/ 721 h 1441"/>
              <a:gd name="T14" fmla="*/ 721 w 1441"/>
              <a:gd name="T15" fmla="*/ 1255 h 1441"/>
              <a:gd name="T16" fmla="*/ 186 w 1441"/>
              <a:gd name="T17" fmla="*/ 721 h 1441"/>
              <a:gd name="T18" fmla="*/ 721 w 1441"/>
              <a:gd name="T19" fmla="*/ 186 h 1441"/>
              <a:gd name="T20" fmla="*/ 305 w 1441"/>
              <a:gd name="T21" fmla="*/ 928 h 1441"/>
              <a:gd name="T22" fmla="*/ 751 w 1441"/>
              <a:gd name="T23" fmla="*/ 928 h 1441"/>
              <a:gd name="T24" fmla="*/ 751 w 1441"/>
              <a:gd name="T25" fmla="*/ 1135 h 1441"/>
              <a:gd name="T26" fmla="*/ 1197 w 1441"/>
              <a:gd name="T27" fmla="*/ 721 h 1441"/>
              <a:gd name="T28" fmla="*/ 751 w 1441"/>
              <a:gd name="T29" fmla="*/ 306 h 1441"/>
              <a:gd name="T30" fmla="*/ 751 w 1441"/>
              <a:gd name="T31" fmla="*/ 513 h 1441"/>
              <a:gd name="T32" fmla="*/ 305 w 1441"/>
              <a:gd name="T33" fmla="*/ 513 h 1441"/>
              <a:gd name="T34" fmla="*/ 305 w 1441"/>
              <a:gd name="T35" fmla="*/ 928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41" h="1441">
                <a:moveTo>
                  <a:pt x="721" y="0"/>
                </a:moveTo>
                <a:cubicBezTo>
                  <a:pt x="1119" y="0"/>
                  <a:pt x="1441" y="323"/>
                  <a:pt x="1441" y="721"/>
                </a:cubicBezTo>
                <a:cubicBezTo>
                  <a:pt x="1441" y="1119"/>
                  <a:pt x="1119" y="1441"/>
                  <a:pt x="721" y="1441"/>
                </a:cubicBezTo>
                <a:cubicBezTo>
                  <a:pt x="323" y="1441"/>
                  <a:pt x="0" y="1119"/>
                  <a:pt x="0" y="721"/>
                </a:cubicBezTo>
                <a:cubicBezTo>
                  <a:pt x="0" y="323"/>
                  <a:pt x="323" y="0"/>
                  <a:pt x="721" y="0"/>
                </a:cubicBezTo>
                <a:close/>
                <a:moveTo>
                  <a:pt x="721" y="186"/>
                </a:moveTo>
                <a:cubicBezTo>
                  <a:pt x="1016" y="186"/>
                  <a:pt x="1255" y="426"/>
                  <a:pt x="1255" y="721"/>
                </a:cubicBezTo>
                <a:cubicBezTo>
                  <a:pt x="1255" y="1016"/>
                  <a:pt x="1016" y="1255"/>
                  <a:pt x="721" y="1255"/>
                </a:cubicBezTo>
                <a:cubicBezTo>
                  <a:pt x="426" y="1255"/>
                  <a:pt x="186" y="1016"/>
                  <a:pt x="186" y="721"/>
                </a:cubicBezTo>
                <a:cubicBezTo>
                  <a:pt x="186" y="426"/>
                  <a:pt x="426" y="186"/>
                  <a:pt x="721" y="186"/>
                </a:cubicBezTo>
                <a:close/>
                <a:moveTo>
                  <a:pt x="305" y="928"/>
                </a:moveTo>
                <a:lnTo>
                  <a:pt x="751" y="928"/>
                </a:lnTo>
                <a:lnTo>
                  <a:pt x="751" y="1135"/>
                </a:lnTo>
                <a:lnTo>
                  <a:pt x="1197" y="721"/>
                </a:lnTo>
                <a:lnTo>
                  <a:pt x="751" y="306"/>
                </a:lnTo>
                <a:lnTo>
                  <a:pt x="751" y="513"/>
                </a:lnTo>
                <a:lnTo>
                  <a:pt x="305" y="513"/>
                </a:lnTo>
                <a:lnTo>
                  <a:pt x="305" y="928"/>
                </a:lnTo>
                <a:close/>
              </a:path>
            </a:pathLst>
          </a:custGeom>
          <a:solidFill>
            <a:srgbClr val="03689A"/>
          </a:solidFill>
          <a:ln>
            <a:noFill/>
          </a:ln>
          <a:extLst/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151377" y="322720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奖项荣誉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-42867" y="1817960"/>
            <a:ext cx="3168351" cy="1323439"/>
            <a:chOff x="958535" y="1213238"/>
            <a:chExt cx="3738738" cy="1561369"/>
          </a:xfrm>
        </p:grpSpPr>
        <p:grpSp>
          <p:nvGrpSpPr>
            <p:cNvPr id="27" name="组合 39"/>
            <p:cNvGrpSpPr>
              <a:grpSpLocks/>
            </p:cNvGrpSpPr>
            <p:nvPr/>
          </p:nvGrpSpPr>
          <p:grpSpPr bwMode="auto">
            <a:xfrm>
              <a:off x="1010872" y="1410663"/>
              <a:ext cx="3686401" cy="1179745"/>
              <a:chOff x="1068022" y="1410663"/>
              <a:chExt cx="3686401" cy="1179745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068022" y="1493517"/>
                <a:ext cx="1022315" cy="1006086"/>
              </a:xfrm>
              <a:prstGeom prst="rect">
                <a:avLst/>
              </a:prstGeom>
              <a:solidFill>
                <a:srgbClr val="008F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028427" y="1410663"/>
                <a:ext cx="2725996" cy="762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36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基本情况</a:t>
                </a:r>
              </a:p>
            </p:txBody>
          </p:sp>
          <p:sp>
            <p:nvSpPr>
              <p:cNvPr id="31" name="TextBox 5"/>
              <p:cNvSpPr txBox="1">
                <a:spLocks noChangeArrowheads="1"/>
              </p:cNvSpPr>
              <p:nvPr/>
            </p:nvSpPr>
            <p:spPr bwMode="auto">
              <a:xfrm>
                <a:off x="2044907" y="2027588"/>
                <a:ext cx="2408366" cy="562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2500" b="1" dirty="0" err="1" smtClean="0">
                    <a:solidFill>
                      <a:srgbClr val="008FCA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asic</a:t>
                </a:r>
                <a:r>
                  <a:rPr lang="en-US" altLang="zh-CN" sz="2500" b="1" dirty="0" smtClean="0">
                    <a:solidFill>
                      <a:srgbClr val="008FCA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 </a:t>
                </a:r>
                <a:r>
                  <a:rPr lang="en-US" altLang="zh-CN" sz="2500" b="1" dirty="0">
                    <a:solidFill>
                      <a:srgbClr val="008FCA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situation</a:t>
                </a:r>
                <a:endParaRPr lang="zh-CN" altLang="en-US" sz="2500" b="1" dirty="0">
                  <a:solidFill>
                    <a:srgbClr val="008FCA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958535" y="1213238"/>
              <a:ext cx="1025619" cy="1561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B</a:t>
              </a:r>
              <a:endParaRPr lang="zh-CN" altLang="en-US" sz="80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06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6" presetClass="emph" presetSubtype="0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椭圆 35"/>
          <p:cNvSpPr/>
          <p:nvPr/>
        </p:nvSpPr>
        <p:spPr>
          <a:xfrm>
            <a:off x="5076056" y="1491630"/>
            <a:ext cx="2475124" cy="2475124"/>
          </a:xfrm>
          <a:prstGeom prst="ellipse">
            <a:avLst/>
          </a:prstGeom>
          <a:solidFill>
            <a:srgbClr val="03689A"/>
          </a:solidFill>
          <a:ln>
            <a:solidFill>
              <a:srgbClr val="03689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个人简介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椭圆 33"/>
          <p:cNvSpPr/>
          <p:nvPr/>
        </p:nvSpPr>
        <p:spPr>
          <a:xfrm>
            <a:off x="5234331" y="1654482"/>
            <a:ext cx="2158574" cy="2158572"/>
          </a:xfrm>
          <a:prstGeom prst="ellipse">
            <a:avLst/>
          </a:prstGeom>
          <a:solidFill>
            <a:srgbClr val="008FC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827584" y="699542"/>
            <a:ext cx="52840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姓      名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      别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：女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出生年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1990.05.20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毕业院校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清华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大学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      业：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设计部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电     话：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15000000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      Q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10000000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现居住地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市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意向：平面设计师</a:t>
            </a:r>
            <a:endParaRPr lang="zh-CN" altLang="en-US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665981" y="12202"/>
            <a:ext cx="1268422" cy="1479428"/>
            <a:chOff x="5665981" y="12202"/>
            <a:chExt cx="1268422" cy="1479428"/>
          </a:xfrm>
        </p:grpSpPr>
        <p:cxnSp>
          <p:nvCxnSpPr>
            <p:cNvPr id="38" name="直接连接符 37"/>
            <p:cNvCxnSpPr/>
            <p:nvPr/>
          </p:nvCxnSpPr>
          <p:spPr>
            <a:xfrm flipV="1">
              <a:off x="6516216" y="12202"/>
              <a:ext cx="418187" cy="1479428"/>
            </a:xfrm>
            <a:prstGeom prst="line">
              <a:avLst/>
            </a:prstGeom>
            <a:noFill/>
            <a:ln w="38100">
              <a:solidFill>
                <a:srgbClr val="03689A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5665981" y="12202"/>
              <a:ext cx="418187" cy="1479428"/>
            </a:xfrm>
            <a:prstGeom prst="line">
              <a:avLst/>
            </a:prstGeom>
            <a:noFill/>
            <a:ln w="38100">
              <a:solidFill>
                <a:srgbClr val="03689A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38066" y="1709149"/>
            <a:ext cx="1951104" cy="195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86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教育经历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284196" y="3587898"/>
            <a:ext cx="921544" cy="922735"/>
            <a:chOff x="2468117" y="3579134"/>
            <a:chExt cx="921544" cy="922735"/>
          </a:xfrm>
        </p:grpSpPr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2468117" y="3579134"/>
              <a:ext cx="921544" cy="92273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auto">
            <a:xfrm>
              <a:off x="2526457" y="3637474"/>
              <a:ext cx="804863" cy="806054"/>
            </a:xfrm>
            <a:prstGeom prst="ellipse">
              <a:avLst/>
            </a:prstGeom>
            <a:solidFill>
              <a:srgbClr val="E5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2581226" y="3693434"/>
              <a:ext cx="695325" cy="691754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 noEditPoints="1"/>
            </p:cNvSpPr>
            <p:nvPr/>
          </p:nvSpPr>
          <p:spPr bwMode="auto">
            <a:xfrm>
              <a:off x="2581226" y="3693434"/>
              <a:ext cx="361950" cy="361950"/>
            </a:xfrm>
            <a:custGeom>
              <a:avLst/>
              <a:gdLst>
                <a:gd name="T0" fmla="*/ 1 w 99"/>
                <a:gd name="T1" fmla="*/ 99 h 99"/>
                <a:gd name="T2" fmla="*/ 0 w 99"/>
                <a:gd name="T3" fmla="*/ 98 h 99"/>
                <a:gd name="T4" fmla="*/ 0 w 99"/>
                <a:gd name="T5" fmla="*/ 98 h 99"/>
                <a:gd name="T6" fmla="*/ 0 w 99"/>
                <a:gd name="T7" fmla="*/ 97 h 99"/>
                <a:gd name="T8" fmla="*/ 0 w 99"/>
                <a:gd name="T9" fmla="*/ 97 h 99"/>
                <a:gd name="T10" fmla="*/ 0 w 99"/>
                <a:gd name="T11" fmla="*/ 97 h 99"/>
                <a:gd name="T12" fmla="*/ 0 w 99"/>
                <a:gd name="T13" fmla="*/ 97 h 99"/>
                <a:gd name="T14" fmla="*/ 0 w 99"/>
                <a:gd name="T15" fmla="*/ 97 h 99"/>
                <a:gd name="T16" fmla="*/ 0 w 99"/>
                <a:gd name="T17" fmla="*/ 96 h 99"/>
                <a:gd name="T18" fmla="*/ 0 w 99"/>
                <a:gd name="T19" fmla="*/ 96 h 99"/>
                <a:gd name="T20" fmla="*/ 0 w 99"/>
                <a:gd name="T21" fmla="*/ 96 h 99"/>
                <a:gd name="T22" fmla="*/ 0 w 99"/>
                <a:gd name="T23" fmla="*/ 96 h 99"/>
                <a:gd name="T24" fmla="*/ 0 w 99"/>
                <a:gd name="T25" fmla="*/ 96 h 99"/>
                <a:gd name="T26" fmla="*/ 0 w 99"/>
                <a:gd name="T27" fmla="*/ 95 h 99"/>
                <a:gd name="T28" fmla="*/ 0 w 99"/>
                <a:gd name="T29" fmla="*/ 95 h 99"/>
                <a:gd name="T30" fmla="*/ 0 w 99"/>
                <a:gd name="T31" fmla="*/ 95 h 99"/>
                <a:gd name="T32" fmla="*/ 0 w 99"/>
                <a:gd name="T33" fmla="*/ 95 h 99"/>
                <a:gd name="T34" fmla="*/ 0 w 99"/>
                <a:gd name="T35" fmla="*/ 95 h 99"/>
                <a:gd name="T36" fmla="*/ 0 w 99"/>
                <a:gd name="T37" fmla="*/ 94 h 99"/>
                <a:gd name="T38" fmla="*/ 0 w 99"/>
                <a:gd name="T39" fmla="*/ 94 h 99"/>
                <a:gd name="T40" fmla="*/ 0 w 99"/>
                <a:gd name="T41" fmla="*/ 94 h 99"/>
                <a:gd name="T42" fmla="*/ 0 w 99"/>
                <a:gd name="T43" fmla="*/ 94 h 99"/>
                <a:gd name="T44" fmla="*/ 0 w 99"/>
                <a:gd name="T45" fmla="*/ 94 h 99"/>
                <a:gd name="T46" fmla="*/ 0 w 99"/>
                <a:gd name="T47" fmla="*/ 94 h 99"/>
                <a:gd name="T48" fmla="*/ 0 w 99"/>
                <a:gd name="T49" fmla="*/ 94 h 99"/>
                <a:gd name="T50" fmla="*/ 0 w 99"/>
                <a:gd name="T51" fmla="*/ 93 h 99"/>
                <a:gd name="T52" fmla="*/ 99 w 99"/>
                <a:gd name="T53" fmla="*/ 0 h 99"/>
                <a:gd name="T54" fmla="*/ 98 w 99"/>
                <a:gd name="T55" fmla="*/ 0 h 99"/>
                <a:gd name="T56" fmla="*/ 98 w 99"/>
                <a:gd name="T57" fmla="*/ 0 h 99"/>
                <a:gd name="T58" fmla="*/ 98 w 99"/>
                <a:gd name="T59" fmla="*/ 0 h 99"/>
                <a:gd name="T60" fmla="*/ 98 w 99"/>
                <a:gd name="T61" fmla="*/ 0 h 99"/>
                <a:gd name="T62" fmla="*/ 97 w 99"/>
                <a:gd name="T63" fmla="*/ 0 h 99"/>
                <a:gd name="T64" fmla="*/ 97 w 99"/>
                <a:gd name="T65" fmla="*/ 0 h 99"/>
                <a:gd name="T66" fmla="*/ 97 w 99"/>
                <a:gd name="T67" fmla="*/ 0 h 99"/>
                <a:gd name="T68" fmla="*/ 97 w 99"/>
                <a:gd name="T69" fmla="*/ 0 h 99"/>
                <a:gd name="T70" fmla="*/ 97 w 99"/>
                <a:gd name="T71" fmla="*/ 0 h 99"/>
                <a:gd name="T72" fmla="*/ 96 w 99"/>
                <a:gd name="T73" fmla="*/ 0 h 99"/>
                <a:gd name="T74" fmla="*/ 94 w 99"/>
                <a:gd name="T75" fmla="*/ 0 h 99"/>
                <a:gd name="T76" fmla="*/ 96 w 99"/>
                <a:gd name="T77" fmla="*/ 0 h 99"/>
                <a:gd name="T78" fmla="*/ 94 w 99"/>
                <a:gd name="T79" fmla="*/ 0 h 99"/>
                <a:gd name="T80" fmla="*/ 94 w 99"/>
                <a:gd name="T81" fmla="*/ 0 h 99"/>
                <a:gd name="T82" fmla="*/ 96 w 99"/>
                <a:gd name="T83" fmla="*/ 0 h 99"/>
                <a:gd name="T84" fmla="*/ 94 w 99"/>
                <a:gd name="T85" fmla="*/ 0 h 99"/>
                <a:gd name="T86" fmla="*/ 96 w 99"/>
                <a:gd name="T87" fmla="*/ 0 h 99"/>
                <a:gd name="T88" fmla="*/ 94 w 99"/>
                <a:gd name="T89" fmla="*/ 0 h 99"/>
                <a:gd name="T90" fmla="*/ 96 w 99"/>
                <a:gd name="T91" fmla="*/ 0 h 99"/>
                <a:gd name="T92" fmla="*/ 94 w 99"/>
                <a:gd name="T93" fmla="*/ 0 h 99"/>
                <a:gd name="T94" fmla="*/ 95 w 99"/>
                <a:gd name="T95" fmla="*/ 0 h 99"/>
                <a:gd name="T96" fmla="*/ 95 w 99"/>
                <a:gd name="T97" fmla="*/ 0 h 99"/>
                <a:gd name="T98" fmla="*/ 95 w 99"/>
                <a:gd name="T99" fmla="*/ 0 h 99"/>
                <a:gd name="T100" fmla="*/ 95 w 99"/>
                <a:gd name="T101" fmla="*/ 0 h 99"/>
                <a:gd name="T102" fmla="*/ 95 w 99"/>
                <a:gd name="T103" fmla="*/ 0 h 99"/>
                <a:gd name="T104" fmla="*/ 95 w 99"/>
                <a:gd name="T10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99">
                  <a:moveTo>
                    <a:pt x="1" y="99"/>
                  </a:moveTo>
                  <a:cubicBezTo>
                    <a:pt x="1" y="99"/>
                    <a:pt x="1" y="99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moveTo>
                    <a:pt x="0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moveTo>
                    <a:pt x="0" y="98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7"/>
                  </a:move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6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moveTo>
                    <a:pt x="0" y="93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moveTo>
                    <a:pt x="99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98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moveTo>
                    <a:pt x="97" y="0"/>
                  </a:moveTo>
                  <a:cubicBezTo>
                    <a:pt x="97" y="0"/>
                    <a:pt x="98" y="0"/>
                    <a:pt x="98" y="0"/>
                  </a:cubicBezTo>
                  <a:cubicBezTo>
                    <a:pt x="98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5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2581227" y="3693434"/>
              <a:ext cx="636985" cy="635794"/>
            </a:xfrm>
            <a:custGeom>
              <a:avLst/>
              <a:gdLst>
                <a:gd name="T0" fmla="*/ 95 w 174"/>
                <a:gd name="T1" fmla="*/ 0 h 174"/>
                <a:gd name="T2" fmla="*/ 95 w 174"/>
                <a:gd name="T3" fmla="*/ 0 h 174"/>
                <a:gd name="T4" fmla="*/ 95 w 174"/>
                <a:gd name="T5" fmla="*/ 0 h 174"/>
                <a:gd name="T6" fmla="*/ 94 w 174"/>
                <a:gd name="T7" fmla="*/ 0 h 174"/>
                <a:gd name="T8" fmla="*/ 94 w 174"/>
                <a:gd name="T9" fmla="*/ 0 h 174"/>
                <a:gd name="T10" fmla="*/ 94 w 174"/>
                <a:gd name="T11" fmla="*/ 0 h 174"/>
                <a:gd name="T12" fmla="*/ 94 w 174"/>
                <a:gd name="T13" fmla="*/ 0 h 174"/>
                <a:gd name="T14" fmla="*/ 94 w 174"/>
                <a:gd name="T15" fmla="*/ 0 h 174"/>
                <a:gd name="T16" fmla="*/ 94 w 174"/>
                <a:gd name="T17" fmla="*/ 0 h 174"/>
                <a:gd name="T18" fmla="*/ 79 w 174"/>
                <a:gd name="T19" fmla="*/ 2 h 174"/>
                <a:gd name="T20" fmla="*/ 20 w 174"/>
                <a:gd name="T21" fmla="*/ 37 h 174"/>
                <a:gd name="T22" fmla="*/ 2 w 174"/>
                <a:gd name="T23" fmla="*/ 78 h 174"/>
                <a:gd name="T24" fmla="*/ 0 w 174"/>
                <a:gd name="T25" fmla="*/ 93 h 174"/>
                <a:gd name="T26" fmla="*/ 0 w 174"/>
                <a:gd name="T27" fmla="*/ 94 h 174"/>
                <a:gd name="T28" fmla="*/ 0 w 174"/>
                <a:gd name="T29" fmla="*/ 94 h 174"/>
                <a:gd name="T30" fmla="*/ 0 w 174"/>
                <a:gd name="T31" fmla="*/ 94 h 174"/>
                <a:gd name="T32" fmla="*/ 0 w 174"/>
                <a:gd name="T33" fmla="*/ 94 h 174"/>
                <a:gd name="T34" fmla="*/ 0 w 174"/>
                <a:gd name="T35" fmla="*/ 94 h 174"/>
                <a:gd name="T36" fmla="*/ 0 w 174"/>
                <a:gd name="T37" fmla="*/ 94 h 174"/>
                <a:gd name="T38" fmla="*/ 0 w 174"/>
                <a:gd name="T39" fmla="*/ 94 h 174"/>
                <a:gd name="T40" fmla="*/ 0 w 174"/>
                <a:gd name="T41" fmla="*/ 95 h 174"/>
                <a:gd name="T42" fmla="*/ 0 w 174"/>
                <a:gd name="T43" fmla="*/ 95 h 174"/>
                <a:gd name="T44" fmla="*/ 0 w 174"/>
                <a:gd name="T45" fmla="*/ 95 h 174"/>
                <a:gd name="T46" fmla="*/ 0 w 174"/>
                <a:gd name="T47" fmla="*/ 95 h 174"/>
                <a:gd name="T48" fmla="*/ 0 w 174"/>
                <a:gd name="T49" fmla="*/ 95 h 174"/>
                <a:gd name="T50" fmla="*/ 0 w 174"/>
                <a:gd name="T51" fmla="*/ 96 h 174"/>
                <a:gd name="T52" fmla="*/ 0 w 174"/>
                <a:gd name="T53" fmla="*/ 96 h 174"/>
                <a:gd name="T54" fmla="*/ 0 w 174"/>
                <a:gd name="T55" fmla="*/ 96 h 174"/>
                <a:gd name="T56" fmla="*/ 0 w 174"/>
                <a:gd name="T57" fmla="*/ 96 h 174"/>
                <a:gd name="T58" fmla="*/ 0 w 174"/>
                <a:gd name="T59" fmla="*/ 96 h 174"/>
                <a:gd name="T60" fmla="*/ 0 w 174"/>
                <a:gd name="T61" fmla="*/ 97 h 174"/>
                <a:gd name="T62" fmla="*/ 0 w 174"/>
                <a:gd name="T63" fmla="*/ 97 h 174"/>
                <a:gd name="T64" fmla="*/ 0 w 174"/>
                <a:gd name="T65" fmla="*/ 97 h 174"/>
                <a:gd name="T66" fmla="*/ 0 w 174"/>
                <a:gd name="T67" fmla="*/ 97 h 174"/>
                <a:gd name="T68" fmla="*/ 0 w 174"/>
                <a:gd name="T69" fmla="*/ 97 h 174"/>
                <a:gd name="T70" fmla="*/ 0 w 174"/>
                <a:gd name="T71" fmla="*/ 98 h 174"/>
                <a:gd name="T72" fmla="*/ 0 w 174"/>
                <a:gd name="T73" fmla="*/ 98 h 174"/>
                <a:gd name="T74" fmla="*/ 1 w 174"/>
                <a:gd name="T75" fmla="*/ 99 h 174"/>
                <a:gd name="T76" fmla="*/ 27 w 174"/>
                <a:gd name="T77" fmla="*/ 121 h 174"/>
                <a:gd name="T78" fmla="*/ 174 w 174"/>
                <a:gd name="T79" fmla="*/ 42 h 174"/>
                <a:gd name="T80" fmla="*/ 99 w 174"/>
                <a:gd name="T81" fmla="*/ 0 h 174"/>
                <a:gd name="T82" fmla="*/ 98 w 174"/>
                <a:gd name="T83" fmla="*/ 0 h 174"/>
                <a:gd name="T84" fmla="*/ 98 w 174"/>
                <a:gd name="T85" fmla="*/ 0 h 174"/>
                <a:gd name="T86" fmla="*/ 98 w 174"/>
                <a:gd name="T87" fmla="*/ 0 h 174"/>
                <a:gd name="T88" fmla="*/ 97 w 174"/>
                <a:gd name="T89" fmla="*/ 0 h 174"/>
                <a:gd name="T90" fmla="*/ 97 w 174"/>
                <a:gd name="T91" fmla="*/ 0 h 174"/>
                <a:gd name="T92" fmla="*/ 97 w 174"/>
                <a:gd name="T93" fmla="*/ 0 h 174"/>
                <a:gd name="T94" fmla="*/ 97 w 174"/>
                <a:gd name="T95" fmla="*/ 0 h 174"/>
                <a:gd name="T96" fmla="*/ 97 w 174"/>
                <a:gd name="T97" fmla="*/ 0 h 174"/>
                <a:gd name="T98" fmla="*/ 97 w 174"/>
                <a:gd name="T99" fmla="*/ 0 h 174"/>
                <a:gd name="T100" fmla="*/ 96 w 174"/>
                <a:gd name="T101" fmla="*/ 0 h 174"/>
                <a:gd name="T102" fmla="*/ 96 w 174"/>
                <a:gd name="T103" fmla="*/ 0 h 174"/>
                <a:gd name="T104" fmla="*/ 96 w 174"/>
                <a:gd name="T105" fmla="*/ 0 h 174"/>
                <a:gd name="T106" fmla="*/ 96 w 174"/>
                <a:gd name="T107" fmla="*/ 0 h 174"/>
                <a:gd name="T108" fmla="*/ 96 w 174"/>
                <a:gd name="T109" fmla="*/ 0 h 174"/>
                <a:gd name="T110" fmla="*/ 95 w 174"/>
                <a:gd name="T111" fmla="*/ 0 h 174"/>
                <a:gd name="T112" fmla="*/ 95 w 174"/>
                <a:gd name="T113" fmla="*/ 0 h 174"/>
                <a:gd name="T114" fmla="*/ 95 w 174"/>
                <a:gd name="T1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4" h="174"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89" y="0"/>
                    <a:pt x="84" y="1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63" y="4"/>
                    <a:pt x="49" y="11"/>
                    <a:pt x="37" y="20"/>
                  </a:cubicBezTo>
                  <a:cubicBezTo>
                    <a:pt x="32" y="26"/>
                    <a:pt x="26" y="32"/>
                    <a:pt x="20" y="37"/>
                  </a:cubicBezTo>
                  <a:cubicBezTo>
                    <a:pt x="11" y="49"/>
                    <a:pt x="5" y="63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1" y="83"/>
                    <a:pt x="0" y="88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9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2" y="130"/>
                    <a:pt x="18" y="157"/>
                    <a:pt x="43" y="174"/>
                  </a:cubicBezTo>
                  <a:cubicBezTo>
                    <a:pt x="33" y="159"/>
                    <a:pt x="27" y="141"/>
                    <a:pt x="27" y="121"/>
                  </a:cubicBezTo>
                  <a:cubicBezTo>
                    <a:pt x="27" y="69"/>
                    <a:pt x="69" y="27"/>
                    <a:pt x="122" y="27"/>
                  </a:cubicBezTo>
                  <a:cubicBezTo>
                    <a:pt x="141" y="27"/>
                    <a:pt x="159" y="33"/>
                    <a:pt x="174" y="42"/>
                  </a:cubicBezTo>
                  <a:cubicBezTo>
                    <a:pt x="158" y="18"/>
                    <a:pt x="130" y="1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99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</a:path>
              </a:pathLst>
            </a:custGeom>
            <a:solidFill>
              <a:srgbClr val="008FC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2771727" y="3868456"/>
              <a:ext cx="307181" cy="340519"/>
            </a:xfrm>
            <a:custGeom>
              <a:avLst/>
              <a:gdLst>
                <a:gd name="T0" fmla="*/ 67 w 84"/>
                <a:gd name="T1" fmla="*/ 13 h 93"/>
                <a:gd name="T2" fmla="*/ 59 w 84"/>
                <a:gd name="T3" fmla="*/ 23 h 93"/>
                <a:gd name="T4" fmla="*/ 71 w 84"/>
                <a:gd name="T5" fmla="*/ 47 h 93"/>
                <a:gd name="T6" fmla="*/ 43 w 84"/>
                <a:gd name="T7" fmla="*/ 76 h 93"/>
                <a:gd name="T8" fmla="*/ 43 w 84"/>
                <a:gd name="T9" fmla="*/ 71 h 93"/>
                <a:gd name="T10" fmla="*/ 24 w 84"/>
                <a:gd name="T11" fmla="*/ 82 h 93"/>
                <a:gd name="T12" fmla="*/ 43 w 84"/>
                <a:gd name="T13" fmla="*/ 93 h 93"/>
                <a:gd name="T14" fmla="*/ 43 w 84"/>
                <a:gd name="T15" fmla="*/ 89 h 93"/>
                <a:gd name="T16" fmla="*/ 84 w 84"/>
                <a:gd name="T17" fmla="*/ 47 h 93"/>
                <a:gd name="T18" fmla="*/ 67 w 84"/>
                <a:gd name="T19" fmla="*/ 13 h 93"/>
                <a:gd name="T20" fmla="*/ 38 w 84"/>
                <a:gd name="T21" fmla="*/ 0 h 93"/>
                <a:gd name="T22" fmla="*/ 38 w 84"/>
                <a:gd name="T23" fmla="*/ 5 h 93"/>
                <a:gd name="T24" fmla="*/ 0 w 84"/>
                <a:gd name="T25" fmla="*/ 47 h 93"/>
                <a:gd name="T26" fmla="*/ 14 w 84"/>
                <a:gd name="T27" fmla="*/ 78 h 93"/>
                <a:gd name="T28" fmla="*/ 23 w 84"/>
                <a:gd name="T29" fmla="*/ 69 h 93"/>
                <a:gd name="T30" fmla="*/ 13 w 84"/>
                <a:gd name="T31" fmla="*/ 47 h 93"/>
                <a:gd name="T32" fmla="*/ 38 w 84"/>
                <a:gd name="T33" fmla="*/ 18 h 93"/>
                <a:gd name="T34" fmla="*/ 38 w 84"/>
                <a:gd name="T35" fmla="*/ 22 h 93"/>
                <a:gd name="T36" fmla="*/ 57 w 84"/>
                <a:gd name="T37" fmla="*/ 11 h 93"/>
                <a:gd name="T38" fmla="*/ 38 w 84"/>
                <a:gd name="T3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93">
                  <a:moveTo>
                    <a:pt x="67" y="13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66" y="29"/>
                    <a:pt x="71" y="37"/>
                    <a:pt x="71" y="47"/>
                  </a:cubicBezTo>
                  <a:cubicBezTo>
                    <a:pt x="71" y="62"/>
                    <a:pt x="59" y="75"/>
                    <a:pt x="43" y="76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66" y="88"/>
                    <a:pt x="84" y="69"/>
                    <a:pt x="84" y="47"/>
                  </a:cubicBezTo>
                  <a:cubicBezTo>
                    <a:pt x="84" y="33"/>
                    <a:pt x="77" y="21"/>
                    <a:pt x="67" y="13"/>
                  </a:cubicBezTo>
                  <a:moveTo>
                    <a:pt x="38" y="0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17" y="7"/>
                    <a:pt x="0" y="25"/>
                    <a:pt x="0" y="47"/>
                  </a:cubicBezTo>
                  <a:cubicBezTo>
                    <a:pt x="0" y="59"/>
                    <a:pt x="5" y="70"/>
                    <a:pt x="14" y="7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63"/>
                    <a:pt x="13" y="55"/>
                    <a:pt x="13" y="47"/>
                  </a:cubicBezTo>
                  <a:cubicBezTo>
                    <a:pt x="13" y="32"/>
                    <a:pt x="24" y="20"/>
                    <a:pt x="38" y="18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383107" y="2134914"/>
            <a:ext cx="1803797" cy="1804988"/>
            <a:chOff x="1259632" y="684302"/>
            <a:chExt cx="1803797" cy="1804988"/>
          </a:xfrm>
        </p:grpSpPr>
        <p:sp>
          <p:nvSpPr>
            <p:cNvPr id="45" name="Oval 43"/>
            <p:cNvSpPr>
              <a:spLocks noChangeArrowheads="1"/>
            </p:cNvSpPr>
            <p:nvPr/>
          </p:nvSpPr>
          <p:spPr bwMode="auto">
            <a:xfrm>
              <a:off x="1259632" y="684302"/>
              <a:ext cx="1803797" cy="18049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auto">
            <a:xfrm>
              <a:off x="1376313" y="800983"/>
              <a:ext cx="1570435" cy="157043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auto">
            <a:xfrm>
              <a:off x="1487041" y="911711"/>
              <a:ext cx="1350169" cy="1350169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1487041" y="911711"/>
              <a:ext cx="709613" cy="706041"/>
            </a:xfrm>
            <a:custGeom>
              <a:avLst/>
              <a:gdLst>
                <a:gd name="T0" fmla="*/ 0 w 194"/>
                <a:gd name="T1" fmla="*/ 193 h 193"/>
                <a:gd name="T2" fmla="*/ 0 w 194"/>
                <a:gd name="T3" fmla="*/ 193 h 193"/>
                <a:gd name="T4" fmla="*/ 0 w 194"/>
                <a:gd name="T5" fmla="*/ 192 h 193"/>
                <a:gd name="T6" fmla="*/ 0 w 194"/>
                <a:gd name="T7" fmla="*/ 192 h 193"/>
                <a:gd name="T8" fmla="*/ 0 w 194"/>
                <a:gd name="T9" fmla="*/ 192 h 193"/>
                <a:gd name="T10" fmla="*/ 0 w 194"/>
                <a:gd name="T11" fmla="*/ 192 h 193"/>
                <a:gd name="T12" fmla="*/ 0 w 194"/>
                <a:gd name="T13" fmla="*/ 191 h 193"/>
                <a:gd name="T14" fmla="*/ 0 w 194"/>
                <a:gd name="T15" fmla="*/ 191 h 193"/>
                <a:gd name="T16" fmla="*/ 0 w 194"/>
                <a:gd name="T17" fmla="*/ 191 h 193"/>
                <a:gd name="T18" fmla="*/ 0 w 194"/>
                <a:gd name="T19" fmla="*/ 190 h 193"/>
                <a:gd name="T20" fmla="*/ 0 w 194"/>
                <a:gd name="T21" fmla="*/ 190 h 193"/>
                <a:gd name="T22" fmla="*/ 0 w 194"/>
                <a:gd name="T23" fmla="*/ 190 h 193"/>
                <a:gd name="T24" fmla="*/ 0 w 194"/>
                <a:gd name="T25" fmla="*/ 189 h 193"/>
                <a:gd name="T26" fmla="*/ 0 w 194"/>
                <a:gd name="T27" fmla="*/ 189 h 193"/>
                <a:gd name="T28" fmla="*/ 0 w 194"/>
                <a:gd name="T29" fmla="*/ 189 h 193"/>
                <a:gd name="T30" fmla="*/ 0 w 194"/>
                <a:gd name="T31" fmla="*/ 189 h 193"/>
                <a:gd name="T32" fmla="*/ 0 w 194"/>
                <a:gd name="T33" fmla="*/ 188 h 193"/>
                <a:gd name="T34" fmla="*/ 0 w 194"/>
                <a:gd name="T35" fmla="*/ 188 h 193"/>
                <a:gd name="T36" fmla="*/ 0 w 194"/>
                <a:gd name="T37" fmla="*/ 188 h 193"/>
                <a:gd name="T38" fmla="*/ 0 w 194"/>
                <a:gd name="T39" fmla="*/ 187 h 193"/>
                <a:gd name="T40" fmla="*/ 0 w 194"/>
                <a:gd name="T41" fmla="*/ 187 h 193"/>
                <a:gd name="T42" fmla="*/ 0 w 194"/>
                <a:gd name="T43" fmla="*/ 187 h 193"/>
                <a:gd name="T44" fmla="*/ 0 w 194"/>
                <a:gd name="T45" fmla="*/ 186 h 193"/>
                <a:gd name="T46" fmla="*/ 0 w 194"/>
                <a:gd name="T47" fmla="*/ 186 h 193"/>
                <a:gd name="T48" fmla="*/ 0 w 194"/>
                <a:gd name="T49" fmla="*/ 186 h 193"/>
                <a:gd name="T50" fmla="*/ 0 w 194"/>
                <a:gd name="T51" fmla="*/ 186 h 193"/>
                <a:gd name="T52" fmla="*/ 0 w 194"/>
                <a:gd name="T53" fmla="*/ 185 h 193"/>
                <a:gd name="T54" fmla="*/ 0 w 194"/>
                <a:gd name="T55" fmla="*/ 185 h 193"/>
                <a:gd name="T56" fmla="*/ 0 w 194"/>
                <a:gd name="T57" fmla="*/ 184 h 193"/>
                <a:gd name="T58" fmla="*/ 194 w 194"/>
                <a:gd name="T59" fmla="*/ 0 h 193"/>
                <a:gd name="T60" fmla="*/ 193 w 194"/>
                <a:gd name="T61" fmla="*/ 0 h 193"/>
                <a:gd name="T62" fmla="*/ 193 w 194"/>
                <a:gd name="T63" fmla="*/ 0 h 193"/>
                <a:gd name="T64" fmla="*/ 192 w 194"/>
                <a:gd name="T65" fmla="*/ 0 h 193"/>
                <a:gd name="T66" fmla="*/ 192 w 194"/>
                <a:gd name="T67" fmla="*/ 0 h 193"/>
                <a:gd name="T68" fmla="*/ 192 w 194"/>
                <a:gd name="T69" fmla="*/ 0 h 193"/>
                <a:gd name="T70" fmla="*/ 191 w 194"/>
                <a:gd name="T71" fmla="*/ 0 h 193"/>
                <a:gd name="T72" fmla="*/ 191 w 194"/>
                <a:gd name="T73" fmla="*/ 0 h 193"/>
                <a:gd name="T74" fmla="*/ 191 w 194"/>
                <a:gd name="T75" fmla="*/ 0 h 193"/>
                <a:gd name="T76" fmla="*/ 190 w 194"/>
                <a:gd name="T77" fmla="*/ 0 h 193"/>
                <a:gd name="T78" fmla="*/ 190 w 194"/>
                <a:gd name="T79" fmla="*/ 0 h 193"/>
                <a:gd name="T80" fmla="*/ 190 w 194"/>
                <a:gd name="T81" fmla="*/ 0 h 193"/>
                <a:gd name="T82" fmla="*/ 189 w 194"/>
                <a:gd name="T83" fmla="*/ 0 h 193"/>
                <a:gd name="T84" fmla="*/ 189 w 194"/>
                <a:gd name="T85" fmla="*/ 0 h 193"/>
                <a:gd name="T86" fmla="*/ 189 w 194"/>
                <a:gd name="T87" fmla="*/ 0 h 193"/>
                <a:gd name="T88" fmla="*/ 189 w 194"/>
                <a:gd name="T89" fmla="*/ 0 h 193"/>
                <a:gd name="T90" fmla="*/ 188 w 194"/>
                <a:gd name="T91" fmla="*/ 0 h 193"/>
                <a:gd name="T92" fmla="*/ 188 w 194"/>
                <a:gd name="T93" fmla="*/ 0 h 193"/>
                <a:gd name="T94" fmla="*/ 188 w 194"/>
                <a:gd name="T95" fmla="*/ 0 h 193"/>
                <a:gd name="T96" fmla="*/ 187 w 194"/>
                <a:gd name="T97" fmla="*/ 0 h 193"/>
                <a:gd name="T98" fmla="*/ 187 w 194"/>
                <a:gd name="T99" fmla="*/ 0 h 193"/>
                <a:gd name="T100" fmla="*/ 187 w 194"/>
                <a:gd name="T101" fmla="*/ 0 h 193"/>
                <a:gd name="T102" fmla="*/ 186 w 194"/>
                <a:gd name="T103" fmla="*/ 0 h 193"/>
                <a:gd name="T104" fmla="*/ 186 w 194"/>
                <a:gd name="T105" fmla="*/ 0 h 193"/>
                <a:gd name="T106" fmla="*/ 186 w 194"/>
                <a:gd name="T107" fmla="*/ 0 h 193"/>
                <a:gd name="T108" fmla="*/ 185 w 194"/>
                <a:gd name="T109" fmla="*/ 0 h 193"/>
                <a:gd name="T110" fmla="*/ 185 w 194"/>
                <a:gd name="T111" fmla="*/ 0 h 193"/>
                <a:gd name="T112" fmla="*/ 0 w 194"/>
                <a:gd name="T113" fmla="*/ 184 h 193"/>
                <a:gd name="T114" fmla="*/ 185 w 194"/>
                <a:gd name="T11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4" h="193"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2"/>
                  </a:moveTo>
                  <a:cubicBezTo>
                    <a:pt x="0" y="192"/>
                    <a:pt x="0" y="193"/>
                    <a:pt x="0" y="193"/>
                  </a:cubicBezTo>
                  <a:cubicBezTo>
                    <a:pt x="0" y="193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89"/>
                  </a:move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8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6"/>
                  </a:moveTo>
                  <a:cubicBezTo>
                    <a:pt x="0" y="186"/>
                    <a:pt x="0" y="187"/>
                    <a:pt x="0" y="187"/>
                  </a:cubicBezTo>
                  <a:cubicBezTo>
                    <a:pt x="0" y="187"/>
                    <a:pt x="0" y="187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4"/>
                  </a:moveTo>
                  <a:cubicBezTo>
                    <a:pt x="0" y="184"/>
                    <a:pt x="0" y="184"/>
                    <a:pt x="0" y="185"/>
                  </a:cubicBezTo>
                  <a:cubicBezTo>
                    <a:pt x="0" y="184"/>
                    <a:pt x="0" y="184"/>
                    <a:pt x="0" y="184"/>
                  </a:cubicBezTo>
                  <a:moveTo>
                    <a:pt x="194" y="0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194" y="0"/>
                    <a:pt x="194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3" y="0"/>
                  </a:cubicBezTo>
                  <a:cubicBezTo>
                    <a:pt x="193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1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89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8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6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5" y="0"/>
                  </a:moveTo>
                  <a:cubicBezTo>
                    <a:pt x="185" y="0"/>
                    <a:pt x="186" y="0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83" y="0"/>
                    <a:pt x="0" y="82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82"/>
                    <a:pt x="83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487042" y="911711"/>
              <a:ext cx="1221581" cy="1218010"/>
            </a:xfrm>
            <a:custGeom>
              <a:avLst/>
              <a:gdLst>
                <a:gd name="T0" fmla="*/ 0 w 334"/>
                <a:gd name="T1" fmla="*/ 184 h 333"/>
                <a:gd name="T2" fmla="*/ 0 w 334"/>
                <a:gd name="T3" fmla="*/ 185 h 333"/>
                <a:gd name="T4" fmla="*/ 0 w 334"/>
                <a:gd name="T5" fmla="*/ 185 h 333"/>
                <a:gd name="T6" fmla="*/ 0 w 334"/>
                <a:gd name="T7" fmla="*/ 185 h 333"/>
                <a:gd name="T8" fmla="*/ 0 w 334"/>
                <a:gd name="T9" fmla="*/ 186 h 333"/>
                <a:gd name="T10" fmla="*/ 0 w 334"/>
                <a:gd name="T11" fmla="*/ 186 h 333"/>
                <a:gd name="T12" fmla="*/ 0 w 334"/>
                <a:gd name="T13" fmla="*/ 186 h 333"/>
                <a:gd name="T14" fmla="*/ 0 w 334"/>
                <a:gd name="T15" fmla="*/ 187 h 333"/>
                <a:gd name="T16" fmla="*/ 0 w 334"/>
                <a:gd name="T17" fmla="*/ 187 h 333"/>
                <a:gd name="T18" fmla="*/ 0 w 334"/>
                <a:gd name="T19" fmla="*/ 187 h 333"/>
                <a:gd name="T20" fmla="*/ 0 w 334"/>
                <a:gd name="T21" fmla="*/ 188 h 333"/>
                <a:gd name="T22" fmla="*/ 0 w 334"/>
                <a:gd name="T23" fmla="*/ 188 h 333"/>
                <a:gd name="T24" fmla="*/ 0 w 334"/>
                <a:gd name="T25" fmla="*/ 188 h 333"/>
                <a:gd name="T26" fmla="*/ 0 w 334"/>
                <a:gd name="T27" fmla="*/ 188 h 333"/>
                <a:gd name="T28" fmla="*/ 0 w 334"/>
                <a:gd name="T29" fmla="*/ 189 h 333"/>
                <a:gd name="T30" fmla="*/ 0 w 334"/>
                <a:gd name="T31" fmla="*/ 189 h 333"/>
                <a:gd name="T32" fmla="*/ 0 w 334"/>
                <a:gd name="T33" fmla="*/ 189 h 333"/>
                <a:gd name="T34" fmla="*/ 0 w 334"/>
                <a:gd name="T35" fmla="*/ 190 h 333"/>
                <a:gd name="T36" fmla="*/ 0 w 334"/>
                <a:gd name="T37" fmla="*/ 190 h 333"/>
                <a:gd name="T38" fmla="*/ 0 w 334"/>
                <a:gd name="T39" fmla="*/ 190 h 333"/>
                <a:gd name="T40" fmla="*/ 0 w 334"/>
                <a:gd name="T41" fmla="*/ 190 h 333"/>
                <a:gd name="T42" fmla="*/ 0 w 334"/>
                <a:gd name="T43" fmla="*/ 191 h 333"/>
                <a:gd name="T44" fmla="*/ 0 w 334"/>
                <a:gd name="T45" fmla="*/ 191 h 333"/>
                <a:gd name="T46" fmla="*/ 0 w 334"/>
                <a:gd name="T47" fmla="*/ 191 h 333"/>
                <a:gd name="T48" fmla="*/ 0 w 334"/>
                <a:gd name="T49" fmla="*/ 192 h 333"/>
                <a:gd name="T50" fmla="*/ 0 w 334"/>
                <a:gd name="T51" fmla="*/ 192 h 333"/>
                <a:gd name="T52" fmla="*/ 0 w 334"/>
                <a:gd name="T53" fmla="*/ 192 h 333"/>
                <a:gd name="T54" fmla="*/ 0 w 334"/>
                <a:gd name="T55" fmla="*/ 193 h 333"/>
                <a:gd name="T56" fmla="*/ 0 w 334"/>
                <a:gd name="T57" fmla="*/ 193 h 333"/>
                <a:gd name="T58" fmla="*/ 0 w 334"/>
                <a:gd name="T59" fmla="*/ 193 h 333"/>
                <a:gd name="T60" fmla="*/ 40 w 334"/>
                <a:gd name="T61" fmla="*/ 224 h 333"/>
                <a:gd name="T62" fmla="*/ 334 w 334"/>
                <a:gd name="T63" fmla="*/ 75 h 333"/>
                <a:gd name="T64" fmla="*/ 194 w 334"/>
                <a:gd name="T65" fmla="*/ 0 h 333"/>
                <a:gd name="T66" fmla="*/ 193 w 334"/>
                <a:gd name="T67" fmla="*/ 0 h 333"/>
                <a:gd name="T68" fmla="*/ 193 w 334"/>
                <a:gd name="T69" fmla="*/ 0 h 333"/>
                <a:gd name="T70" fmla="*/ 192 w 334"/>
                <a:gd name="T71" fmla="*/ 0 h 333"/>
                <a:gd name="T72" fmla="*/ 192 w 334"/>
                <a:gd name="T73" fmla="*/ 0 h 333"/>
                <a:gd name="T74" fmla="*/ 192 w 334"/>
                <a:gd name="T75" fmla="*/ 0 h 333"/>
                <a:gd name="T76" fmla="*/ 191 w 334"/>
                <a:gd name="T77" fmla="*/ 0 h 333"/>
                <a:gd name="T78" fmla="*/ 191 w 334"/>
                <a:gd name="T79" fmla="*/ 0 h 333"/>
                <a:gd name="T80" fmla="*/ 191 w 334"/>
                <a:gd name="T81" fmla="*/ 0 h 333"/>
                <a:gd name="T82" fmla="*/ 190 w 334"/>
                <a:gd name="T83" fmla="*/ 0 h 333"/>
                <a:gd name="T84" fmla="*/ 190 w 334"/>
                <a:gd name="T85" fmla="*/ 0 h 333"/>
                <a:gd name="T86" fmla="*/ 190 w 334"/>
                <a:gd name="T87" fmla="*/ 0 h 333"/>
                <a:gd name="T88" fmla="*/ 189 w 334"/>
                <a:gd name="T89" fmla="*/ 0 h 333"/>
                <a:gd name="T90" fmla="*/ 189 w 334"/>
                <a:gd name="T91" fmla="*/ 0 h 333"/>
                <a:gd name="T92" fmla="*/ 189 w 334"/>
                <a:gd name="T93" fmla="*/ 0 h 333"/>
                <a:gd name="T94" fmla="*/ 189 w 334"/>
                <a:gd name="T95" fmla="*/ 0 h 333"/>
                <a:gd name="T96" fmla="*/ 188 w 334"/>
                <a:gd name="T97" fmla="*/ 0 h 333"/>
                <a:gd name="T98" fmla="*/ 188 w 334"/>
                <a:gd name="T99" fmla="*/ 0 h 333"/>
                <a:gd name="T100" fmla="*/ 188 w 334"/>
                <a:gd name="T101" fmla="*/ 0 h 333"/>
                <a:gd name="T102" fmla="*/ 187 w 334"/>
                <a:gd name="T103" fmla="*/ 0 h 333"/>
                <a:gd name="T104" fmla="*/ 187 w 334"/>
                <a:gd name="T105" fmla="*/ 0 h 333"/>
                <a:gd name="T106" fmla="*/ 187 w 334"/>
                <a:gd name="T107" fmla="*/ 0 h 333"/>
                <a:gd name="T108" fmla="*/ 186 w 334"/>
                <a:gd name="T109" fmla="*/ 0 h 333"/>
                <a:gd name="T110" fmla="*/ 186 w 334"/>
                <a:gd name="T111" fmla="*/ 0 h 333"/>
                <a:gd name="T112" fmla="*/ 186 w 334"/>
                <a:gd name="T113" fmla="*/ 0 h 333"/>
                <a:gd name="T114" fmla="*/ 185 w 334"/>
                <a:gd name="T115" fmla="*/ 0 h 333"/>
                <a:gd name="T116" fmla="*/ 185 w 334"/>
                <a:gd name="T117" fmla="*/ 0 h 333"/>
                <a:gd name="T118" fmla="*/ 185 w 334"/>
                <a:gd name="T119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4" h="333">
                  <a:moveTo>
                    <a:pt x="185" y="0"/>
                  </a:moveTo>
                  <a:cubicBezTo>
                    <a:pt x="83" y="0"/>
                    <a:pt x="0" y="82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4"/>
                    <a:pt x="0" y="184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3" y="251"/>
                    <a:pt x="32" y="301"/>
                    <a:pt x="76" y="333"/>
                  </a:cubicBezTo>
                  <a:cubicBezTo>
                    <a:pt x="53" y="303"/>
                    <a:pt x="40" y="265"/>
                    <a:pt x="40" y="224"/>
                  </a:cubicBezTo>
                  <a:cubicBezTo>
                    <a:pt x="40" y="122"/>
                    <a:pt x="123" y="40"/>
                    <a:pt x="225" y="40"/>
                  </a:cubicBezTo>
                  <a:cubicBezTo>
                    <a:pt x="265" y="40"/>
                    <a:pt x="303" y="53"/>
                    <a:pt x="334" y="75"/>
                  </a:cubicBezTo>
                  <a:cubicBezTo>
                    <a:pt x="302" y="32"/>
                    <a:pt x="251" y="3"/>
                    <a:pt x="194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1826369" y="1299855"/>
              <a:ext cx="700088" cy="581025"/>
            </a:xfrm>
            <a:custGeom>
              <a:avLst/>
              <a:gdLst>
                <a:gd name="T0" fmla="*/ 25 w 191"/>
                <a:gd name="T1" fmla="*/ 89 h 159"/>
                <a:gd name="T2" fmla="*/ 113 w 191"/>
                <a:gd name="T3" fmla="*/ 89 h 159"/>
                <a:gd name="T4" fmla="*/ 80 w 191"/>
                <a:gd name="T5" fmla="*/ 20 h 159"/>
                <a:gd name="T6" fmla="*/ 58 w 191"/>
                <a:gd name="T7" fmla="*/ 33 h 159"/>
                <a:gd name="T8" fmla="*/ 28 w 191"/>
                <a:gd name="T9" fmla="*/ 33 h 159"/>
                <a:gd name="T10" fmla="*/ 21 w 191"/>
                <a:gd name="T11" fmla="*/ 57 h 159"/>
                <a:gd name="T12" fmla="*/ 0 w 191"/>
                <a:gd name="T13" fmla="*/ 79 h 159"/>
                <a:gd name="T14" fmla="*/ 12 w 191"/>
                <a:gd name="T15" fmla="*/ 100 h 159"/>
                <a:gd name="T16" fmla="*/ 12 w 191"/>
                <a:gd name="T17" fmla="*/ 131 h 159"/>
                <a:gd name="T18" fmla="*/ 37 w 191"/>
                <a:gd name="T19" fmla="*/ 137 h 159"/>
                <a:gd name="T20" fmla="*/ 58 w 191"/>
                <a:gd name="T21" fmla="*/ 159 h 159"/>
                <a:gd name="T22" fmla="*/ 80 w 191"/>
                <a:gd name="T23" fmla="*/ 146 h 159"/>
                <a:gd name="T24" fmla="*/ 110 w 191"/>
                <a:gd name="T25" fmla="*/ 146 h 159"/>
                <a:gd name="T26" fmla="*/ 116 w 191"/>
                <a:gd name="T27" fmla="*/ 122 h 159"/>
                <a:gd name="T28" fmla="*/ 138 w 191"/>
                <a:gd name="T29" fmla="*/ 100 h 159"/>
                <a:gd name="T30" fmla="*/ 125 w 191"/>
                <a:gd name="T31" fmla="*/ 79 h 159"/>
                <a:gd name="T32" fmla="*/ 126 w 191"/>
                <a:gd name="T33" fmla="*/ 48 h 159"/>
                <a:gd name="T34" fmla="*/ 101 w 191"/>
                <a:gd name="T35" fmla="*/ 42 h 159"/>
                <a:gd name="T36" fmla="*/ 80 w 191"/>
                <a:gd name="T37" fmla="*/ 20 h 159"/>
                <a:gd name="T38" fmla="*/ 141 w 191"/>
                <a:gd name="T39" fmla="*/ 34 h 159"/>
                <a:gd name="T40" fmla="*/ 175 w 191"/>
                <a:gd name="T41" fmla="*/ 34 h 159"/>
                <a:gd name="T42" fmla="*/ 163 w 191"/>
                <a:gd name="T43" fmla="*/ 0 h 159"/>
                <a:gd name="T44" fmla="*/ 153 w 191"/>
                <a:gd name="T45" fmla="*/ 7 h 159"/>
                <a:gd name="T46" fmla="*/ 138 w 191"/>
                <a:gd name="T47" fmla="*/ 7 h 159"/>
                <a:gd name="T48" fmla="*/ 135 w 191"/>
                <a:gd name="T49" fmla="*/ 18 h 159"/>
                <a:gd name="T50" fmla="*/ 125 w 191"/>
                <a:gd name="T51" fmla="*/ 29 h 159"/>
                <a:gd name="T52" fmla="*/ 131 w 191"/>
                <a:gd name="T53" fmla="*/ 39 h 159"/>
                <a:gd name="T54" fmla="*/ 131 w 191"/>
                <a:gd name="T55" fmla="*/ 54 h 159"/>
                <a:gd name="T56" fmla="*/ 143 w 191"/>
                <a:gd name="T57" fmla="*/ 57 h 159"/>
                <a:gd name="T58" fmla="*/ 153 w 191"/>
                <a:gd name="T59" fmla="*/ 67 h 159"/>
                <a:gd name="T60" fmla="*/ 163 w 191"/>
                <a:gd name="T61" fmla="*/ 61 h 159"/>
                <a:gd name="T62" fmla="*/ 178 w 191"/>
                <a:gd name="T63" fmla="*/ 61 h 159"/>
                <a:gd name="T64" fmla="*/ 181 w 191"/>
                <a:gd name="T65" fmla="*/ 49 h 159"/>
                <a:gd name="T66" fmla="*/ 191 w 191"/>
                <a:gd name="T67" fmla="*/ 39 h 159"/>
                <a:gd name="T68" fmla="*/ 185 w 191"/>
                <a:gd name="T69" fmla="*/ 29 h 159"/>
                <a:gd name="T70" fmla="*/ 185 w 191"/>
                <a:gd name="T71" fmla="*/ 14 h 159"/>
                <a:gd name="T72" fmla="*/ 174 w 191"/>
                <a:gd name="T73" fmla="*/ 11 h 159"/>
                <a:gd name="T74" fmla="*/ 163 w 191"/>
                <a:gd name="T7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9">
                  <a:moveTo>
                    <a:pt x="69" y="133"/>
                  </a:moveTo>
                  <a:cubicBezTo>
                    <a:pt x="45" y="133"/>
                    <a:pt x="25" y="114"/>
                    <a:pt x="25" y="89"/>
                  </a:cubicBezTo>
                  <a:cubicBezTo>
                    <a:pt x="25" y="65"/>
                    <a:pt x="45" y="46"/>
                    <a:pt x="69" y="46"/>
                  </a:cubicBezTo>
                  <a:cubicBezTo>
                    <a:pt x="93" y="46"/>
                    <a:pt x="113" y="65"/>
                    <a:pt x="113" y="89"/>
                  </a:cubicBezTo>
                  <a:cubicBezTo>
                    <a:pt x="113" y="114"/>
                    <a:pt x="93" y="133"/>
                    <a:pt x="69" y="133"/>
                  </a:cubicBezTo>
                  <a:moveTo>
                    <a:pt x="80" y="20"/>
                  </a:moveTo>
                  <a:cubicBezTo>
                    <a:pt x="58" y="20"/>
                    <a:pt x="58" y="20"/>
                    <a:pt x="58" y="20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0" y="35"/>
                    <a:pt x="43" y="38"/>
                    <a:pt x="37" y="4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7" y="64"/>
                    <a:pt x="14" y="71"/>
                    <a:pt x="12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8"/>
                    <a:pt x="17" y="115"/>
                    <a:pt x="21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43" y="141"/>
                    <a:pt x="50" y="144"/>
                    <a:pt x="58" y="146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7" y="144"/>
                    <a:pt x="95" y="141"/>
                    <a:pt x="101" y="137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21" y="115"/>
                    <a:pt x="124" y="108"/>
                    <a:pt x="125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4" y="71"/>
                    <a:pt x="121" y="64"/>
                    <a:pt x="116" y="57"/>
                  </a:cubicBezTo>
                  <a:cubicBezTo>
                    <a:pt x="126" y="48"/>
                    <a:pt x="126" y="48"/>
                    <a:pt x="126" y="48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5" y="38"/>
                    <a:pt x="87" y="35"/>
                    <a:pt x="80" y="33"/>
                  </a:cubicBezTo>
                  <a:cubicBezTo>
                    <a:pt x="80" y="20"/>
                    <a:pt x="80" y="20"/>
                    <a:pt x="80" y="20"/>
                  </a:cubicBezTo>
                  <a:moveTo>
                    <a:pt x="158" y="51"/>
                  </a:moveTo>
                  <a:cubicBezTo>
                    <a:pt x="149" y="51"/>
                    <a:pt x="141" y="43"/>
                    <a:pt x="141" y="34"/>
                  </a:cubicBezTo>
                  <a:cubicBezTo>
                    <a:pt x="141" y="24"/>
                    <a:pt x="149" y="17"/>
                    <a:pt x="158" y="17"/>
                  </a:cubicBezTo>
                  <a:cubicBezTo>
                    <a:pt x="168" y="17"/>
                    <a:pt x="175" y="24"/>
                    <a:pt x="175" y="34"/>
                  </a:cubicBezTo>
                  <a:cubicBezTo>
                    <a:pt x="175" y="43"/>
                    <a:pt x="168" y="51"/>
                    <a:pt x="158" y="51"/>
                  </a:cubicBezTo>
                  <a:moveTo>
                    <a:pt x="16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49" y="7"/>
                    <a:pt x="146" y="9"/>
                    <a:pt x="143" y="11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3" y="21"/>
                    <a:pt x="132" y="25"/>
                    <a:pt x="131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32" y="43"/>
                    <a:pt x="133" y="46"/>
                    <a:pt x="135" y="49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6" y="59"/>
                    <a:pt x="149" y="60"/>
                    <a:pt x="153" y="61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7" y="60"/>
                    <a:pt x="171" y="59"/>
                    <a:pt x="174" y="57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1" y="49"/>
                    <a:pt x="181" y="49"/>
                    <a:pt x="181" y="49"/>
                  </a:cubicBezTo>
                  <a:cubicBezTo>
                    <a:pt x="183" y="46"/>
                    <a:pt x="185" y="43"/>
                    <a:pt x="185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5" y="29"/>
                    <a:pt x="185" y="29"/>
                    <a:pt x="185" y="29"/>
                  </a:cubicBezTo>
                  <a:cubicBezTo>
                    <a:pt x="185" y="25"/>
                    <a:pt x="183" y="21"/>
                    <a:pt x="181" y="18"/>
                  </a:cubicBezTo>
                  <a:cubicBezTo>
                    <a:pt x="185" y="14"/>
                    <a:pt x="185" y="14"/>
                    <a:pt x="185" y="14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4" y="11"/>
                    <a:pt x="174" y="11"/>
                    <a:pt x="174" y="11"/>
                  </a:cubicBezTo>
                  <a:cubicBezTo>
                    <a:pt x="171" y="9"/>
                    <a:pt x="167" y="7"/>
                    <a:pt x="163" y="7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845303" y="2283321"/>
            <a:ext cx="1152525" cy="1152525"/>
            <a:chOff x="3202732" y="2189252"/>
            <a:chExt cx="1152525" cy="1152525"/>
          </a:xfrm>
        </p:grpSpPr>
        <p:sp>
          <p:nvSpPr>
            <p:cNvPr id="39" name="Oval 37"/>
            <p:cNvSpPr>
              <a:spLocks noChangeArrowheads="1"/>
            </p:cNvSpPr>
            <p:nvPr/>
          </p:nvSpPr>
          <p:spPr bwMode="auto">
            <a:xfrm>
              <a:off x="3202732" y="2189252"/>
              <a:ext cx="1152525" cy="115252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3276551" y="2261880"/>
              <a:ext cx="1006079" cy="100726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3345607" y="2332127"/>
              <a:ext cx="867966" cy="863204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3345607" y="2332127"/>
              <a:ext cx="457200" cy="460772"/>
            </a:xfrm>
            <a:custGeom>
              <a:avLst/>
              <a:gdLst>
                <a:gd name="T0" fmla="*/ 1 w 125"/>
                <a:gd name="T1" fmla="*/ 126 h 126"/>
                <a:gd name="T2" fmla="*/ 1 w 125"/>
                <a:gd name="T3" fmla="*/ 125 h 126"/>
                <a:gd name="T4" fmla="*/ 0 w 125"/>
                <a:gd name="T5" fmla="*/ 125 h 126"/>
                <a:gd name="T6" fmla="*/ 0 w 125"/>
                <a:gd name="T7" fmla="*/ 124 h 126"/>
                <a:gd name="T8" fmla="*/ 0 w 125"/>
                <a:gd name="T9" fmla="*/ 124 h 126"/>
                <a:gd name="T10" fmla="*/ 0 w 125"/>
                <a:gd name="T11" fmla="*/ 124 h 126"/>
                <a:gd name="T12" fmla="*/ 0 w 125"/>
                <a:gd name="T13" fmla="*/ 123 h 126"/>
                <a:gd name="T14" fmla="*/ 0 w 125"/>
                <a:gd name="T15" fmla="*/ 123 h 126"/>
                <a:gd name="T16" fmla="*/ 0 w 125"/>
                <a:gd name="T17" fmla="*/ 123 h 126"/>
                <a:gd name="T18" fmla="*/ 0 w 125"/>
                <a:gd name="T19" fmla="*/ 122 h 126"/>
                <a:gd name="T20" fmla="*/ 0 w 125"/>
                <a:gd name="T21" fmla="*/ 122 h 126"/>
                <a:gd name="T22" fmla="*/ 0 w 125"/>
                <a:gd name="T23" fmla="*/ 122 h 126"/>
                <a:gd name="T24" fmla="*/ 0 w 125"/>
                <a:gd name="T25" fmla="*/ 122 h 126"/>
                <a:gd name="T26" fmla="*/ 0 w 125"/>
                <a:gd name="T27" fmla="*/ 121 h 126"/>
                <a:gd name="T28" fmla="*/ 0 w 125"/>
                <a:gd name="T29" fmla="*/ 121 h 126"/>
                <a:gd name="T30" fmla="*/ 0 w 125"/>
                <a:gd name="T31" fmla="*/ 121 h 126"/>
                <a:gd name="T32" fmla="*/ 0 w 125"/>
                <a:gd name="T33" fmla="*/ 121 h 126"/>
                <a:gd name="T34" fmla="*/ 0 w 125"/>
                <a:gd name="T35" fmla="*/ 120 h 126"/>
                <a:gd name="T36" fmla="*/ 0 w 125"/>
                <a:gd name="T37" fmla="*/ 120 h 126"/>
                <a:gd name="T38" fmla="*/ 0 w 125"/>
                <a:gd name="T39" fmla="*/ 120 h 126"/>
                <a:gd name="T40" fmla="*/ 0 w 125"/>
                <a:gd name="T41" fmla="*/ 120 h 126"/>
                <a:gd name="T42" fmla="*/ 0 w 125"/>
                <a:gd name="T43" fmla="*/ 119 h 126"/>
                <a:gd name="T44" fmla="*/ 0 w 125"/>
                <a:gd name="T45" fmla="*/ 119 h 126"/>
                <a:gd name="T46" fmla="*/ 0 w 125"/>
                <a:gd name="T47" fmla="*/ 119 h 126"/>
                <a:gd name="T48" fmla="*/ 0 w 125"/>
                <a:gd name="T49" fmla="*/ 119 h 126"/>
                <a:gd name="T50" fmla="*/ 0 w 125"/>
                <a:gd name="T51" fmla="*/ 118 h 126"/>
                <a:gd name="T52" fmla="*/ 125 w 125"/>
                <a:gd name="T53" fmla="*/ 0 h 126"/>
                <a:gd name="T54" fmla="*/ 125 w 125"/>
                <a:gd name="T55" fmla="*/ 0 h 126"/>
                <a:gd name="T56" fmla="*/ 124 w 125"/>
                <a:gd name="T57" fmla="*/ 0 h 126"/>
                <a:gd name="T58" fmla="*/ 124 w 125"/>
                <a:gd name="T59" fmla="*/ 0 h 126"/>
                <a:gd name="T60" fmla="*/ 123 w 125"/>
                <a:gd name="T61" fmla="*/ 0 h 126"/>
                <a:gd name="T62" fmla="*/ 123 w 125"/>
                <a:gd name="T63" fmla="*/ 0 h 126"/>
                <a:gd name="T64" fmla="*/ 123 w 125"/>
                <a:gd name="T65" fmla="*/ 0 h 126"/>
                <a:gd name="T66" fmla="*/ 122 w 125"/>
                <a:gd name="T67" fmla="*/ 0 h 126"/>
                <a:gd name="T68" fmla="*/ 122 w 125"/>
                <a:gd name="T69" fmla="*/ 0 h 126"/>
                <a:gd name="T70" fmla="*/ 122 w 125"/>
                <a:gd name="T71" fmla="*/ 0 h 126"/>
                <a:gd name="T72" fmla="*/ 122 w 125"/>
                <a:gd name="T73" fmla="*/ 0 h 126"/>
                <a:gd name="T74" fmla="*/ 121 w 125"/>
                <a:gd name="T75" fmla="*/ 0 h 126"/>
                <a:gd name="T76" fmla="*/ 121 w 125"/>
                <a:gd name="T77" fmla="*/ 0 h 126"/>
                <a:gd name="T78" fmla="*/ 121 w 125"/>
                <a:gd name="T79" fmla="*/ 0 h 126"/>
                <a:gd name="T80" fmla="*/ 121 w 125"/>
                <a:gd name="T81" fmla="*/ 0 h 126"/>
                <a:gd name="T82" fmla="*/ 120 w 125"/>
                <a:gd name="T83" fmla="*/ 0 h 126"/>
                <a:gd name="T84" fmla="*/ 120 w 125"/>
                <a:gd name="T85" fmla="*/ 0 h 126"/>
                <a:gd name="T86" fmla="*/ 120 w 125"/>
                <a:gd name="T87" fmla="*/ 0 h 126"/>
                <a:gd name="T88" fmla="*/ 120 w 125"/>
                <a:gd name="T89" fmla="*/ 0 h 126"/>
                <a:gd name="T90" fmla="*/ 120 w 125"/>
                <a:gd name="T91" fmla="*/ 0 h 126"/>
                <a:gd name="T92" fmla="*/ 119 w 125"/>
                <a:gd name="T93" fmla="*/ 0 h 126"/>
                <a:gd name="T94" fmla="*/ 119 w 125"/>
                <a:gd name="T95" fmla="*/ 0 h 126"/>
                <a:gd name="T96" fmla="*/ 119 w 125"/>
                <a:gd name="T9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" h="126">
                  <a:moveTo>
                    <a:pt x="1" y="126"/>
                  </a:moveTo>
                  <a:cubicBezTo>
                    <a:pt x="1" y="126"/>
                    <a:pt x="1" y="126"/>
                    <a:pt x="1" y="126"/>
                  </a:cubicBezTo>
                  <a:cubicBezTo>
                    <a:pt x="1" y="126"/>
                    <a:pt x="1" y="126"/>
                    <a:pt x="1" y="126"/>
                  </a:cubicBezTo>
                  <a:moveTo>
                    <a:pt x="1" y="125"/>
                  </a:move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5"/>
                    <a:pt x="1" y="125"/>
                  </a:cubicBezTo>
                  <a:moveTo>
                    <a:pt x="0" y="125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moveTo>
                    <a:pt x="0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moveTo>
                    <a:pt x="0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moveTo>
                    <a:pt x="0" y="124"/>
                  </a:move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moveTo>
                    <a:pt x="0" y="123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moveTo>
                    <a:pt x="0" y="123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moveTo>
                    <a:pt x="0" y="123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3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2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20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9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moveTo>
                    <a:pt x="0" y="118"/>
                  </a:moveTo>
                  <a:cubicBezTo>
                    <a:pt x="0" y="118"/>
                    <a:pt x="0" y="118"/>
                    <a:pt x="0" y="119"/>
                  </a:cubicBezTo>
                  <a:cubicBezTo>
                    <a:pt x="0" y="118"/>
                    <a:pt x="0" y="118"/>
                    <a:pt x="0" y="118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moveTo>
                    <a:pt x="124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moveTo>
                    <a:pt x="124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moveTo>
                    <a:pt x="123" y="0"/>
                  </a:move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1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20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moveTo>
                    <a:pt x="119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3345607" y="2332127"/>
              <a:ext cx="790575" cy="790575"/>
            </a:xfrm>
            <a:custGeom>
              <a:avLst/>
              <a:gdLst>
                <a:gd name="T0" fmla="*/ 96 w 216"/>
                <a:gd name="T1" fmla="*/ 2 h 216"/>
                <a:gd name="T2" fmla="*/ 2 w 216"/>
                <a:gd name="T3" fmla="*/ 96 h 216"/>
                <a:gd name="T4" fmla="*/ 0 w 216"/>
                <a:gd name="T5" fmla="*/ 118 h 216"/>
                <a:gd name="T6" fmla="*/ 0 w 216"/>
                <a:gd name="T7" fmla="*/ 119 h 216"/>
                <a:gd name="T8" fmla="*/ 0 w 216"/>
                <a:gd name="T9" fmla="*/ 119 h 216"/>
                <a:gd name="T10" fmla="*/ 0 w 216"/>
                <a:gd name="T11" fmla="*/ 119 h 216"/>
                <a:gd name="T12" fmla="*/ 0 w 216"/>
                <a:gd name="T13" fmla="*/ 119 h 216"/>
                <a:gd name="T14" fmla="*/ 0 w 216"/>
                <a:gd name="T15" fmla="*/ 119 h 216"/>
                <a:gd name="T16" fmla="*/ 0 w 216"/>
                <a:gd name="T17" fmla="*/ 120 h 216"/>
                <a:gd name="T18" fmla="*/ 0 w 216"/>
                <a:gd name="T19" fmla="*/ 120 h 216"/>
                <a:gd name="T20" fmla="*/ 0 w 216"/>
                <a:gd name="T21" fmla="*/ 120 h 216"/>
                <a:gd name="T22" fmla="*/ 0 w 216"/>
                <a:gd name="T23" fmla="*/ 120 h 216"/>
                <a:gd name="T24" fmla="*/ 0 w 216"/>
                <a:gd name="T25" fmla="*/ 121 h 216"/>
                <a:gd name="T26" fmla="*/ 0 w 216"/>
                <a:gd name="T27" fmla="*/ 121 h 216"/>
                <a:gd name="T28" fmla="*/ 0 w 216"/>
                <a:gd name="T29" fmla="*/ 121 h 216"/>
                <a:gd name="T30" fmla="*/ 0 w 216"/>
                <a:gd name="T31" fmla="*/ 121 h 216"/>
                <a:gd name="T32" fmla="*/ 0 w 216"/>
                <a:gd name="T33" fmla="*/ 122 h 216"/>
                <a:gd name="T34" fmla="*/ 0 w 216"/>
                <a:gd name="T35" fmla="*/ 122 h 216"/>
                <a:gd name="T36" fmla="*/ 0 w 216"/>
                <a:gd name="T37" fmla="*/ 122 h 216"/>
                <a:gd name="T38" fmla="*/ 0 w 216"/>
                <a:gd name="T39" fmla="*/ 123 h 216"/>
                <a:gd name="T40" fmla="*/ 0 w 216"/>
                <a:gd name="T41" fmla="*/ 123 h 216"/>
                <a:gd name="T42" fmla="*/ 0 w 216"/>
                <a:gd name="T43" fmla="*/ 123 h 216"/>
                <a:gd name="T44" fmla="*/ 0 w 216"/>
                <a:gd name="T45" fmla="*/ 123 h 216"/>
                <a:gd name="T46" fmla="*/ 0 w 216"/>
                <a:gd name="T47" fmla="*/ 124 h 216"/>
                <a:gd name="T48" fmla="*/ 0 w 216"/>
                <a:gd name="T49" fmla="*/ 124 h 216"/>
                <a:gd name="T50" fmla="*/ 0 w 216"/>
                <a:gd name="T51" fmla="*/ 124 h 216"/>
                <a:gd name="T52" fmla="*/ 0 w 216"/>
                <a:gd name="T53" fmla="*/ 125 h 216"/>
                <a:gd name="T54" fmla="*/ 1 w 216"/>
                <a:gd name="T55" fmla="*/ 125 h 216"/>
                <a:gd name="T56" fmla="*/ 1 w 216"/>
                <a:gd name="T57" fmla="*/ 126 h 216"/>
                <a:gd name="T58" fmla="*/ 31 w 216"/>
                <a:gd name="T59" fmla="*/ 149 h 216"/>
                <a:gd name="T60" fmla="*/ 216 w 216"/>
                <a:gd name="T61" fmla="*/ 51 h 216"/>
                <a:gd name="T62" fmla="*/ 125 w 216"/>
                <a:gd name="T63" fmla="*/ 0 h 216"/>
                <a:gd name="T64" fmla="*/ 125 w 216"/>
                <a:gd name="T65" fmla="*/ 0 h 216"/>
                <a:gd name="T66" fmla="*/ 124 w 216"/>
                <a:gd name="T67" fmla="*/ 0 h 216"/>
                <a:gd name="T68" fmla="*/ 124 w 216"/>
                <a:gd name="T69" fmla="*/ 0 h 216"/>
                <a:gd name="T70" fmla="*/ 123 w 216"/>
                <a:gd name="T71" fmla="*/ 0 h 216"/>
                <a:gd name="T72" fmla="*/ 123 w 216"/>
                <a:gd name="T73" fmla="*/ 0 h 216"/>
                <a:gd name="T74" fmla="*/ 123 w 216"/>
                <a:gd name="T75" fmla="*/ 0 h 216"/>
                <a:gd name="T76" fmla="*/ 122 w 216"/>
                <a:gd name="T77" fmla="*/ 0 h 216"/>
                <a:gd name="T78" fmla="*/ 122 w 216"/>
                <a:gd name="T79" fmla="*/ 0 h 216"/>
                <a:gd name="T80" fmla="*/ 122 w 216"/>
                <a:gd name="T81" fmla="*/ 0 h 216"/>
                <a:gd name="T82" fmla="*/ 122 w 216"/>
                <a:gd name="T83" fmla="*/ 0 h 216"/>
                <a:gd name="T84" fmla="*/ 121 w 216"/>
                <a:gd name="T85" fmla="*/ 0 h 216"/>
                <a:gd name="T86" fmla="*/ 121 w 216"/>
                <a:gd name="T87" fmla="*/ 0 h 216"/>
                <a:gd name="T88" fmla="*/ 121 w 216"/>
                <a:gd name="T89" fmla="*/ 0 h 216"/>
                <a:gd name="T90" fmla="*/ 121 w 216"/>
                <a:gd name="T91" fmla="*/ 0 h 216"/>
                <a:gd name="T92" fmla="*/ 120 w 216"/>
                <a:gd name="T93" fmla="*/ 0 h 216"/>
                <a:gd name="T94" fmla="*/ 120 w 216"/>
                <a:gd name="T95" fmla="*/ 0 h 216"/>
                <a:gd name="T96" fmla="*/ 120 w 216"/>
                <a:gd name="T97" fmla="*/ 0 h 216"/>
                <a:gd name="T98" fmla="*/ 120 w 216"/>
                <a:gd name="T99" fmla="*/ 0 h 216"/>
                <a:gd name="T100" fmla="*/ 120 w 216"/>
                <a:gd name="T101" fmla="*/ 0 h 216"/>
                <a:gd name="T102" fmla="*/ 119 w 216"/>
                <a:gd name="T103" fmla="*/ 0 h 216"/>
                <a:gd name="T104" fmla="*/ 119 w 216"/>
                <a:gd name="T105" fmla="*/ 0 h 216"/>
                <a:gd name="T106" fmla="*/ 119 w 216"/>
                <a:gd name="T107" fmla="*/ 0 h 216"/>
                <a:gd name="T108" fmla="*/ 119 w 216"/>
                <a:gd name="T10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6" h="216">
                  <a:moveTo>
                    <a:pt x="119" y="0"/>
                  </a:moveTo>
                  <a:cubicBezTo>
                    <a:pt x="111" y="0"/>
                    <a:pt x="103" y="1"/>
                    <a:pt x="96" y="2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49" y="11"/>
                    <a:pt x="12" y="48"/>
                    <a:pt x="2" y="96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1" y="103"/>
                    <a:pt x="0" y="111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1"/>
                    <a:pt x="0" y="121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5"/>
                    <a:pt x="0" y="12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5"/>
                    <a:pt x="1" y="126"/>
                  </a:cubicBezTo>
                  <a:cubicBezTo>
                    <a:pt x="1" y="126"/>
                    <a:pt x="1" y="126"/>
                    <a:pt x="1" y="126"/>
                  </a:cubicBezTo>
                  <a:cubicBezTo>
                    <a:pt x="3" y="163"/>
                    <a:pt x="23" y="196"/>
                    <a:pt x="52" y="216"/>
                  </a:cubicBezTo>
                  <a:cubicBezTo>
                    <a:pt x="39" y="197"/>
                    <a:pt x="31" y="174"/>
                    <a:pt x="31" y="149"/>
                  </a:cubicBezTo>
                  <a:cubicBezTo>
                    <a:pt x="31" y="84"/>
                    <a:pt x="84" y="31"/>
                    <a:pt x="149" y="31"/>
                  </a:cubicBezTo>
                  <a:cubicBezTo>
                    <a:pt x="174" y="31"/>
                    <a:pt x="197" y="38"/>
                    <a:pt x="216" y="51"/>
                  </a:cubicBezTo>
                  <a:cubicBezTo>
                    <a:pt x="196" y="22"/>
                    <a:pt x="163" y="2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1" y="0"/>
                    <a:pt x="121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7"/>
            <p:cNvSpPr>
              <a:spLocks noEditPoints="1"/>
            </p:cNvSpPr>
            <p:nvPr/>
          </p:nvSpPr>
          <p:spPr bwMode="auto">
            <a:xfrm>
              <a:off x="3573017" y="2602398"/>
              <a:ext cx="402431" cy="358379"/>
            </a:xfrm>
            <a:custGeom>
              <a:avLst/>
              <a:gdLst>
                <a:gd name="T0" fmla="*/ 23 w 110"/>
                <a:gd name="T1" fmla="*/ 40 h 98"/>
                <a:gd name="T2" fmla="*/ 34 w 110"/>
                <a:gd name="T3" fmla="*/ 55 h 98"/>
                <a:gd name="T4" fmla="*/ 50 w 110"/>
                <a:gd name="T5" fmla="*/ 44 h 98"/>
                <a:gd name="T6" fmla="*/ 39 w 110"/>
                <a:gd name="T7" fmla="*/ 30 h 98"/>
                <a:gd name="T8" fmla="*/ 50 w 110"/>
                <a:gd name="T9" fmla="*/ 22 h 98"/>
                <a:gd name="T10" fmla="*/ 8 w 110"/>
                <a:gd name="T11" fmla="*/ 0 h 98"/>
                <a:gd name="T12" fmla="*/ 11 w 110"/>
                <a:gd name="T13" fmla="*/ 48 h 98"/>
                <a:gd name="T14" fmla="*/ 23 w 110"/>
                <a:gd name="T15" fmla="*/ 40 h 98"/>
                <a:gd name="T16" fmla="*/ 88 w 110"/>
                <a:gd name="T17" fmla="*/ 41 h 98"/>
                <a:gd name="T18" fmla="*/ 100 w 110"/>
                <a:gd name="T19" fmla="*/ 49 h 98"/>
                <a:gd name="T20" fmla="*/ 105 w 110"/>
                <a:gd name="T21" fmla="*/ 1 h 98"/>
                <a:gd name="T22" fmla="*/ 62 w 110"/>
                <a:gd name="T23" fmla="*/ 22 h 98"/>
                <a:gd name="T24" fmla="*/ 73 w 110"/>
                <a:gd name="T25" fmla="*/ 30 h 98"/>
                <a:gd name="T26" fmla="*/ 0 w 110"/>
                <a:gd name="T27" fmla="*/ 78 h 98"/>
                <a:gd name="T28" fmla="*/ 4 w 110"/>
                <a:gd name="T29" fmla="*/ 96 h 98"/>
                <a:gd name="T30" fmla="*/ 88 w 110"/>
                <a:gd name="T31" fmla="*/ 41 h 98"/>
                <a:gd name="T32" fmla="*/ 77 w 110"/>
                <a:gd name="T33" fmla="*/ 66 h 98"/>
                <a:gd name="T34" fmla="*/ 62 w 110"/>
                <a:gd name="T35" fmla="*/ 78 h 98"/>
                <a:gd name="T36" fmla="*/ 105 w 110"/>
                <a:gd name="T37" fmla="*/ 98 h 98"/>
                <a:gd name="T38" fmla="*/ 110 w 110"/>
                <a:gd name="T39" fmla="*/ 80 h 98"/>
                <a:gd name="T40" fmla="*/ 77 w 110"/>
                <a:gd name="T4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98">
                  <a:moveTo>
                    <a:pt x="23" y="40"/>
                  </a:moveTo>
                  <a:cubicBezTo>
                    <a:pt x="27" y="45"/>
                    <a:pt x="30" y="50"/>
                    <a:pt x="34" y="55"/>
                  </a:cubicBezTo>
                  <a:cubicBezTo>
                    <a:pt x="40" y="52"/>
                    <a:pt x="45" y="48"/>
                    <a:pt x="50" y="44"/>
                  </a:cubicBezTo>
                  <a:cubicBezTo>
                    <a:pt x="46" y="40"/>
                    <a:pt x="42" y="35"/>
                    <a:pt x="39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48"/>
                    <a:pt x="11" y="48"/>
                    <a:pt x="11" y="48"/>
                  </a:cubicBezTo>
                  <a:lnTo>
                    <a:pt x="23" y="40"/>
                  </a:lnTo>
                  <a:close/>
                  <a:moveTo>
                    <a:pt x="88" y="41"/>
                  </a:moveTo>
                  <a:cubicBezTo>
                    <a:pt x="100" y="49"/>
                    <a:pt x="100" y="49"/>
                    <a:pt x="100" y="49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46" y="68"/>
                    <a:pt x="1" y="78"/>
                    <a:pt x="0" y="78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6" y="96"/>
                    <a:pt x="57" y="85"/>
                    <a:pt x="88" y="41"/>
                  </a:cubicBezTo>
                  <a:close/>
                  <a:moveTo>
                    <a:pt x="77" y="66"/>
                  </a:moveTo>
                  <a:cubicBezTo>
                    <a:pt x="72" y="70"/>
                    <a:pt x="67" y="75"/>
                    <a:pt x="62" y="78"/>
                  </a:cubicBezTo>
                  <a:cubicBezTo>
                    <a:pt x="84" y="93"/>
                    <a:pt x="104" y="98"/>
                    <a:pt x="105" y="98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9" y="80"/>
                    <a:pt x="95" y="76"/>
                    <a:pt x="77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325373" y="767244"/>
            <a:ext cx="1441847" cy="1441847"/>
            <a:chOff x="3424587" y="1703348"/>
            <a:chExt cx="1441847" cy="1441847"/>
          </a:xfrm>
        </p:grpSpPr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3424587" y="1703348"/>
              <a:ext cx="1441847" cy="144184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3519836" y="1795027"/>
              <a:ext cx="1254919" cy="12596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3607943" y="1883133"/>
              <a:ext cx="1078706" cy="1083469"/>
            </a:xfrm>
            <a:prstGeom prst="ellipse">
              <a:avLst/>
            </a:prstGeom>
            <a:solidFill>
              <a:srgbClr val="66CEF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3607943" y="1883133"/>
              <a:ext cx="570310" cy="573881"/>
            </a:xfrm>
            <a:custGeom>
              <a:avLst/>
              <a:gdLst>
                <a:gd name="T0" fmla="*/ 0 w 156"/>
                <a:gd name="T1" fmla="*/ 156 h 157"/>
                <a:gd name="T2" fmla="*/ 0 w 156"/>
                <a:gd name="T3" fmla="*/ 156 h 157"/>
                <a:gd name="T4" fmla="*/ 0 w 156"/>
                <a:gd name="T5" fmla="*/ 155 h 157"/>
                <a:gd name="T6" fmla="*/ 0 w 156"/>
                <a:gd name="T7" fmla="*/ 155 h 157"/>
                <a:gd name="T8" fmla="*/ 0 w 156"/>
                <a:gd name="T9" fmla="*/ 154 h 157"/>
                <a:gd name="T10" fmla="*/ 0 w 156"/>
                <a:gd name="T11" fmla="*/ 154 h 157"/>
                <a:gd name="T12" fmla="*/ 0 w 156"/>
                <a:gd name="T13" fmla="*/ 153 h 157"/>
                <a:gd name="T14" fmla="*/ 0 w 156"/>
                <a:gd name="T15" fmla="*/ 153 h 157"/>
                <a:gd name="T16" fmla="*/ 0 w 156"/>
                <a:gd name="T17" fmla="*/ 152 h 157"/>
                <a:gd name="T18" fmla="*/ 0 w 156"/>
                <a:gd name="T19" fmla="*/ 152 h 157"/>
                <a:gd name="T20" fmla="*/ 0 w 156"/>
                <a:gd name="T21" fmla="*/ 151 h 157"/>
                <a:gd name="T22" fmla="*/ 0 w 156"/>
                <a:gd name="T23" fmla="*/ 151 h 157"/>
                <a:gd name="T24" fmla="*/ 0 w 156"/>
                <a:gd name="T25" fmla="*/ 150 h 157"/>
                <a:gd name="T26" fmla="*/ 0 w 156"/>
                <a:gd name="T27" fmla="*/ 150 h 157"/>
                <a:gd name="T28" fmla="*/ 0 w 156"/>
                <a:gd name="T29" fmla="*/ 149 h 157"/>
                <a:gd name="T30" fmla="*/ 0 w 156"/>
                <a:gd name="T31" fmla="*/ 149 h 157"/>
                <a:gd name="T32" fmla="*/ 0 w 156"/>
                <a:gd name="T33" fmla="*/ 149 h 157"/>
                <a:gd name="T34" fmla="*/ 0 w 156"/>
                <a:gd name="T35" fmla="*/ 148 h 157"/>
                <a:gd name="T36" fmla="*/ 0 w 156"/>
                <a:gd name="T37" fmla="*/ 148 h 157"/>
                <a:gd name="T38" fmla="*/ 0 w 156"/>
                <a:gd name="T39" fmla="*/ 147 h 157"/>
                <a:gd name="T40" fmla="*/ 0 w 156"/>
                <a:gd name="T41" fmla="*/ 147 h 157"/>
                <a:gd name="T42" fmla="*/ 0 w 156"/>
                <a:gd name="T43" fmla="*/ 146 h 157"/>
                <a:gd name="T44" fmla="*/ 0 w 156"/>
                <a:gd name="T45" fmla="*/ 146 h 157"/>
                <a:gd name="T46" fmla="*/ 0 w 156"/>
                <a:gd name="T47" fmla="*/ 145 h 157"/>
                <a:gd name="T48" fmla="*/ 0 w 156"/>
                <a:gd name="T49" fmla="*/ 145 h 157"/>
                <a:gd name="T50" fmla="*/ 0 w 156"/>
                <a:gd name="T51" fmla="*/ 144 h 157"/>
                <a:gd name="T52" fmla="*/ 0 w 156"/>
                <a:gd name="T53" fmla="*/ 143 h 157"/>
                <a:gd name="T54" fmla="*/ 156 w 156"/>
                <a:gd name="T55" fmla="*/ 0 h 157"/>
                <a:gd name="T56" fmla="*/ 155 w 156"/>
                <a:gd name="T57" fmla="*/ 0 h 157"/>
                <a:gd name="T58" fmla="*/ 155 w 156"/>
                <a:gd name="T59" fmla="*/ 0 h 157"/>
                <a:gd name="T60" fmla="*/ 154 w 156"/>
                <a:gd name="T61" fmla="*/ 0 h 157"/>
                <a:gd name="T62" fmla="*/ 154 w 156"/>
                <a:gd name="T63" fmla="*/ 0 h 157"/>
                <a:gd name="T64" fmla="*/ 153 w 156"/>
                <a:gd name="T65" fmla="*/ 0 h 157"/>
                <a:gd name="T66" fmla="*/ 153 w 156"/>
                <a:gd name="T67" fmla="*/ 0 h 157"/>
                <a:gd name="T68" fmla="*/ 142 w 156"/>
                <a:gd name="T69" fmla="*/ 0 h 157"/>
                <a:gd name="T70" fmla="*/ 143 w 156"/>
                <a:gd name="T71" fmla="*/ 0 h 157"/>
                <a:gd name="T72" fmla="*/ 152 w 156"/>
                <a:gd name="T73" fmla="*/ 0 h 157"/>
                <a:gd name="T74" fmla="*/ 152 w 156"/>
                <a:gd name="T75" fmla="*/ 0 h 157"/>
                <a:gd name="T76" fmla="*/ 151 w 156"/>
                <a:gd name="T77" fmla="*/ 0 h 157"/>
                <a:gd name="T78" fmla="*/ 144 w 156"/>
                <a:gd name="T79" fmla="*/ 0 h 157"/>
                <a:gd name="T80" fmla="*/ 144 w 156"/>
                <a:gd name="T81" fmla="*/ 0 h 157"/>
                <a:gd name="T82" fmla="*/ 150 w 156"/>
                <a:gd name="T83" fmla="*/ 0 h 157"/>
                <a:gd name="T84" fmla="*/ 145 w 156"/>
                <a:gd name="T85" fmla="*/ 0 h 157"/>
                <a:gd name="T86" fmla="*/ 145 w 156"/>
                <a:gd name="T87" fmla="*/ 0 h 157"/>
                <a:gd name="T88" fmla="*/ 150 w 156"/>
                <a:gd name="T89" fmla="*/ 0 h 157"/>
                <a:gd name="T90" fmla="*/ 145 w 156"/>
                <a:gd name="T91" fmla="*/ 0 h 157"/>
                <a:gd name="T92" fmla="*/ 145 w 156"/>
                <a:gd name="T93" fmla="*/ 0 h 157"/>
                <a:gd name="T94" fmla="*/ 149 w 156"/>
                <a:gd name="T95" fmla="*/ 0 h 157"/>
                <a:gd name="T96" fmla="*/ 146 w 156"/>
                <a:gd name="T97" fmla="*/ 0 h 157"/>
                <a:gd name="T98" fmla="*/ 146 w 156"/>
                <a:gd name="T99" fmla="*/ 0 h 157"/>
                <a:gd name="T100" fmla="*/ 148 w 156"/>
                <a:gd name="T101" fmla="*/ 0 h 157"/>
                <a:gd name="T102" fmla="*/ 147 w 156"/>
                <a:gd name="T103" fmla="*/ 0 h 157"/>
                <a:gd name="T104" fmla="*/ 147 w 156"/>
                <a:gd name="T105" fmla="*/ 0 h 157"/>
                <a:gd name="T106" fmla="*/ 147 w 156"/>
                <a:gd name="T10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6" h="157">
                  <a:moveTo>
                    <a:pt x="0" y="157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0" y="157"/>
                    <a:pt x="0" y="157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5"/>
                  </a:move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4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3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0" y="153"/>
                    <a:pt x="0" y="153"/>
                    <a:pt x="0" y="153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3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2"/>
                    <a:pt x="0" y="152"/>
                    <a:pt x="0" y="152"/>
                  </a:cubicBezTo>
                  <a:moveTo>
                    <a:pt x="0" y="151"/>
                  </a:moveTo>
                  <a:cubicBezTo>
                    <a:pt x="0" y="151"/>
                    <a:pt x="0" y="152"/>
                    <a:pt x="0" y="152"/>
                  </a:cubicBezTo>
                  <a:cubicBezTo>
                    <a:pt x="0" y="152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1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1"/>
                  </a:cubicBezTo>
                  <a:moveTo>
                    <a:pt x="0" y="15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1"/>
                    <a:pt x="0" y="151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5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moveTo>
                    <a:pt x="0" y="149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9"/>
                  </a:move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0" y="149"/>
                    <a:pt x="0" y="149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9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8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0" y="148"/>
                    <a:pt x="0" y="148"/>
                    <a:pt x="0" y="148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8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7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moveTo>
                    <a:pt x="0" y="146"/>
                  </a:moveTo>
                  <a:cubicBezTo>
                    <a:pt x="0" y="146"/>
                    <a:pt x="0" y="147"/>
                    <a:pt x="0" y="147"/>
                  </a:cubicBezTo>
                  <a:cubicBezTo>
                    <a:pt x="0" y="147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6"/>
                  </a:cubicBezTo>
                  <a:moveTo>
                    <a:pt x="0" y="145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0" y="146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45"/>
                    <a:pt x="0" y="145"/>
                  </a:cubicBezTo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moveTo>
                    <a:pt x="0" y="144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moveTo>
                    <a:pt x="0" y="143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moveTo>
                    <a:pt x="0" y="143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moveTo>
                    <a:pt x="156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5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155" y="0"/>
                    <a:pt x="155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52" y="0"/>
                  </a:moveTo>
                  <a:cubicBezTo>
                    <a:pt x="152" y="0"/>
                    <a:pt x="153" y="0"/>
                    <a:pt x="153" y="0"/>
                  </a:cubicBezTo>
                  <a:cubicBezTo>
                    <a:pt x="153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2" y="0"/>
                    <a:pt x="142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52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1" y="0"/>
                  </a:move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1" y="0"/>
                  </a:cubicBezTo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51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50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51" y="0"/>
                    <a:pt x="150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4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50" y="0"/>
                  </a:moveTo>
                  <a:cubicBezTo>
                    <a:pt x="150" y="0"/>
                    <a:pt x="150" y="0"/>
                    <a:pt x="150" y="0"/>
                  </a:cubicBezTo>
                  <a:cubicBezTo>
                    <a:pt x="150" y="0"/>
                    <a:pt x="150" y="0"/>
                    <a:pt x="150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45" y="0"/>
                  </a:moveTo>
                  <a:cubicBezTo>
                    <a:pt x="145" y="0"/>
                    <a:pt x="145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5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9" y="0"/>
                  </a:moveTo>
                  <a:cubicBezTo>
                    <a:pt x="149" y="0"/>
                    <a:pt x="149" y="0"/>
                    <a:pt x="149" y="0"/>
                  </a:cubicBezTo>
                  <a:cubicBezTo>
                    <a:pt x="149" y="0"/>
                    <a:pt x="149" y="0"/>
                    <a:pt x="149" y="0"/>
                  </a:cubicBezTo>
                  <a:moveTo>
                    <a:pt x="146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0"/>
                    <a:pt x="146" y="0"/>
                    <a:pt x="146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9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6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moveTo>
                    <a:pt x="148" y="0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moveTo>
                    <a:pt x="14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7" y="0"/>
                    <a:pt x="148" y="0"/>
                    <a:pt x="148" y="0"/>
                  </a:cubicBezTo>
                  <a:cubicBezTo>
                    <a:pt x="148" y="0"/>
                    <a:pt x="147" y="0"/>
                    <a:pt x="147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607943" y="1883133"/>
              <a:ext cx="983456" cy="988219"/>
            </a:xfrm>
            <a:custGeom>
              <a:avLst/>
              <a:gdLst>
                <a:gd name="T0" fmla="*/ 147 w 269"/>
                <a:gd name="T1" fmla="*/ 0 h 270"/>
                <a:gd name="T2" fmla="*/ 146 w 269"/>
                <a:gd name="T3" fmla="*/ 0 h 270"/>
                <a:gd name="T4" fmla="*/ 146 w 269"/>
                <a:gd name="T5" fmla="*/ 0 h 270"/>
                <a:gd name="T6" fmla="*/ 145 w 269"/>
                <a:gd name="T7" fmla="*/ 0 h 270"/>
                <a:gd name="T8" fmla="*/ 145 w 269"/>
                <a:gd name="T9" fmla="*/ 0 h 270"/>
                <a:gd name="T10" fmla="*/ 145 w 269"/>
                <a:gd name="T11" fmla="*/ 0 h 270"/>
                <a:gd name="T12" fmla="*/ 144 w 269"/>
                <a:gd name="T13" fmla="*/ 0 h 270"/>
                <a:gd name="T14" fmla="*/ 143 w 269"/>
                <a:gd name="T15" fmla="*/ 0 h 270"/>
                <a:gd name="T16" fmla="*/ 143 w 269"/>
                <a:gd name="T17" fmla="*/ 0 h 270"/>
                <a:gd name="T18" fmla="*/ 112 w 269"/>
                <a:gd name="T19" fmla="*/ 5 h 270"/>
                <a:gd name="T20" fmla="*/ 4 w 269"/>
                <a:gd name="T21" fmla="*/ 113 h 270"/>
                <a:gd name="T22" fmla="*/ 0 w 269"/>
                <a:gd name="T23" fmla="*/ 143 h 270"/>
                <a:gd name="T24" fmla="*/ 0 w 269"/>
                <a:gd name="T25" fmla="*/ 144 h 270"/>
                <a:gd name="T26" fmla="*/ 0 w 269"/>
                <a:gd name="T27" fmla="*/ 145 h 270"/>
                <a:gd name="T28" fmla="*/ 0 w 269"/>
                <a:gd name="T29" fmla="*/ 145 h 270"/>
                <a:gd name="T30" fmla="*/ 0 w 269"/>
                <a:gd name="T31" fmla="*/ 146 h 270"/>
                <a:gd name="T32" fmla="*/ 0 w 269"/>
                <a:gd name="T33" fmla="*/ 146 h 270"/>
                <a:gd name="T34" fmla="*/ 0 w 269"/>
                <a:gd name="T35" fmla="*/ 147 h 270"/>
                <a:gd name="T36" fmla="*/ 0 w 269"/>
                <a:gd name="T37" fmla="*/ 147 h 270"/>
                <a:gd name="T38" fmla="*/ 0 w 269"/>
                <a:gd name="T39" fmla="*/ 148 h 270"/>
                <a:gd name="T40" fmla="*/ 0 w 269"/>
                <a:gd name="T41" fmla="*/ 148 h 270"/>
                <a:gd name="T42" fmla="*/ 0 w 269"/>
                <a:gd name="T43" fmla="*/ 149 h 270"/>
                <a:gd name="T44" fmla="*/ 0 w 269"/>
                <a:gd name="T45" fmla="*/ 149 h 270"/>
                <a:gd name="T46" fmla="*/ 0 w 269"/>
                <a:gd name="T47" fmla="*/ 150 h 270"/>
                <a:gd name="T48" fmla="*/ 0 w 269"/>
                <a:gd name="T49" fmla="*/ 150 h 270"/>
                <a:gd name="T50" fmla="*/ 0 w 269"/>
                <a:gd name="T51" fmla="*/ 151 h 270"/>
                <a:gd name="T52" fmla="*/ 0 w 269"/>
                <a:gd name="T53" fmla="*/ 151 h 270"/>
                <a:gd name="T54" fmla="*/ 0 w 269"/>
                <a:gd name="T55" fmla="*/ 152 h 270"/>
                <a:gd name="T56" fmla="*/ 0 w 269"/>
                <a:gd name="T57" fmla="*/ 152 h 270"/>
                <a:gd name="T58" fmla="*/ 0 w 269"/>
                <a:gd name="T59" fmla="*/ 153 h 270"/>
                <a:gd name="T60" fmla="*/ 0 w 269"/>
                <a:gd name="T61" fmla="*/ 153 h 270"/>
                <a:gd name="T62" fmla="*/ 0 w 269"/>
                <a:gd name="T63" fmla="*/ 153 h 270"/>
                <a:gd name="T64" fmla="*/ 0 w 269"/>
                <a:gd name="T65" fmla="*/ 154 h 270"/>
                <a:gd name="T66" fmla="*/ 0 w 269"/>
                <a:gd name="T67" fmla="*/ 154 h 270"/>
                <a:gd name="T68" fmla="*/ 0 w 269"/>
                <a:gd name="T69" fmla="*/ 155 h 270"/>
                <a:gd name="T70" fmla="*/ 0 w 269"/>
                <a:gd name="T71" fmla="*/ 155 h 270"/>
                <a:gd name="T72" fmla="*/ 0 w 269"/>
                <a:gd name="T73" fmla="*/ 156 h 270"/>
                <a:gd name="T74" fmla="*/ 0 w 269"/>
                <a:gd name="T75" fmla="*/ 156 h 270"/>
                <a:gd name="T76" fmla="*/ 38 w 269"/>
                <a:gd name="T77" fmla="*/ 187 h 270"/>
                <a:gd name="T78" fmla="*/ 156 w 269"/>
                <a:gd name="T79" fmla="*/ 0 h 270"/>
                <a:gd name="T80" fmla="*/ 155 w 269"/>
                <a:gd name="T81" fmla="*/ 0 h 270"/>
                <a:gd name="T82" fmla="*/ 155 w 269"/>
                <a:gd name="T83" fmla="*/ 0 h 270"/>
                <a:gd name="T84" fmla="*/ 154 w 269"/>
                <a:gd name="T85" fmla="*/ 0 h 270"/>
                <a:gd name="T86" fmla="*/ 154 w 269"/>
                <a:gd name="T87" fmla="*/ 0 h 270"/>
                <a:gd name="T88" fmla="*/ 153 w 269"/>
                <a:gd name="T89" fmla="*/ 0 h 270"/>
                <a:gd name="T90" fmla="*/ 153 w 269"/>
                <a:gd name="T91" fmla="*/ 0 h 270"/>
                <a:gd name="T92" fmla="*/ 152 w 269"/>
                <a:gd name="T93" fmla="*/ 0 h 270"/>
                <a:gd name="T94" fmla="*/ 152 w 269"/>
                <a:gd name="T95" fmla="*/ 0 h 270"/>
                <a:gd name="T96" fmla="*/ 151 w 269"/>
                <a:gd name="T97" fmla="*/ 0 h 270"/>
                <a:gd name="T98" fmla="*/ 151 w 269"/>
                <a:gd name="T99" fmla="*/ 0 h 270"/>
                <a:gd name="T100" fmla="*/ 150 w 269"/>
                <a:gd name="T101" fmla="*/ 0 h 270"/>
                <a:gd name="T102" fmla="*/ 150 w 269"/>
                <a:gd name="T103" fmla="*/ 0 h 270"/>
                <a:gd name="T104" fmla="*/ 149 w 269"/>
                <a:gd name="T105" fmla="*/ 0 h 270"/>
                <a:gd name="T106" fmla="*/ 149 w 269"/>
                <a:gd name="T107" fmla="*/ 0 h 270"/>
                <a:gd name="T108" fmla="*/ 148 w 269"/>
                <a:gd name="T109" fmla="*/ 0 h 270"/>
                <a:gd name="T110" fmla="*/ 148 w 269"/>
                <a:gd name="T111" fmla="*/ 0 h 270"/>
                <a:gd name="T112" fmla="*/ 147 w 269"/>
                <a:gd name="T113" fmla="*/ 0 h 270"/>
                <a:gd name="connsiteX0" fmla="*/ 5465 w 10000"/>
                <a:gd name="connsiteY0" fmla="*/ 0 h 10000"/>
                <a:gd name="connsiteX1" fmla="*/ 5465 w 10000"/>
                <a:gd name="connsiteY1" fmla="*/ 0 h 10000"/>
                <a:gd name="connsiteX2" fmla="*/ 5465 w 10000"/>
                <a:gd name="connsiteY2" fmla="*/ 0 h 10000"/>
                <a:gd name="connsiteX3" fmla="*/ 5465 w 10000"/>
                <a:gd name="connsiteY3" fmla="*/ 0 h 10000"/>
                <a:gd name="connsiteX4" fmla="*/ 5465 w 10000"/>
                <a:gd name="connsiteY4" fmla="*/ 0 h 10000"/>
                <a:gd name="connsiteX5" fmla="*/ 5465 w 10000"/>
                <a:gd name="connsiteY5" fmla="*/ 0 h 10000"/>
                <a:gd name="connsiteX6" fmla="*/ 5465 w 10000"/>
                <a:gd name="connsiteY6" fmla="*/ 0 h 10000"/>
                <a:gd name="connsiteX7" fmla="*/ 5428 w 10000"/>
                <a:gd name="connsiteY7" fmla="*/ 0 h 10000"/>
                <a:gd name="connsiteX8" fmla="*/ 5428 w 10000"/>
                <a:gd name="connsiteY8" fmla="*/ 0 h 10000"/>
                <a:gd name="connsiteX9" fmla="*/ 5428 w 10000"/>
                <a:gd name="connsiteY9" fmla="*/ 0 h 10000"/>
                <a:gd name="connsiteX10" fmla="*/ 5428 w 10000"/>
                <a:gd name="connsiteY10" fmla="*/ 0 h 10000"/>
                <a:gd name="connsiteX11" fmla="*/ 5428 w 10000"/>
                <a:gd name="connsiteY11" fmla="*/ 0 h 10000"/>
                <a:gd name="connsiteX12" fmla="*/ 5428 w 10000"/>
                <a:gd name="connsiteY12" fmla="*/ 0 h 10000"/>
                <a:gd name="connsiteX13" fmla="*/ 5428 w 10000"/>
                <a:gd name="connsiteY13" fmla="*/ 0 h 10000"/>
                <a:gd name="connsiteX14" fmla="*/ 5428 w 10000"/>
                <a:gd name="connsiteY14" fmla="*/ 0 h 10000"/>
                <a:gd name="connsiteX15" fmla="*/ 5390 w 10000"/>
                <a:gd name="connsiteY15" fmla="*/ 0 h 10000"/>
                <a:gd name="connsiteX16" fmla="*/ 5390 w 10000"/>
                <a:gd name="connsiteY16" fmla="*/ 0 h 10000"/>
                <a:gd name="connsiteX17" fmla="*/ 5390 w 10000"/>
                <a:gd name="connsiteY17" fmla="*/ 0 h 10000"/>
                <a:gd name="connsiteX18" fmla="*/ 5390 w 10000"/>
                <a:gd name="connsiteY18" fmla="*/ 0 h 10000"/>
                <a:gd name="connsiteX19" fmla="*/ 5390 w 10000"/>
                <a:gd name="connsiteY19" fmla="*/ 0 h 10000"/>
                <a:gd name="connsiteX20" fmla="*/ 5390 w 10000"/>
                <a:gd name="connsiteY20" fmla="*/ 0 h 10000"/>
                <a:gd name="connsiteX21" fmla="*/ 5390 w 10000"/>
                <a:gd name="connsiteY21" fmla="*/ 0 h 10000"/>
                <a:gd name="connsiteX22" fmla="*/ 5390 w 10000"/>
                <a:gd name="connsiteY22" fmla="*/ 0 h 10000"/>
                <a:gd name="connsiteX23" fmla="*/ 5390 w 10000"/>
                <a:gd name="connsiteY23" fmla="*/ 0 h 10000"/>
                <a:gd name="connsiteX24" fmla="*/ 5353 w 10000"/>
                <a:gd name="connsiteY24" fmla="*/ 0 h 10000"/>
                <a:gd name="connsiteX25" fmla="*/ 5353 w 10000"/>
                <a:gd name="connsiteY25" fmla="*/ 0 h 10000"/>
                <a:gd name="connsiteX26" fmla="*/ 5353 w 10000"/>
                <a:gd name="connsiteY26" fmla="*/ 0 h 10000"/>
                <a:gd name="connsiteX27" fmla="*/ 5353 w 10000"/>
                <a:gd name="connsiteY27" fmla="*/ 0 h 10000"/>
                <a:gd name="connsiteX28" fmla="*/ 5353 w 10000"/>
                <a:gd name="connsiteY28" fmla="*/ 0 h 10000"/>
                <a:gd name="connsiteX29" fmla="*/ 5353 w 10000"/>
                <a:gd name="connsiteY29" fmla="*/ 0 h 10000"/>
                <a:gd name="connsiteX30" fmla="*/ 5316 w 10000"/>
                <a:gd name="connsiteY30" fmla="*/ 0 h 10000"/>
                <a:gd name="connsiteX31" fmla="*/ 5316 w 10000"/>
                <a:gd name="connsiteY31" fmla="*/ 0 h 10000"/>
                <a:gd name="connsiteX32" fmla="*/ 5316 w 10000"/>
                <a:gd name="connsiteY32" fmla="*/ 0 h 10000"/>
                <a:gd name="connsiteX33" fmla="*/ 5316 w 10000"/>
                <a:gd name="connsiteY33" fmla="*/ 0 h 10000"/>
                <a:gd name="connsiteX34" fmla="*/ 5316 w 10000"/>
                <a:gd name="connsiteY34" fmla="*/ 0 h 10000"/>
                <a:gd name="connsiteX35" fmla="*/ 5316 w 10000"/>
                <a:gd name="connsiteY35" fmla="*/ 0 h 10000"/>
                <a:gd name="connsiteX36" fmla="*/ 5316 w 10000"/>
                <a:gd name="connsiteY36" fmla="*/ 0 h 10000"/>
                <a:gd name="connsiteX37" fmla="*/ 5279 w 10000"/>
                <a:gd name="connsiteY37" fmla="*/ 0 h 10000"/>
                <a:gd name="connsiteX38" fmla="*/ 4164 w 10000"/>
                <a:gd name="connsiteY38" fmla="*/ 185 h 10000"/>
                <a:gd name="connsiteX39" fmla="*/ 4164 w 10000"/>
                <a:gd name="connsiteY39" fmla="*/ 185 h 10000"/>
                <a:gd name="connsiteX40" fmla="*/ 2379 w 10000"/>
                <a:gd name="connsiteY40" fmla="*/ 963 h 10000"/>
                <a:gd name="connsiteX41" fmla="*/ 929 w 10000"/>
                <a:gd name="connsiteY41" fmla="*/ 2407 h 10000"/>
                <a:gd name="connsiteX42" fmla="*/ 149 w 10000"/>
                <a:gd name="connsiteY42" fmla="*/ 4185 h 10000"/>
                <a:gd name="connsiteX43" fmla="*/ 149 w 10000"/>
                <a:gd name="connsiteY43" fmla="*/ 4185 h 10000"/>
                <a:gd name="connsiteX44" fmla="*/ 0 w 10000"/>
                <a:gd name="connsiteY44" fmla="*/ 5296 h 10000"/>
                <a:gd name="connsiteX45" fmla="*/ 0 w 10000"/>
                <a:gd name="connsiteY45" fmla="*/ 5296 h 10000"/>
                <a:gd name="connsiteX46" fmla="*/ 0 w 10000"/>
                <a:gd name="connsiteY46" fmla="*/ 5296 h 10000"/>
                <a:gd name="connsiteX47" fmla="*/ 0 w 10000"/>
                <a:gd name="connsiteY47" fmla="*/ 5296 h 10000"/>
                <a:gd name="connsiteX48" fmla="*/ 0 w 10000"/>
                <a:gd name="connsiteY48" fmla="*/ 5333 h 10000"/>
                <a:gd name="connsiteX49" fmla="*/ 0 w 10000"/>
                <a:gd name="connsiteY49" fmla="*/ 5333 h 10000"/>
                <a:gd name="connsiteX50" fmla="*/ 0 w 10000"/>
                <a:gd name="connsiteY50" fmla="*/ 5333 h 10000"/>
                <a:gd name="connsiteX51" fmla="*/ 0 w 10000"/>
                <a:gd name="connsiteY51" fmla="*/ 5333 h 10000"/>
                <a:gd name="connsiteX52" fmla="*/ 0 w 10000"/>
                <a:gd name="connsiteY52" fmla="*/ 5370 h 10000"/>
                <a:gd name="connsiteX53" fmla="*/ 0 w 10000"/>
                <a:gd name="connsiteY53" fmla="*/ 5370 h 10000"/>
                <a:gd name="connsiteX54" fmla="*/ 0 w 10000"/>
                <a:gd name="connsiteY54" fmla="*/ 5370 h 10000"/>
                <a:gd name="connsiteX55" fmla="*/ 0 w 10000"/>
                <a:gd name="connsiteY55" fmla="*/ 5370 h 10000"/>
                <a:gd name="connsiteX56" fmla="*/ 0 w 10000"/>
                <a:gd name="connsiteY56" fmla="*/ 5370 h 10000"/>
                <a:gd name="connsiteX57" fmla="*/ 0 w 10000"/>
                <a:gd name="connsiteY57" fmla="*/ 5370 h 10000"/>
                <a:gd name="connsiteX58" fmla="*/ 0 w 10000"/>
                <a:gd name="connsiteY58" fmla="*/ 5370 h 10000"/>
                <a:gd name="connsiteX59" fmla="*/ 0 w 10000"/>
                <a:gd name="connsiteY59" fmla="*/ 5370 h 10000"/>
                <a:gd name="connsiteX60" fmla="*/ 0 w 10000"/>
                <a:gd name="connsiteY60" fmla="*/ 5370 h 10000"/>
                <a:gd name="connsiteX61" fmla="*/ 0 w 10000"/>
                <a:gd name="connsiteY61" fmla="*/ 5407 h 10000"/>
                <a:gd name="connsiteX62" fmla="*/ 0 w 10000"/>
                <a:gd name="connsiteY62" fmla="*/ 5407 h 10000"/>
                <a:gd name="connsiteX63" fmla="*/ 0 w 10000"/>
                <a:gd name="connsiteY63" fmla="*/ 5407 h 10000"/>
                <a:gd name="connsiteX64" fmla="*/ 0 w 10000"/>
                <a:gd name="connsiteY64" fmla="*/ 5407 h 10000"/>
                <a:gd name="connsiteX65" fmla="*/ 0 w 10000"/>
                <a:gd name="connsiteY65" fmla="*/ 5407 h 10000"/>
                <a:gd name="connsiteX66" fmla="*/ 0 w 10000"/>
                <a:gd name="connsiteY66" fmla="*/ 5407 h 10000"/>
                <a:gd name="connsiteX67" fmla="*/ 0 w 10000"/>
                <a:gd name="connsiteY67" fmla="*/ 5407 h 10000"/>
                <a:gd name="connsiteX68" fmla="*/ 0 w 10000"/>
                <a:gd name="connsiteY68" fmla="*/ 5407 h 10000"/>
                <a:gd name="connsiteX69" fmla="*/ 0 w 10000"/>
                <a:gd name="connsiteY69" fmla="*/ 5444 h 10000"/>
                <a:gd name="connsiteX70" fmla="*/ 0 w 10000"/>
                <a:gd name="connsiteY70" fmla="*/ 5444 h 10000"/>
                <a:gd name="connsiteX71" fmla="*/ 0 w 10000"/>
                <a:gd name="connsiteY71" fmla="*/ 5444 h 10000"/>
                <a:gd name="connsiteX72" fmla="*/ 0 w 10000"/>
                <a:gd name="connsiteY72" fmla="*/ 5444 h 10000"/>
                <a:gd name="connsiteX73" fmla="*/ 0 w 10000"/>
                <a:gd name="connsiteY73" fmla="*/ 5444 h 10000"/>
                <a:gd name="connsiteX74" fmla="*/ 0 w 10000"/>
                <a:gd name="connsiteY74" fmla="*/ 5444 h 10000"/>
                <a:gd name="connsiteX75" fmla="*/ 0 w 10000"/>
                <a:gd name="connsiteY75" fmla="*/ 5444 h 10000"/>
                <a:gd name="connsiteX76" fmla="*/ 0 w 10000"/>
                <a:gd name="connsiteY76" fmla="*/ 5444 h 10000"/>
                <a:gd name="connsiteX77" fmla="*/ 0 w 10000"/>
                <a:gd name="connsiteY77" fmla="*/ 5481 h 10000"/>
                <a:gd name="connsiteX78" fmla="*/ 0 w 10000"/>
                <a:gd name="connsiteY78" fmla="*/ 5481 h 10000"/>
                <a:gd name="connsiteX79" fmla="*/ 0 w 10000"/>
                <a:gd name="connsiteY79" fmla="*/ 5481 h 10000"/>
                <a:gd name="connsiteX80" fmla="*/ 0 w 10000"/>
                <a:gd name="connsiteY80" fmla="*/ 5481 h 10000"/>
                <a:gd name="connsiteX81" fmla="*/ 0 w 10000"/>
                <a:gd name="connsiteY81" fmla="*/ 5481 h 10000"/>
                <a:gd name="connsiteX82" fmla="*/ 0 w 10000"/>
                <a:gd name="connsiteY82" fmla="*/ 5481 h 10000"/>
                <a:gd name="connsiteX83" fmla="*/ 0 w 10000"/>
                <a:gd name="connsiteY83" fmla="*/ 5481 h 10000"/>
                <a:gd name="connsiteX84" fmla="*/ 0 w 10000"/>
                <a:gd name="connsiteY84" fmla="*/ 5481 h 10000"/>
                <a:gd name="connsiteX85" fmla="*/ 0 w 10000"/>
                <a:gd name="connsiteY85" fmla="*/ 5519 h 10000"/>
                <a:gd name="connsiteX86" fmla="*/ 0 w 10000"/>
                <a:gd name="connsiteY86" fmla="*/ 5519 h 10000"/>
                <a:gd name="connsiteX87" fmla="*/ 0 w 10000"/>
                <a:gd name="connsiteY87" fmla="*/ 5519 h 10000"/>
                <a:gd name="connsiteX88" fmla="*/ 0 w 10000"/>
                <a:gd name="connsiteY88" fmla="*/ 5519 h 10000"/>
                <a:gd name="connsiteX89" fmla="*/ 0 w 10000"/>
                <a:gd name="connsiteY89" fmla="*/ 5519 h 10000"/>
                <a:gd name="connsiteX90" fmla="*/ 0 w 10000"/>
                <a:gd name="connsiteY90" fmla="*/ 5519 h 10000"/>
                <a:gd name="connsiteX91" fmla="*/ 0 w 10000"/>
                <a:gd name="connsiteY91" fmla="*/ 5519 h 10000"/>
                <a:gd name="connsiteX92" fmla="*/ 0 w 10000"/>
                <a:gd name="connsiteY92" fmla="*/ 5519 h 10000"/>
                <a:gd name="connsiteX93" fmla="*/ 0 w 10000"/>
                <a:gd name="connsiteY93" fmla="*/ 5519 h 10000"/>
                <a:gd name="connsiteX94" fmla="*/ 0 w 10000"/>
                <a:gd name="connsiteY94" fmla="*/ 5519 h 10000"/>
                <a:gd name="connsiteX95" fmla="*/ 0 w 10000"/>
                <a:gd name="connsiteY95" fmla="*/ 5556 h 10000"/>
                <a:gd name="connsiteX96" fmla="*/ 0 w 10000"/>
                <a:gd name="connsiteY96" fmla="*/ 5556 h 10000"/>
                <a:gd name="connsiteX97" fmla="*/ 0 w 10000"/>
                <a:gd name="connsiteY97" fmla="*/ 5556 h 10000"/>
                <a:gd name="connsiteX98" fmla="*/ 0 w 10000"/>
                <a:gd name="connsiteY98" fmla="*/ 5556 h 10000"/>
                <a:gd name="connsiteX99" fmla="*/ 0 w 10000"/>
                <a:gd name="connsiteY99" fmla="*/ 5556 h 10000"/>
                <a:gd name="connsiteX100" fmla="*/ 0 w 10000"/>
                <a:gd name="connsiteY100" fmla="*/ 5556 h 10000"/>
                <a:gd name="connsiteX101" fmla="*/ 0 w 10000"/>
                <a:gd name="connsiteY101" fmla="*/ 5556 h 10000"/>
                <a:gd name="connsiteX102" fmla="*/ 0 w 10000"/>
                <a:gd name="connsiteY102" fmla="*/ 5556 h 10000"/>
                <a:gd name="connsiteX103" fmla="*/ 0 w 10000"/>
                <a:gd name="connsiteY103" fmla="*/ 5593 h 10000"/>
                <a:gd name="connsiteX104" fmla="*/ 0 w 10000"/>
                <a:gd name="connsiteY104" fmla="*/ 5593 h 10000"/>
                <a:gd name="connsiteX105" fmla="*/ 0 w 10000"/>
                <a:gd name="connsiteY105" fmla="*/ 5593 h 10000"/>
                <a:gd name="connsiteX106" fmla="*/ 0 w 10000"/>
                <a:gd name="connsiteY106" fmla="*/ 5593 h 10000"/>
                <a:gd name="connsiteX107" fmla="*/ 0 w 10000"/>
                <a:gd name="connsiteY107" fmla="*/ 5593 h 10000"/>
                <a:gd name="connsiteX108" fmla="*/ 0 w 10000"/>
                <a:gd name="connsiteY108" fmla="*/ 5593 h 10000"/>
                <a:gd name="connsiteX109" fmla="*/ 0 w 10000"/>
                <a:gd name="connsiteY109" fmla="*/ 5593 h 10000"/>
                <a:gd name="connsiteX110" fmla="*/ 0 w 10000"/>
                <a:gd name="connsiteY110" fmla="*/ 5593 h 10000"/>
                <a:gd name="connsiteX111" fmla="*/ 0 w 10000"/>
                <a:gd name="connsiteY111" fmla="*/ 5630 h 10000"/>
                <a:gd name="connsiteX112" fmla="*/ 0 w 10000"/>
                <a:gd name="connsiteY112" fmla="*/ 5630 h 10000"/>
                <a:gd name="connsiteX113" fmla="*/ 0 w 10000"/>
                <a:gd name="connsiteY113" fmla="*/ 5630 h 10000"/>
                <a:gd name="connsiteX114" fmla="*/ 0 w 10000"/>
                <a:gd name="connsiteY114" fmla="*/ 5630 h 10000"/>
                <a:gd name="connsiteX115" fmla="*/ 0 w 10000"/>
                <a:gd name="connsiteY115" fmla="*/ 5630 h 10000"/>
                <a:gd name="connsiteX116" fmla="*/ 0 w 10000"/>
                <a:gd name="connsiteY116" fmla="*/ 5630 h 10000"/>
                <a:gd name="connsiteX117" fmla="*/ 0 w 10000"/>
                <a:gd name="connsiteY117" fmla="*/ 5630 h 10000"/>
                <a:gd name="connsiteX118" fmla="*/ 0 w 10000"/>
                <a:gd name="connsiteY118" fmla="*/ 5630 h 10000"/>
                <a:gd name="connsiteX119" fmla="*/ 0 w 10000"/>
                <a:gd name="connsiteY119" fmla="*/ 5667 h 10000"/>
                <a:gd name="connsiteX120" fmla="*/ 0 w 10000"/>
                <a:gd name="connsiteY120" fmla="*/ 5667 h 10000"/>
                <a:gd name="connsiteX121" fmla="*/ 0 w 10000"/>
                <a:gd name="connsiteY121" fmla="*/ 5667 h 10000"/>
                <a:gd name="connsiteX122" fmla="*/ 0 w 10000"/>
                <a:gd name="connsiteY122" fmla="*/ 5667 h 10000"/>
                <a:gd name="connsiteX123" fmla="*/ 0 w 10000"/>
                <a:gd name="connsiteY123" fmla="*/ 5667 h 10000"/>
                <a:gd name="connsiteX124" fmla="*/ 0 w 10000"/>
                <a:gd name="connsiteY124" fmla="*/ 5667 h 10000"/>
                <a:gd name="connsiteX125" fmla="*/ 0 w 10000"/>
                <a:gd name="connsiteY125" fmla="*/ 5667 h 10000"/>
                <a:gd name="connsiteX126" fmla="*/ 0 w 10000"/>
                <a:gd name="connsiteY126" fmla="*/ 5667 h 10000"/>
                <a:gd name="connsiteX127" fmla="*/ 0 w 10000"/>
                <a:gd name="connsiteY127" fmla="*/ 5667 h 10000"/>
                <a:gd name="connsiteX128" fmla="*/ 0 w 10000"/>
                <a:gd name="connsiteY128" fmla="*/ 5704 h 10000"/>
                <a:gd name="connsiteX129" fmla="*/ 0 w 10000"/>
                <a:gd name="connsiteY129" fmla="*/ 5704 h 10000"/>
                <a:gd name="connsiteX130" fmla="*/ 0 w 10000"/>
                <a:gd name="connsiteY130" fmla="*/ 5704 h 10000"/>
                <a:gd name="connsiteX131" fmla="*/ 0 w 10000"/>
                <a:gd name="connsiteY131" fmla="*/ 5704 h 10000"/>
                <a:gd name="connsiteX132" fmla="*/ 0 w 10000"/>
                <a:gd name="connsiteY132" fmla="*/ 5704 h 10000"/>
                <a:gd name="connsiteX133" fmla="*/ 0 w 10000"/>
                <a:gd name="connsiteY133" fmla="*/ 5704 h 10000"/>
                <a:gd name="connsiteX134" fmla="*/ 0 w 10000"/>
                <a:gd name="connsiteY134" fmla="*/ 5704 h 10000"/>
                <a:gd name="connsiteX135" fmla="*/ 0 w 10000"/>
                <a:gd name="connsiteY135" fmla="*/ 5704 h 10000"/>
                <a:gd name="connsiteX136" fmla="*/ 0 w 10000"/>
                <a:gd name="connsiteY136" fmla="*/ 5741 h 10000"/>
                <a:gd name="connsiteX137" fmla="*/ 0 w 10000"/>
                <a:gd name="connsiteY137" fmla="*/ 5741 h 10000"/>
                <a:gd name="connsiteX138" fmla="*/ 0 w 10000"/>
                <a:gd name="connsiteY138" fmla="*/ 5741 h 10000"/>
                <a:gd name="connsiteX139" fmla="*/ 0 w 10000"/>
                <a:gd name="connsiteY139" fmla="*/ 5741 h 10000"/>
                <a:gd name="connsiteX140" fmla="*/ 0 w 10000"/>
                <a:gd name="connsiteY140" fmla="*/ 5741 h 10000"/>
                <a:gd name="connsiteX141" fmla="*/ 0 w 10000"/>
                <a:gd name="connsiteY141" fmla="*/ 5741 h 10000"/>
                <a:gd name="connsiteX142" fmla="*/ 0 w 10000"/>
                <a:gd name="connsiteY142" fmla="*/ 5741 h 10000"/>
                <a:gd name="connsiteX143" fmla="*/ 0 w 10000"/>
                <a:gd name="connsiteY143" fmla="*/ 5741 h 10000"/>
                <a:gd name="connsiteX144" fmla="*/ 0 w 10000"/>
                <a:gd name="connsiteY144" fmla="*/ 5778 h 10000"/>
                <a:gd name="connsiteX145" fmla="*/ 0 w 10000"/>
                <a:gd name="connsiteY145" fmla="*/ 5778 h 10000"/>
                <a:gd name="connsiteX146" fmla="*/ 0 w 10000"/>
                <a:gd name="connsiteY146" fmla="*/ 5778 h 10000"/>
                <a:gd name="connsiteX147" fmla="*/ 0 w 10000"/>
                <a:gd name="connsiteY147" fmla="*/ 5778 h 10000"/>
                <a:gd name="connsiteX148" fmla="*/ 0 w 10000"/>
                <a:gd name="connsiteY148" fmla="*/ 5778 h 10000"/>
                <a:gd name="connsiteX149" fmla="*/ 0 w 10000"/>
                <a:gd name="connsiteY149" fmla="*/ 5778 h 10000"/>
                <a:gd name="connsiteX150" fmla="*/ 0 w 10000"/>
                <a:gd name="connsiteY150" fmla="*/ 5778 h 10000"/>
                <a:gd name="connsiteX151" fmla="*/ 0 w 10000"/>
                <a:gd name="connsiteY151" fmla="*/ 5778 h 10000"/>
                <a:gd name="connsiteX152" fmla="*/ 0 w 10000"/>
                <a:gd name="connsiteY152" fmla="*/ 5815 h 10000"/>
                <a:gd name="connsiteX153" fmla="*/ 0 w 10000"/>
                <a:gd name="connsiteY153" fmla="*/ 5815 h 10000"/>
                <a:gd name="connsiteX154" fmla="*/ 2379 w 10000"/>
                <a:gd name="connsiteY154" fmla="*/ 10000 h 10000"/>
                <a:gd name="connsiteX155" fmla="*/ 1413 w 10000"/>
                <a:gd name="connsiteY155" fmla="*/ 6926 h 10000"/>
                <a:gd name="connsiteX156" fmla="*/ 6914 w 10000"/>
                <a:gd name="connsiteY156" fmla="*/ 1444 h 10000"/>
                <a:gd name="connsiteX157" fmla="*/ 10000 w 10000"/>
                <a:gd name="connsiteY157" fmla="*/ 2407 h 10000"/>
                <a:gd name="connsiteX158" fmla="*/ 5799 w 10000"/>
                <a:gd name="connsiteY158" fmla="*/ 0 h 10000"/>
                <a:gd name="connsiteX159" fmla="*/ 5799 w 10000"/>
                <a:gd name="connsiteY159" fmla="*/ 0 h 10000"/>
                <a:gd name="connsiteX160" fmla="*/ 5762 w 10000"/>
                <a:gd name="connsiteY160" fmla="*/ 0 h 10000"/>
                <a:gd name="connsiteX161" fmla="*/ 5762 w 10000"/>
                <a:gd name="connsiteY161" fmla="*/ 0 h 10000"/>
                <a:gd name="connsiteX162" fmla="*/ 5762 w 10000"/>
                <a:gd name="connsiteY162" fmla="*/ 0 h 10000"/>
                <a:gd name="connsiteX163" fmla="*/ 5762 w 10000"/>
                <a:gd name="connsiteY163" fmla="*/ 0 h 10000"/>
                <a:gd name="connsiteX164" fmla="*/ 5762 w 10000"/>
                <a:gd name="connsiteY164" fmla="*/ 0 h 10000"/>
                <a:gd name="connsiteX165" fmla="*/ 5762 w 10000"/>
                <a:gd name="connsiteY165" fmla="*/ 0 h 10000"/>
                <a:gd name="connsiteX166" fmla="*/ 5762 w 10000"/>
                <a:gd name="connsiteY166" fmla="*/ 0 h 10000"/>
                <a:gd name="connsiteX167" fmla="*/ 5762 w 10000"/>
                <a:gd name="connsiteY167" fmla="*/ 0 h 10000"/>
                <a:gd name="connsiteX168" fmla="*/ 5725 w 10000"/>
                <a:gd name="connsiteY168" fmla="*/ 0 h 10000"/>
                <a:gd name="connsiteX169" fmla="*/ 5725 w 10000"/>
                <a:gd name="connsiteY169" fmla="*/ 0 h 10000"/>
                <a:gd name="connsiteX170" fmla="*/ 5725 w 10000"/>
                <a:gd name="connsiteY170" fmla="*/ 0 h 10000"/>
                <a:gd name="connsiteX171" fmla="*/ 5725 w 10000"/>
                <a:gd name="connsiteY171" fmla="*/ 0 h 10000"/>
                <a:gd name="connsiteX172" fmla="*/ 5725 w 10000"/>
                <a:gd name="connsiteY172" fmla="*/ 0 h 10000"/>
                <a:gd name="connsiteX173" fmla="*/ 5725 w 10000"/>
                <a:gd name="connsiteY173" fmla="*/ 0 h 10000"/>
                <a:gd name="connsiteX174" fmla="*/ 5725 w 10000"/>
                <a:gd name="connsiteY174" fmla="*/ 0 h 10000"/>
                <a:gd name="connsiteX175" fmla="*/ 5725 w 10000"/>
                <a:gd name="connsiteY175" fmla="*/ 0 h 10000"/>
                <a:gd name="connsiteX176" fmla="*/ 5688 w 10000"/>
                <a:gd name="connsiteY176" fmla="*/ 0 h 10000"/>
                <a:gd name="connsiteX177" fmla="*/ 5688 w 10000"/>
                <a:gd name="connsiteY177" fmla="*/ 0 h 10000"/>
                <a:gd name="connsiteX178" fmla="*/ 5688 w 10000"/>
                <a:gd name="connsiteY178" fmla="*/ 0 h 10000"/>
                <a:gd name="connsiteX179" fmla="*/ 5688 w 10000"/>
                <a:gd name="connsiteY179" fmla="*/ 0 h 10000"/>
                <a:gd name="connsiteX180" fmla="*/ 5688 w 10000"/>
                <a:gd name="connsiteY180" fmla="*/ 0 h 10000"/>
                <a:gd name="connsiteX181" fmla="*/ 5688 w 10000"/>
                <a:gd name="connsiteY181" fmla="*/ 0 h 10000"/>
                <a:gd name="connsiteX182" fmla="*/ 5688 w 10000"/>
                <a:gd name="connsiteY182" fmla="*/ 0 h 10000"/>
                <a:gd name="connsiteX183" fmla="*/ 5688 w 10000"/>
                <a:gd name="connsiteY183" fmla="*/ 0 h 10000"/>
                <a:gd name="connsiteX184" fmla="*/ 5688 w 10000"/>
                <a:gd name="connsiteY184" fmla="*/ 0 h 10000"/>
                <a:gd name="connsiteX185" fmla="*/ 5651 w 10000"/>
                <a:gd name="connsiteY185" fmla="*/ 0 h 10000"/>
                <a:gd name="connsiteX186" fmla="*/ 5651 w 10000"/>
                <a:gd name="connsiteY186" fmla="*/ 0 h 10000"/>
                <a:gd name="connsiteX187" fmla="*/ 5651 w 10000"/>
                <a:gd name="connsiteY187" fmla="*/ 0 h 10000"/>
                <a:gd name="connsiteX188" fmla="*/ 5651 w 10000"/>
                <a:gd name="connsiteY188" fmla="*/ 0 h 10000"/>
                <a:gd name="connsiteX189" fmla="*/ 5651 w 10000"/>
                <a:gd name="connsiteY189" fmla="*/ 0 h 10000"/>
                <a:gd name="connsiteX190" fmla="*/ 5651 w 10000"/>
                <a:gd name="connsiteY190" fmla="*/ 0 h 10000"/>
                <a:gd name="connsiteX191" fmla="*/ 5651 w 10000"/>
                <a:gd name="connsiteY191" fmla="*/ 0 h 10000"/>
                <a:gd name="connsiteX192" fmla="*/ 5651 w 10000"/>
                <a:gd name="connsiteY192" fmla="*/ 0 h 10000"/>
                <a:gd name="connsiteX193" fmla="*/ 5613 w 10000"/>
                <a:gd name="connsiteY193" fmla="*/ 0 h 10000"/>
                <a:gd name="connsiteX194" fmla="*/ 5613 w 10000"/>
                <a:gd name="connsiteY194" fmla="*/ 0 h 10000"/>
                <a:gd name="connsiteX195" fmla="*/ 5613 w 10000"/>
                <a:gd name="connsiteY195" fmla="*/ 0 h 10000"/>
                <a:gd name="connsiteX196" fmla="*/ 5613 w 10000"/>
                <a:gd name="connsiteY196" fmla="*/ 0 h 10000"/>
                <a:gd name="connsiteX197" fmla="*/ 5613 w 10000"/>
                <a:gd name="connsiteY197" fmla="*/ 0 h 10000"/>
                <a:gd name="connsiteX198" fmla="*/ 5613 w 10000"/>
                <a:gd name="connsiteY198" fmla="*/ 0 h 10000"/>
                <a:gd name="connsiteX199" fmla="*/ 5613 w 10000"/>
                <a:gd name="connsiteY199" fmla="*/ 0 h 10000"/>
                <a:gd name="connsiteX200" fmla="*/ 5613 w 10000"/>
                <a:gd name="connsiteY200" fmla="*/ 0 h 10000"/>
                <a:gd name="connsiteX201" fmla="*/ 5576 w 10000"/>
                <a:gd name="connsiteY201" fmla="*/ 0 h 10000"/>
                <a:gd name="connsiteX202" fmla="*/ 5576 w 10000"/>
                <a:gd name="connsiteY202" fmla="*/ 0 h 10000"/>
                <a:gd name="connsiteX203" fmla="*/ 5576 w 10000"/>
                <a:gd name="connsiteY203" fmla="*/ 0 h 10000"/>
                <a:gd name="connsiteX204" fmla="*/ 5576 w 10000"/>
                <a:gd name="connsiteY204" fmla="*/ 0 h 10000"/>
                <a:gd name="connsiteX205" fmla="*/ 5576 w 10000"/>
                <a:gd name="connsiteY205" fmla="*/ 0 h 10000"/>
                <a:gd name="connsiteX206" fmla="*/ 5576 w 10000"/>
                <a:gd name="connsiteY206" fmla="*/ 0 h 10000"/>
                <a:gd name="connsiteX207" fmla="*/ 5576 w 10000"/>
                <a:gd name="connsiteY207" fmla="*/ 0 h 10000"/>
                <a:gd name="connsiteX208" fmla="*/ 5576 w 10000"/>
                <a:gd name="connsiteY208" fmla="*/ 0 h 10000"/>
                <a:gd name="connsiteX209" fmla="*/ 5576 w 10000"/>
                <a:gd name="connsiteY209" fmla="*/ 0 h 10000"/>
                <a:gd name="connsiteX210" fmla="*/ 5539 w 10000"/>
                <a:gd name="connsiteY210" fmla="*/ 0 h 10000"/>
                <a:gd name="connsiteX211" fmla="*/ 5539 w 10000"/>
                <a:gd name="connsiteY211" fmla="*/ 0 h 10000"/>
                <a:gd name="connsiteX212" fmla="*/ 5539 w 10000"/>
                <a:gd name="connsiteY212" fmla="*/ 0 h 10000"/>
                <a:gd name="connsiteX213" fmla="*/ 5539 w 10000"/>
                <a:gd name="connsiteY213" fmla="*/ 0 h 10000"/>
                <a:gd name="connsiteX214" fmla="*/ 5539 w 10000"/>
                <a:gd name="connsiteY214" fmla="*/ 0 h 10000"/>
                <a:gd name="connsiteX215" fmla="*/ 5539 w 10000"/>
                <a:gd name="connsiteY215" fmla="*/ 0 h 10000"/>
                <a:gd name="connsiteX216" fmla="*/ 5539 w 10000"/>
                <a:gd name="connsiteY216" fmla="*/ 0 h 10000"/>
                <a:gd name="connsiteX217" fmla="*/ 5539 w 10000"/>
                <a:gd name="connsiteY217" fmla="*/ 0 h 10000"/>
                <a:gd name="connsiteX218" fmla="*/ 5539 w 10000"/>
                <a:gd name="connsiteY218" fmla="*/ 0 h 10000"/>
                <a:gd name="connsiteX219" fmla="*/ 5502 w 10000"/>
                <a:gd name="connsiteY219" fmla="*/ 0 h 10000"/>
                <a:gd name="connsiteX220" fmla="*/ 5502 w 10000"/>
                <a:gd name="connsiteY220" fmla="*/ 0 h 10000"/>
                <a:gd name="connsiteX221" fmla="*/ 5502 w 10000"/>
                <a:gd name="connsiteY221" fmla="*/ 0 h 10000"/>
                <a:gd name="connsiteX222" fmla="*/ 5502 w 10000"/>
                <a:gd name="connsiteY222" fmla="*/ 0 h 10000"/>
                <a:gd name="connsiteX223" fmla="*/ 5502 w 10000"/>
                <a:gd name="connsiteY223" fmla="*/ 0 h 10000"/>
                <a:gd name="connsiteX224" fmla="*/ 5502 w 10000"/>
                <a:gd name="connsiteY224" fmla="*/ 0 h 10000"/>
                <a:gd name="connsiteX225" fmla="*/ 5502 w 10000"/>
                <a:gd name="connsiteY225" fmla="*/ 0 h 10000"/>
                <a:gd name="connsiteX226" fmla="*/ 5502 w 10000"/>
                <a:gd name="connsiteY226" fmla="*/ 0 h 10000"/>
                <a:gd name="connsiteX227" fmla="*/ 5465 w 10000"/>
                <a:gd name="connsiteY227" fmla="*/ 0 h 10000"/>
                <a:gd name="connsiteX0" fmla="*/ 5465 w 10000"/>
                <a:gd name="connsiteY0" fmla="*/ 0 h 10000"/>
                <a:gd name="connsiteX1" fmla="*/ 5465 w 10000"/>
                <a:gd name="connsiteY1" fmla="*/ 0 h 10000"/>
                <a:gd name="connsiteX2" fmla="*/ 5465 w 10000"/>
                <a:gd name="connsiteY2" fmla="*/ 0 h 10000"/>
                <a:gd name="connsiteX3" fmla="*/ 5465 w 10000"/>
                <a:gd name="connsiteY3" fmla="*/ 0 h 10000"/>
                <a:gd name="connsiteX4" fmla="*/ 5465 w 10000"/>
                <a:gd name="connsiteY4" fmla="*/ 0 h 10000"/>
                <a:gd name="connsiteX5" fmla="*/ 5465 w 10000"/>
                <a:gd name="connsiteY5" fmla="*/ 0 h 10000"/>
                <a:gd name="connsiteX6" fmla="*/ 5465 w 10000"/>
                <a:gd name="connsiteY6" fmla="*/ 0 h 10000"/>
                <a:gd name="connsiteX7" fmla="*/ 5428 w 10000"/>
                <a:gd name="connsiteY7" fmla="*/ 0 h 10000"/>
                <a:gd name="connsiteX8" fmla="*/ 5428 w 10000"/>
                <a:gd name="connsiteY8" fmla="*/ 0 h 10000"/>
                <a:gd name="connsiteX9" fmla="*/ 5428 w 10000"/>
                <a:gd name="connsiteY9" fmla="*/ 0 h 10000"/>
                <a:gd name="connsiteX10" fmla="*/ 5428 w 10000"/>
                <a:gd name="connsiteY10" fmla="*/ 0 h 10000"/>
                <a:gd name="connsiteX11" fmla="*/ 5428 w 10000"/>
                <a:gd name="connsiteY11" fmla="*/ 0 h 10000"/>
                <a:gd name="connsiteX12" fmla="*/ 5428 w 10000"/>
                <a:gd name="connsiteY12" fmla="*/ 0 h 10000"/>
                <a:gd name="connsiteX13" fmla="*/ 5428 w 10000"/>
                <a:gd name="connsiteY13" fmla="*/ 0 h 10000"/>
                <a:gd name="connsiteX14" fmla="*/ 5428 w 10000"/>
                <a:gd name="connsiteY14" fmla="*/ 0 h 10000"/>
                <a:gd name="connsiteX15" fmla="*/ 5390 w 10000"/>
                <a:gd name="connsiteY15" fmla="*/ 0 h 10000"/>
                <a:gd name="connsiteX16" fmla="*/ 5390 w 10000"/>
                <a:gd name="connsiteY16" fmla="*/ 0 h 10000"/>
                <a:gd name="connsiteX17" fmla="*/ 5390 w 10000"/>
                <a:gd name="connsiteY17" fmla="*/ 0 h 10000"/>
                <a:gd name="connsiteX18" fmla="*/ 5390 w 10000"/>
                <a:gd name="connsiteY18" fmla="*/ 0 h 10000"/>
                <a:gd name="connsiteX19" fmla="*/ 5390 w 10000"/>
                <a:gd name="connsiteY19" fmla="*/ 0 h 10000"/>
                <a:gd name="connsiteX20" fmla="*/ 5390 w 10000"/>
                <a:gd name="connsiteY20" fmla="*/ 0 h 10000"/>
                <a:gd name="connsiteX21" fmla="*/ 5390 w 10000"/>
                <a:gd name="connsiteY21" fmla="*/ 0 h 10000"/>
                <a:gd name="connsiteX22" fmla="*/ 5390 w 10000"/>
                <a:gd name="connsiteY22" fmla="*/ 0 h 10000"/>
                <a:gd name="connsiteX23" fmla="*/ 5390 w 10000"/>
                <a:gd name="connsiteY23" fmla="*/ 0 h 10000"/>
                <a:gd name="connsiteX24" fmla="*/ 5353 w 10000"/>
                <a:gd name="connsiteY24" fmla="*/ 0 h 10000"/>
                <a:gd name="connsiteX25" fmla="*/ 5353 w 10000"/>
                <a:gd name="connsiteY25" fmla="*/ 0 h 10000"/>
                <a:gd name="connsiteX26" fmla="*/ 5353 w 10000"/>
                <a:gd name="connsiteY26" fmla="*/ 0 h 10000"/>
                <a:gd name="connsiteX27" fmla="*/ 5353 w 10000"/>
                <a:gd name="connsiteY27" fmla="*/ 0 h 10000"/>
                <a:gd name="connsiteX28" fmla="*/ 5353 w 10000"/>
                <a:gd name="connsiteY28" fmla="*/ 0 h 10000"/>
                <a:gd name="connsiteX29" fmla="*/ 5353 w 10000"/>
                <a:gd name="connsiteY29" fmla="*/ 0 h 10000"/>
                <a:gd name="connsiteX30" fmla="*/ 5316 w 10000"/>
                <a:gd name="connsiteY30" fmla="*/ 0 h 10000"/>
                <a:gd name="connsiteX31" fmla="*/ 5316 w 10000"/>
                <a:gd name="connsiteY31" fmla="*/ 0 h 10000"/>
                <a:gd name="connsiteX32" fmla="*/ 5316 w 10000"/>
                <a:gd name="connsiteY32" fmla="*/ 0 h 10000"/>
                <a:gd name="connsiteX33" fmla="*/ 5316 w 10000"/>
                <a:gd name="connsiteY33" fmla="*/ 0 h 10000"/>
                <a:gd name="connsiteX34" fmla="*/ 5316 w 10000"/>
                <a:gd name="connsiteY34" fmla="*/ 0 h 10000"/>
                <a:gd name="connsiteX35" fmla="*/ 5316 w 10000"/>
                <a:gd name="connsiteY35" fmla="*/ 0 h 10000"/>
                <a:gd name="connsiteX36" fmla="*/ 5316 w 10000"/>
                <a:gd name="connsiteY36" fmla="*/ 0 h 10000"/>
                <a:gd name="connsiteX37" fmla="*/ 5279 w 10000"/>
                <a:gd name="connsiteY37" fmla="*/ 0 h 10000"/>
                <a:gd name="connsiteX38" fmla="*/ 4164 w 10000"/>
                <a:gd name="connsiteY38" fmla="*/ 185 h 10000"/>
                <a:gd name="connsiteX39" fmla="*/ 4164 w 10000"/>
                <a:gd name="connsiteY39" fmla="*/ 185 h 10000"/>
                <a:gd name="connsiteX40" fmla="*/ 2379 w 10000"/>
                <a:gd name="connsiteY40" fmla="*/ 963 h 10000"/>
                <a:gd name="connsiteX41" fmla="*/ 929 w 10000"/>
                <a:gd name="connsiteY41" fmla="*/ 2407 h 10000"/>
                <a:gd name="connsiteX42" fmla="*/ 149 w 10000"/>
                <a:gd name="connsiteY42" fmla="*/ 4185 h 10000"/>
                <a:gd name="connsiteX43" fmla="*/ 149 w 10000"/>
                <a:gd name="connsiteY43" fmla="*/ 4185 h 10000"/>
                <a:gd name="connsiteX44" fmla="*/ 0 w 10000"/>
                <a:gd name="connsiteY44" fmla="*/ 5296 h 10000"/>
                <a:gd name="connsiteX45" fmla="*/ 0 w 10000"/>
                <a:gd name="connsiteY45" fmla="*/ 5296 h 10000"/>
                <a:gd name="connsiteX46" fmla="*/ 0 w 10000"/>
                <a:gd name="connsiteY46" fmla="*/ 5296 h 10000"/>
                <a:gd name="connsiteX47" fmla="*/ 0 w 10000"/>
                <a:gd name="connsiteY47" fmla="*/ 5296 h 10000"/>
                <a:gd name="connsiteX48" fmla="*/ 0 w 10000"/>
                <a:gd name="connsiteY48" fmla="*/ 5333 h 10000"/>
                <a:gd name="connsiteX49" fmla="*/ 0 w 10000"/>
                <a:gd name="connsiteY49" fmla="*/ 5333 h 10000"/>
                <a:gd name="connsiteX50" fmla="*/ 0 w 10000"/>
                <a:gd name="connsiteY50" fmla="*/ 5333 h 10000"/>
                <a:gd name="connsiteX51" fmla="*/ 0 w 10000"/>
                <a:gd name="connsiteY51" fmla="*/ 5333 h 10000"/>
                <a:gd name="connsiteX52" fmla="*/ 0 w 10000"/>
                <a:gd name="connsiteY52" fmla="*/ 5370 h 10000"/>
                <a:gd name="connsiteX53" fmla="*/ 0 w 10000"/>
                <a:gd name="connsiteY53" fmla="*/ 5370 h 10000"/>
                <a:gd name="connsiteX54" fmla="*/ 0 w 10000"/>
                <a:gd name="connsiteY54" fmla="*/ 5370 h 10000"/>
                <a:gd name="connsiteX55" fmla="*/ 0 w 10000"/>
                <a:gd name="connsiteY55" fmla="*/ 5370 h 10000"/>
                <a:gd name="connsiteX56" fmla="*/ 0 w 10000"/>
                <a:gd name="connsiteY56" fmla="*/ 5370 h 10000"/>
                <a:gd name="connsiteX57" fmla="*/ 0 w 10000"/>
                <a:gd name="connsiteY57" fmla="*/ 5370 h 10000"/>
                <a:gd name="connsiteX58" fmla="*/ 0 w 10000"/>
                <a:gd name="connsiteY58" fmla="*/ 5370 h 10000"/>
                <a:gd name="connsiteX59" fmla="*/ 0 w 10000"/>
                <a:gd name="connsiteY59" fmla="*/ 5370 h 10000"/>
                <a:gd name="connsiteX60" fmla="*/ 0 w 10000"/>
                <a:gd name="connsiteY60" fmla="*/ 5370 h 10000"/>
                <a:gd name="connsiteX61" fmla="*/ 0 w 10000"/>
                <a:gd name="connsiteY61" fmla="*/ 5407 h 10000"/>
                <a:gd name="connsiteX62" fmla="*/ 0 w 10000"/>
                <a:gd name="connsiteY62" fmla="*/ 5407 h 10000"/>
                <a:gd name="connsiteX63" fmla="*/ 0 w 10000"/>
                <a:gd name="connsiteY63" fmla="*/ 5407 h 10000"/>
                <a:gd name="connsiteX64" fmla="*/ 0 w 10000"/>
                <a:gd name="connsiteY64" fmla="*/ 5407 h 10000"/>
                <a:gd name="connsiteX65" fmla="*/ 0 w 10000"/>
                <a:gd name="connsiteY65" fmla="*/ 5407 h 10000"/>
                <a:gd name="connsiteX66" fmla="*/ 0 w 10000"/>
                <a:gd name="connsiteY66" fmla="*/ 5407 h 10000"/>
                <a:gd name="connsiteX67" fmla="*/ 0 w 10000"/>
                <a:gd name="connsiteY67" fmla="*/ 5407 h 10000"/>
                <a:gd name="connsiteX68" fmla="*/ 0 w 10000"/>
                <a:gd name="connsiteY68" fmla="*/ 5407 h 10000"/>
                <a:gd name="connsiteX69" fmla="*/ 0 w 10000"/>
                <a:gd name="connsiteY69" fmla="*/ 5444 h 10000"/>
                <a:gd name="connsiteX70" fmla="*/ 0 w 10000"/>
                <a:gd name="connsiteY70" fmla="*/ 5444 h 10000"/>
                <a:gd name="connsiteX71" fmla="*/ 0 w 10000"/>
                <a:gd name="connsiteY71" fmla="*/ 5444 h 10000"/>
                <a:gd name="connsiteX72" fmla="*/ 0 w 10000"/>
                <a:gd name="connsiteY72" fmla="*/ 5444 h 10000"/>
                <a:gd name="connsiteX73" fmla="*/ 0 w 10000"/>
                <a:gd name="connsiteY73" fmla="*/ 5444 h 10000"/>
                <a:gd name="connsiteX74" fmla="*/ 0 w 10000"/>
                <a:gd name="connsiteY74" fmla="*/ 5444 h 10000"/>
                <a:gd name="connsiteX75" fmla="*/ 0 w 10000"/>
                <a:gd name="connsiteY75" fmla="*/ 5444 h 10000"/>
                <a:gd name="connsiteX76" fmla="*/ 0 w 10000"/>
                <a:gd name="connsiteY76" fmla="*/ 5444 h 10000"/>
                <a:gd name="connsiteX77" fmla="*/ 0 w 10000"/>
                <a:gd name="connsiteY77" fmla="*/ 5481 h 10000"/>
                <a:gd name="connsiteX78" fmla="*/ 0 w 10000"/>
                <a:gd name="connsiteY78" fmla="*/ 5481 h 10000"/>
                <a:gd name="connsiteX79" fmla="*/ 0 w 10000"/>
                <a:gd name="connsiteY79" fmla="*/ 5481 h 10000"/>
                <a:gd name="connsiteX80" fmla="*/ 0 w 10000"/>
                <a:gd name="connsiteY80" fmla="*/ 5481 h 10000"/>
                <a:gd name="connsiteX81" fmla="*/ 0 w 10000"/>
                <a:gd name="connsiteY81" fmla="*/ 5481 h 10000"/>
                <a:gd name="connsiteX82" fmla="*/ 0 w 10000"/>
                <a:gd name="connsiteY82" fmla="*/ 5481 h 10000"/>
                <a:gd name="connsiteX83" fmla="*/ 0 w 10000"/>
                <a:gd name="connsiteY83" fmla="*/ 5481 h 10000"/>
                <a:gd name="connsiteX84" fmla="*/ 0 w 10000"/>
                <a:gd name="connsiteY84" fmla="*/ 5481 h 10000"/>
                <a:gd name="connsiteX85" fmla="*/ 0 w 10000"/>
                <a:gd name="connsiteY85" fmla="*/ 5519 h 10000"/>
                <a:gd name="connsiteX86" fmla="*/ 0 w 10000"/>
                <a:gd name="connsiteY86" fmla="*/ 5519 h 10000"/>
                <a:gd name="connsiteX87" fmla="*/ 0 w 10000"/>
                <a:gd name="connsiteY87" fmla="*/ 5519 h 10000"/>
                <a:gd name="connsiteX88" fmla="*/ 0 w 10000"/>
                <a:gd name="connsiteY88" fmla="*/ 5519 h 10000"/>
                <a:gd name="connsiteX89" fmla="*/ 0 w 10000"/>
                <a:gd name="connsiteY89" fmla="*/ 5519 h 10000"/>
                <a:gd name="connsiteX90" fmla="*/ 0 w 10000"/>
                <a:gd name="connsiteY90" fmla="*/ 5519 h 10000"/>
                <a:gd name="connsiteX91" fmla="*/ 0 w 10000"/>
                <a:gd name="connsiteY91" fmla="*/ 5519 h 10000"/>
                <a:gd name="connsiteX92" fmla="*/ 0 w 10000"/>
                <a:gd name="connsiteY92" fmla="*/ 5519 h 10000"/>
                <a:gd name="connsiteX93" fmla="*/ 0 w 10000"/>
                <a:gd name="connsiteY93" fmla="*/ 5519 h 10000"/>
                <a:gd name="connsiteX94" fmla="*/ 0 w 10000"/>
                <a:gd name="connsiteY94" fmla="*/ 5519 h 10000"/>
                <a:gd name="connsiteX95" fmla="*/ 0 w 10000"/>
                <a:gd name="connsiteY95" fmla="*/ 5556 h 10000"/>
                <a:gd name="connsiteX96" fmla="*/ 0 w 10000"/>
                <a:gd name="connsiteY96" fmla="*/ 5556 h 10000"/>
                <a:gd name="connsiteX97" fmla="*/ 0 w 10000"/>
                <a:gd name="connsiteY97" fmla="*/ 5556 h 10000"/>
                <a:gd name="connsiteX98" fmla="*/ 0 w 10000"/>
                <a:gd name="connsiteY98" fmla="*/ 5556 h 10000"/>
                <a:gd name="connsiteX99" fmla="*/ 0 w 10000"/>
                <a:gd name="connsiteY99" fmla="*/ 5556 h 10000"/>
                <a:gd name="connsiteX100" fmla="*/ 0 w 10000"/>
                <a:gd name="connsiteY100" fmla="*/ 5556 h 10000"/>
                <a:gd name="connsiteX101" fmla="*/ 0 w 10000"/>
                <a:gd name="connsiteY101" fmla="*/ 5556 h 10000"/>
                <a:gd name="connsiteX102" fmla="*/ 0 w 10000"/>
                <a:gd name="connsiteY102" fmla="*/ 5556 h 10000"/>
                <a:gd name="connsiteX103" fmla="*/ 0 w 10000"/>
                <a:gd name="connsiteY103" fmla="*/ 5593 h 10000"/>
                <a:gd name="connsiteX104" fmla="*/ 0 w 10000"/>
                <a:gd name="connsiteY104" fmla="*/ 5593 h 10000"/>
                <a:gd name="connsiteX105" fmla="*/ 0 w 10000"/>
                <a:gd name="connsiteY105" fmla="*/ 5593 h 10000"/>
                <a:gd name="connsiteX106" fmla="*/ 0 w 10000"/>
                <a:gd name="connsiteY106" fmla="*/ 5593 h 10000"/>
                <a:gd name="connsiteX107" fmla="*/ 0 w 10000"/>
                <a:gd name="connsiteY107" fmla="*/ 5593 h 10000"/>
                <a:gd name="connsiteX108" fmla="*/ 0 w 10000"/>
                <a:gd name="connsiteY108" fmla="*/ 5593 h 10000"/>
                <a:gd name="connsiteX109" fmla="*/ 0 w 10000"/>
                <a:gd name="connsiteY109" fmla="*/ 5593 h 10000"/>
                <a:gd name="connsiteX110" fmla="*/ 0 w 10000"/>
                <a:gd name="connsiteY110" fmla="*/ 5593 h 10000"/>
                <a:gd name="connsiteX111" fmla="*/ 0 w 10000"/>
                <a:gd name="connsiteY111" fmla="*/ 5630 h 10000"/>
                <a:gd name="connsiteX112" fmla="*/ 0 w 10000"/>
                <a:gd name="connsiteY112" fmla="*/ 5630 h 10000"/>
                <a:gd name="connsiteX113" fmla="*/ 0 w 10000"/>
                <a:gd name="connsiteY113" fmla="*/ 5630 h 10000"/>
                <a:gd name="connsiteX114" fmla="*/ 0 w 10000"/>
                <a:gd name="connsiteY114" fmla="*/ 5630 h 10000"/>
                <a:gd name="connsiteX115" fmla="*/ 0 w 10000"/>
                <a:gd name="connsiteY115" fmla="*/ 5630 h 10000"/>
                <a:gd name="connsiteX116" fmla="*/ 0 w 10000"/>
                <a:gd name="connsiteY116" fmla="*/ 5630 h 10000"/>
                <a:gd name="connsiteX117" fmla="*/ 0 w 10000"/>
                <a:gd name="connsiteY117" fmla="*/ 5630 h 10000"/>
                <a:gd name="connsiteX118" fmla="*/ 0 w 10000"/>
                <a:gd name="connsiteY118" fmla="*/ 5630 h 10000"/>
                <a:gd name="connsiteX119" fmla="*/ 0 w 10000"/>
                <a:gd name="connsiteY119" fmla="*/ 5667 h 10000"/>
                <a:gd name="connsiteX120" fmla="*/ 0 w 10000"/>
                <a:gd name="connsiteY120" fmla="*/ 5667 h 10000"/>
                <a:gd name="connsiteX121" fmla="*/ 0 w 10000"/>
                <a:gd name="connsiteY121" fmla="*/ 5667 h 10000"/>
                <a:gd name="connsiteX122" fmla="*/ 0 w 10000"/>
                <a:gd name="connsiteY122" fmla="*/ 5667 h 10000"/>
                <a:gd name="connsiteX123" fmla="*/ 0 w 10000"/>
                <a:gd name="connsiteY123" fmla="*/ 5667 h 10000"/>
                <a:gd name="connsiteX124" fmla="*/ 0 w 10000"/>
                <a:gd name="connsiteY124" fmla="*/ 5667 h 10000"/>
                <a:gd name="connsiteX125" fmla="*/ 0 w 10000"/>
                <a:gd name="connsiteY125" fmla="*/ 5667 h 10000"/>
                <a:gd name="connsiteX126" fmla="*/ 0 w 10000"/>
                <a:gd name="connsiteY126" fmla="*/ 5667 h 10000"/>
                <a:gd name="connsiteX127" fmla="*/ 0 w 10000"/>
                <a:gd name="connsiteY127" fmla="*/ 5667 h 10000"/>
                <a:gd name="connsiteX128" fmla="*/ 0 w 10000"/>
                <a:gd name="connsiteY128" fmla="*/ 5704 h 10000"/>
                <a:gd name="connsiteX129" fmla="*/ 0 w 10000"/>
                <a:gd name="connsiteY129" fmla="*/ 5704 h 10000"/>
                <a:gd name="connsiteX130" fmla="*/ 0 w 10000"/>
                <a:gd name="connsiteY130" fmla="*/ 5704 h 10000"/>
                <a:gd name="connsiteX131" fmla="*/ 0 w 10000"/>
                <a:gd name="connsiteY131" fmla="*/ 5704 h 10000"/>
                <a:gd name="connsiteX132" fmla="*/ 0 w 10000"/>
                <a:gd name="connsiteY132" fmla="*/ 5704 h 10000"/>
                <a:gd name="connsiteX133" fmla="*/ 0 w 10000"/>
                <a:gd name="connsiteY133" fmla="*/ 5704 h 10000"/>
                <a:gd name="connsiteX134" fmla="*/ 0 w 10000"/>
                <a:gd name="connsiteY134" fmla="*/ 5704 h 10000"/>
                <a:gd name="connsiteX135" fmla="*/ 0 w 10000"/>
                <a:gd name="connsiteY135" fmla="*/ 5704 h 10000"/>
                <a:gd name="connsiteX136" fmla="*/ 0 w 10000"/>
                <a:gd name="connsiteY136" fmla="*/ 5741 h 10000"/>
                <a:gd name="connsiteX137" fmla="*/ 0 w 10000"/>
                <a:gd name="connsiteY137" fmla="*/ 5741 h 10000"/>
                <a:gd name="connsiteX138" fmla="*/ 0 w 10000"/>
                <a:gd name="connsiteY138" fmla="*/ 5741 h 10000"/>
                <a:gd name="connsiteX139" fmla="*/ 0 w 10000"/>
                <a:gd name="connsiteY139" fmla="*/ 5741 h 10000"/>
                <a:gd name="connsiteX140" fmla="*/ 0 w 10000"/>
                <a:gd name="connsiteY140" fmla="*/ 5741 h 10000"/>
                <a:gd name="connsiteX141" fmla="*/ 0 w 10000"/>
                <a:gd name="connsiteY141" fmla="*/ 5741 h 10000"/>
                <a:gd name="connsiteX142" fmla="*/ 0 w 10000"/>
                <a:gd name="connsiteY142" fmla="*/ 5741 h 10000"/>
                <a:gd name="connsiteX143" fmla="*/ 0 w 10000"/>
                <a:gd name="connsiteY143" fmla="*/ 5741 h 10000"/>
                <a:gd name="connsiteX144" fmla="*/ 0 w 10000"/>
                <a:gd name="connsiteY144" fmla="*/ 5778 h 10000"/>
                <a:gd name="connsiteX145" fmla="*/ 0 w 10000"/>
                <a:gd name="connsiteY145" fmla="*/ 5778 h 10000"/>
                <a:gd name="connsiteX146" fmla="*/ 0 w 10000"/>
                <a:gd name="connsiteY146" fmla="*/ 5778 h 10000"/>
                <a:gd name="connsiteX147" fmla="*/ 0 w 10000"/>
                <a:gd name="connsiteY147" fmla="*/ 5778 h 10000"/>
                <a:gd name="connsiteX148" fmla="*/ 0 w 10000"/>
                <a:gd name="connsiteY148" fmla="*/ 5778 h 10000"/>
                <a:gd name="connsiteX149" fmla="*/ 0 w 10000"/>
                <a:gd name="connsiteY149" fmla="*/ 5778 h 10000"/>
                <a:gd name="connsiteX150" fmla="*/ 0 w 10000"/>
                <a:gd name="connsiteY150" fmla="*/ 5778 h 10000"/>
                <a:gd name="connsiteX151" fmla="*/ 0 w 10000"/>
                <a:gd name="connsiteY151" fmla="*/ 5778 h 10000"/>
                <a:gd name="connsiteX152" fmla="*/ 0 w 10000"/>
                <a:gd name="connsiteY152" fmla="*/ 5815 h 10000"/>
                <a:gd name="connsiteX153" fmla="*/ 0 w 10000"/>
                <a:gd name="connsiteY153" fmla="*/ 5815 h 10000"/>
                <a:gd name="connsiteX154" fmla="*/ 2379 w 10000"/>
                <a:gd name="connsiteY154" fmla="*/ 10000 h 10000"/>
                <a:gd name="connsiteX155" fmla="*/ 1413 w 10000"/>
                <a:gd name="connsiteY155" fmla="*/ 6926 h 10000"/>
                <a:gd name="connsiteX156" fmla="*/ 6914 w 10000"/>
                <a:gd name="connsiteY156" fmla="*/ 1444 h 10000"/>
                <a:gd name="connsiteX157" fmla="*/ 10000 w 10000"/>
                <a:gd name="connsiteY157" fmla="*/ 2407 h 10000"/>
                <a:gd name="connsiteX158" fmla="*/ 5799 w 10000"/>
                <a:gd name="connsiteY158" fmla="*/ 0 h 10000"/>
                <a:gd name="connsiteX159" fmla="*/ 5799 w 10000"/>
                <a:gd name="connsiteY159" fmla="*/ 0 h 10000"/>
                <a:gd name="connsiteX160" fmla="*/ 5762 w 10000"/>
                <a:gd name="connsiteY160" fmla="*/ 0 h 10000"/>
                <a:gd name="connsiteX161" fmla="*/ 5762 w 10000"/>
                <a:gd name="connsiteY161" fmla="*/ 0 h 10000"/>
                <a:gd name="connsiteX162" fmla="*/ 5762 w 10000"/>
                <a:gd name="connsiteY162" fmla="*/ 0 h 10000"/>
                <a:gd name="connsiteX163" fmla="*/ 5762 w 10000"/>
                <a:gd name="connsiteY163" fmla="*/ 0 h 10000"/>
                <a:gd name="connsiteX164" fmla="*/ 5762 w 10000"/>
                <a:gd name="connsiteY164" fmla="*/ 0 h 10000"/>
                <a:gd name="connsiteX165" fmla="*/ 5762 w 10000"/>
                <a:gd name="connsiteY165" fmla="*/ 0 h 10000"/>
                <a:gd name="connsiteX166" fmla="*/ 5762 w 10000"/>
                <a:gd name="connsiteY166" fmla="*/ 0 h 10000"/>
                <a:gd name="connsiteX167" fmla="*/ 5762 w 10000"/>
                <a:gd name="connsiteY167" fmla="*/ 0 h 10000"/>
                <a:gd name="connsiteX168" fmla="*/ 5725 w 10000"/>
                <a:gd name="connsiteY168" fmla="*/ 0 h 10000"/>
                <a:gd name="connsiteX169" fmla="*/ 5725 w 10000"/>
                <a:gd name="connsiteY169" fmla="*/ 0 h 10000"/>
                <a:gd name="connsiteX170" fmla="*/ 5725 w 10000"/>
                <a:gd name="connsiteY170" fmla="*/ 0 h 10000"/>
                <a:gd name="connsiteX171" fmla="*/ 5725 w 10000"/>
                <a:gd name="connsiteY171" fmla="*/ 0 h 10000"/>
                <a:gd name="connsiteX172" fmla="*/ 5725 w 10000"/>
                <a:gd name="connsiteY172" fmla="*/ 0 h 10000"/>
                <a:gd name="connsiteX173" fmla="*/ 5725 w 10000"/>
                <a:gd name="connsiteY173" fmla="*/ 0 h 10000"/>
                <a:gd name="connsiteX174" fmla="*/ 5725 w 10000"/>
                <a:gd name="connsiteY174" fmla="*/ 0 h 10000"/>
                <a:gd name="connsiteX175" fmla="*/ 5725 w 10000"/>
                <a:gd name="connsiteY175" fmla="*/ 0 h 10000"/>
                <a:gd name="connsiteX176" fmla="*/ 5688 w 10000"/>
                <a:gd name="connsiteY176" fmla="*/ 0 h 10000"/>
                <a:gd name="connsiteX177" fmla="*/ 5688 w 10000"/>
                <a:gd name="connsiteY177" fmla="*/ 0 h 10000"/>
                <a:gd name="connsiteX178" fmla="*/ 5688 w 10000"/>
                <a:gd name="connsiteY178" fmla="*/ 0 h 10000"/>
                <a:gd name="connsiteX179" fmla="*/ 5688 w 10000"/>
                <a:gd name="connsiteY179" fmla="*/ 0 h 10000"/>
                <a:gd name="connsiteX180" fmla="*/ 5688 w 10000"/>
                <a:gd name="connsiteY180" fmla="*/ 0 h 10000"/>
                <a:gd name="connsiteX181" fmla="*/ 5688 w 10000"/>
                <a:gd name="connsiteY181" fmla="*/ 0 h 10000"/>
                <a:gd name="connsiteX182" fmla="*/ 5688 w 10000"/>
                <a:gd name="connsiteY182" fmla="*/ 0 h 10000"/>
                <a:gd name="connsiteX183" fmla="*/ 5688 w 10000"/>
                <a:gd name="connsiteY183" fmla="*/ 0 h 10000"/>
                <a:gd name="connsiteX184" fmla="*/ 5688 w 10000"/>
                <a:gd name="connsiteY184" fmla="*/ 0 h 10000"/>
                <a:gd name="connsiteX185" fmla="*/ 5651 w 10000"/>
                <a:gd name="connsiteY185" fmla="*/ 0 h 10000"/>
                <a:gd name="connsiteX186" fmla="*/ 5651 w 10000"/>
                <a:gd name="connsiteY186" fmla="*/ 0 h 10000"/>
                <a:gd name="connsiteX187" fmla="*/ 5651 w 10000"/>
                <a:gd name="connsiteY187" fmla="*/ 0 h 10000"/>
                <a:gd name="connsiteX188" fmla="*/ 5651 w 10000"/>
                <a:gd name="connsiteY188" fmla="*/ 0 h 10000"/>
                <a:gd name="connsiteX189" fmla="*/ 5651 w 10000"/>
                <a:gd name="connsiteY189" fmla="*/ 0 h 10000"/>
                <a:gd name="connsiteX190" fmla="*/ 5651 w 10000"/>
                <a:gd name="connsiteY190" fmla="*/ 0 h 10000"/>
                <a:gd name="connsiteX191" fmla="*/ 5651 w 10000"/>
                <a:gd name="connsiteY191" fmla="*/ 0 h 10000"/>
                <a:gd name="connsiteX192" fmla="*/ 5651 w 10000"/>
                <a:gd name="connsiteY192" fmla="*/ 0 h 10000"/>
                <a:gd name="connsiteX193" fmla="*/ 5613 w 10000"/>
                <a:gd name="connsiteY193" fmla="*/ 0 h 10000"/>
                <a:gd name="connsiteX194" fmla="*/ 5613 w 10000"/>
                <a:gd name="connsiteY194" fmla="*/ 0 h 10000"/>
                <a:gd name="connsiteX195" fmla="*/ 5613 w 10000"/>
                <a:gd name="connsiteY195" fmla="*/ 0 h 10000"/>
                <a:gd name="connsiteX196" fmla="*/ 5613 w 10000"/>
                <a:gd name="connsiteY196" fmla="*/ 0 h 10000"/>
                <a:gd name="connsiteX197" fmla="*/ 5613 w 10000"/>
                <a:gd name="connsiteY197" fmla="*/ 0 h 10000"/>
                <a:gd name="connsiteX198" fmla="*/ 5613 w 10000"/>
                <a:gd name="connsiteY198" fmla="*/ 0 h 10000"/>
                <a:gd name="connsiteX199" fmla="*/ 5613 w 10000"/>
                <a:gd name="connsiteY199" fmla="*/ 0 h 10000"/>
                <a:gd name="connsiteX200" fmla="*/ 5613 w 10000"/>
                <a:gd name="connsiteY200" fmla="*/ 0 h 10000"/>
                <a:gd name="connsiteX201" fmla="*/ 5576 w 10000"/>
                <a:gd name="connsiteY201" fmla="*/ 0 h 10000"/>
                <a:gd name="connsiteX202" fmla="*/ 5576 w 10000"/>
                <a:gd name="connsiteY202" fmla="*/ 0 h 10000"/>
                <a:gd name="connsiteX203" fmla="*/ 5576 w 10000"/>
                <a:gd name="connsiteY203" fmla="*/ 0 h 10000"/>
                <a:gd name="connsiteX204" fmla="*/ 5576 w 10000"/>
                <a:gd name="connsiteY204" fmla="*/ 0 h 10000"/>
                <a:gd name="connsiteX205" fmla="*/ 5576 w 10000"/>
                <a:gd name="connsiteY205" fmla="*/ 0 h 10000"/>
                <a:gd name="connsiteX206" fmla="*/ 5576 w 10000"/>
                <a:gd name="connsiteY206" fmla="*/ 0 h 10000"/>
                <a:gd name="connsiteX207" fmla="*/ 5576 w 10000"/>
                <a:gd name="connsiteY207" fmla="*/ 0 h 10000"/>
                <a:gd name="connsiteX208" fmla="*/ 5576 w 10000"/>
                <a:gd name="connsiteY208" fmla="*/ 0 h 10000"/>
                <a:gd name="connsiteX209" fmla="*/ 5576 w 10000"/>
                <a:gd name="connsiteY209" fmla="*/ 0 h 10000"/>
                <a:gd name="connsiteX210" fmla="*/ 5539 w 10000"/>
                <a:gd name="connsiteY210" fmla="*/ 0 h 10000"/>
                <a:gd name="connsiteX211" fmla="*/ 5539 w 10000"/>
                <a:gd name="connsiteY211" fmla="*/ 0 h 10000"/>
                <a:gd name="connsiteX212" fmla="*/ 5539 w 10000"/>
                <a:gd name="connsiteY212" fmla="*/ 0 h 10000"/>
                <a:gd name="connsiteX213" fmla="*/ 5539 w 10000"/>
                <a:gd name="connsiteY213" fmla="*/ 0 h 10000"/>
                <a:gd name="connsiteX214" fmla="*/ 5539 w 10000"/>
                <a:gd name="connsiteY214" fmla="*/ 0 h 10000"/>
                <a:gd name="connsiteX215" fmla="*/ 5539 w 10000"/>
                <a:gd name="connsiteY215" fmla="*/ 0 h 10000"/>
                <a:gd name="connsiteX216" fmla="*/ 5539 w 10000"/>
                <a:gd name="connsiteY216" fmla="*/ 0 h 10000"/>
                <a:gd name="connsiteX217" fmla="*/ 5539 w 10000"/>
                <a:gd name="connsiteY217" fmla="*/ 0 h 10000"/>
                <a:gd name="connsiteX218" fmla="*/ 5539 w 10000"/>
                <a:gd name="connsiteY218" fmla="*/ 0 h 10000"/>
                <a:gd name="connsiteX219" fmla="*/ 5502 w 10000"/>
                <a:gd name="connsiteY219" fmla="*/ 0 h 10000"/>
                <a:gd name="connsiteX220" fmla="*/ 5502 w 10000"/>
                <a:gd name="connsiteY220" fmla="*/ 0 h 10000"/>
                <a:gd name="connsiteX221" fmla="*/ 5502 w 10000"/>
                <a:gd name="connsiteY221" fmla="*/ 0 h 10000"/>
                <a:gd name="connsiteX222" fmla="*/ 5502 w 10000"/>
                <a:gd name="connsiteY222" fmla="*/ 0 h 10000"/>
                <a:gd name="connsiteX223" fmla="*/ 5502 w 10000"/>
                <a:gd name="connsiteY223" fmla="*/ 0 h 10000"/>
                <a:gd name="connsiteX224" fmla="*/ 5502 w 10000"/>
                <a:gd name="connsiteY224" fmla="*/ 0 h 10000"/>
                <a:gd name="connsiteX225" fmla="*/ 5502 w 10000"/>
                <a:gd name="connsiteY225" fmla="*/ 0 h 10000"/>
                <a:gd name="connsiteX226" fmla="*/ 5502 w 10000"/>
                <a:gd name="connsiteY226" fmla="*/ 0 h 10000"/>
                <a:gd name="connsiteX227" fmla="*/ 5465 w 10000"/>
                <a:gd name="connsiteY227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</a:cxnLst>
              <a:rect l="l" t="t" r="r" b="b"/>
              <a:pathLst>
                <a:path w="10000" h="10000">
                  <a:moveTo>
                    <a:pt x="5465" y="0"/>
                  </a:moveTo>
                  <a:lnTo>
                    <a:pt x="5465" y="0"/>
                  </a:lnTo>
                  <a:lnTo>
                    <a:pt x="5465" y="0"/>
                  </a:lnTo>
                  <a:lnTo>
                    <a:pt x="5465" y="0"/>
                  </a:lnTo>
                  <a:lnTo>
                    <a:pt x="5465" y="0"/>
                  </a:lnTo>
                  <a:lnTo>
                    <a:pt x="5465" y="0"/>
                  </a:lnTo>
                  <a:lnTo>
                    <a:pt x="5465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428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90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53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316" y="0"/>
                  </a:lnTo>
                  <a:lnTo>
                    <a:pt x="5279" y="0"/>
                  </a:lnTo>
                  <a:cubicBezTo>
                    <a:pt x="4907" y="37"/>
                    <a:pt x="4535" y="74"/>
                    <a:pt x="4164" y="185"/>
                  </a:cubicBezTo>
                  <a:lnTo>
                    <a:pt x="4164" y="185"/>
                  </a:lnTo>
                  <a:cubicBezTo>
                    <a:pt x="3532" y="333"/>
                    <a:pt x="2900" y="593"/>
                    <a:pt x="2379" y="963"/>
                  </a:cubicBezTo>
                  <a:cubicBezTo>
                    <a:pt x="1655" y="1385"/>
                    <a:pt x="1414" y="1770"/>
                    <a:pt x="929" y="2407"/>
                  </a:cubicBezTo>
                  <a:cubicBezTo>
                    <a:pt x="595" y="2926"/>
                    <a:pt x="297" y="3519"/>
                    <a:pt x="149" y="4185"/>
                  </a:cubicBezTo>
                  <a:lnTo>
                    <a:pt x="149" y="4185"/>
                  </a:lnTo>
                  <a:cubicBezTo>
                    <a:pt x="37" y="4519"/>
                    <a:pt x="0" y="4926"/>
                    <a:pt x="0" y="5296"/>
                  </a:cubicBezTo>
                  <a:lnTo>
                    <a:pt x="0" y="5296"/>
                  </a:lnTo>
                  <a:lnTo>
                    <a:pt x="0" y="5296"/>
                  </a:lnTo>
                  <a:lnTo>
                    <a:pt x="0" y="5296"/>
                  </a:lnTo>
                  <a:lnTo>
                    <a:pt x="0" y="5333"/>
                  </a:lnTo>
                  <a:lnTo>
                    <a:pt x="0" y="5333"/>
                  </a:lnTo>
                  <a:lnTo>
                    <a:pt x="0" y="5333"/>
                  </a:lnTo>
                  <a:lnTo>
                    <a:pt x="0" y="5333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370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07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44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481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19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56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593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30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667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04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41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778"/>
                  </a:lnTo>
                  <a:lnTo>
                    <a:pt x="0" y="5815"/>
                  </a:lnTo>
                  <a:lnTo>
                    <a:pt x="0" y="5815"/>
                  </a:lnTo>
                  <a:cubicBezTo>
                    <a:pt x="112" y="7556"/>
                    <a:pt x="1004" y="9074"/>
                    <a:pt x="2379" y="10000"/>
                  </a:cubicBezTo>
                  <a:cubicBezTo>
                    <a:pt x="1784" y="9111"/>
                    <a:pt x="1413" y="8074"/>
                    <a:pt x="1413" y="6926"/>
                  </a:cubicBezTo>
                  <a:cubicBezTo>
                    <a:pt x="1413" y="3889"/>
                    <a:pt x="3866" y="1444"/>
                    <a:pt x="6914" y="1444"/>
                  </a:cubicBezTo>
                  <a:cubicBezTo>
                    <a:pt x="8067" y="1444"/>
                    <a:pt x="9145" y="1778"/>
                    <a:pt x="10000" y="2407"/>
                  </a:cubicBezTo>
                  <a:cubicBezTo>
                    <a:pt x="9071" y="1037"/>
                    <a:pt x="7546" y="111"/>
                    <a:pt x="5799" y="0"/>
                  </a:cubicBezTo>
                  <a:lnTo>
                    <a:pt x="5799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62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725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88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51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613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76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39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502" y="0"/>
                  </a:lnTo>
                  <a:lnTo>
                    <a:pt x="5465" y="0"/>
                  </a:lnTo>
                </a:path>
              </a:pathLst>
            </a:custGeom>
            <a:solidFill>
              <a:srgbClr val="66CEF6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8"/>
            <p:cNvSpPr>
              <a:spLocks noEditPoints="1"/>
            </p:cNvSpPr>
            <p:nvPr/>
          </p:nvSpPr>
          <p:spPr bwMode="auto">
            <a:xfrm>
              <a:off x="3802014" y="2241510"/>
              <a:ext cx="686991" cy="347663"/>
            </a:xfrm>
            <a:custGeom>
              <a:avLst/>
              <a:gdLst>
                <a:gd name="T0" fmla="*/ 26 w 188"/>
                <a:gd name="T1" fmla="*/ 37 h 95"/>
                <a:gd name="T2" fmla="*/ 17 w 188"/>
                <a:gd name="T3" fmla="*/ 46 h 95"/>
                <a:gd name="T4" fmla="*/ 20 w 188"/>
                <a:gd name="T5" fmla="*/ 53 h 95"/>
                <a:gd name="T6" fmla="*/ 4 w 188"/>
                <a:gd name="T7" fmla="*/ 78 h 95"/>
                <a:gd name="T8" fmla="*/ 6 w 188"/>
                <a:gd name="T9" fmla="*/ 78 h 95"/>
                <a:gd name="T10" fmla="*/ 16 w 188"/>
                <a:gd name="T11" fmla="*/ 69 h 95"/>
                <a:gd name="T12" fmla="*/ 11 w 188"/>
                <a:gd name="T13" fmla="*/ 95 h 95"/>
                <a:gd name="T14" fmla="*/ 19 w 188"/>
                <a:gd name="T15" fmla="*/ 95 h 95"/>
                <a:gd name="T16" fmla="*/ 26 w 188"/>
                <a:gd name="T17" fmla="*/ 84 h 95"/>
                <a:gd name="T18" fmla="*/ 32 w 188"/>
                <a:gd name="T19" fmla="*/ 95 h 95"/>
                <a:gd name="T20" fmla="*/ 40 w 188"/>
                <a:gd name="T21" fmla="*/ 95 h 95"/>
                <a:gd name="T22" fmla="*/ 35 w 188"/>
                <a:gd name="T23" fmla="*/ 69 h 95"/>
                <a:gd name="T24" fmla="*/ 46 w 188"/>
                <a:gd name="T25" fmla="*/ 78 h 95"/>
                <a:gd name="T26" fmla="*/ 47 w 188"/>
                <a:gd name="T27" fmla="*/ 78 h 95"/>
                <a:gd name="T28" fmla="*/ 31 w 188"/>
                <a:gd name="T29" fmla="*/ 53 h 95"/>
                <a:gd name="T30" fmla="*/ 35 w 188"/>
                <a:gd name="T31" fmla="*/ 46 h 95"/>
                <a:gd name="T32" fmla="*/ 26 w 188"/>
                <a:gd name="T33" fmla="*/ 37 h 95"/>
                <a:gd name="T34" fmla="*/ 163 w 188"/>
                <a:gd name="T35" fmla="*/ 37 h 95"/>
                <a:gd name="T36" fmla="*/ 154 w 188"/>
                <a:gd name="T37" fmla="*/ 46 h 95"/>
                <a:gd name="T38" fmla="*/ 157 w 188"/>
                <a:gd name="T39" fmla="*/ 53 h 95"/>
                <a:gd name="T40" fmla="*/ 141 w 188"/>
                <a:gd name="T41" fmla="*/ 78 h 95"/>
                <a:gd name="T42" fmla="*/ 143 w 188"/>
                <a:gd name="T43" fmla="*/ 78 h 95"/>
                <a:gd name="T44" fmla="*/ 153 w 188"/>
                <a:gd name="T45" fmla="*/ 69 h 95"/>
                <a:gd name="T46" fmla="*/ 148 w 188"/>
                <a:gd name="T47" fmla="*/ 95 h 95"/>
                <a:gd name="T48" fmla="*/ 157 w 188"/>
                <a:gd name="T49" fmla="*/ 95 h 95"/>
                <a:gd name="T50" fmla="*/ 163 w 188"/>
                <a:gd name="T51" fmla="*/ 84 h 95"/>
                <a:gd name="T52" fmla="*/ 169 w 188"/>
                <a:gd name="T53" fmla="*/ 95 h 95"/>
                <a:gd name="T54" fmla="*/ 177 w 188"/>
                <a:gd name="T55" fmla="*/ 95 h 95"/>
                <a:gd name="T56" fmla="*/ 173 w 188"/>
                <a:gd name="T57" fmla="*/ 69 h 95"/>
                <a:gd name="T58" fmla="*/ 183 w 188"/>
                <a:gd name="T59" fmla="*/ 78 h 95"/>
                <a:gd name="T60" fmla="*/ 185 w 188"/>
                <a:gd name="T61" fmla="*/ 78 h 95"/>
                <a:gd name="T62" fmla="*/ 169 w 188"/>
                <a:gd name="T63" fmla="*/ 53 h 95"/>
                <a:gd name="T64" fmla="*/ 172 w 188"/>
                <a:gd name="T65" fmla="*/ 46 h 95"/>
                <a:gd name="T66" fmla="*/ 163 w 188"/>
                <a:gd name="T67" fmla="*/ 37 h 95"/>
                <a:gd name="T68" fmla="*/ 96 w 188"/>
                <a:gd name="T69" fmla="*/ 0 h 95"/>
                <a:gd name="T70" fmla="*/ 81 w 188"/>
                <a:gd name="T71" fmla="*/ 14 h 95"/>
                <a:gd name="T72" fmla="*/ 87 w 188"/>
                <a:gd name="T73" fmla="*/ 26 h 95"/>
                <a:gd name="T74" fmla="*/ 60 w 188"/>
                <a:gd name="T75" fmla="*/ 67 h 95"/>
                <a:gd name="T76" fmla="*/ 63 w 188"/>
                <a:gd name="T77" fmla="*/ 68 h 95"/>
                <a:gd name="T78" fmla="*/ 80 w 188"/>
                <a:gd name="T79" fmla="*/ 53 h 95"/>
                <a:gd name="T80" fmla="*/ 72 w 188"/>
                <a:gd name="T81" fmla="*/ 95 h 95"/>
                <a:gd name="T82" fmla="*/ 86 w 188"/>
                <a:gd name="T83" fmla="*/ 95 h 95"/>
                <a:gd name="T84" fmla="*/ 96 w 188"/>
                <a:gd name="T85" fmla="*/ 78 h 95"/>
                <a:gd name="T86" fmla="*/ 106 w 188"/>
                <a:gd name="T87" fmla="*/ 95 h 95"/>
                <a:gd name="T88" fmla="*/ 119 w 188"/>
                <a:gd name="T89" fmla="*/ 95 h 95"/>
                <a:gd name="T90" fmla="*/ 112 w 188"/>
                <a:gd name="T91" fmla="*/ 53 h 95"/>
                <a:gd name="T92" fmla="*/ 128 w 188"/>
                <a:gd name="T93" fmla="*/ 68 h 95"/>
                <a:gd name="T94" fmla="*/ 131 w 188"/>
                <a:gd name="T95" fmla="*/ 67 h 95"/>
                <a:gd name="T96" fmla="*/ 105 w 188"/>
                <a:gd name="T97" fmla="*/ 26 h 95"/>
                <a:gd name="T98" fmla="*/ 111 w 188"/>
                <a:gd name="T99" fmla="*/ 14 h 95"/>
                <a:gd name="T100" fmla="*/ 96 w 188"/>
                <a:gd name="T10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8" h="95">
                  <a:moveTo>
                    <a:pt x="26" y="37"/>
                  </a:moveTo>
                  <a:cubicBezTo>
                    <a:pt x="21" y="37"/>
                    <a:pt x="17" y="41"/>
                    <a:pt x="17" y="46"/>
                  </a:cubicBezTo>
                  <a:cubicBezTo>
                    <a:pt x="17" y="49"/>
                    <a:pt x="18" y="51"/>
                    <a:pt x="20" y="53"/>
                  </a:cubicBezTo>
                  <a:cubicBezTo>
                    <a:pt x="11" y="56"/>
                    <a:pt x="0" y="74"/>
                    <a:pt x="4" y="78"/>
                  </a:cubicBezTo>
                  <a:cubicBezTo>
                    <a:pt x="4" y="78"/>
                    <a:pt x="5" y="78"/>
                    <a:pt x="6" y="78"/>
                  </a:cubicBezTo>
                  <a:cubicBezTo>
                    <a:pt x="9" y="78"/>
                    <a:pt x="13" y="74"/>
                    <a:pt x="16" y="69"/>
                  </a:cubicBezTo>
                  <a:cubicBezTo>
                    <a:pt x="14" y="78"/>
                    <a:pt x="12" y="87"/>
                    <a:pt x="11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1"/>
                    <a:pt x="22" y="84"/>
                    <a:pt x="26" y="84"/>
                  </a:cubicBezTo>
                  <a:cubicBezTo>
                    <a:pt x="29" y="84"/>
                    <a:pt x="32" y="91"/>
                    <a:pt x="32" y="95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87"/>
                    <a:pt x="38" y="78"/>
                    <a:pt x="35" y="69"/>
                  </a:cubicBezTo>
                  <a:cubicBezTo>
                    <a:pt x="39" y="74"/>
                    <a:pt x="43" y="78"/>
                    <a:pt x="46" y="78"/>
                  </a:cubicBezTo>
                  <a:cubicBezTo>
                    <a:pt x="46" y="78"/>
                    <a:pt x="47" y="78"/>
                    <a:pt x="47" y="78"/>
                  </a:cubicBezTo>
                  <a:cubicBezTo>
                    <a:pt x="51" y="74"/>
                    <a:pt x="41" y="56"/>
                    <a:pt x="31" y="53"/>
                  </a:cubicBezTo>
                  <a:cubicBezTo>
                    <a:pt x="33" y="51"/>
                    <a:pt x="35" y="49"/>
                    <a:pt x="35" y="46"/>
                  </a:cubicBezTo>
                  <a:cubicBezTo>
                    <a:pt x="35" y="41"/>
                    <a:pt x="31" y="37"/>
                    <a:pt x="26" y="37"/>
                  </a:cubicBezTo>
                  <a:moveTo>
                    <a:pt x="163" y="37"/>
                  </a:moveTo>
                  <a:cubicBezTo>
                    <a:pt x="158" y="37"/>
                    <a:pt x="154" y="41"/>
                    <a:pt x="154" y="46"/>
                  </a:cubicBezTo>
                  <a:cubicBezTo>
                    <a:pt x="154" y="49"/>
                    <a:pt x="155" y="51"/>
                    <a:pt x="157" y="53"/>
                  </a:cubicBezTo>
                  <a:cubicBezTo>
                    <a:pt x="148" y="56"/>
                    <a:pt x="138" y="74"/>
                    <a:pt x="141" y="78"/>
                  </a:cubicBezTo>
                  <a:cubicBezTo>
                    <a:pt x="142" y="78"/>
                    <a:pt x="142" y="78"/>
                    <a:pt x="143" y="78"/>
                  </a:cubicBezTo>
                  <a:cubicBezTo>
                    <a:pt x="146" y="78"/>
                    <a:pt x="150" y="74"/>
                    <a:pt x="153" y="69"/>
                  </a:cubicBezTo>
                  <a:cubicBezTo>
                    <a:pt x="151" y="78"/>
                    <a:pt x="149" y="87"/>
                    <a:pt x="148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1"/>
                    <a:pt x="160" y="84"/>
                    <a:pt x="163" y="84"/>
                  </a:cubicBezTo>
                  <a:cubicBezTo>
                    <a:pt x="166" y="84"/>
                    <a:pt x="169" y="91"/>
                    <a:pt x="169" y="95"/>
                  </a:cubicBezTo>
                  <a:cubicBezTo>
                    <a:pt x="177" y="95"/>
                    <a:pt x="177" y="95"/>
                    <a:pt x="177" y="95"/>
                  </a:cubicBezTo>
                  <a:cubicBezTo>
                    <a:pt x="177" y="87"/>
                    <a:pt x="175" y="78"/>
                    <a:pt x="173" y="69"/>
                  </a:cubicBezTo>
                  <a:cubicBezTo>
                    <a:pt x="176" y="74"/>
                    <a:pt x="180" y="78"/>
                    <a:pt x="183" y="78"/>
                  </a:cubicBezTo>
                  <a:cubicBezTo>
                    <a:pt x="184" y="78"/>
                    <a:pt x="184" y="78"/>
                    <a:pt x="185" y="78"/>
                  </a:cubicBezTo>
                  <a:cubicBezTo>
                    <a:pt x="188" y="74"/>
                    <a:pt x="178" y="56"/>
                    <a:pt x="169" y="53"/>
                  </a:cubicBezTo>
                  <a:cubicBezTo>
                    <a:pt x="171" y="51"/>
                    <a:pt x="172" y="49"/>
                    <a:pt x="172" y="46"/>
                  </a:cubicBezTo>
                  <a:cubicBezTo>
                    <a:pt x="172" y="41"/>
                    <a:pt x="168" y="37"/>
                    <a:pt x="163" y="37"/>
                  </a:cubicBezTo>
                  <a:moveTo>
                    <a:pt x="96" y="0"/>
                  </a:moveTo>
                  <a:cubicBezTo>
                    <a:pt x="88" y="0"/>
                    <a:pt x="81" y="6"/>
                    <a:pt x="81" y="14"/>
                  </a:cubicBezTo>
                  <a:cubicBezTo>
                    <a:pt x="81" y="19"/>
                    <a:pt x="83" y="23"/>
                    <a:pt x="87" y="26"/>
                  </a:cubicBezTo>
                  <a:cubicBezTo>
                    <a:pt x="72" y="31"/>
                    <a:pt x="55" y="61"/>
                    <a:pt x="60" y="67"/>
                  </a:cubicBezTo>
                  <a:cubicBezTo>
                    <a:pt x="61" y="68"/>
                    <a:pt x="62" y="68"/>
                    <a:pt x="63" y="68"/>
                  </a:cubicBezTo>
                  <a:cubicBezTo>
                    <a:pt x="68" y="68"/>
                    <a:pt x="75" y="60"/>
                    <a:pt x="80" y="53"/>
                  </a:cubicBezTo>
                  <a:cubicBezTo>
                    <a:pt x="76" y="67"/>
                    <a:pt x="74" y="82"/>
                    <a:pt x="72" y="95"/>
                  </a:cubicBezTo>
                  <a:cubicBezTo>
                    <a:pt x="86" y="95"/>
                    <a:pt x="86" y="95"/>
                    <a:pt x="86" y="95"/>
                  </a:cubicBezTo>
                  <a:cubicBezTo>
                    <a:pt x="86" y="88"/>
                    <a:pt x="91" y="78"/>
                    <a:pt x="96" y="78"/>
                  </a:cubicBezTo>
                  <a:cubicBezTo>
                    <a:pt x="101" y="78"/>
                    <a:pt x="106" y="88"/>
                    <a:pt x="106" y="95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8" y="82"/>
                    <a:pt x="115" y="67"/>
                    <a:pt x="112" y="53"/>
                  </a:cubicBezTo>
                  <a:cubicBezTo>
                    <a:pt x="117" y="60"/>
                    <a:pt x="124" y="68"/>
                    <a:pt x="128" y="68"/>
                  </a:cubicBezTo>
                  <a:cubicBezTo>
                    <a:pt x="130" y="68"/>
                    <a:pt x="131" y="68"/>
                    <a:pt x="131" y="67"/>
                  </a:cubicBezTo>
                  <a:cubicBezTo>
                    <a:pt x="137" y="61"/>
                    <a:pt x="120" y="31"/>
                    <a:pt x="105" y="26"/>
                  </a:cubicBezTo>
                  <a:cubicBezTo>
                    <a:pt x="108" y="23"/>
                    <a:pt x="111" y="19"/>
                    <a:pt x="111" y="14"/>
                  </a:cubicBezTo>
                  <a:cubicBezTo>
                    <a:pt x="111" y="6"/>
                    <a:pt x="104" y="0"/>
                    <a:pt x="9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 flipV="1">
            <a:off x="2253337" y="2198092"/>
            <a:ext cx="878504" cy="604944"/>
            <a:chOff x="2711133" y="2698069"/>
            <a:chExt cx="940594" cy="647700"/>
          </a:xfrm>
        </p:grpSpPr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227865" y="3005251"/>
              <a:ext cx="150019" cy="154781"/>
            </a:xfrm>
            <a:prstGeom prst="ellipse">
              <a:avLst/>
            </a:prstGeom>
            <a:solidFill>
              <a:srgbClr val="5DB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 noEditPoints="1"/>
            </p:cNvSpPr>
            <p:nvPr/>
          </p:nvSpPr>
          <p:spPr bwMode="auto">
            <a:xfrm>
              <a:off x="2744471" y="2731407"/>
              <a:ext cx="885825" cy="607219"/>
            </a:xfrm>
            <a:custGeom>
              <a:avLst/>
              <a:gdLst>
                <a:gd name="T0" fmla="*/ 171 w 242"/>
                <a:gd name="T1" fmla="*/ 105 h 166"/>
                <a:gd name="T2" fmla="*/ 162 w 242"/>
                <a:gd name="T3" fmla="*/ 114 h 166"/>
                <a:gd name="T4" fmla="*/ 237 w 242"/>
                <a:gd name="T5" fmla="*/ 166 h 166"/>
                <a:gd name="T6" fmla="*/ 242 w 242"/>
                <a:gd name="T7" fmla="*/ 153 h 166"/>
                <a:gd name="T8" fmla="*/ 171 w 242"/>
                <a:gd name="T9" fmla="*/ 105 h 166"/>
                <a:gd name="T10" fmla="*/ 133 w 242"/>
                <a:gd name="T11" fmla="*/ 89 h 166"/>
                <a:gd name="T12" fmla="*/ 0 w 242"/>
                <a:gd name="T13" fmla="*/ 89 h 166"/>
                <a:gd name="T14" fmla="*/ 0 w 242"/>
                <a:gd name="T15" fmla="*/ 103 h 166"/>
                <a:gd name="T16" fmla="*/ 133 w 242"/>
                <a:gd name="T17" fmla="*/ 103 h 166"/>
                <a:gd name="T18" fmla="*/ 132 w 242"/>
                <a:gd name="T19" fmla="*/ 96 h 166"/>
                <a:gd name="T20" fmla="*/ 133 w 242"/>
                <a:gd name="T21" fmla="*/ 89 h 166"/>
                <a:gd name="T22" fmla="*/ 124 w 242"/>
                <a:gd name="T23" fmla="*/ 0 h 166"/>
                <a:gd name="T24" fmla="*/ 111 w 242"/>
                <a:gd name="T25" fmla="*/ 1 h 166"/>
                <a:gd name="T26" fmla="*/ 138 w 242"/>
                <a:gd name="T27" fmla="*/ 82 h 166"/>
                <a:gd name="T28" fmla="*/ 150 w 242"/>
                <a:gd name="T29" fmla="*/ 76 h 166"/>
                <a:gd name="T30" fmla="*/ 124 w 242"/>
                <a:gd name="T3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2" h="166">
                  <a:moveTo>
                    <a:pt x="171" y="105"/>
                  </a:moveTo>
                  <a:cubicBezTo>
                    <a:pt x="169" y="109"/>
                    <a:pt x="166" y="112"/>
                    <a:pt x="162" y="114"/>
                  </a:cubicBezTo>
                  <a:cubicBezTo>
                    <a:pt x="182" y="136"/>
                    <a:pt x="208" y="154"/>
                    <a:pt x="237" y="166"/>
                  </a:cubicBezTo>
                  <a:cubicBezTo>
                    <a:pt x="242" y="153"/>
                    <a:pt x="242" y="153"/>
                    <a:pt x="242" y="153"/>
                  </a:cubicBezTo>
                  <a:cubicBezTo>
                    <a:pt x="214" y="142"/>
                    <a:pt x="190" y="126"/>
                    <a:pt x="171" y="105"/>
                  </a:cubicBezTo>
                  <a:moveTo>
                    <a:pt x="133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32" y="101"/>
                    <a:pt x="132" y="98"/>
                    <a:pt x="132" y="96"/>
                  </a:cubicBezTo>
                  <a:cubicBezTo>
                    <a:pt x="132" y="94"/>
                    <a:pt x="132" y="91"/>
                    <a:pt x="133" y="89"/>
                  </a:cubicBezTo>
                  <a:moveTo>
                    <a:pt x="124" y="0"/>
                  </a:moveTo>
                  <a:cubicBezTo>
                    <a:pt x="111" y="1"/>
                    <a:pt x="111" y="1"/>
                    <a:pt x="111" y="1"/>
                  </a:cubicBezTo>
                  <a:cubicBezTo>
                    <a:pt x="114" y="30"/>
                    <a:pt x="123" y="57"/>
                    <a:pt x="138" y="82"/>
                  </a:cubicBezTo>
                  <a:cubicBezTo>
                    <a:pt x="141" y="78"/>
                    <a:pt x="145" y="76"/>
                    <a:pt x="150" y="76"/>
                  </a:cubicBezTo>
                  <a:cubicBezTo>
                    <a:pt x="136" y="53"/>
                    <a:pt x="127" y="27"/>
                    <a:pt x="12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268346" y="3049304"/>
              <a:ext cx="69056" cy="66675"/>
            </a:xfrm>
            <a:prstGeom prst="ellipse">
              <a:avLst/>
            </a:prstGeom>
            <a:solidFill>
              <a:srgbClr val="E6E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2711133" y="3049304"/>
              <a:ext cx="66675" cy="66675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143330" y="2698069"/>
              <a:ext cx="65485" cy="66675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32"/>
            <p:cNvSpPr>
              <a:spLocks noChangeArrowheads="1"/>
            </p:cNvSpPr>
            <p:nvPr/>
          </p:nvSpPr>
          <p:spPr bwMode="auto">
            <a:xfrm>
              <a:off x="3586242" y="3283856"/>
              <a:ext cx="65485" cy="61913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8872" y="2158421"/>
            <a:ext cx="1985159" cy="768211"/>
            <a:chOff x="278872" y="2158421"/>
            <a:chExt cx="1985159" cy="768211"/>
          </a:xfrm>
        </p:grpSpPr>
        <p:sp>
          <p:nvSpPr>
            <p:cNvPr id="91" name="文本框 173"/>
            <p:cNvSpPr txBox="1"/>
            <p:nvPr/>
          </p:nvSpPr>
          <p:spPr>
            <a:xfrm>
              <a:off x="1025901" y="2158421"/>
              <a:ext cx="1162819" cy="50013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5DBAFF"/>
                  </a:solidFill>
                  <a:cs typeface="Aharoni" panose="02010803020104030203" pitchFamily="2" charset="-79"/>
                </a:rPr>
                <a:t>2008-9</a:t>
              </a:r>
              <a:endParaRPr lang="zh-CN" altLang="en-US" sz="2800" b="1" dirty="0">
                <a:solidFill>
                  <a:srgbClr val="5DBAFF"/>
                </a:solidFill>
                <a:cs typeface="Aharoni" panose="02010803020104030203" pitchFamily="2" charset="-79"/>
              </a:endParaRPr>
            </a:p>
          </p:txBody>
        </p:sp>
        <p:sp>
          <p:nvSpPr>
            <p:cNvPr id="92" name="文本框 174"/>
            <p:cNvSpPr txBox="1"/>
            <p:nvPr/>
          </p:nvSpPr>
          <p:spPr>
            <a:xfrm>
              <a:off x="278872" y="2580383"/>
              <a:ext cx="1985159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>
                <a:defRPr/>
              </a:pP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清华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大学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某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某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专业</a:t>
              </a:r>
              <a:endParaRPr lang="en-US" altLang="zh-CN" kern="0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 flipV="1">
            <a:off x="1703422" y="3490366"/>
            <a:ext cx="819566" cy="448149"/>
            <a:chOff x="1740486" y="4024477"/>
            <a:chExt cx="877491" cy="479823"/>
          </a:xfrm>
        </p:grpSpPr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252455" y="4229265"/>
              <a:ext cx="153591" cy="153591"/>
            </a:xfrm>
            <a:prstGeom prst="ellipse">
              <a:avLst/>
            </a:prstGeom>
            <a:solidFill>
              <a:srgbClr val="008F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auto">
            <a:xfrm>
              <a:off x="1772633" y="4050671"/>
              <a:ext cx="823913" cy="446485"/>
            </a:xfrm>
            <a:custGeom>
              <a:avLst/>
              <a:gdLst>
                <a:gd name="T0" fmla="*/ 171 w 225"/>
                <a:gd name="T1" fmla="*/ 78 h 122"/>
                <a:gd name="T2" fmla="*/ 162 w 225"/>
                <a:gd name="T3" fmla="*/ 88 h 122"/>
                <a:gd name="T4" fmla="*/ 220 w 225"/>
                <a:gd name="T5" fmla="*/ 122 h 122"/>
                <a:gd name="T6" fmla="*/ 225 w 225"/>
                <a:gd name="T7" fmla="*/ 110 h 122"/>
                <a:gd name="T8" fmla="*/ 171 w 225"/>
                <a:gd name="T9" fmla="*/ 78 h 122"/>
                <a:gd name="T10" fmla="*/ 132 w 225"/>
                <a:gd name="T11" fmla="*/ 66 h 122"/>
                <a:gd name="T12" fmla="*/ 0 w 225"/>
                <a:gd name="T13" fmla="*/ 66 h 122"/>
                <a:gd name="T14" fmla="*/ 0 w 225"/>
                <a:gd name="T15" fmla="*/ 79 h 122"/>
                <a:gd name="T16" fmla="*/ 134 w 225"/>
                <a:gd name="T17" fmla="*/ 79 h 122"/>
                <a:gd name="T18" fmla="*/ 131 w 225"/>
                <a:gd name="T19" fmla="*/ 70 h 122"/>
                <a:gd name="T20" fmla="*/ 132 w 225"/>
                <a:gd name="T21" fmla="*/ 66 h 122"/>
                <a:gd name="T22" fmla="*/ 124 w 225"/>
                <a:gd name="T23" fmla="*/ 0 h 122"/>
                <a:gd name="T24" fmla="*/ 111 w 225"/>
                <a:gd name="T25" fmla="*/ 3 h 122"/>
                <a:gd name="T26" fmla="*/ 136 w 225"/>
                <a:gd name="T27" fmla="*/ 57 h 122"/>
                <a:gd name="T28" fmla="*/ 147 w 225"/>
                <a:gd name="T29" fmla="*/ 50 h 122"/>
                <a:gd name="T30" fmla="*/ 124 w 225"/>
                <a:gd name="T3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5" h="122">
                  <a:moveTo>
                    <a:pt x="171" y="78"/>
                  </a:moveTo>
                  <a:cubicBezTo>
                    <a:pt x="169" y="82"/>
                    <a:pt x="166" y="86"/>
                    <a:pt x="162" y="88"/>
                  </a:cubicBezTo>
                  <a:cubicBezTo>
                    <a:pt x="179" y="103"/>
                    <a:pt x="199" y="115"/>
                    <a:pt x="220" y="122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05" y="103"/>
                    <a:pt x="186" y="92"/>
                    <a:pt x="171" y="78"/>
                  </a:cubicBezTo>
                  <a:moveTo>
                    <a:pt x="132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2" y="76"/>
                    <a:pt x="131" y="73"/>
                    <a:pt x="131" y="70"/>
                  </a:cubicBezTo>
                  <a:cubicBezTo>
                    <a:pt x="131" y="68"/>
                    <a:pt x="132" y="67"/>
                    <a:pt x="132" y="66"/>
                  </a:cubicBezTo>
                  <a:moveTo>
                    <a:pt x="124" y="0"/>
                  </a:moveTo>
                  <a:cubicBezTo>
                    <a:pt x="111" y="3"/>
                    <a:pt x="111" y="3"/>
                    <a:pt x="111" y="3"/>
                  </a:cubicBezTo>
                  <a:cubicBezTo>
                    <a:pt x="116" y="23"/>
                    <a:pt x="125" y="41"/>
                    <a:pt x="136" y="57"/>
                  </a:cubicBezTo>
                  <a:cubicBezTo>
                    <a:pt x="139" y="54"/>
                    <a:pt x="142" y="51"/>
                    <a:pt x="147" y="50"/>
                  </a:cubicBezTo>
                  <a:cubicBezTo>
                    <a:pt x="137" y="35"/>
                    <a:pt x="129" y="18"/>
                    <a:pt x="124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296508" y="4273318"/>
              <a:ext cx="65485" cy="66675"/>
            </a:xfrm>
            <a:prstGeom prst="ellipse">
              <a:avLst/>
            </a:prstGeom>
            <a:solidFill>
              <a:srgbClr val="E6E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167921" y="4024477"/>
              <a:ext cx="65485" cy="61913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1740486" y="4276890"/>
              <a:ext cx="65485" cy="66675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2556064" y="4442387"/>
              <a:ext cx="61913" cy="61913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66314" y="3356358"/>
            <a:ext cx="1537182" cy="750419"/>
            <a:chOff x="266314" y="3356358"/>
            <a:chExt cx="1537182" cy="750419"/>
          </a:xfrm>
        </p:grpSpPr>
        <p:sp>
          <p:nvSpPr>
            <p:cNvPr id="93" name="文本框 175"/>
            <p:cNvSpPr txBox="1"/>
            <p:nvPr/>
          </p:nvSpPr>
          <p:spPr>
            <a:xfrm>
              <a:off x="557371" y="3356358"/>
              <a:ext cx="1162819" cy="50013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008FCA"/>
                  </a:solidFill>
                  <a:cs typeface="Aharoni" panose="02010803020104030203" pitchFamily="2" charset="-79"/>
                </a:rPr>
                <a:t>2005-9</a:t>
              </a:r>
              <a:endParaRPr lang="zh-CN" altLang="en-US" sz="2800" b="1" dirty="0">
                <a:solidFill>
                  <a:srgbClr val="008FCA"/>
                </a:solidFill>
                <a:cs typeface="Aharoni" panose="02010803020104030203" pitchFamily="2" charset="-79"/>
              </a:endParaRPr>
            </a:p>
          </p:txBody>
        </p:sp>
        <p:sp>
          <p:nvSpPr>
            <p:cNvPr id="94" name="文本框 176"/>
            <p:cNvSpPr txBox="1"/>
            <p:nvPr/>
          </p:nvSpPr>
          <p:spPr>
            <a:xfrm>
              <a:off x="266314" y="3760528"/>
              <a:ext cx="1537182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lvl="0" algn="r">
                <a:defRPr/>
              </a:pP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清华附属高中</a:t>
              </a:r>
              <a:endParaRPr lang="en-US" altLang="zh-CN" kern="0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836284" y="2095953"/>
            <a:ext cx="974139" cy="929658"/>
            <a:chOff x="5836284" y="2095953"/>
            <a:chExt cx="974139" cy="929658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6178789" y="2417330"/>
              <a:ext cx="143452" cy="140116"/>
            </a:xfrm>
            <a:prstGeom prst="ellipse">
              <a:avLst/>
            </a:prstGeom>
            <a:solidFill>
              <a:srgbClr val="036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5854076" y="2102627"/>
              <a:ext cx="926321" cy="891848"/>
            </a:xfrm>
            <a:custGeom>
              <a:avLst/>
              <a:gdLst>
                <a:gd name="T0" fmla="*/ 131 w 271"/>
                <a:gd name="T1" fmla="*/ 127 h 261"/>
                <a:gd name="T2" fmla="*/ 119 w 271"/>
                <a:gd name="T3" fmla="*/ 133 h 261"/>
                <a:gd name="T4" fmla="*/ 149 w 271"/>
                <a:gd name="T5" fmla="*/ 261 h 261"/>
                <a:gd name="T6" fmla="*/ 163 w 271"/>
                <a:gd name="T7" fmla="*/ 261 h 261"/>
                <a:gd name="T8" fmla="*/ 131 w 271"/>
                <a:gd name="T9" fmla="*/ 127 h 261"/>
                <a:gd name="T10" fmla="*/ 271 w 271"/>
                <a:gd name="T11" fmla="*/ 105 h 261"/>
                <a:gd name="T12" fmla="*/ 135 w 271"/>
                <a:gd name="T13" fmla="*/ 105 h 261"/>
                <a:gd name="T14" fmla="*/ 137 w 271"/>
                <a:gd name="T15" fmla="*/ 113 h 261"/>
                <a:gd name="T16" fmla="*/ 136 w 271"/>
                <a:gd name="T17" fmla="*/ 118 h 261"/>
                <a:gd name="T18" fmla="*/ 271 w 271"/>
                <a:gd name="T19" fmla="*/ 118 h 261"/>
                <a:gd name="T20" fmla="*/ 271 w 271"/>
                <a:gd name="T21" fmla="*/ 105 h 261"/>
                <a:gd name="T22" fmla="*/ 7 w 271"/>
                <a:gd name="T23" fmla="*/ 0 h 261"/>
                <a:gd name="T24" fmla="*/ 0 w 271"/>
                <a:gd name="T25" fmla="*/ 12 h 261"/>
                <a:gd name="T26" fmla="*/ 99 w 271"/>
                <a:gd name="T27" fmla="*/ 101 h 261"/>
                <a:gd name="T28" fmla="*/ 110 w 271"/>
                <a:gd name="T29" fmla="*/ 93 h 261"/>
                <a:gd name="T30" fmla="*/ 7 w 271"/>
                <a:gd name="T3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1" h="261">
                  <a:moveTo>
                    <a:pt x="131" y="127"/>
                  </a:moveTo>
                  <a:cubicBezTo>
                    <a:pt x="128" y="130"/>
                    <a:pt x="123" y="133"/>
                    <a:pt x="119" y="133"/>
                  </a:cubicBezTo>
                  <a:cubicBezTo>
                    <a:pt x="138" y="172"/>
                    <a:pt x="149" y="216"/>
                    <a:pt x="149" y="261"/>
                  </a:cubicBezTo>
                  <a:cubicBezTo>
                    <a:pt x="163" y="261"/>
                    <a:pt x="163" y="261"/>
                    <a:pt x="163" y="261"/>
                  </a:cubicBezTo>
                  <a:cubicBezTo>
                    <a:pt x="163" y="214"/>
                    <a:pt x="151" y="168"/>
                    <a:pt x="131" y="127"/>
                  </a:cubicBezTo>
                  <a:moveTo>
                    <a:pt x="271" y="105"/>
                  </a:moveTo>
                  <a:cubicBezTo>
                    <a:pt x="135" y="105"/>
                    <a:pt x="135" y="105"/>
                    <a:pt x="135" y="105"/>
                  </a:cubicBezTo>
                  <a:cubicBezTo>
                    <a:pt x="136" y="107"/>
                    <a:pt x="137" y="110"/>
                    <a:pt x="137" y="113"/>
                  </a:cubicBezTo>
                  <a:cubicBezTo>
                    <a:pt x="137" y="115"/>
                    <a:pt x="136" y="117"/>
                    <a:pt x="136" y="118"/>
                  </a:cubicBezTo>
                  <a:cubicBezTo>
                    <a:pt x="271" y="118"/>
                    <a:pt x="271" y="118"/>
                    <a:pt x="271" y="118"/>
                  </a:cubicBezTo>
                  <a:cubicBezTo>
                    <a:pt x="271" y="105"/>
                    <a:pt x="271" y="105"/>
                    <a:pt x="271" y="105"/>
                  </a:cubicBezTo>
                  <a:moveTo>
                    <a:pt x="7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41" y="34"/>
                    <a:pt x="74" y="64"/>
                    <a:pt x="99" y="101"/>
                  </a:cubicBezTo>
                  <a:cubicBezTo>
                    <a:pt x="102" y="97"/>
                    <a:pt x="106" y="94"/>
                    <a:pt x="110" y="93"/>
                  </a:cubicBezTo>
                  <a:cubicBezTo>
                    <a:pt x="84" y="55"/>
                    <a:pt x="49" y="23"/>
                    <a:pt x="7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5836284" y="2095953"/>
              <a:ext cx="58938" cy="57826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6749261" y="2455139"/>
              <a:ext cx="61162" cy="57826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6356715" y="2967785"/>
              <a:ext cx="61162" cy="57826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6219934" y="2458475"/>
              <a:ext cx="61162" cy="61162"/>
            </a:xfrm>
            <a:prstGeom prst="ellipse">
              <a:avLst/>
            </a:prstGeom>
            <a:solidFill>
              <a:srgbClr val="E6E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810592" y="2059201"/>
            <a:ext cx="2005589" cy="774809"/>
            <a:chOff x="6810592" y="2059201"/>
            <a:chExt cx="2005589" cy="774809"/>
          </a:xfrm>
        </p:grpSpPr>
        <p:sp>
          <p:nvSpPr>
            <p:cNvPr id="95" name="文本框 177"/>
            <p:cNvSpPr txBox="1"/>
            <p:nvPr/>
          </p:nvSpPr>
          <p:spPr>
            <a:xfrm>
              <a:off x="6810592" y="2059201"/>
              <a:ext cx="1162819" cy="50013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03689A"/>
                  </a:solidFill>
                  <a:cs typeface="Aharoni" panose="02010803020104030203" pitchFamily="2" charset="-79"/>
                </a:rPr>
                <a:t>2013-4</a:t>
              </a:r>
              <a:endParaRPr lang="zh-CN" altLang="en-US" sz="2800" b="1" dirty="0">
                <a:solidFill>
                  <a:srgbClr val="03689A"/>
                </a:solidFill>
                <a:cs typeface="Aharoni" panose="02010803020104030203" pitchFamily="2" charset="-79"/>
              </a:endParaRPr>
            </a:p>
          </p:txBody>
        </p:sp>
        <p:sp>
          <p:nvSpPr>
            <p:cNvPr id="96" name="文本框 178"/>
            <p:cNvSpPr txBox="1"/>
            <p:nvPr/>
          </p:nvSpPr>
          <p:spPr>
            <a:xfrm>
              <a:off x="6831022" y="2487761"/>
              <a:ext cx="1985159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lvl="0">
                <a:defRPr/>
              </a:pP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清华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大学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某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某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博士</a:t>
              </a:r>
              <a:endParaRPr lang="en-US" altLang="zh-CN" kern="0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444558" y="723990"/>
            <a:ext cx="960794" cy="786204"/>
            <a:chOff x="4444558" y="723990"/>
            <a:chExt cx="960794" cy="786204"/>
          </a:xfrm>
        </p:grpSpPr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4777055" y="1025349"/>
              <a:ext cx="140116" cy="143452"/>
            </a:xfrm>
            <a:prstGeom prst="ellipse">
              <a:avLst/>
            </a:prstGeom>
            <a:solidFill>
              <a:srgbClr val="66CE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4465687" y="733998"/>
              <a:ext cx="908529" cy="746172"/>
            </a:xfrm>
            <a:custGeom>
              <a:avLst/>
              <a:gdLst>
                <a:gd name="T0" fmla="*/ 125 w 266"/>
                <a:gd name="T1" fmla="*/ 121 h 218"/>
                <a:gd name="T2" fmla="*/ 113 w 266"/>
                <a:gd name="T3" fmla="*/ 127 h 218"/>
                <a:gd name="T4" fmla="*/ 133 w 266"/>
                <a:gd name="T5" fmla="*/ 218 h 218"/>
                <a:gd name="T6" fmla="*/ 146 w 266"/>
                <a:gd name="T7" fmla="*/ 218 h 218"/>
                <a:gd name="T8" fmla="*/ 125 w 266"/>
                <a:gd name="T9" fmla="*/ 121 h 218"/>
                <a:gd name="T10" fmla="*/ 266 w 266"/>
                <a:gd name="T11" fmla="*/ 98 h 218"/>
                <a:gd name="T12" fmla="*/ 131 w 266"/>
                <a:gd name="T13" fmla="*/ 98 h 218"/>
                <a:gd name="T14" fmla="*/ 132 w 266"/>
                <a:gd name="T15" fmla="*/ 106 h 218"/>
                <a:gd name="T16" fmla="*/ 132 w 266"/>
                <a:gd name="T17" fmla="*/ 111 h 218"/>
                <a:gd name="T18" fmla="*/ 266 w 266"/>
                <a:gd name="T19" fmla="*/ 111 h 218"/>
                <a:gd name="T20" fmla="*/ 266 w 266"/>
                <a:gd name="T21" fmla="*/ 98 h 218"/>
                <a:gd name="T22" fmla="*/ 6 w 266"/>
                <a:gd name="T23" fmla="*/ 0 h 218"/>
                <a:gd name="T24" fmla="*/ 0 w 266"/>
                <a:gd name="T25" fmla="*/ 12 h 218"/>
                <a:gd name="T26" fmla="*/ 95 w 266"/>
                <a:gd name="T27" fmla="*/ 94 h 218"/>
                <a:gd name="T28" fmla="*/ 106 w 266"/>
                <a:gd name="T29" fmla="*/ 86 h 218"/>
                <a:gd name="T30" fmla="*/ 6 w 266"/>
                <a:gd name="T3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6" h="218">
                  <a:moveTo>
                    <a:pt x="125" y="121"/>
                  </a:moveTo>
                  <a:cubicBezTo>
                    <a:pt x="122" y="124"/>
                    <a:pt x="118" y="126"/>
                    <a:pt x="113" y="127"/>
                  </a:cubicBezTo>
                  <a:cubicBezTo>
                    <a:pt x="126" y="155"/>
                    <a:pt x="133" y="186"/>
                    <a:pt x="133" y="218"/>
                  </a:cubicBezTo>
                  <a:cubicBezTo>
                    <a:pt x="146" y="218"/>
                    <a:pt x="146" y="218"/>
                    <a:pt x="146" y="218"/>
                  </a:cubicBezTo>
                  <a:cubicBezTo>
                    <a:pt x="146" y="184"/>
                    <a:pt x="139" y="151"/>
                    <a:pt x="125" y="121"/>
                  </a:cubicBezTo>
                  <a:moveTo>
                    <a:pt x="266" y="98"/>
                  </a:moveTo>
                  <a:cubicBezTo>
                    <a:pt x="131" y="98"/>
                    <a:pt x="131" y="98"/>
                    <a:pt x="131" y="98"/>
                  </a:cubicBezTo>
                  <a:cubicBezTo>
                    <a:pt x="132" y="100"/>
                    <a:pt x="132" y="103"/>
                    <a:pt x="132" y="106"/>
                  </a:cubicBezTo>
                  <a:cubicBezTo>
                    <a:pt x="132" y="108"/>
                    <a:pt x="132" y="110"/>
                    <a:pt x="132" y="111"/>
                  </a:cubicBezTo>
                  <a:cubicBezTo>
                    <a:pt x="266" y="111"/>
                    <a:pt x="266" y="111"/>
                    <a:pt x="266" y="111"/>
                  </a:cubicBezTo>
                  <a:cubicBezTo>
                    <a:pt x="266" y="98"/>
                    <a:pt x="266" y="98"/>
                    <a:pt x="266" y="98"/>
                  </a:cubicBezTo>
                  <a:moveTo>
                    <a:pt x="6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39" y="30"/>
                    <a:pt x="72" y="59"/>
                    <a:pt x="95" y="94"/>
                  </a:cubicBezTo>
                  <a:cubicBezTo>
                    <a:pt x="98" y="90"/>
                    <a:pt x="102" y="87"/>
                    <a:pt x="106" y="86"/>
                  </a:cubicBezTo>
                  <a:cubicBezTo>
                    <a:pt x="82" y="49"/>
                    <a:pt x="47" y="19"/>
                    <a:pt x="6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15"/>
            <p:cNvSpPr>
              <a:spLocks noChangeArrowheads="1"/>
            </p:cNvSpPr>
            <p:nvPr/>
          </p:nvSpPr>
          <p:spPr bwMode="auto">
            <a:xfrm>
              <a:off x="4444558" y="723990"/>
              <a:ext cx="58938" cy="61162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5344190" y="1058710"/>
              <a:ext cx="61162" cy="62274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4909387" y="1452368"/>
              <a:ext cx="58938" cy="57826"/>
            </a:xfrm>
            <a:prstGeom prst="ellipse">
              <a:avLst/>
            </a:prstGeom>
            <a:solidFill>
              <a:srgbClr val="45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4813753" y="1066495"/>
              <a:ext cx="65610" cy="61162"/>
            </a:xfrm>
            <a:prstGeom prst="ellipse">
              <a:avLst/>
            </a:prstGeom>
            <a:solidFill>
              <a:srgbClr val="E6E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401547" y="685800"/>
            <a:ext cx="2686540" cy="767044"/>
            <a:chOff x="5401547" y="685800"/>
            <a:chExt cx="2686540" cy="767044"/>
          </a:xfrm>
        </p:grpSpPr>
        <p:sp>
          <p:nvSpPr>
            <p:cNvPr id="97" name="文本框 179"/>
            <p:cNvSpPr txBox="1"/>
            <p:nvPr/>
          </p:nvSpPr>
          <p:spPr>
            <a:xfrm>
              <a:off x="5401547" y="685800"/>
              <a:ext cx="1162819" cy="50013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66CEF6"/>
                  </a:solidFill>
                  <a:cs typeface="Aharoni" panose="02010803020104030203" pitchFamily="2" charset="-79"/>
                </a:rPr>
                <a:t>2012-9</a:t>
              </a:r>
              <a:endParaRPr lang="zh-CN" altLang="en-US" sz="2800" b="1" dirty="0">
                <a:solidFill>
                  <a:srgbClr val="66CEF6"/>
                </a:solidFill>
                <a:cs typeface="Aharoni" panose="02010803020104030203" pitchFamily="2" charset="-79"/>
              </a:endParaRPr>
            </a:p>
          </p:txBody>
        </p:sp>
        <p:sp>
          <p:nvSpPr>
            <p:cNvPr id="98" name="文本框 180"/>
            <p:cNvSpPr txBox="1"/>
            <p:nvPr/>
          </p:nvSpPr>
          <p:spPr>
            <a:xfrm>
              <a:off x="5410430" y="1106595"/>
              <a:ext cx="2677657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lvl="0" algn="ctr">
                <a:defRPr/>
              </a:pP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清华</a:t>
              </a:r>
              <a:r>
                <a:rPr lang="zh-CN" altLang="en-US" kern="0" dirty="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大学某某学院</a:t>
              </a:r>
              <a:r>
                <a:rPr lang="zh-CN" altLang="en-US" kern="0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研究生</a:t>
              </a:r>
              <a:endParaRPr lang="en-US" altLang="zh-CN" kern="0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932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个人能力</a:t>
              </a:r>
            </a:p>
          </p:txBody>
        </p:sp>
      </p:grpSp>
      <p:sp>
        <p:nvSpPr>
          <p:cNvPr id="39" name="Freeform 48"/>
          <p:cNvSpPr>
            <a:spLocks noEditPoints="1"/>
          </p:cNvSpPr>
          <p:nvPr/>
        </p:nvSpPr>
        <p:spPr bwMode="auto">
          <a:xfrm>
            <a:off x="3392480" y="1968034"/>
            <a:ext cx="2339220" cy="2339219"/>
          </a:xfrm>
          <a:custGeom>
            <a:avLst/>
            <a:gdLst>
              <a:gd name="T0" fmla="*/ 556 w 1252"/>
              <a:gd name="T1" fmla="*/ 1248 h 1252"/>
              <a:gd name="T2" fmla="*/ 375 w 1252"/>
              <a:gd name="T3" fmla="*/ 1200 h 1252"/>
              <a:gd name="T4" fmla="*/ 255 w 1252"/>
              <a:gd name="T5" fmla="*/ 1130 h 1252"/>
              <a:gd name="T6" fmla="*/ 122 w 1252"/>
              <a:gd name="T7" fmla="*/ 998 h 1252"/>
              <a:gd name="T8" fmla="*/ 52 w 1252"/>
              <a:gd name="T9" fmla="*/ 877 h 1252"/>
              <a:gd name="T10" fmla="*/ 4 w 1252"/>
              <a:gd name="T11" fmla="*/ 696 h 1252"/>
              <a:gd name="T12" fmla="*/ 4 w 1252"/>
              <a:gd name="T13" fmla="*/ 560 h 1252"/>
              <a:gd name="T14" fmla="*/ 137 w 1252"/>
              <a:gd name="T15" fmla="*/ 458 h 1252"/>
              <a:gd name="T16" fmla="*/ 120 w 1252"/>
              <a:gd name="T17" fmla="*/ 257 h 1252"/>
              <a:gd name="T18" fmla="*/ 287 w 1252"/>
              <a:gd name="T19" fmla="*/ 236 h 1252"/>
              <a:gd name="T20" fmla="*/ 372 w 1252"/>
              <a:gd name="T21" fmla="*/ 54 h 1252"/>
              <a:gd name="T22" fmla="*/ 528 w 1252"/>
              <a:gd name="T23" fmla="*/ 119 h 1252"/>
              <a:gd name="T24" fmla="*/ 626 w 1252"/>
              <a:gd name="T25" fmla="*/ 0 h 1252"/>
              <a:gd name="T26" fmla="*/ 724 w 1252"/>
              <a:gd name="T27" fmla="*/ 119 h 1252"/>
              <a:gd name="T28" fmla="*/ 879 w 1252"/>
              <a:gd name="T29" fmla="*/ 54 h 1252"/>
              <a:gd name="T30" fmla="*/ 965 w 1252"/>
              <a:gd name="T31" fmla="*/ 236 h 1252"/>
              <a:gd name="T32" fmla="*/ 1132 w 1252"/>
              <a:gd name="T33" fmla="*/ 257 h 1252"/>
              <a:gd name="T34" fmla="*/ 1115 w 1252"/>
              <a:gd name="T35" fmla="*/ 458 h 1252"/>
              <a:gd name="T36" fmla="*/ 1248 w 1252"/>
              <a:gd name="T37" fmla="*/ 560 h 1252"/>
              <a:gd name="T38" fmla="*/ 1248 w 1252"/>
              <a:gd name="T39" fmla="*/ 696 h 1252"/>
              <a:gd name="T40" fmla="*/ 1200 w 1252"/>
              <a:gd name="T41" fmla="*/ 877 h 1252"/>
              <a:gd name="T42" fmla="*/ 1130 w 1252"/>
              <a:gd name="T43" fmla="*/ 998 h 1252"/>
              <a:gd name="T44" fmla="*/ 997 w 1252"/>
              <a:gd name="T45" fmla="*/ 1130 h 1252"/>
              <a:gd name="T46" fmla="*/ 877 w 1252"/>
              <a:gd name="T47" fmla="*/ 1200 h 1252"/>
              <a:gd name="T48" fmla="*/ 696 w 1252"/>
              <a:gd name="T49" fmla="*/ 1248 h 1252"/>
              <a:gd name="T50" fmla="*/ 563 w 1252"/>
              <a:gd name="T51" fmla="*/ 1241 h 1252"/>
              <a:gd name="T52" fmla="*/ 717 w 1252"/>
              <a:gd name="T53" fmla="*/ 1126 h 1252"/>
              <a:gd name="T54" fmla="*/ 797 w 1252"/>
              <a:gd name="T55" fmla="*/ 1105 h 1252"/>
              <a:gd name="T56" fmla="*/ 955 w 1252"/>
              <a:gd name="T57" fmla="*/ 1014 h 1252"/>
              <a:gd name="T58" fmla="*/ 1013 w 1252"/>
              <a:gd name="T59" fmla="*/ 955 h 1252"/>
              <a:gd name="T60" fmla="*/ 1105 w 1252"/>
              <a:gd name="T61" fmla="*/ 797 h 1252"/>
              <a:gd name="T62" fmla="*/ 1126 w 1252"/>
              <a:gd name="T63" fmla="*/ 718 h 1252"/>
              <a:gd name="T64" fmla="*/ 1240 w 1252"/>
              <a:gd name="T65" fmla="*/ 563 h 1252"/>
              <a:gd name="T66" fmla="*/ 1106 w 1252"/>
              <a:gd name="T67" fmla="*/ 458 h 1252"/>
              <a:gd name="T68" fmla="*/ 1127 w 1252"/>
              <a:gd name="T69" fmla="*/ 265 h 1252"/>
              <a:gd name="T70" fmla="*/ 957 w 1252"/>
              <a:gd name="T71" fmla="*/ 241 h 1252"/>
              <a:gd name="T72" fmla="*/ 879 w 1252"/>
              <a:gd name="T73" fmla="*/ 63 h 1252"/>
              <a:gd name="T74" fmla="*/ 720 w 1252"/>
              <a:gd name="T75" fmla="*/ 127 h 1252"/>
              <a:gd name="T76" fmla="*/ 626 w 1252"/>
              <a:gd name="T77" fmla="*/ 9 h 1252"/>
              <a:gd name="T78" fmla="*/ 532 w 1252"/>
              <a:gd name="T79" fmla="*/ 127 h 1252"/>
              <a:gd name="T80" fmla="*/ 373 w 1252"/>
              <a:gd name="T81" fmla="*/ 63 h 1252"/>
              <a:gd name="T82" fmla="*/ 295 w 1252"/>
              <a:gd name="T83" fmla="*/ 241 h 1252"/>
              <a:gd name="T84" fmla="*/ 125 w 1252"/>
              <a:gd name="T85" fmla="*/ 265 h 1252"/>
              <a:gd name="T86" fmla="*/ 146 w 1252"/>
              <a:gd name="T87" fmla="*/ 458 h 1252"/>
              <a:gd name="T88" fmla="*/ 12 w 1252"/>
              <a:gd name="T89" fmla="*/ 563 h 1252"/>
              <a:gd name="T90" fmla="*/ 126 w 1252"/>
              <a:gd name="T91" fmla="*/ 718 h 1252"/>
              <a:gd name="T92" fmla="*/ 147 w 1252"/>
              <a:gd name="T93" fmla="*/ 797 h 1252"/>
              <a:gd name="T94" fmla="*/ 239 w 1252"/>
              <a:gd name="T95" fmla="*/ 955 h 1252"/>
              <a:gd name="T96" fmla="*/ 297 w 1252"/>
              <a:gd name="T97" fmla="*/ 1014 h 1252"/>
              <a:gd name="T98" fmla="*/ 455 w 1252"/>
              <a:gd name="T99" fmla="*/ 1105 h 1252"/>
              <a:gd name="T100" fmla="*/ 535 w 1252"/>
              <a:gd name="T101" fmla="*/ 1126 h 1252"/>
              <a:gd name="T102" fmla="*/ 288 w 1252"/>
              <a:gd name="T103" fmla="*/ 964 h 1252"/>
              <a:gd name="T104" fmla="*/ 626 w 1252"/>
              <a:gd name="T105" fmla="*/ 148 h 1252"/>
              <a:gd name="T106" fmla="*/ 964 w 1252"/>
              <a:gd name="T107" fmla="*/ 964 h 1252"/>
              <a:gd name="T108" fmla="*/ 157 w 1252"/>
              <a:gd name="T109" fmla="*/ 626 h 1252"/>
              <a:gd name="T110" fmla="*/ 626 w 1252"/>
              <a:gd name="T111" fmla="*/ 157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2" h="1252">
                <a:moveTo>
                  <a:pt x="626" y="1252"/>
                </a:moveTo>
                <a:cubicBezTo>
                  <a:pt x="604" y="1252"/>
                  <a:pt x="581" y="1251"/>
                  <a:pt x="559" y="1249"/>
                </a:cubicBezTo>
                <a:cubicBezTo>
                  <a:pt x="556" y="1248"/>
                  <a:pt x="556" y="1248"/>
                  <a:pt x="556" y="1248"/>
                </a:cubicBezTo>
                <a:cubicBezTo>
                  <a:pt x="528" y="1134"/>
                  <a:pt x="528" y="1134"/>
                  <a:pt x="528" y="1134"/>
                </a:cubicBezTo>
                <a:cubicBezTo>
                  <a:pt x="504" y="1129"/>
                  <a:pt x="480" y="1123"/>
                  <a:pt x="458" y="1115"/>
                </a:cubicBezTo>
                <a:cubicBezTo>
                  <a:pt x="375" y="1200"/>
                  <a:pt x="375" y="1200"/>
                  <a:pt x="375" y="1200"/>
                </a:cubicBezTo>
                <a:cubicBezTo>
                  <a:pt x="372" y="1199"/>
                  <a:pt x="372" y="1199"/>
                  <a:pt x="372" y="1199"/>
                </a:cubicBezTo>
                <a:cubicBezTo>
                  <a:pt x="332" y="1181"/>
                  <a:pt x="293" y="1158"/>
                  <a:pt x="257" y="1132"/>
                </a:cubicBezTo>
                <a:cubicBezTo>
                  <a:pt x="255" y="1130"/>
                  <a:pt x="255" y="1130"/>
                  <a:pt x="255" y="1130"/>
                </a:cubicBezTo>
                <a:cubicBezTo>
                  <a:pt x="287" y="1016"/>
                  <a:pt x="287" y="1016"/>
                  <a:pt x="287" y="1016"/>
                </a:cubicBezTo>
                <a:cubicBezTo>
                  <a:pt x="269" y="1001"/>
                  <a:pt x="252" y="983"/>
                  <a:pt x="236" y="965"/>
                </a:cubicBezTo>
                <a:cubicBezTo>
                  <a:pt x="122" y="998"/>
                  <a:pt x="122" y="998"/>
                  <a:pt x="122" y="998"/>
                </a:cubicBezTo>
                <a:cubicBezTo>
                  <a:pt x="120" y="995"/>
                  <a:pt x="120" y="995"/>
                  <a:pt x="120" y="995"/>
                </a:cubicBezTo>
                <a:cubicBezTo>
                  <a:pt x="94" y="959"/>
                  <a:pt x="72" y="921"/>
                  <a:pt x="54" y="880"/>
                </a:cubicBezTo>
                <a:cubicBezTo>
                  <a:pt x="52" y="877"/>
                  <a:pt x="52" y="877"/>
                  <a:pt x="52" y="877"/>
                </a:cubicBezTo>
                <a:cubicBezTo>
                  <a:pt x="137" y="795"/>
                  <a:pt x="137" y="795"/>
                  <a:pt x="137" y="795"/>
                </a:cubicBezTo>
                <a:cubicBezTo>
                  <a:pt x="130" y="772"/>
                  <a:pt x="123" y="748"/>
                  <a:pt x="119" y="725"/>
                </a:cubicBezTo>
                <a:cubicBezTo>
                  <a:pt x="4" y="696"/>
                  <a:pt x="4" y="696"/>
                  <a:pt x="4" y="696"/>
                </a:cubicBezTo>
                <a:cubicBezTo>
                  <a:pt x="4" y="693"/>
                  <a:pt x="4" y="693"/>
                  <a:pt x="4" y="693"/>
                </a:cubicBezTo>
                <a:cubicBezTo>
                  <a:pt x="1" y="671"/>
                  <a:pt x="0" y="648"/>
                  <a:pt x="0" y="626"/>
                </a:cubicBezTo>
                <a:cubicBezTo>
                  <a:pt x="0" y="604"/>
                  <a:pt x="1" y="582"/>
                  <a:pt x="4" y="560"/>
                </a:cubicBezTo>
                <a:cubicBezTo>
                  <a:pt x="4" y="557"/>
                  <a:pt x="4" y="557"/>
                  <a:pt x="4" y="557"/>
                </a:cubicBezTo>
                <a:cubicBezTo>
                  <a:pt x="119" y="528"/>
                  <a:pt x="119" y="528"/>
                  <a:pt x="119" y="528"/>
                </a:cubicBezTo>
                <a:cubicBezTo>
                  <a:pt x="123" y="504"/>
                  <a:pt x="130" y="481"/>
                  <a:pt x="137" y="458"/>
                </a:cubicBezTo>
                <a:cubicBezTo>
                  <a:pt x="52" y="376"/>
                  <a:pt x="52" y="376"/>
                  <a:pt x="52" y="376"/>
                </a:cubicBezTo>
                <a:cubicBezTo>
                  <a:pt x="54" y="373"/>
                  <a:pt x="54" y="373"/>
                  <a:pt x="54" y="373"/>
                </a:cubicBezTo>
                <a:cubicBezTo>
                  <a:pt x="72" y="332"/>
                  <a:pt x="94" y="293"/>
                  <a:pt x="120" y="257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236" y="287"/>
                  <a:pt x="236" y="287"/>
                  <a:pt x="236" y="287"/>
                </a:cubicBezTo>
                <a:cubicBezTo>
                  <a:pt x="252" y="269"/>
                  <a:pt x="269" y="252"/>
                  <a:pt x="287" y="236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7" y="121"/>
                  <a:pt x="257" y="121"/>
                  <a:pt x="257" y="121"/>
                </a:cubicBezTo>
                <a:cubicBezTo>
                  <a:pt x="293" y="94"/>
                  <a:pt x="332" y="72"/>
                  <a:pt x="372" y="54"/>
                </a:cubicBezTo>
                <a:cubicBezTo>
                  <a:pt x="375" y="53"/>
                  <a:pt x="375" y="53"/>
                  <a:pt x="375" y="53"/>
                </a:cubicBezTo>
                <a:cubicBezTo>
                  <a:pt x="458" y="138"/>
                  <a:pt x="458" y="138"/>
                  <a:pt x="458" y="138"/>
                </a:cubicBezTo>
                <a:cubicBezTo>
                  <a:pt x="480" y="130"/>
                  <a:pt x="504" y="123"/>
                  <a:pt x="528" y="119"/>
                </a:cubicBezTo>
                <a:cubicBezTo>
                  <a:pt x="556" y="4"/>
                  <a:pt x="556" y="4"/>
                  <a:pt x="556" y="4"/>
                </a:cubicBezTo>
                <a:cubicBezTo>
                  <a:pt x="559" y="4"/>
                  <a:pt x="559" y="4"/>
                  <a:pt x="559" y="4"/>
                </a:cubicBezTo>
                <a:cubicBezTo>
                  <a:pt x="581" y="2"/>
                  <a:pt x="604" y="0"/>
                  <a:pt x="626" y="0"/>
                </a:cubicBezTo>
                <a:cubicBezTo>
                  <a:pt x="648" y="0"/>
                  <a:pt x="671" y="2"/>
                  <a:pt x="693" y="4"/>
                </a:cubicBezTo>
                <a:cubicBezTo>
                  <a:pt x="696" y="4"/>
                  <a:pt x="696" y="4"/>
                  <a:pt x="696" y="4"/>
                </a:cubicBezTo>
                <a:cubicBezTo>
                  <a:pt x="724" y="119"/>
                  <a:pt x="724" y="119"/>
                  <a:pt x="724" y="119"/>
                </a:cubicBezTo>
                <a:cubicBezTo>
                  <a:pt x="748" y="123"/>
                  <a:pt x="772" y="130"/>
                  <a:pt x="794" y="138"/>
                </a:cubicBezTo>
                <a:cubicBezTo>
                  <a:pt x="877" y="53"/>
                  <a:pt x="877" y="53"/>
                  <a:pt x="877" y="53"/>
                </a:cubicBezTo>
                <a:cubicBezTo>
                  <a:pt x="879" y="54"/>
                  <a:pt x="879" y="54"/>
                  <a:pt x="879" y="54"/>
                </a:cubicBezTo>
                <a:cubicBezTo>
                  <a:pt x="920" y="72"/>
                  <a:pt x="959" y="94"/>
                  <a:pt x="995" y="121"/>
                </a:cubicBezTo>
                <a:cubicBezTo>
                  <a:pt x="997" y="122"/>
                  <a:pt x="997" y="122"/>
                  <a:pt x="997" y="122"/>
                </a:cubicBezTo>
                <a:cubicBezTo>
                  <a:pt x="965" y="236"/>
                  <a:pt x="965" y="236"/>
                  <a:pt x="965" y="236"/>
                </a:cubicBezTo>
                <a:cubicBezTo>
                  <a:pt x="983" y="252"/>
                  <a:pt x="1000" y="269"/>
                  <a:pt x="1016" y="287"/>
                </a:cubicBezTo>
                <a:cubicBezTo>
                  <a:pt x="1130" y="255"/>
                  <a:pt x="1130" y="255"/>
                  <a:pt x="1130" y="255"/>
                </a:cubicBezTo>
                <a:cubicBezTo>
                  <a:pt x="1132" y="257"/>
                  <a:pt x="1132" y="257"/>
                  <a:pt x="1132" y="257"/>
                </a:cubicBezTo>
                <a:cubicBezTo>
                  <a:pt x="1158" y="293"/>
                  <a:pt x="1180" y="332"/>
                  <a:pt x="1198" y="373"/>
                </a:cubicBezTo>
                <a:cubicBezTo>
                  <a:pt x="1200" y="376"/>
                  <a:pt x="1200" y="376"/>
                  <a:pt x="1200" y="376"/>
                </a:cubicBezTo>
                <a:cubicBezTo>
                  <a:pt x="1115" y="458"/>
                  <a:pt x="1115" y="458"/>
                  <a:pt x="1115" y="458"/>
                </a:cubicBezTo>
                <a:cubicBezTo>
                  <a:pt x="1123" y="481"/>
                  <a:pt x="1129" y="504"/>
                  <a:pt x="1133" y="528"/>
                </a:cubicBezTo>
                <a:cubicBezTo>
                  <a:pt x="1248" y="557"/>
                  <a:pt x="1248" y="557"/>
                  <a:pt x="1248" y="557"/>
                </a:cubicBezTo>
                <a:cubicBezTo>
                  <a:pt x="1248" y="560"/>
                  <a:pt x="1248" y="560"/>
                  <a:pt x="1248" y="560"/>
                </a:cubicBezTo>
                <a:cubicBezTo>
                  <a:pt x="1251" y="582"/>
                  <a:pt x="1252" y="604"/>
                  <a:pt x="1252" y="626"/>
                </a:cubicBezTo>
                <a:cubicBezTo>
                  <a:pt x="1252" y="649"/>
                  <a:pt x="1251" y="671"/>
                  <a:pt x="1248" y="693"/>
                </a:cubicBezTo>
                <a:cubicBezTo>
                  <a:pt x="1248" y="696"/>
                  <a:pt x="1248" y="696"/>
                  <a:pt x="1248" y="696"/>
                </a:cubicBezTo>
                <a:cubicBezTo>
                  <a:pt x="1133" y="725"/>
                  <a:pt x="1133" y="725"/>
                  <a:pt x="1133" y="725"/>
                </a:cubicBezTo>
                <a:cubicBezTo>
                  <a:pt x="1129" y="748"/>
                  <a:pt x="1122" y="772"/>
                  <a:pt x="1115" y="795"/>
                </a:cubicBezTo>
                <a:cubicBezTo>
                  <a:pt x="1200" y="877"/>
                  <a:pt x="1200" y="877"/>
                  <a:pt x="1200" y="877"/>
                </a:cubicBezTo>
                <a:cubicBezTo>
                  <a:pt x="1198" y="880"/>
                  <a:pt x="1198" y="880"/>
                  <a:pt x="1198" y="880"/>
                </a:cubicBezTo>
                <a:cubicBezTo>
                  <a:pt x="1180" y="920"/>
                  <a:pt x="1158" y="959"/>
                  <a:pt x="1132" y="995"/>
                </a:cubicBezTo>
                <a:cubicBezTo>
                  <a:pt x="1130" y="998"/>
                  <a:pt x="1130" y="998"/>
                  <a:pt x="1130" y="998"/>
                </a:cubicBezTo>
                <a:cubicBezTo>
                  <a:pt x="1016" y="965"/>
                  <a:pt x="1016" y="965"/>
                  <a:pt x="1016" y="965"/>
                </a:cubicBezTo>
                <a:cubicBezTo>
                  <a:pt x="1000" y="983"/>
                  <a:pt x="983" y="1001"/>
                  <a:pt x="965" y="1016"/>
                </a:cubicBezTo>
                <a:cubicBezTo>
                  <a:pt x="997" y="1130"/>
                  <a:pt x="997" y="1130"/>
                  <a:pt x="997" y="1130"/>
                </a:cubicBezTo>
                <a:cubicBezTo>
                  <a:pt x="995" y="1132"/>
                  <a:pt x="995" y="1132"/>
                  <a:pt x="995" y="1132"/>
                </a:cubicBezTo>
                <a:cubicBezTo>
                  <a:pt x="959" y="1158"/>
                  <a:pt x="920" y="1181"/>
                  <a:pt x="879" y="1199"/>
                </a:cubicBezTo>
                <a:cubicBezTo>
                  <a:pt x="877" y="1200"/>
                  <a:pt x="877" y="1200"/>
                  <a:pt x="877" y="1200"/>
                </a:cubicBezTo>
                <a:cubicBezTo>
                  <a:pt x="794" y="1115"/>
                  <a:pt x="794" y="1115"/>
                  <a:pt x="794" y="1115"/>
                </a:cubicBezTo>
                <a:cubicBezTo>
                  <a:pt x="772" y="1123"/>
                  <a:pt x="748" y="1129"/>
                  <a:pt x="724" y="1134"/>
                </a:cubicBezTo>
                <a:cubicBezTo>
                  <a:pt x="696" y="1248"/>
                  <a:pt x="696" y="1248"/>
                  <a:pt x="696" y="1248"/>
                </a:cubicBezTo>
                <a:cubicBezTo>
                  <a:pt x="693" y="1249"/>
                  <a:pt x="693" y="1249"/>
                  <a:pt x="693" y="1249"/>
                </a:cubicBezTo>
                <a:cubicBezTo>
                  <a:pt x="671" y="1251"/>
                  <a:pt x="648" y="1252"/>
                  <a:pt x="626" y="1252"/>
                </a:cubicBezTo>
                <a:close/>
                <a:moveTo>
                  <a:pt x="563" y="1241"/>
                </a:moveTo>
                <a:cubicBezTo>
                  <a:pt x="584" y="1243"/>
                  <a:pt x="605" y="1244"/>
                  <a:pt x="626" y="1244"/>
                </a:cubicBezTo>
                <a:cubicBezTo>
                  <a:pt x="647" y="1244"/>
                  <a:pt x="668" y="1243"/>
                  <a:pt x="689" y="1241"/>
                </a:cubicBezTo>
                <a:cubicBezTo>
                  <a:pt x="717" y="1126"/>
                  <a:pt x="717" y="1126"/>
                  <a:pt x="717" y="1126"/>
                </a:cubicBezTo>
                <a:cubicBezTo>
                  <a:pt x="720" y="1126"/>
                  <a:pt x="720" y="1126"/>
                  <a:pt x="720" y="1126"/>
                </a:cubicBezTo>
                <a:cubicBezTo>
                  <a:pt x="745" y="1121"/>
                  <a:pt x="770" y="1114"/>
                  <a:pt x="794" y="1106"/>
                </a:cubicBezTo>
                <a:cubicBezTo>
                  <a:pt x="797" y="1105"/>
                  <a:pt x="797" y="1105"/>
                  <a:pt x="797" y="1105"/>
                </a:cubicBezTo>
                <a:cubicBezTo>
                  <a:pt x="879" y="1190"/>
                  <a:pt x="879" y="1190"/>
                  <a:pt x="879" y="1190"/>
                </a:cubicBezTo>
                <a:cubicBezTo>
                  <a:pt x="917" y="1173"/>
                  <a:pt x="953" y="1151"/>
                  <a:pt x="988" y="1127"/>
                </a:cubicBezTo>
                <a:cubicBezTo>
                  <a:pt x="955" y="1014"/>
                  <a:pt x="955" y="1014"/>
                  <a:pt x="955" y="1014"/>
                </a:cubicBezTo>
                <a:cubicBezTo>
                  <a:pt x="957" y="1012"/>
                  <a:pt x="957" y="1012"/>
                  <a:pt x="957" y="1012"/>
                </a:cubicBezTo>
                <a:cubicBezTo>
                  <a:pt x="977" y="995"/>
                  <a:pt x="995" y="977"/>
                  <a:pt x="1011" y="958"/>
                </a:cubicBezTo>
                <a:cubicBezTo>
                  <a:pt x="1013" y="955"/>
                  <a:pt x="1013" y="955"/>
                  <a:pt x="1013" y="955"/>
                </a:cubicBezTo>
                <a:cubicBezTo>
                  <a:pt x="1127" y="988"/>
                  <a:pt x="1127" y="988"/>
                  <a:pt x="1127" y="988"/>
                </a:cubicBezTo>
                <a:cubicBezTo>
                  <a:pt x="1151" y="954"/>
                  <a:pt x="1172" y="917"/>
                  <a:pt x="1189" y="879"/>
                </a:cubicBezTo>
                <a:cubicBezTo>
                  <a:pt x="1105" y="797"/>
                  <a:pt x="1105" y="797"/>
                  <a:pt x="1105" y="797"/>
                </a:cubicBezTo>
                <a:cubicBezTo>
                  <a:pt x="1106" y="795"/>
                  <a:pt x="1106" y="795"/>
                  <a:pt x="1106" y="795"/>
                </a:cubicBezTo>
                <a:cubicBezTo>
                  <a:pt x="1114" y="771"/>
                  <a:pt x="1121" y="746"/>
                  <a:pt x="1125" y="720"/>
                </a:cubicBezTo>
                <a:cubicBezTo>
                  <a:pt x="1126" y="718"/>
                  <a:pt x="1126" y="718"/>
                  <a:pt x="1126" y="718"/>
                </a:cubicBezTo>
                <a:cubicBezTo>
                  <a:pt x="1240" y="689"/>
                  <a:pt x="1240" y="689"/>
                  <a:pt x="1240" y="689"/>
                </a:cubicBezTo>
                <a:cubicBezTo>
                  <a:pt x="1242" y="668"/>
                  <a:pt x="1243" y="647"/>
                  <a:pt x="1243" y="626"/>
                </a:cubicBezTo>
                <a:cubicBezTo>
                  <a:pt x="1243" y="605"/>
                  <a:pt x="1242" y="584"/>
                  <a:pt x="1240" y="563"/>
                </a:cubicBezTo>
                <a:cubicBezTo>
                  <a:pt x="1126" y="535"/>
                  <a:pt x="1126" y="535"/>
                  <a:pt x="1126" y="535"/>
                </a:cubicBezTo>
                <a:cubicBezTo>
                  <a:pt x="1125" y="532"/>
                  <a:pt x="1125" y="532"/>
                  <a:pt x="1125" y="532"/>
                </a:cubicBezTo>
                <a:cubicBezTo>
                  <a:pt x="1121" y="507"/>
                  <a:pt x="1114" y="482"/>
                  <a:pt x="1106" y="458"/>
                </a:cubicBezTo>
                <a:cubicBezTo>
                  <a:pt x="1105" y="455"/>
                  <a:pt x="1105" y="455"/>
                  <a:pt x="1105" y="455"/>
                </a:cubicBezTo>
                <a:cubicBezTo>
                  <a:pt x="1189" y="374"/>
                  <a:pt x="1189" y="374"/>
                  <a:pt x="1189" y="374"/>
                </a:cubicBezTo>
                <a:cubicBezTo>
                  <a:pt x="1172" y="335"/>
                  <a:pt x="1151" y="299"/>
                  <a:pt x="1127" y="265"/>
                </a:cubicBezTo>
                <a:cubicBezTo>
                  <a:pt x="1013" y="297"/>
                  <a:pt x="1013" y="297"/>
                  <a:pt x="1013" y="297"/>
                </a:cubicBezTo>
                <a:cubicBezTo>
                  <a:pt x="1011" y="295"/>
                  <a:pt x="1011" y="295"/>
                  <a:pt x="1011" y="295"/>
                </a:cubicBezTo>
                <a:cubicBezTo>
                  <a:pt x="995" y="276"/>
                  <a:pt x="977" y="257"/>
                  <a:pt x="957" y="241"/>
                </a:cubicBezTo>
                <a:cubicBezTo>
                  <a:pt x="955" y="239"/>
                  <a:pt x="955" y="239"/>
                  <a:pt x="955" y="239"/>
                </a:cubicBezTo>
                <a:cubicBezTo>
                  <a:pt x="988" y="126"/>
                  <a:pt x="988" y="126"/>
                  <a:pt x="988" y="126"/>
                </a:cubicBezTo>
                <a:cubicBezTo>
                  <a:pt x="953" y="101"/>
                  <a:pt x="917" y="80"/>
                  <a:pt x="879" y="63"/>
                </a:cubicBezTo>
                <a:cubicBezTo>
                  <a:pt x="797" y="148"/>
                  <a:pt x="797" y="148"/>
                  <a:pt x="797" y="148"/>
                </a:cubicBezTo>
                <a:cubicBezTo>
                  <a:pt x="794" y="147"/>
                  <a:pt x="794" y="147"/>
                  <a:pt x="794" y="147"/>
                </a:cubicBezTo>
                <a:cubicBezTo>
                  <a:pt x="770" y="138"/>
                  <a:pt x="745" y="131"/>
                  <a:pt x="720" y="127"/>
                </a:cubicBezTo>
                <a:cubicBezTo>
                  <a:pt x="717" y="126"/>
                  <a:pt x="717" y="126"/>
                  <a:pt x="717" y="126"/>
                </a:cubicBezTo>
                <a:cubicBezTo>
                  <a:pt x="689" y="12"/>
                  <a:pt x="689" y="12"/>
                  <a:pt x="689" y="12"/>
                </a:cubicBezTo>
                <a:cubicBezTo>
                  <a:pt x="668" y="10"/>
                  <a:pt x="647" y="9"/>
                  <a:pt x="626" y="9"/>
                </a:cubicBezTo>
                <a:cubicBezTo>
                  <a:pt x="605" y="9"/>
                  <a:pt x="584" y="10"/>
                  <a:pt x="563" y="12"/>
                </a:cubicBezTo>
                <a:cubicBezTo>
                  <a:pt x="535" y="126"/>
                  <a:pt x="535" y="126"/>
                  <a:pt x="535" y="126"/>
                </a:cubicBezTo>
                <a:cubicBezTo>
                  <a:pt x="532" y="127"/>
                  <a:pt x="532" y="127"/>
                  <a:pt x="532" y="127"/>
                </a:cubicBezTo>
                <a:cubicBezTo>
                  <a:pt x="507" y="131"/>
                  <a:pt x="482" y="138"/>
                  <a:pt x="458" y="147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373" y="63"/>
                  <a:pt x="373" y="63"/>
                  <a:pt x="373" y="63"/>
                </a:cubicBezTo>
                <a:cubicBezTo>
                  <a:pt x="335" y="80"/>
                  <a:pt x="298" y="101"/>
                  <a:pt x="264" y="126"/>
                </a:cubicBezTo>
                <a:cubicBezTo>
                  <a:pt x="297" y="239"/>
                  <a:pt x="297" y="239"/>
                  <a:pt x="297" y="239"/>
                </a:cubicBezTo>
                <a:cubicBezTo>
                  <a:pt x="295" y="241"/>
                  <a:pt x="295" y="241"/>
                  <a:pt x="295" y="241"/>
                </a:cubicBezTo>
                <a:cubicBezTo>
                  <a:pt x="275" y="257"/>
                  <a:pt x="257" y="276"/>
                  <a:pt x="241" y="295"/>
                </a:cubicBezTo>
                <a:cubicBezTo>
                  <a:pt x="239" y="297"/>
                  <a:pt x="239" y="297"/>
                  <a:pt x="239" y="297"/>
                </a:cubicBezTo>
                <a:cubicBezTo>
                  <a:pt x="125" y="265"/>
                  <a:pt x="125" y="265"/>
                  <a:pt x="125" y="265"/>
                </a:cubicBezTo>
                <a:cubicBezTo>
                  <a:pt x="101" y="299"/>
                  <a:pt x="80" y="335"/>
                  <a:pt x="63" y="374"/>
                </a:cubicBezTo>
                <a:cubicBezTo>
                  <a:pt x="147" y="455"/>
                  <a:pt x="147" y="455"/>
                  <a:pt x="147" y="455"/>
                </a:cubicBezTo>
                <a:cubicBezTo>
                  <a:pt x="146" y="458"/>
                  <a:pt x="146" y="458"/>
                  <a:pt x="146" y="458"/>
                </a:cubicBezTo>
                <a:cubicBezTo>
                  <a:pt x="138" y="482"/>
                  <a:pt x="131" y="507"/>
                  <a:pt x="127" y="532"/>
                </a:cubicBezTo>
                <a:cubicBezTo>
                  <a:pt x="126" y="535"/>
                  <a:pt x="126" y="535"/>
                  <a:pt x="126" y="535"/>
                </a:cubicBezTo>
                <a:cubicBezTo>
                  <a:pt x="12" y="563"/>
                  <a:pt x="12" y="563"/>
                  <a:pt x="12" y="563"/>
                </a:cubicBezTo>
                <a:cubicBezTo>
                  <a:pt x="10" y="584"/>
                  <a:pt x="9" y="606"/>
                  <a:pt x="9" y="626"/>
                </a:cubicBezTo>
                <a:cubicBezTo>
                  <a:pt x="9" y="647"/>
                  <a:pt x="10" y="668"/>
                  <a:pt x="12" y="689"/>
                </a:cubicBezTo>
                <a:cubicBezTo>
                  <a:pt x="126" y="718"/>
                  <a:pt x="126" y="718"/>
                  <a:pt x="126" y="718"/>
                </a:cubicBezTo>
                <a:cubicBezTo>
                  <a:pt x="127" y="720"/>
                  <a:pt x="127" y="720"/>
                  <a:pt x="127" y="720"/>
                </a:cubicBezTo>
                <a:cubicBezTo>
                  <a:pt x="131" y="746"/>
                  <a:pt x="138" y="771"/>
                  <a:pt x="146" y="795"/>
                </a:cubicBezTo>
                <a:cubicBezTo>
                  <a:pt x="147" y="797"/>
                  <a:pt x="147" y="797"/>
                  <a:pt x="147" y="797"/>
                </a:cubicBezTo>
                <a:cubicBezTo>
                  <a:pt x="63" y="879"/>
                  <a:pt x="63" y="879"/>
                  <a:pt x="63" y="879"/>
                </a:cubicBezTo>
                <a:cubicBezTo>
                  <a:pt x="80" y="917"/>
                  <a:pt x="101" y="954"/>
                  <a:pt x="125" y="988"/>
                </a:cubicBezTo>
                <a:cubicBezTo>
                  <a:pt x="239" y="955"/>
                  <a:pt x="239" y="955"/>
                  <a:pt x="239" y="955"/>
                </a:cubicBezTo>
                <a:cubicBezTo>
                  <a:pt x="241" y="958"/>
                  <a:pt x="241" y="958"/>
                  <a:pt x="241" y="958"/>
                </a:cubicBezTo>
                <a:cubicBezTo>
                  <a:pt x="257" y="977"/>
                  <a:pt x="275" y="995"/>
                  <a:pt x="295" y="1012"/>
                </a:cubicBezTo>
                <a:cubicBezTo>
                  <a:pt x="297" y="1014"/>
                  <a:pt x="297" y="1014"/>
                  <a:pt x="297" y="1014"/>
                </a:cubicBezTo>
                <a:cubicBezTo>
                  <a:pt x="264" y="1127"/>
                  <a:pt x="264" y="1127"/>
                  <a:pt x="264" y="1127"/>
                </a:cubicBezTo>
                <a:cubicBezTo>
                  <a:pt x="298" y="1151"/>
                  <a:pt x="335" y="1173"/>
                  <a:pt x="373" y="1190"/>
                </a:cubicBezTo>
                <a:cubicBezTo>
                  <a:pt x="455" y="1105"/>
                  <a:pt x="455" y="1105"/>
                  <a:pt x="455" y="1105"/>
                </a:cubicBezTo>
                <a:cubicBezTo>
                  <a:pt x="458" y="1106"/>
                  <a:pt x="458" y="1106"/>
                  <a:pt x="458" y="1106"/>
                </a:cubicBezTo>
                <a:cubicBezTo>
                  <a:pt x="482" y="1114"/>
                  <a:pt x="507" y="1121"/>
                  <a:pt x="532" y="1126"/>
                </a:cubicBezTo>
                <a:cubicBezTo>
                  <a:pt x="535" y="1126"/>
                  <a:pt x="535" y="1126"/>
                  <a:pt x="535" y="1126"/>
                </a:cubicBezTo>
                <a:lnTo>
                  <a:pt x="563" y="1241"/>
                </a:lnTo>
                <a:close/>
                <a:moveTo>
                  <a:pt x="626" y="1104"/>
                </a:moveTo>
                <a:cubicBezTo>
                  <a:pt x="498" y="1104"/>
                  <a:pt x="378" y="1055"/>
                  <a:pt x="288" y="964"/>
                </a:cubicBezTo>
                <a:cubicBezTo>
                  <a:pt x="198" y="874"/>
                  <a:pt x="148" y="754"/>
                  <a:pt x="148" y="626"/>
                </a:cubicBezTo>
                <a:cubicBezTo>
                  <a:pt x="148" y="499"/>
                  <a:pt x="198" y="379"/>
                  <a:pt x="288" y="288"/>
                </a:cubicBezTo>
                <a:cubicBezTo>
                  <a:pt x="378" y="198"/>
                  <a:pt x="498" y="148"/>
                  <a:pt x="626" y="148"/>
                </a:cubicBezTo>
                <a:cubicBezTo>
                  <a:pt x="754" y="148"/>
                  <a:pt x="874" y="198"/>
                  <a:pt x="964" y="288"/>
                </a:cubicBezTo>
                <a:cubicBezTo>
                  <a:pt x="1054" y="379"/>
                  <a:pt x="1104" y="499"/>
                  <a:pt x="1104" y="626"/>
                </a:cubicBezTo>
                <a:cubicBezTo>
                  <a:pt x="1104" y="754"/>
                  <a:pt x="1054" y="874"/>
                  <a:pt x="964" y="964"/>
                </a:cubicBezTo>
                <a:cubicBezTo>
                  <a:pt x="874" y="1055"/>
                  <a:pt x="754" y="1104"/>
                  <a:pt x="626" y="1104"/>
                </a:cubicBezTo>
                <a:close/>
                <a:moveTo>
                  <a:pt x="626" y="157"/>
                </a:moveTo>
                <a:cubicBezTo>
                  <a:pt x="367" y="157"/>
                  <a:pt x="157" y="367"/>
                  <a:pt x="157" y="626"/>
                </a:cubicBezTo>
                <a:cubicBezTo>
                  <a:pt x="157" y="885"/>
                  <a:pt x="367" y="1096"/>
                  <a:pt x="626" y="1096"/>
                </a:cubicBezTo>
                <a:cubicBezTo>
                  <a:pt x="885" y="1096"/>
                  <a:pt x="1095" y="885"/>
                  <a:pt x="1095" y="626"/>
                </a:cubicBezTo>
                <a:cubicBezTo>
                  <a:pt x="1095" y="367"/>
                  <a:pt x="885" y="157"/>
                  <a:pt x="626" y="157"/>
                </a:cubicBezTo>
                <a:close/>
              </a:path>
            </a:pathLst>
          </a:custGeom>
          <a:solidFill>
            <a:srgbClr val="5DBAFF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205789" y="1114761"/>
            <a:ext cx="734694" cy="747040"/>
            <a:chOff x="4205789" y="1114761"/>
            <a:chExt cx="734694" cy="747040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5789" y="1114761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47" name="组合 46"/>
            <p:cNvGrpSpPr/>
            <p:nvPr/>
          </p:nvGrpSpPr>
          <p:grpSpPr>
            <a:xfrm>
              <a:off x="4371709" y="1367408"/>
              <a:ext cx="409286" cy="227006"/>
              <a:chOff x="2282826" y="1428750"/>
              <a:chExt cx="581025" cy="322262"/>
            </a:xfrm>
          </p:grpSpPr>
          <p:sp>
            <p:nvSpPr>
              <p:cNvPr id="48" name="Freeform 58"/>
              <p:cNvSpPr>
                <a:spLocks noEditPoints="1"/>
              </p:cNvSpPr>
              <p:nvPr/>
            </p:nvSpPr>
            <p:spPr bwMode="auto">
              <a:xfrm>
                <a:off x="2282826" y="1431925"/>
                <a:ext cx="173038" cy="311150"/>
              </a:xfrm>
              <a:custGeom>
                <a:avLst/>
                <a:gdLst>
                  <a:gd name="T0" fmla="*/ 36 w 46"/>
                  <a:gd name="T1" fmla="*/ 0 h 82"/>
                  <a:gd name="T2" fmla="*/ 10 w 46"/>
                  <a:gd name="T3" fmla="*/ 0 h 82"/>
                  <a:gd name="T4" fmla="*/ 0 w 46"/>
                  <a:gd name="T5" fmla="*/ 9 h 82"/>
                  <a:gd name="T6" fmla="*/ 0 w 46"/>
                  <a:gd name="T7" fmla="*/ 73 h 82"/>
                  <a:gd name="T8" fmla="*/ 10 w 46"/>
                  <a:gd name="T9" fmla="*/ 82 h 82"/>
                  <a:gd name="T10" fmla="*/ 36 w 46"/>
                  <a:gd name="T11" fmla="*/ 82 h 82"/>
                  <a:gd name="T12" fmla="*/ 46 w 46"/>
                  <a:gd name="T13" fmla="*/ 73 h 82"/>
                  <a:gd name="T14" fmla="*/ 46 w 46"/>
                  <a:gd name="T15" fmla="*/ 9 h 82"/>
                  <a:gd name="T16" fmla="*/ 36 w 46"/>
                  <a:gd name="T17" fmla="*/ 0 h 82"/>
                  <a:gd name="T18" fmla="*/ 24 w 46"/>
                  <a:gd name="T19" fmla="*/ 71 h 82"/>
                  <a:gd name="T20" fmla="*/ 23 w 46"/>
                  <a:gd name="T21" fmla="*/ 71 h 82"/>
                  <a:gd name="T22" fmla="*/ 19 w 46"/>
                  <a:gd name="T23" fmla="*/ 67 h 82"/>
                  <a:gd name="T24" fmla="*/ 23 w 46"/>
                  <a:gd name="T25" fmla="*/ 63 h 82"/>
                  <a:gd name="T26" fmla="*/ 24 w 46"/>
                  <a:gd name="T27" fmla="*/ 63 h 82"/>
                  <a:gd name="T28" fmla="*/ 28 w 46"/>
                  <a:gd name="T29" fmla="*/ 67 h 82"/>
                  <a:gd name="T30" fmla="*/ 24 w 46"/>
                  <a:gd name="T31" fmla="*/ 71 h 82"/>
                  <a:gd name="T32" fmla="*/ 36 w 46"/>
                  <a:gd name="T33" fmla="*/ 26 h 82"/>
                  <a:gd name="T34" fmla="*/ 10 w 46"/>
                  <a:gd name="T35" fmla="*/ 26 h 82"/>
                  <a:gd name="T36" fmla="*/ 7 w 46"/>
                  <a:gd name="T37" fmla="*/ 23 h 82"/>
                  <a:gd name="T38" fmla="*/ 10 w 46"/>
                  <a:gd name="T39" fmla="*/ 20 h 82"/>
                  <a:gd name="T40" fmla="*/ 36 w 46"/>
                  <a:gd name="T41" fmla="*/ 20 h 82"/>
                  <a:gd name="T42" fmla="*/ 39 w 46"/>
                  <a:gd name="T43" fmla="*/ 23 h 82"/>
                  <a:gd name="T44" fmla="*/ 36 w 46"/>
                  <a:gd name="T45" fmla="*/ 26 h 82"/>
                  <a:gd name="T46" fmla="*/ 36 w 46"/>
                  <a:gd name="T47" fmla="*/ 16 h 82"/>
                  <a:gd name="T48" fmla="*/ 10 w 46"/>
                  <a:gd name="T49" fmla="*/ 16 h 82"/>
                  <a:gd name="T50" fmla="*/ 7 w 46"/>
                  <a:gd name="T51" fmla="*/ 13 h 82"/>
                  <a:gd name="T52" fmla="*/ 10 w 46"/>
                  <a:gd name="T53" fmla="*/ 10 h 82"/>
                  <a:gd name="T54" fmla="*/ 36 w 46"/>
                  <a:gd name="T55" fmla="*/ 10 h 82"/>
                  <a:gd name="T56" fmla="*/ 39 w 46"/>
                  <a:gd name="T57" fmla="*/ 13 h 82"/>
                  <a:gd name="T58" fmla="*/ 36 w 46"/>
                  <a:gd name="T59" fmla="*/ 16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6" h="82">
                    <a:moveTo>
                      <a:pt x="36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5" y="82"/>
                      <a:pt x="10" y="82"/>
                    </a:cubicBezTo>
                    <a:cubicBezTo>
                      <a:pt x="36" y="82"/>
                      <a:pt x="36" y="82"/>
                      <a:pt x="36" y="82"/>
                    </a:cubicBezTo>
                    <a:cubicBezTo>
                      <a:pt x="41" y="82"/>
                      <a:pt x="46" y="78"/>
                      <a:pt x="46" y="73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4"/>
                      <a:pt x="41" y="0"/>
                      <a:pt x="36" y="0"/>
                    </a:cubicBezTo>
                    <a:close/>
                    <a:moveTo>
                      <a:pt x="24" y="71"/>
                    </a:moveTo>
                    <a:cubicBezTo>
                      <a:pt x="23" y="71"/>
                      <a:pt x="23" y="71"/>
                      <a:pt x="23" y="71"/>
                    </a:cubicBezTo>
                    <a:cubicBezTo>
                      <a:pt x="21" y="71"/>
                      <a:pt x="19" y="69"/>
                      <a:pt x="19" y="67"/>
                    </a:cubicBezTo>
                    <a:cubicBezTo>
                      <a:pt x="19" y="65"/>
                      <a:pt x="21" y="63"/>
                      <a:pt x="23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6" y="63"/>
                      <a:pt x="28" y="65"/>
                      <a:pt x="28" y="67"/>
                    </a:cubicBezTo>
                    <a:cubicBezTo>
                      <a:pt x="28" y="69"/>
                      <a:pt x="26" y="71"/>
                      <a:pt x="24" y="71"/>
                    </a:cubicBezTo>
                    <a:close/>
                    <a:moveTo>
                      <a:pt x="36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8" y="26"/>
                      <a:pt x="7" y="25"/>
                      <a:pt x="7" y="23"/>
                    </a:cubicBezTo>
                    <a:cubicBezTo>
                      <a:pt x="7" y="21"/>
                      <a:pt x="8" y="20"/>
                      <a:pt x="10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7" y="20"/>
                      <a:pt x="39" y="21"/>
                      <a:pt x="39" y="23"/>
                    </a:cubicBezTo>
                    <a:cubicBezTo>
                      <a:pt x="39" y="25"/>
                      <a:pt x="37" y="26"/>
                      <a:pt x="36" y="26"/>
                    </a:cubicBezTo>
                    <a:close/>
                    <a:moveTo>
                      <a:pt x="36" y="16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8" y="16"/>
                      <a:pt x="7" y="15"/>
                      <a:pt x="7" y="13"/>
                    </a:cubicBezTo>
                    <a:cubicBezTo>
                      <a:pt x="7" y="11"/>
                      <a:pt x="8" y="10"/>
                      <a:pt x="10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10"/>
                      <a:pt x="39" y="11"/>
                      <a:pt x="39" y="13"/>
                    </a:cubicBezTo>
                    <a:cubicBezTo>
                      <a:pt x="39" y="15"/>
                      <a:pt x="37" y="16"/>
                      <a:pt x="36" y="16"/>
                    </a:cubicBezTo>
                    <a:close/>
                  </a:path>
                </a:pathLst>
              </a:custGeom>
              <a:solidFill>
                <a:srgbClr val="66CE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9"/>
              <p:cNvSpPr>
                <a:spLocks noEditPoints="1"/>
              </p:cNvSpPr>
              <p:nvPr/>
            </p:nvSpPr>
            <p:spPr bwMode="auto">
              <a:xfrm>
                <a:off x="2478088" y="1428750"/>
                <a:ext cx="385763" cy="261937"/>
              </a:xfrm>
              <a:custGeom>
                <a:avLst/>
                <a:gdLst>
                  <a:gd name="T0" fmla="*/ 90 w 102"/>
                  <a:gd name="T1" fmla="*/ 0 h 69"/>
                  <a:gd name="T2" fmla="*/ 12 w 102"/>
                  <a:gd name="T3" fmla="*/ 0 h 69"/>
                  <a:gd name="T4" fmla="*/ 0 w 102"/>
                  <a:gd name="T5" fmla="*/ 12 h 69"/>
                  <a:gd name="T6" fmla="*/ 0 w 102"/>
                  <a:gd name="T7" fmla="*/ 56 h 69"/>
                  <a:gd name="T8" fmla="*/ 12 w 102"/>
                  <a:gd name="T9" fmla="*/ 69 h 69"/>
                  <a:gd name="T10" fmla="*/ 90 w 102"/>
                  <a:gd name="T11" fmla="*/ 69 h 69"/>
                  <a:gd name="T12" fmla="*/ 102 w 102"/>
                  <a:gd name="T13" fmla="*/ 56 h 69"/>
                  <a:gd name="T14" fmla="*/ 102 w 102"/>
                  <a:gd name="T15" fmla="*/ 12 h 69"/>
                  <a:gd name="T16" fmla="*/ 90 w 102"/>
                  <a:gd name="T17" fmla="*/ 0 h 69"/>
                  <a:gd name="T18" fmla="*/ 98 w 102"/>
                  <a:gd name="T19" fmla="*/ 56 h 69"/>
                  <a:gd name="T20" fmla="*/ 90 w 102"/>
                  <a:gd name="T21" fmla="*/ 64 h 69"/>
                  <a:gd name="T22" fmla="*/ 12 w 102"/>
                  <a:gd name="T23" fmla="*/ 64 h 69"/>
                  <a:gd name="T24" fmla="*/ 5 w 102"/>
                  <a:gd name="T25" fmla="*/ 56 h 69"/>
                  <a:gd name="T26" fmla="*/ 5 w 102"/>
                  <a:gd name="T27" fmla="*/ 12 h 69"/>
                  <a:gd name="T28" fmla="*/ 12 w 102"/>
                  <a:gd name="T29" fmla="*/ 5 h 69"/>
                  <a:gd name="T30" fmla="*/ 90 w 102"/>
                  <a:gd name="T31" fmla="*/ 5 h 69"/>
                  <a:gd name="T32" fmla="*/ 98 w 102"/>
                  <a:gd name="T33" fmla="*/ 12 h 69"/>
                  <a:gd name="T34" fmla="*/ 98 w 102"/>
                  <a:gd name="T35" fmla="*/ 5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69">
                    <a:moveTo>
                      <a:pt x="9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9"/>
                      <a:pt x="12" y="69"/>
                    </a:cubicBezTo>
                    <a:cubicBezTo>
                      <a:pt x="90" y="69"/>
                      <a:pt x="90" y="69"/>
                      <a:pt x="90" y="69"/>
                    </a:cubicBezTo>
                    <a:cubicBezTo>
                      <a:pt x="97" y="69"/>
                      <a:pt x="102" y="63"/>
                      <a:pt x="102" y="56"/>
                    </a:cubicBezTo>
                    <a:cubicBezTo>
                      <a:pt x="102" y="12"/>
                      <a:pt x="102" y="12"/>
                      <a:pt x="102" y="12"/>
                    </a:cubicBezTo>
                    <a:cubicBezTo>
                      <a:pt x="102" y="6"/>
                      <a:pt x="97" y="0"/>
                      <a:pt x="90" y="0"/>
                    </a:cubicBezTo>
                    <a:close/>
                    <a:moveTo>
                      <a:pt x="98" y="56"/>
                    </a:moveTo>
                    <a:cubicBezTo>
                      <a:pt x="98" y="60"/>
                      <a:pt x="94" y="64"/>
                      <a:pt x="90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8" y="64"/>
                      <a:pt x="5" y="60"/>
                      <a:pt x="5" y="5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90" y="5"/>
                      <a:pt x="90" y="5"/>
                      <a:pt x="90" y="5"/>
                    </a:cubicBezTo>
                    <a:cubicBezTo>
                      <a:pt x="94" y="5"/>
                      <a:pt x="98" y="8"/>
                      <a:pt x="98" y="12"/>
                    </a:cubicBezTo>
                    <a:lnTo>
                      <a:pt x="98" y="56"/>
                    </a:lnTo>
                    <a:close/>
                  </a:path>
                </a:pathLst>
              </a:custGeom>
              <a:solidFill>
                <a:srgbClr val="66CE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60"/>
              <p:cNvSpPr>
                <a:spLocks/>
              </p:cNvSpPr>
              <p:nvPr/>
            </p:nvSpPr>
            <p:spPr bwMode="auto">
              <a:xfrm>
                <a:off x="2633663" y="1701800"/>
                <a:ext cx="68263" cy="49212"/>
              </a:xfrm>
              <a:custGeom>
                <a:avLst/>
                <a:gdLst>
                  <a:gd name="T0" fmla="*/ 12 w 18"/>
                  <a:gd name="T1" fmla="*/ 0 h 13"/>
                  <a:gd name="T2" fmla="*/ 7 w 18"/>
                  <a:gd name="T3" fmla="*/ 0 h 13"/>
                  <a:gd name="T4" fmla="*/ 0 w 18"/>
                  <a:gd name="T5" fmla="*/ 7 h 13"/>
                  <a:gd name="T6" fmla="*/ 7 w 18"/>
                  <a:gd name="T7" fmla="*/ 13 h 13"/>
                  <a:gd name="T8" fmla="*/ 12 w 18"/>
                  <a:gd name="T9" fmla="*/ 13 h 13"/>
                  <a:gd name="T10" fmla="*/ 18 w 18"/>
                  <a:gd name="T11" fmla="*/ 7 h 13"/>
                  <a:gd name="T12" fmla="*/ 12 w 18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3">
                    <a:moveTo>
                      <a:pt x="12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5" y="13"/>
                      <a:pt x="18" y="10"/>
                      <a:pt x="18" y="7"/>
                    </a:cubicBezTo>
                    <a:cubicBezTo>
                      <a:pt x="18" y="3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66CE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949242" y="1767606"/>
            <a:ext cx="734694" cy="747040"/>
            <a:chOff x="2949242" y="1767606"/>
            <a:chExt cx="734694" cy="747040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49242" y="1767606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51" name="组合 50"/>
            <p:cNvGrpSpPr/>
            <p:nvPr/>
          </p:nvGrpSpPr>
          <p:grpSpPr>
            <a:xfrm>
              <a:off x="3119653" y="1954429"/>
              <a:ext cx="375058" cy="380592"/>
              <a:chOff x="2946401" y="1379538"/>
              <a:chExt cx="430212" cy="436562"/>
            </a:xfrm>
          </p:grpSpPr>
          <p:sp>
            <p:nvSpPr>
              <p:cNvPr id="52" name="Freeform 61"/>
              <p:cNvSpPr>
                <a:spLocks/>
              </p:cNvSpPr>
              <p:nvPr/>
            </p:nvSpPr>
            <p:spPr bwMode="auto">
              <a:xfrm>
                <a:off x="3097213" y="1450975"/>
                <a:ext cx="279400" cy="327025"/>
              </a:xfrm>
              <a:custGeom>
                <a:avLst/>
                <a:gdLst>
                  <a:gd name="T0" fmla="*/ 53 w 74"/>
                  <a:gd name="T1" fmla="*/ 0 h 86"/>
                  <a:gd name="T2" fmla="*/ 20 w 74"/>
                  <a:gd name="T3" fmla="*/ 0 h 86"/>
                  <a:gd name="T4" fmla="*/ 0 w 74"/>
                  <a:gd name="T5" fmla="*/ 20 h 86"/>
                  <a:gd name="T6" fmla="*/ 0 w 74"/>
                  <a:gd name="T7" fmla="*/ 36 h 86"/>
                  <a:gd name="T8" fmla="*/ 20 w 74"/>
                  <a:gd name="T9" fmla="*/ 56 h 86"/>
                  <a:gd name="T10" fmla="*/ 46 w 74"/>
                  <a:gd name="T11" fmla="*/ 56 h 86"/>
                  <a:gd name="T12" fmla="*/ 62 w 74"/>
                  <a:gd name="T13" fmla="*/ 86 h 86"/>
                  <a:gd name="T14" fmla="*/ 57 w 74"/>
                  <a:gd name="T15" fmla="*/ 56 h 86"/>
                  <a:gd name="T16" fmla="*/ 74 w 74"/>
                  <a:gd name="T17" fmla="*/ 36 h 86"/>
                  <a:gd name="T18" fmla="*/ 74 w 74"/>
                  <a:gd name="T19" fmla="*/ 20 h 86"/>
                  <a:gd name="T20" fmla="*/ 53 w 74"/>
                  <a:gd name="T21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86">
                    <a:moveTo>
                      <a:pt x="53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7"/>
                      <a:pt x="9" y="56"/>
                      <a:pt x="20" y="56"/>
                    </a:cubicBezTo>
                    <a:cubicBezTo>
                      <a:pt x="46" y="56"/>
                      <a:pt x="46" y="56"/>
                      <a:pt x="46" y="56"/>
                    </a:cubicBezTo>
                    <a:cubicBezTo>
                      <a:pt x="47" y="63"/>
                      <a:pt x="50" y="83"/>
                      <a:pt x="62" y="86"/>
                    </a:cubicBezTo>
                    <a:cubicBezTo>
                      <a:pt x="62" y="86"/>
                      <a:pt x="55" y="66"/>
                      <a:pt x="57" y="56"/>
                    </a:cubicBezTo>
                    <a:cubicBezTo>
                      <a:pt x="66" y="54"/>
                      <a:pt x="74" y="46"/>
                      <a:pt x="74" y="36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4" y="9"/>
                      <a:pt x="64" y="0"/>
                      <a:pt x="53" y="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62"/>
              <p:cNvSpPr>
                <a:spLocks/>
              </p:cNvSpPr>
              <p:nvPr/>
            </p:nvSpPr>
            <p:spPr bwMode="auto">
              <a:xfrm>
                <a:off x="2946401" y="1379538"/>
                <a:ext cx="369888" cy="436562"/>
              </a:xfrm>
              <a:custGeom>
                <a:avLst/>
                <a:gdLst>
                  <a:gd name="T0" fmla="*/ 36 w 98"/>
                  <a:gd name="T1" fmla="*/ 55 h 115"/>
                  <a:gd name="T2" fmla="*/ 36 w 98"/>
                  <a:gd name="T3" fmla="*/ 38 h 115"/>
                  <a:gd name="T4" fmla="*/ 59 w 98"/>
                  <a:gd name="T5" fmla="*/ 15 h 115"/>
                  <a:gd name="T6" fmla="*/ 95 w 98"/>
                  <a:gd name="T7" fmla="*/ 15 h 115"/>
                  <a:gd name="T8" fmla="*/ 98 w 98"/>
                  <a:gd name="T9" fmla="*/ 16 h 115"/>
                  <a:gd name="T10" fmla="*/ 78 w 98"/>
                  <a:gd name="T11" fmla="*/ 0 h 115"/>
                  <a:gd name="T12" fmla="*/ 21 w 98"/>
                  <a:gd name="T13" fmla="*/ 0 h 115"/>
                  <a:gd name="T14" fmla="*/ 0 w 98"/>
                  <a:gd name="T15" fmla="*/ 20 h 115"/>
                  <a:gd name="T16" fmla="*/ 0 w 98"/>
                  <a:gd name="T17" fmla="*/ 55 h 115"/>
                  <a:gd name="T18" fmla="*/ 21 w 98"/>
                  <a:gd name="T19" fmla="*/ 76 h 115"/>
                  <a:gd name="T20" fmla="*/ 30 w 98"/>
                  <a:gd name="T21" fmla="*/ 76 h 115"/>
                  <a:gd name="T22" fmla="*/ 11 w 98"/>
                  <a:gd name="T23" fmla="*/ 110 h 115"/>
                  <a:gd name="T24" fmla="*/ 50 w 98"/>
                  <a:gd name="T25" fmla="*/ 76 h 115"/>
                  <a:gd name="T26" fmla="*/ 36 w 98"/>
                  <a:gd name="T27" fmla="*/ 5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115">
                    <a:moveTo>
                      <a:pt x="36" y="55"/>
                    </a:move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25"/>
                      <a:pt x="46" y="15"/>
                      <a:pt x="59" y="15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6" y="15"/>
                      <a:pt x="97" y="16"/>
                      <a:pt x="98" y="16"/>
                    </a:cubicBezTo>
                    <a:cubicBezTo>
                      <a:pt x="96" y="7"/>
                      <a:pt x="88" y="0"/>
                      <a:pt x="78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7"/>
                      <a:pt x="9" y="76"/>
                      <a:pt x="21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9" y="85"/>
                      <a:pt x="26" y="106"/>
                      <a:pt x="11" y="110"/>
                    </a:cubicBezTo>
                    <a:cubicBezTo>
                      <a:pt x="11" y="110"/>
                      <a:pt x="40" y="115"/>
                      <a:pt x="50" y="76"/>
                    </a:cubicBezTo>
                    <a:cubicBezTo>
                      <a:pt x="42" y="73"/>
                      <a:pt x="36" y="65"/>
                      <a:pt x="36" y="55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579539" y="1817681"/>
            <a:ext cx="734694" cy="747040"/>
            <a:chOff x="5579539" y="1817681"/>
            <a:chExt cx="734694" cy="747040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9539" y="1817681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54" name="组合 53"/>
            <p:cNvGrpSpPr/>
            <p:nvPr/>
          </p:nvGrpSpPr>
          <p:grpSpPr>
            <a:xfrm>
              <a:off x="5790776" y="2043683"/>
              <a:ext cx="354248" cy="265686"/>
              <a:chOff x="1716088" y="1390650"/>
              <a:chExt cx="495300" cy="371475"/>
            </a:xfrm>
          </p:grpSpPr>
          <p:sp>
            <p:nvSpPr>
              <p:cNvPr id="55" name="Freeform 63"/>
              <p:cNvSpPr>
                <a:spLocks noEditPoints="1"/>
              </p:cNvSpPr>
              <p:nvPr/>
            </p:nvSpPr>
            <p:spPr bwMode="auto">
              <a:xfrm>
                <a:off x="1716088" y="1390650"/>
                <a:ext cx="106363" cy="368300"/>
              </a:xfrm>
              <a:custGeom>
                <a:avLst/>
                <a:gdLst>
                  <a:gd name="T0" fmla="*/ 27 w 28"/>
                  <a:gd name="T1" fmla="*/ 0 h 97"/>
                  <a:gd name="T2" fmla="*/ 1 w 28"/>
                  <a:gd name="T3" fmla="*/ 0 h 97"/>
                  <a:gd name="T4" fmla="*/ 0 w 28"/>
                  <a:gd name="T5" fmla="*/ 1 h 97"/>
                  <a:gd name="T6" fmla="*/ 0 w 28"/>
                  <a:gd name="T7" fmla="*/ 96 h 97"/>
                  <a:gd name="T8" fmla="*/ 1 w 28"/>
                  <a:gd name="T9" fmla="*/ 97 h 97"/>
                  <a:gd name="T10" fmla="*/ 27 w 28"/>
                  <a:gd name="T11" fmla="*/ 97 h 97"/>
                  <a:gd name="T12" fmla="*/ 28 w 28"/>
                  <a:gd name="T13" fmla="*/ 96 h 97"/>
                  <a:gd name="T14" fmla="*/ 28 w 28"/>
                  <a:gd name="T15" fmla="*/ 1 h 97"/>
                  <a:gd name="T16" fmla="*/ 27 w 28"/>
                  <a:gd name="T17" fmla="*/ 0 h 97"/>
                  <a:gd name="T18" fmla="*/ 14 w 28"/>
                  <a:gd name="T19" fmla="*/ 94 h 97"/>
                  <a:gd name="T20" fmla="*/ 7 w 28"/>
                  <a:gd name="T21" fmla="*/ 87 h 97"/>
                  <a:gd name="T22" fmla="*/ 14 w 28"/>
                  <a:gd name="T23" fmla="*/ 80 h 97"/>
                  <a:gd name="T24" fmla="*/ 21 w 28"/>
                  <a:gd name="T25" fmla="*/ 87 h 97"/>
                  <a:gd name="T26" fmla="*/ 14 w 28"/>
                  <a:gd name="T27" fmla="*/ 94 h 97"/>
                  <a:gd name="T28" fmla="*/ 24 w 28"/>
                  <a:gd name="T29" fmla="*/ 54 h 97"/>
                  <a:gd name="T30" fmla="*/ 23 w 28"/>
                  <a:gd name="T31" fmla="*/ 55 h 97"/>
                  <a:gd name="T32" fmla="*/ 5 w 28"/>
                  <a:gd name="T33" fmla="*/ 55 h 97"/>
                  <a:gd name="T34" fmla="*/ 4 w 28"/>
                  <a:gd name="T35" fmla="*/ 54 h 97"/>
                  <a:gd name="T36" fmla="*/ 4 w 28"/>
                  <a:gd name="T37" fmla="*/ 6 h 97"/>
                  <a:gd name="T38" fmla="*/ 5 w 28"/>
                  <a:gd name="T39" fmla="*/ 5 h 97"/>
                  <a:gd name="T40" fmla="*/ 23 w 28"/>
                  <a:gd name="T41" fmla="*/ 5 h 97"/>
                  <a:gd name="T42" fmla="*/ 24 w 28"/>
                  <a:gd name="T43" fmla="*/ 6 h 97"/>
                  <a:gd name="T44" fmla="*/ 24 w 28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8" y="97"/>
                      <a:pt x="28" y="9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64"/>
              <p:cNvSpPr>
                <a:spLocks/>
              </p:cNvSpPr>
              <p:nvPr/>
            </p:nvSpPr>
            <p:spPr bwMode="auto">
              <a:xfrm>
                <a:off x="1743076" y="143668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65"/>
              <p:cNvSpPr>
                <a:spLocks/>
              </p:cNvSpPr>
              <p:nvPr/>
            </p:nvSpPr>
            <p:spPr bwMode="auto">
              <a:xfrm>
                <a:off x="1743076" y="1455738"/>
                <a:ext cx="55563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1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1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6"/>
              <p:cNvSpPr>
                <a:spLocks noEditPoints="1"/>
              </p:cNvSpPr>
              <p:nvPr/>
            </p:nvSpPr>
            <p:spPr bwMode="auto">
              <a:xfrm>
                <a:off x="1841501" y="1390650"/>
                <a:ext cx="101600" cy="368300"/>
              </a:xfrm>
              <a:custGeom>
                <a:avLst/>
                <a:gdLst>
                  <a:gd name="T0" fmla="*/ 27 w 27"/>
                  <a:gd name="T1" fmla="*/ 0 h 97"/>
                  <a:gd name="T2" fmla="*/ 1 w 27"/>
                  <a:gd name="T3" fmla="*/ 0 h 97"/>
                  <a:gd name="T4" fmla="*/ 0 w 27"/>
                  <a:gd name="T5" fmla="*/ 1 h 97"/>
                  <a:gd name="T6" fmla="*/ 0 w 27"/>
                  <a:gd name="T7" fmla="*/ 96 h 97"/>
                  <a:gd name="T8" fmla="*/ 1 w 27"/>
                  <a:gd name="T9" fmla="*/ 97 h 97"/>
                  <a:gd name="T10" fmla="*/ 27 w 27"/>
                  <a:gd name="T11" fmla="*/ 97 h 97"/>
                  <a:gd name="T12" fmla="*/ 27 w 27"/>
                  <a:gd name="T13" fmla="*/ 96 h 97"/>
                  <a:gd name="T14" fmla="*/ 27 w 27"/>
                  <a:gd name="T15" fmla="*/ 1 h 97"/>
                  <a:gd name="T16" fmla="*/ 27 w 27"/>
                  <a:gd name="T17" fmla="*/ 0 h 97"/>
                  <a:gd name="T18" fmla="*/ 14 w 27"/>
                  <a:gd name="T19" fmla="*/ 94 h 97"/>
                  <a:gd name="T20" fmla="*/ 7 w 27"/>
                  <a:gd name="T21" fmla="*/ 87 h 97"/>
                  <a:gd name="T22" fmla="*/ 14 w 27"/>
                  <a:gd name="T23" fmla="*/ 80 h 97"/>
                  <a:gd name="T24" fmla="*/ 21 w 27"/>
                  <a:gd name="T25" fmla="*/ 87 h 97"/>
                  <a:gd name="T26" fmla="*/ 14 w 27"/>
                  <a:gd name="T27" fmla="*/ 94 h 97"/>
                  <a:gd name="T28" fmla="*/ 24 w 27"/>
                  <a:gd name="T29" fmla="*/ 54 h 97"/>
                  <a:gd name="T30" fmla="*/ 23 w 27"/>
                  <a:gd name="T31" fmla="*/ 55 h 97"/>
                  <a:gd name="T32" fmla="*/ 5 w 27"/>
                  <a:gd name="T33" fmla="*/ 55 h 97"/>
                  <a:gd name="T34" fmla="*/ 4 w 27"/>
                  <a:gd name="T35" fmla="*/ 54 h 97"/>
                  <a:gd name="T36" fmla="*/ 4 w 27"/>
                  <a:gd name="T37" fmla="*/ 6 h 97"/>
                  <a:gd name="T38" fmla="*/ 5 w 27"/>
                  <a:gd name="T39" fmla="*/ 5 h 97"/>
                  <a:gd name="T40" fmla="*/ 23 w 27"/>
                  <a:gd name="T41" fmla="*/ 5 h 97"/>
                  <a:gd name="T42" fmla="*/ 24 w 27"/>
                  <a:gd name="T43" fmla="*/ 6 h 97"/>
                  <a:gd name="T44" fmla="*/ 24 w 27"/>
                  <a:gd name="T45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97">
                    <a:moveTo>
                      <a:pt x="27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7"/>
                      <a:pt x="1" y="97"/>
                      <a:pt x="1" y="97"/>
                    </a:cubicBezTo>
                    <a:cubicBezTo>
                      <a:pt x="27" y="97"/>
                      <a:pt x="27" y="97"/>
                      <a:pt x="27" y="97"/>
                    </a:cubicBezTo>
                    <a:cubicBezTo>
                      <a:pt x="27" y="97"/>
                      <a:pt x="27" y="97"/>
                      <a:pt x="27" y="96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0"/>
                      <a:pt x="27" y="0"/>
                    </a:cubicBezTo>
                    <a:close/>
                    <a:moveTo>
                      <a:pt x="14" y="94"/>
                    </a:moveTo>
                    <a:cubicBezTo>
                      <a:pt x="10" y="94"/>
                      <a:pt x="7" y="91"/>
                      <a:pt x="7" y="87"/>
                    </a:cubicBezTo>
                    <a:cubicBezTo>
                      <a:pt x="7" y="83"/>
                      <a:pt x="10" y="80"/>
                      <a:pt x="14" y="80"/>
                    </a:cubicBezTo>
                    <a:cubicBezTo>
                      <a:pt x="18" y="80"/>
                      <a:pt x="21" y="83"/>
                      <a:pt x="21" y="87"/>
                    </a:cubicBezTo>
                    <a:cubicBezTo>
                      <a:pt x="21" y="91"/>
                      <a:pt x="18" y="94"/>
                      <a:pt x="14" y="94"/>
                    </a:cubicBezTo>
                    <a:close/>
                    <a:moveTo>
                      <a:pt x="24" y="54"/>
                    </a:moveTo>
                    <a:cubicBezTo>
                      <a:pt x="24" y="55"/>
                      <a:pt x="24" y="55"/>
                      <a:pt x="23" y="55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4" y="55"/>
                      <a:pt x="4" y="5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5"/>
                      <a:pt x="5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4" y="6"/>
                      <a:pt x="24" y="6"/>
                    </a:cubicBezTo>
                    <a:lnTo>
                      <a:pt x="24" y="54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67"/>
              <p:cNvSpPr>
                <a:spLocks/>
              </p:cNvSpPr>
              <p:nvPr/>
            </p:nvSpPr>
            <p:spPr bwMode="auto">
              <a:xfrm>
                <a:off x="1866901" y="1436688"/>
                <a:ext cx="53975" cy="14287"/>
              </a:xfrm>
              <a:custGeom>
                <a:avLst/>
                <a:gdLst>
                  <a:gd name="T0" fmla="*/ 14 w 14"/>
                  <a:gd name="T1" fmla="*/ 3 h 4"/>
                  <a:gd name="T2" fmla="*/ 14 w 14"/>
                  <a:gd name="T3" fmla="*/ 4 h 4"/>
                  <a:gd name="T4" fmla="*/ 0 w 14"/>
                  <a:gd name="T5" fmla="*/ 4 h 4"/>
                  <a:gd name="T6" fmla="*/ 0 w 14"/>
                  <a:gd name="T7" fmla="*/ 3 h 4"/>
                  <a:gd name="T8" fmla="*/ 0 w 14"/>
                  <a:gd name="T9" fmla="*/ 1 h 4"/>
                  <a:gd name="T10" fmla="*/ 0 w 14"/>
                  <a:gd name="T11" fmla="*/ 0 h 4"/>
                  <a:gd name="T12" fmla="*/ 14 w 14"/>
                  <a:gd name="T13" fmla="*/ 0 h 4"/>
                  <a:gd name="T14" fmla="*/ 14 w 14"/>
                  <a:gd name="T15" fmla="*/ 1 h 4"/>
                  <a:gd name="T16" fmla="*/ 14 w 14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">
                    <a:moveTo>
                      <a:pt x="14" y="3"/>
                    </a:moveTo>
                    <a:cubicBezTo>
                      <a:pt x="14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68"/>
              <p:cNvSpPr>
                <a:spLocks/>
              </p:cNvSpPr>
              <p:nvPr/>
            </p:nvSpPr>
            <p:spPr bwMode="auto">
              <a:xfrm>
                <a:off x="1866901" y="1455738"/>
                <a:ext cx="57150" cy="14287"/>
              </a:xfrm>
              <a:custGeom>
                <a:avLst/>
                <a:gdLst>
                  <a:gd name="T0" fmla="*/ 15 w 15"/>
                  <a:gd name="T1" fmla="*/ 3 h 4"/>
                  <a:gd name="T2" fmla="*/ 14 w 15"/>
                  <a:gd name="T3" fmla="*/ 4 h 4"/>
                  <a:gd name="T4" fmla="*/ 0 w 15"/>
                  <a:gd name="T5" fmla="*/ 4 h 4"/>
                  <a:gd name="T6" fmla="*/ 0 w 15"/>
                  <a:gd name="T7" fmla="*/ 3 h 4"/>
                  <a:gd name="T8" fmla="*/ 0 w 15"/>
                  <a:gd name="T9" fmla="*/ 1 h 4"/>
                  <a:gd name="T10" fmla="*/ 0 w 15"/>
                  <a:gd name="T11" fmla="*/ 0 h 4"/>
                  <a:gd name="T12" fmla="*/ 14 w 15"/>
                  <a:gd name="T13" fmla="*/ 0 h 4"/>
                  <a:gd name="T14" fmla="*/ 15 w 15"/>
                  <a:gd name="T15" fmla="*/ 1 h 4"/>
                  <a:gd name="T16" fmla="*/ 15 w 15"/>
                  <a:gd name="T1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4">
                    <a:moveTo>
                      <a:pt x="15" y="3"/>
                    </a:moveTo>
                    <a:cubicBezTo>
                      <a:pt x="15" y="3"/>
                      <a:pt x="14" y="4"/>
                      <a:pt x="14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0" y="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5" y="1"/>
                    </a:cubicBezTo>
                    <a:lnTo>
                      <a:pt x="15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9"/>
              <p:cNvSpPr>
                <a:spLocks noEditPoints="1"/>
              </p:cNvSpPr>
              <p:nvPr/>
            </p:nvSpPr>
            <p:spPr bwMode="auto">
              <a:xfrm>
                <a:off x="1954213" y="1390650"/>
                <a:ext cx="257175" cy="371475"/>
              </a:xfrm>
              <a:custGeom>
                <a:avLst/>
                <a:gdLst>
                  <a:gd name="T0" fmla="*/ 23 w 68"/>
                  <a:gd name="T1" fmla="*/ 0 h 98"/>
                  <a:gd name="T2" fmla="*/ 0 w 68"/>
                  <a:gd name="T3" fmla="*/ 12 h 98"/>
                  <a:gd name="T4" fmla="*/ 0 w 68"/>
                  <a:gd name="T5" fmla="*/ 13 h 98"/>
                  <a:gd name="T6" fmla="*/ 44 w 68"/>
                  <a:gd name="T7" fmla="*/ 97 h 98"/>
                  <a:gd name="T8" fmla="*/ 45 w 68"/>
                  <a:gd name="T9" fmla="*/ 98 h 98"/>
                  <a:gd name="T10" fmla="*/ 67 w 68"/>
                  <a:gd name="T11" fmla="*/ 86 h 98"/>
                  <a:gd name="T12" fmla="*/ 68 w 68"/>
                  <a:gd name="T13" fmla="*/ 85 h 98"/>
                  <a:gd name="T14" fmla="*/ 24 w 68"/>
                  <a:gd name="T15" fmla="*/ 0 h 98"/>
                  <a:gd name="T16" fmla="*/ 23 w 68"/>
                  <a:gd name="T17" fmla="*/ 0 h 98"/>
                  <a:gd name="T18" fmla="*/ 54 w 68"/>
                  <a:gd name="T19" fmla="*/ 89 h 98"/>
                  <a:gd name="T20" fmla="*/ 45 w 68"/>
                  <a:gd name="T21" fmla="*/ 86 h 98"/>
                  <a:gd name="T22" fmla="*/ 48 w 68"/>
                  <a:gd name="T23" fmla="*/ 77 h 98"/>
                  <a:gd name="T24" fmla="*/ 57 w 68"/>
                  <a:gd name="T25" fmla="*/ 80 h 98"/>
                  <a:gd name="T26" fmla="*/ 54 w 68"/>
                  <a:gd name="T27" fmla="*/ 89 h 98"/>
                  <a:gd name="T28" fmla="*/ 45 w 68"/>
                  <a:gd name="T29" fmla="*/ 49 h 98"/>
                  <a:gd name="T30" fmla="*/ 45 w 68"/>
                  <a:gd name="T31" fmla="*/ 50 h 98"/>
                  <a:gd name="T32" fmla="*/ 29 w 68"/>
                  <a:gd name="T33" fmla="*/ 59 h 98"/>
                  <a:gd name="T34" fmla="*/ 28 w 68"/>
                  <a:gd name="T35" fmla="*/ 58 h 98"/>
                  <a:gd name="T36" fmla="*/ 6 w 68"/>
                  <a:gd name="T37" fmla="*/ 15 h 98"/>
                  <a:gd name="T38" fmla="*/ 6 w 68"/>
                  <a:gd name="T39" fmla="*/ 14 h 98"/>
                  <a:gd name="T40" fmla="*/ 22 w 68"/>
                  <a:gd name="T41" fmla="*/ 6 h 98"/>
                  <a:gd name="T42" fmla="*/ 23 w 68"/>
                  <a:gd name="T43" fmla="*/ 6 h 98"/>
                  <a:gd name="T44" fmla="*/ 45 w 68"/>
                  <a:gd name="T4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" h="98">
                    <a:moveTo>
                      <a:pt x="23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98"/>
                      <a:pt x="44" y="98"/>
                      <a:pt x="45" y="98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8" y="86"/>
                      <a:pt x="68" y="85"/>
                      <a:pt x="68" y="85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0"/>
                    </a:cubicBezTo>
                    <a:close/>
                    <a:moveTo>
                      <a:pt x="54" y="89"/>
                    </a:moveTo>
                    <a:cubicBezTo>
                      <a:pt x="51" y="90"/>
                      <a:pt x="47" y="89"/>
                      <a:pt x="45" y="86"/>
                    </a:cubicBezTo>
                    <a:cubicBezTo>
                      <a:pt x="44" y="83"/>
                      <a:pt x="45" y="79"/>
                      <a:pt x="48" y="77"/>
                    </a:cubicBezTo>
                    <a:cubicBezTo>
                      <a:pt x="52" y="75"/>
                      <a:pt x="56" y="76"/>
                      <a:pt x="57" y="80"/>
                    </a:cubicBezTo>
                    <a:cubicBezTo>
                      <a:pt x="59" y="83"/>
                      <a:pt x="58" y="87"/>
                      <a:pt x="54" y="89"/>
                    </a:cubicBezTo>
                    <a:close/>
                    <a:moveTo>
                      <a:pt x="45" y="49"/>
                    </a:moveTo>
                    <a:cubicBezTo>
                      <a:pt x="46" y="50"/>
                      <a:pt x="45" y="50"/>
                      <a:pt x="45" y="50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8" y="59"/>
                      <a:pt x="28" y="58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3" y="6"/>
                      <a:pt x="23" y="6"/>
                    </a:cubicBezTo>
                    <a:lnTo>
                      <a:pt x="45" y="49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70"/>
              <p:cNvSpPr>
                <a:spLocks/>
              </p:cNvSpPr>
              <p:nvPr/>
            </p:nvSpPr>
            <p:spPr bwMode="auto">
              <a:xfrm>
                <a:off x="1995488" y="1439863"/>
                <a:ext cx="52388" cy="38100"/>
              </a:xfrm>
              <a:custGeom>
                <a:avLst/>
                <a:gdLst>
                  <a:gd name="T0" fmla="*/ 14 w 14"/>
                  <a:gd name="T1" fmla="*/ 2 h 10"/>
                  <a:gd name="T2" fmla="*/ 14 w 14"/>
                  <a:gd name="T3" fmla="*/ 3 h 10"/>
                  <a:gd name="T4" fmla="*/ 2 w 14"/>
                  <a:gd name="T5" fmla="*/ 9 h 10"/>
                  <a:gd name="T6" fmla="*/ 1 w 14"/>
                  <a:gd name="T7" fmla="*/ 9 h 10"/>
                  <a:gd name="T8" fmla="*/ 0 w 14"/>
                  <a:gd name="T9" fmla="*/ 7 h 10"/>
                  <a:gd name="T10" fmla="*/ 0 w 14"/>
                  <a:gd name="T11" fmla="*/ 6 h 10"/>
                  <a:gd name="T12" fmla="*/ 12 w 14"/>
                  <a:gd name="T13" fmla="*/ 0 h 10"/>
                  <a:gd name="T14" fmla="*/ 13 w 14"/>
                  <a:gd name="T15" fmla="*/ 0 h 10"/>
                  <a:gd name="T16" fmla="*/ 14 w 14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0">
                    <a:moveTo>
                      <a:pt x="14" y="2"/>
                    </a:moveTo>
                    <a:cubicBezTo>
                      <a:pt x="14" y="3"/>
                      <a:pt x="14" y="3"/>
                      <a:pt x="14" y="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10"/>
                      <a:pt x="1" y="9"/>
                      <a:pt x="1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3" y="0"/>
                      <a:pt x="13" y="0"/>
                    </a:cubicBez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71"/>
              <p:cNvSpPr>
                <a:spLocks/>
              </p:cNvSpPr>
              <p:nvPr/>
            </p:nvSpPr>
            <p:spPr bwMode="auto">
              <a:xfrm>
                <a:off x="2003426" y="1455738"/>
                <a:ext cx="57150" cy="38100"/>
              </a:xfrm>
              <a:custGeom>
                <a:avLst/>
                <a:gdLst>
                  <a:gd name="T0" fmla="*/ 14 w 15"/>
                  <a:gd name="T1" fmla="*/ 3 h 10"/>
                  <a:gd name="T2" fmla="*/ 14 w 15"/>
                  <a:gd name="T3" fmla="*/ 4 h 10"/>
                  <a:gd name="T4" fmla="*/ 2 w 15"/>
                  <a:gd name="T5" fmla="*/ 10 h 10"/>
                  <a:gd name="T6" fmla="*/ 1 w 15"/>
                  <a:gd name="T7" fmla="*/ 9 h 10"/>
                  <a:gd name="T8" fmla="*/ 0 w 15"/>
                  <a:gd name="T9" fmla="*/ 8 h 10"/>
                  <a:gd name="T10" fmla="*/ 1 w 15"/>
                  <a:gd name="T11" fmla="*/ 6 h 10"/>
                  <a:gd name="T12" fmla="*/ 12 w 15"/>
                  <a:gd name="T13" fmla="*/ 0 h 10"/>
                  <a:gd name="T14" fmla="*/ 13 w 15"/>
                  <a:gd name="T15" fmla="*/ 1 h 10"/>
                  <a:gd name="T16" fmla="*/ 14 w 15"/>
                  <a:gd name="T17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10">
                    <a:moveTo>
                      <a:pt x="14" y="3"/>
                    </a:moveTo>
                    <a:cubicBezTo>
                      <a:pt x="15" y="3"/>
                      <a:pt x="14" y="3"/>
                      <a:pt x="14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0" y="7"/>
                      <a:pt x="1" y="6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0"/>
                      <a:pt x="13" y="1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632421" y="3053385"/>
            <a:ext cx="734694" cy="747040"/>
            <a:chOff x="2632421" y="3053385"/>
            <a:chExt cx="734694" cy="747040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2421" y="3053385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4" name="组合 63"/>
            <p:cNvGrpSpPr/>
            <p:nvPr/>
          </p:nvGrpSpPr>
          <p:grpSpPr>
            <a:xfrm>
              <a:off x="2852688" y="3231856"/>
              <a:ext cx="286926" cy="353872"/>
              <a:chOff x="1674813" y="1797050"/>
              <a:chExt cx="381001" cy="469900"/>
            </a:xfrm>
          </p:grpSpPr>
          <p:sp>
            <p:nvSpPr>
              <p:cNvPr id="65" name="Freeform 72"/>
              <p:cNvSpPr>
                <a:spLocks noEditPoints="1"/>
              </p:cNvSpPr>
              <p:nvPr/>
            </p:nvSpPr>
            <p:spPr bwMode="auto">
              <a:xfrm>
                <a:off x="1674813" y="1978025"/>
                <a:ext cx="90488" cy="288925"/>
              </a:xfrm>
              <a:custGeom>
                <a:avLst/>
                <a:gdLst>
                  <a:gd name="T0" fmla="*/ 2 w 24"/>
                  <a:gd name="T1" fmla="*/ 0 h 76"/>
                  <a:gd name="T2" fmla="*/ 0 w 24"/>
                  <a:gd name="T3" fmla="*/ 75 h 76"/>
                  <a:gd name="T4" fmla="*/ 2 w 24"/>
                  <a:gd name="T5" fmla="*/ 76 h 76"/>
                  <a:gd name="T6" fmla="*/ 8 w 24"/>
                  <a:gd name="T7" fmla="*/ 66 h 76"/>
                  <a:gd name="T8" fmla="*/ 22 w 24"/>
                  <a:gd name="T9" fmla="*/ 76 h 76"/>
                  <a:gd name="T10" fmla="*/ 24 w 24"/>
                  <a:gd name="T11" fmla="*/ 1 h 76"/>
                  <a:gd name="T12" fmla="*/ 11 w 24"/>
                  <a:gd name="T13" fmla="*/ 60 h 76"/>
                  <a:gd name="T14" fmla="*/ 3 w 24"/>
                  <a:gd name="T15" fmla="*/ 55 h 76"/>
                  <a:gd name="T16" fmla="*/ 11 w 24"/>
                  <a:gd name="T17" fmla="*/ 60 h 76"/>
                  <a:gd name="T18" fmla="*/ 3 w 24"/>
                  <a:gd name="T19" fmla="*/ 51 h 76"/>
                  <a:gd name="T20" fmla="*/ 11 w 24"/>
                  <a:gd name="T21" fmla="*/ 46 h 76"/>
                  <a:gd name="T22" fmla="*/ 11 w 24"/>
                  <a:gd name="T23" fmla="*/ 43 h 76"/>
                  <a:gd name="T24" fmla="*/ 3 w 24"/>
                  <a:gd name="T25" fmla="*/ 38 h 76"/>
                  <a:gd name="T26" fmla="*/ 11 w 24"/>
                  <a:gd name="T27" fmla="*/ 43 h 76"/>
                  <a:gd name="T28" fmla="*/ 3 w 24"/>
                  <a:gd name="T29" fmla="*/ 34 h 76"/>
                  <a:gd name="T30" fmla="*/ 11 w 24"/>
                  <a:gd name="T31" fmla="*/ 29 h 76"/>
                  <a:gd name="T32" fmla="*/ 11 w 24"/>
                  <a:gd name="T33" fmla="*/ 26 h 76"/>
                  <a:gd name="T34" fmla="*/ 3 w 24"/>
                  <a:gd name="T35" fmla="*/ 21 h 76"/>
                  <a:gd name="T36" fmla="*/ 11 w 24"/>
                  <a:gd name="T37" fmla="*/ 26 h 76"/>
                  <a:gd name="T38" fmla="*/ 3 w 24"/>
                  <a:gd name="T39" fmla="*/ 17 h 76"/>
                  <a:gd name="T40" fmla="*/ 11 w 24"/>
                  <a:gd name="T41" fmla="*/ 12 h 76"/>
                  <a:gd name="T42" fmla="*/ 11 w 24"/>
                  <a:gd name="T43" fmla="*/ 9 h 76"/>
                  <a:gd name="T44" fmla="*/ 3 w 24"/>
                  <a:gd name="T45" fmla="*/ 3 h 76"/>
                  <a:gd name="T46" fmla="*/ 11 w 24"/>
                  <a:gd name="T47" fmla="*/ 9 h 76"/>
                  <a:gd name="T48" fmla="*/ 13 w 24"/>
                  <a:gd name="T49" fmla="*/ 60 h 76"/>
                  <a:gd name="T50" fmla="*/ 21 w 24"/>
                  <a:gd name="T51" fmla="*/ 55 h 76"/>
                  <a:gd name="T52" fmla="*/ 21 w 24"/>
                  <a:gd name="T53" fmla="*/ 51 h 76"/>
                  <a:gd name="T54" fmla="*/ 13 w 24"/>
                  <a:gd name="T55" fmla="*/ 46 h 76"/>
                  <a:gd name="T56" fmla="*/ 21 w 24"/>
                  <a:gd name="T57" fmla="*/ 51 h 76"/>
                  <a:gd name="T58" fmla="*/ 13 w 24"/>
                  <a:gd name="T59" fmla="*/ 43 h 76"/>
                  <a:gd name="T60" fmla="*/ 21 w 24"/>
                  <a:gd name="T61" fmla="*/ 38 h 76"/>
                  <a:gd name="T62" fmla="*/ 21 w 24"/>
                  <a:gd name="T63" fmla="*/ 34 h 76"/>
                  <a:gd name="T64" fmla="*/ 13 w 24"/>
                  <a:gd name="T65" fmla="*/ 29 h 76"/>
                  <a:gd name="T66" fmla="*/ 21 w 24"/>
                  <a:gd name="T67" fmla="*/ 34 h 76"/>
                  <a:gd name="T68" fmla="*/ 13 w 24"/>
                  <a:gd name="T69" fmla="*/ 26 h 76"/>
                  <a:gd name="T70" fmla="*/ 21 w 24"/>
                  <a:gd name="T71" fmla="*/ 21 h 76"/>
                  <a:gd name="T72" fmla="*/ 21 w 24"/>
                  <a:gd name="T73" fmla="*/ 17 h 76"/>
                  <a:gd name="T74" fmla="*/ 13 w 24"/>
                  <a:gd name="T75" fmla="*/ 12 h 76"/>
                  <a:gd name="T76" fmla="*/ 21 w 24"/>
                  <a:gd name="T77" fmla="*/ 17 h 76"/>
                  <a:gd name="T78" fmla="*/ 13 w 24"/>
                  <a:gd name="T79" fmla="*/ 9 h 76"/>
                  <a:gd name="T80" fmla="*/ 21 w 24"/>
                  <a:gd name="T81" fmla="*/ 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76">
                    <a:moveTo>
                      <a:pt x="2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1" y="76"/>
                      <a:pt x="2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66"/>
                      <a:pt x="2" y="66"/>
                      <a:pt x="2" y="66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22" y="76"/>
                      <a:pt x="22" y="76"/>
                      <a:pt x="22" y="76"/>
                    </a:cubicBezTo>
                    <a:cubicBezTo>
                      <a:pt x="23" y="76"/>
                      <a:pt x="24" y="75"/>
                      <a:pt x="24" y="7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4" y="1"/>
                      <a:pt x="23" y="0"/>
                      <a:pt x="22" y="0"/>
                    </a:cubicBezTo>
                    <a:close/>
                    <a:moveTo>
                      <a:pt x="11" y="60"/>
                    </a:moveTo>
                    <a:cubicBezTo>
                      <a:pt x="3" y="60"/>
                      <a:pt x="3" y="60"/>
                      <a:pt x="3" y="60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11" y="55"/>
                      <a:pt x="11" y="55"/>
                      <a:pt x="11" y="55"/>
                    </a:cubicBezTo>
                    <a:lnTo>
                      <a:pt x="11" y="60"/>
                    </a:lnTo>
                    <a:close/>
                    <a:moveTo>
                      <a:pt x="11" y="51"/>
                    </a:moveTo>
                    <a:cubicBezTo>
                      <a:pt x="3" y="51"/>
                      <a:pt x="3" y="51"/>
                      <a:pt x="3" y="51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11" y="46"/>
                      <a:pt x="11" y="46"/>
                      <a:pt x="11" y="46"/>
                    </a:cubicBezTo>
                    <a:lnTo>
                      <a:pt x="11" y="51"/>
                    </a:lnTo>
                    <a:close/>
                    <a:moveTo>
                      <a:pt x="11" y="43"/>
                    </a:moveTo>
                    <a:cubicBezTo>
                      <a:pt x="3" y="43"/>
                      <a:pt x="3" y="43"/>
                      <a:pt x="3" y="43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11" y="38"/>
                      <a:pt x="11" y="38"/>
                      <a:pt x="11" y="38"/>
                    </a:cubicBezTo>
                    <a:lnTo>
                      <a:pt x="11" y="43"/>
                    </a:lnTo>
                    <a:close/>
                    <a:moveTo>
                      <a:pt x="11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11" y="29"/>
                      <a:pt x="11" y="29"/>
                      <a:pt x="11" y="29"/>
                    </a:cubicBezTo>
                    <a:lnTo>
                      <a:pt x="11" y="34"/>
                    </a:lnTo>
                    <a:close/>
                    <a:moveTo>
                      <a:pt x="11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1" y="21"/>
                      <a:pt x="11" y="21"/>
                      <a:pt x="11" y="21"/>
                    </a:cubicBezTo>
                    <a:lnTo>
                      <a:pt x="11" y="26"/>
                    </a:lnTo>
                    <a:close/>
                    <a:moveTo>
                      <a:pt x="11" y="17"/>
                    </a:moveTo>
                    <a:cubicBezTo>
                      <a:pt x="3" y="17"/>
                      <a:pt x="3" y="17"/>
                      <a:pt x="3" y="17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1" y="12"/>
                      <a:pt x="11" y="12"/>
                      <a:pt x="11" y="12"/>
                    </a:cubicBezTo>
                    <a:lnTo>
                      <a:pt x="11" y="17"/>
                    </a:lnTo>
                    <a:close/>
                    <a:moveTo>
                      <a:pt x="11" y="9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lnTo>
                      <a:pt x="11" y="9"/>
                    </a:lnTo>
                    <a:close/>
                    <a:moveTo>
                      <a:pt x="21" y="60"/>
                    </a:moveTo>
                    <a:cubicBezTo>
                      <a:pt x="13" y="60"/>
                      <a:pt x="13" y="60"/>
                      <a:pt x="13" y="60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21" y="55"/>
                      <a:pt x="21" y="55"/>
                      <a:pt x="21" y="55"/>
                    </a:cubicBezTo>
                    <a:lnTo>
                      <a:pt x="21" y="60"/>
                    </a:lnTo>
                    <a:close/>
                    <a:moveTo>
                      <a:pt x="21" y="51"/>
                    </a:moveTo>
                    <a:cubicBezTo>
                      <a:pt x="13" y="51"/>
                      <a:pt x="13" y="51"/>
                      <a:pt x="13" y="51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21" y="46"/>
                      <a:pt x="21" y="46"/>
                      <a:pt x="21" y="46"/>
                    </a:cubicBezTo>
                    <a:lnTo>
                      <a:pt x="21" y="51"/>
                    </a:lnTo>
                    <a:close/>
                    <a:moveTo>
                      <a:pt x="21" y="43"/>
                    </a:move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21" y="38"/>
                      <a:pt x="21" y="38"/>
                      <a:pt x="21" y="38"/>
                    </a:cubicBezTo>
                    <a:lnTo>
                      <a:pt x="21" y="43"/>
                    </a:lnTo>
                    <a:close/>
                    <a:moveTo>
                      <a:pt x="21" y="34"/>
                    </a:move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21" y="29"/>
                      <a:pt x="21" y="29"/>
                      <a:pt x="21" y="29"/>
                    </a:cubicBezTo>
                    <a:lnTo>
                      <a:pt x="21" y="34"/>
                    </a:lnTo>
                    <a:close/>
                    <a:moveTo>
                      <a:pt x="21" y="26"/>
                    </a:move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21" y="21"/>
                      <a:pt x="21" y="21"/>
                      <a:pt x="21" y="21"/>
                    </a:cubicBezTo>
                    <a:lnTo>
                      <a:pt x="21" y="26"/>
                    </a:lnTo>
                    <a:close/>
                    <a:moveTo>
                      <a:pt x="21" y="17"/>
                    </a:move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21" y="12"/>
                      <a:pt x="21" y="12"/>
                      <a:pt x="21" y="12"/>
                    </a:cubicBezTo>
                    <a:lnTo>
                      <a:pt x="21" y="17"/>
                    </a:lnTo>
                    <a:close/>
                    <a:moveTo>
                      <a:pt x="21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21" y="3"/>
                      <a:pt x="21" y="3"/>
                      <a:pt x="21" y="3"/>
                    </a:cubicBezTo>
                    <a:lnTo>
                      <a:pt x="21" y="9"/>
                    </a:ln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73"/>
              <p:cNvSpPr>
                <a:spLocks noEditPoints="1"/>
              </p:cNvSpPr>
              <p:nvPr/>
            </p:nvSpPr>
            <p:spPr bwMode="auto">
              <a:xfrm>
                <a:off x="1927226" y="2100263"/>
                <a:ext cx="128588" cy="166687"/>
              </a:xfrm>
              <a:custGeom>
                <a:avLst/>
                <a:gdLst>
                  <a:gd name="T0" fmla="*/ 33 w 34"/>
                  <a:gd name="T1" fmla="*/ 0 h 44"/>
                  <a:gd name="T2" fmla="*/ 1 w 34"/>
                  <a:gd name="T3" fmla="*/ 0 h 44"/>
                  <a:gd name="T4" fmla="*/ 0 w 34"/>
                  <a:gd name="T5" fmla="*/ 1 h 44"/>
                  <a:gd name="T6" fmla="*/ 0 w 34"/>
                  <a:gd name="T7" fmla="*/ 43 h 44"/>
                  <a:gd name="T8" fmla="*/ 1 w 34"/>
                  <a:gd name="T9" fmla="*/ 44 h 44"/>
                  <a:gd name="T10" fmla="*/ 33 w 34"/>
                  <a:gd name="T11" fmla="*/ 44 h 44"/>
                  <a:gd name="T12" fmla="*/ 34 w 34"/>
                  <a:gd name="T13" fmla="*/ 43 h 44"/>
                  <a:gd name="T14" fmla="*/ 34 w 34"/>
                  <a:gd name="T15" fmla="*/ 1 h 44"/>
                  <a:gd name="T16" fmla="*/ 33 w 34"/>
                  <a:gd name="T17" fmla="*/ 0 h 44"/>
                  <a:gd name="T18" fmla="*/ 15 w 34"/>
                  <a:gd name="T19" fmla="*/ 37 h 44"/>
                  <a:gd name="T20" fmla="*/ 2 w 34"/>
                  <a:gd name="T21" fmla="*/ 37 h 44"/>
                  <a:gd name="T22" fmla="*/ 2 w 34"/>
                  <a:gd name="T23" fmla="*/ 32 h 44"/>
                  <a:gd name="T24" fmla="*/ 15 w 34"/>
                  <a:gd name="T25" fmla="*/ 32 h 44"/>
                  <a:gd name="T26" fmla="*/ 15 w 34"/>
                  <a:gd name="T27" fmla="*/ 37 h 44"/>
                  <a:gd name="T28" fmla="*/ 15 w 34"/>
                  <a:gd name="T29" fmla="*/ 28 h 44"/>
                  <a:gd name="T30" fmla="*/ 2 w 34"/>
                  <a:gd name="T31" fmla="*/ 28 h 44"/>
                  <a:gd name="T32" fmla="*/ 2 w 34"/>
                  <a:gd name="T33" fmla="*/ 22 h 44"/>
                  <a:gd name="T34" fmla="*/ 15 w 34"/>
                  <a:gd name="T35" fmla="*/ 22 h 44"/>
                  <a:gd name="T36" fmla="*/ 15 w 34"/>
                  <a:gd name="T37" fmla="*/ 28 h 44"/>
                  <a:gd name="T38" fmla="*/ 15 w 34"/>
                  <a:gd name="T39" fmla="*/ 18 h 44"/>
                  <a:gd name="T40" fmla="*/ 2 w 34"/>
                  <a:gd name="T41" fmla="*/ 18 h 44"/>
                  <a:gd name="T42" fmla="*/ 2 w 34"/>
                  <a:gd name="T43" fmla="*/ 13 h 44"/>
                  <a:gd name="T44" fmla="*/ 15 w 34"/>
                  <a:gd name="T45" fmla="*/ 13 h 44"/>
                  <a:gd name="T46" fmla="*/ 15 w 34"/>
                  <a:gd name="T47" fmla="*/ 18 h 44"/>
                  <a:gd name="T48" fmla="*/ 15 w 34"/>
                  <a:gd name="T49" fmla="*/ 9 h 44"/>
                  <a:gd name="T50" fmla="*/ 2 w 34"/>
                  <a:gd name="T51" fmla="*/ 9 h 44"/>
                  <a:gd name="T52" fmla="*/ 2 w 34"/>
                  <a:gd name="T53" fmla="*/ 3 h 44"/>
                  <a:gd name="T54" fmla="*/ 15 w 34"/>
                  <a:gd name="T55" fmla="*/ 3 h 44"/>
                  <a:gd name="T56" fmla="*/ 15 w 34"/>
                  <a:gd name="T57" fmla="*/ 9 h 44"/>
                  <a:gd name="T58" fmla="*/ 32 w 34"/>
                  <a:gd name="T59" fmla="*/ 37 h 44"/>
                  <a:gd name="T60" fmla="*/ 19 w 34"/>
                  <a:gd name="T61" fmla="*/ 37 h 44"/>
                  <a:gd name="T62" fmla="*/ 19 w 34"/>
                  <a:gd name="T63" fmla="*/ 32 h 44"/>
                  <a:gd name="T64" fmla="*/ 32 w 34"/>
                  <a:gd name="T65" fmla="*/ 32 h 44"/>
                  <a:gd name="T66" fmla="*/ 32 w 34"/>
                  <a:gd name="T67" fmla="*/ 37 h 44"/>
                  <a:gd name="T68" fmla="*/ 32 w 34"/>
                  <a:gd name="T69" fmla="*/ 28 h 44"/>
                  <a:gd name="T70" fmla="*/ 19 w 34"/>
                  <a:gd name="T71" fmla="*/ 28 h 44"/>
                  <a:gd name="T72" fmla="*/ 19 w 34"/>
                  <a:gd name="T73" fmla="*/ 22 h 44"/>
                  <a:gd name="T74" fmla="*/ 32 w 34"/>
                  <a:gd name="T75" fmla="*/ 22 h 44"/>
                  <a:gd name="T76" fmla="*/ 32 w 34"/>
                  <a:gd name="T77" fmla="*/ 28 h 44"/>
                  <a:gd name="T78" fmla="*/ 32 w 34"/>
                  <a:gd name="T79" fmla="*/ 18 h 44"/>
                  <a:gd name="T80" fmla="*/ 19 w 34"/>
                  <a:gd name="T81" fmla="*/ 18 h 44"/>
                  <a:gd name="T82" fmla="*/ 19 w 34"/>
                  <a:gd name="T83" fmla="*/ 13 h 44"/>
                  <a:gd name="T84" fmla="*/ 32 w 34"/>
                  <a:gd name="T85" fmla="*/ 13 h 44"/>
                  <a:gd name="T86" fmla="*/ 32 w 34"/>
                  <a:gd name="T87" fmla="*/ 18 h 44"/>
                  <a:gd name="T88" fmla="*/ 32 w 34"/>
                  <a:gd name="T89" fmla="*/ 9 h 44"/>
                  <a:gd name="T90" fmla="*/ 19 w 34"/>
                  <a:gd name="T91" fmla="*/ 9 h 44"/>
                  <a:gd name="T92" fmla="*/ 19 w 34"/>
                  <a:gd name="T93" fmla="*/ 3 h 44"/>
                  <a:gd name="T94" fmla="*/ 32 w 34"/>
                  <a:gd name="T95" fmla="*/ 3 h 44"/>
                  <a:gd name="T96" fmla="*/ 32 w 34"/>
                  <a:gd name="T97" fmla="*/ 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4" h="44">
                    <a:moveTo>
                      <a:pt x="3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1" y="44"/>
                      <a:pt x="1" y="44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3" y="44"/>
                      <a:pt x="34" y="44"/>
                      <a:pt x="34" y="43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3" y="0"/>
                      <a:pt x="33" y="0"/>
                    </a:cubicBezTo>
                    <a:close/>
                    <a:moveTo>
                      <a:pt x="15" y="37"/>
                    </a:moveTo>
                    <a:cubicBezTo>
                      <a:pt x="2" y="37"/>
                      <a:pt x="2" y="37"/>
                      <a:pt x="2" y="37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15" y="32"/>
                      <a:pt x="15" y="32"/>
                      <a:pt x="15" y="32"/>
                    </a:cubicBezTo>
                    <a:lnTo>
                      <a:pt x="15" y="37"/>
                    </a:lnTo>
                    <a:close/>
                    <a:moveTo>
                      <a:pt x="15" y="28"/>
                    </a:moveTo>
                    <a:cubicBezTo>
                      <a:pt x="2" y="28"/>
                      <a:pt x="2" y="28"/>
                      <a:pt x="2" y="28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5" y="28"/>
                    </a:lnTo>
                    <a:close/>
                    <a:moveTo>
                      <a:pt x="15" y="18"/>
                    </a:moveTo>
                    <a:cubicBezTo>
                      <a:pt x="2" y="18"/>
                      <a:pt x="2" y="18"/>
                      <a:pt x="2" y="18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5" y="13"/>
                      <a:pt x="15" y="13"/>
                      <a:pt x="15" y="13"/>
                    </a:cubicBezTo>
                    <a:lnTo>
                      <a:pt x="15" y="18"/>
                    </a:lnTo>
                    <a:close/>
                    <a:moveTo>
                      <a:pt x="15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5" y="3"/>
                      <a:pt x="15" y="3"/>
                      <a:pt x="15" y="3"/>
                    </a:cubicBezTo>
                    <a:lnTo>
                      <a:pt x="15" y="9"/>
                    </a:lnTo>
                    <a:close/>
                    <a:moveTo>
                      <a:pt x="32" y="37"/>
                    </a:move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32" y="32"/>
                      <a:pt x="32" y="32"/>
                      <a:pt x="32" y="32"/>
                    </a:cubicBezTo>
                    <a:lnTo>
                      <a:pt x="32" y="37"/>
                    </a:lnTo>
                    <a:close/>
                    <a:moveTo>
                      <a:pt x="32" y="28"/>
                    </a:move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32" y="22"/>
                      <a:pt x="32" y="22"/>
                      <a:pt x="32" y="22"/>
                    </a:cubicBezTo>
                    <a:lnTo>
                      <a:pt x="32" y="28"/>
                    </a:lnTo>
                    <a:close/>
                    <a:moveTo>
                      <a:pt x="32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32" y="13"/>
                      <a:pt x="32" y="13"/>
                      <a:pt x="32" y="13"/>
                    </a:cubicBezTo>
                    <a:lnTo>
                      <a:pt x="32" y="18"/>
                    </a:lnTo>
                    <a:close/>
                    <a:moveTo>
                      <a:pt x="32" y="9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32" y="3"/>
                      <a:pt x="32" y="3"/>
                      <a:pt x="32" y="3"/>
                    </a:cubicBezTo>
                    <a:lnTo>
                      <a:pt x="32" y="9"/>
                    </a:ln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74"/>
              <p:cNvSpPr>
                <a:spLocks noEditPoints="1"/>
              </p:cNvSpPr>
              <p:nvPr/>
            </p:nvSpPr>
            <p:spPr bwMode="auto">
              <a:xfrm>
                <a:off x="1781176" y="1797050"/>
                <a:ext cx="131763" cy="469900"/>
              </a:xfrm>
              <a:custGeom>
                <a:avLst/>
                <a:gdLst>
                  <a:gd name="T0" fmla="*/ 23 w 35"/>
                  <a:gd name="T1" fmla="*/ 11 h 124"/>
                  <a:gd name="T2" fmla="*/ 22 w 35"/>
                  <a:gd name="T3" fmla="*/ 0 h 124"/>
                  <a:gd name="T4" fmla="*/ 21 w 35"/>
                  <a:gd name="T5" fmla="*/ 11 h 124"/>
                  <a:gd name="T6" fmla="*/ 8 w 35"/>
                  <a:gd name="T7" fmla="*/ 9 h 124"/>
                  <a:gd name="T8" fmla="*/ 4 w 35"/>
                  <a:gd name="T9" fmla="*/ 7 h 124"/>
                  <a:gd name="T10" fmla="*/ 3 w 35"/>
                  <a:gd name="T11" fmla="*/ 11 h 124"/>
                  <a:gd name="T12" fmla="*/ 0 w 35"/>
                  <a:gd name="T13" fmla="*/ 13 h 124"/>
                  <a:gd name="T14" fmla="*/ 2 w 35"/>
                  <a:gd name="T15" fmla="*/ 124 h 124"/>
                  <a:gd name="T16" fmla="*/ 3 w 35"/>
                  <a:gd name="T17" fmla="*/ 109 h 124"/>
                  <a:gd name="T18" fmla="*/ 12 w 35"/>
                  <a:gd name="T19" fmla="*/ 124 h 124"/>
                  <a:gd name="T20" fmla="*/ 35 w 35"/>
                  <a:gd name="T21" fmla="*/ 122 h 124"/>
                  <a:gd name="T22" fmla="*/ 32 w 35"/>
                  <a:gd name="T23" fmla="*/ 11 h 124"/>
                  <a:gd name="T24" fmla="*/ 4 w 35"/>
                  <a:gd name="T25" fmla="*/ 100 h 124"/>
                  <a:gd name="T26" fmla="*/ 16 w 35"/>
                  <a:gd name="T27" fmla="*/ 93 h 124"/>
                  <a:gd name="T28" fmla="*/ 16 w 35"/>
                  <a:gd name="T29" fmla="*/ 87 h 124"/>
                  <a:gd name="T30" fmla="*/ 4 w 35"/>
                  <a:gd name="T31" fmla="*/ 80 h 124"/>
                  <a:gd name="T32" fmla="*/ 16 w 35"/>
                  <a:gd name="T33" fmla="*/ 87 h 124"/>
                  <a:gd name="T34" fmla="*/ 4 w 35"/>
                  <a:gd name="T35" fmla="*/ 75 h 124"/>
                  <a:gd name="T36" fmla="*/ 16 w 35"/>
                  <a:gd name="T37" fmla="*/ 67 h 124"/>
                  <a:gd name="T38" fmla="*/ 16 w 35"/>
                  <a:gd name="T39" fmla="*/ 62 h 124"/>
                  <a:gd name="T40" fmla="*/ 4 w 35"/>
                  <a:gd name="T41" fmla="*/ 54 h 124"/>
                  <a:gd name="T42" fmla="*/ 16 w 35"/>
                  <a:gd name="T43" fmla="*/ 62 h 124"/>
                  <a:gd name="T44" fmla="*/ 4 w 35"/>
                  <a:gd name="T45" fmla="*/ 49 h 124"/>
                  <a:gd name="T46" fmla="*/ 16 w 35"/>
                  <a:gd name="T47" fmla="*/ 41 h 124"/>
                  <a:gd name="T48" fmla="*/ 16 w 35"/>
                  <a:gd name="T49" fmla="*/ 36 h 124"/>
                  <a:gd name="T50" fmla="*/ 4 w 35"/>
                  <a:gd name="T51" fmla="*/ 29 h 124"/>
                  <a:gd name="T52" fmla="*/ 16 w 35"/>
                  <a:gd name="T53" fmla="*/ 36 h 124"/>
                  <a:gd name="T54" fmla="*/ 4 w 35"/>
                  <a:gd name="T55" fmla="*/ 24 h 124"/>
                  <a:gd name="T56" fmla="*/ 16 w 35"/>
                  <a:gd name="T57" fmla="*/ 16 h 124"/>
                  <a:gd name="T58" fmla="*/ 30 w 35"/>
                  <a:gd name="T59" fmla="*/ 100 h 124"/>
                  <a:gd name="T60" fmla="*/ 18 w 35"/>
                  <a:gd name="T61" fmla="*/ 93 h 124"/>
                  <a:gd name="T62" fmla="*/ 30 w 35"/>
                  <a:gd name="T63" fmla="*/ 100 h 124"/>
                  <a:gd name="T64" fmla="*/ 18 w 35"/>
                  <a:gd name="T65" fmla="*/ 87 h 124"/>
                  <a:gd name="T66" fmla="*/ 30 w 35"/>
                  <a:gd name="T67" fmla="*/ 80 h 124"/>
                  <a:gd name="T68" fmla="*/ 30 w 35"/>
                  <a:gd name="T69" fmla="*/ 75 h 124"/>
                  <a:gd name="T70" fmla="*/ 18 w 35"/>
                  <a:gd name="T71" fmla="*/ 67 h 124"/>
                  <a:gd name="T72" fmla="*/ 30 w 35"/>
                  <a:gd name="T73" fmla="*/ 75 h 124"/>
                  <a:gd name="T74" fmla="*/ 18 w 35"/>
                  <a:gd name="T75" fmla="*/ 62 h 124"/>
                  <a:gd name="T76" fmla="*/ 30 w 35"/>
                  <a:gd name="T77" fmla="*/ 54 h 124"/>
                  <a:gd name="T78" fmla="*/ 30 w 35"/>
                  <a:gd name="T79" fmla="*/ 49 h 124"/>
                  <a:gd name="T80" fmla="*/ 18 w 35"/>
                  <a:gd name="T81" fmla="*/ 41 h 124"/>
                  <a:gd name="T82" fmla="*/ 30 w 35"/>
                  <a:gd name="T83" fmla="*/ 49 h 124"/>
                  <a:gd name="T84" fmla="*/ 18 w 35"/>
                  <a:gd name="T85" fmla="*/ 36 h 124"/>
                  <a:gd name="T86" fmla="*/ 30 w 35"/>
                  <a:gd name="T87" fmla="*/ 29 h 124"/>
                  <a:gd name="T88" fmla="*/ 30 w 35"/>
                  <a:gd name="T89" fmla="*/ 24 h 124"/>
                  <a:gd name="T90" fmla="*/ 18 w 35"/>
                  <a:gd name="T91" fmla="*/ 16 h 124"/>
                  <a:gd name="T92" fmla="*/ 30 w 35"/>
                  <a:gd name="T93" fmla="*/ 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5" h="124">
                    <a:moveTo>
                      <a:pt x="32" y="11"/>
                    </a:move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0"/>
                      <a:pt x="22" y="0"/>
                    </a:cubicBezTo>
                    <a:cubicBezTo>
                      <a:pt x="21" y="0"/>
                      <a:pt x="21" y="1"/>
                      <a:pt x="21" y="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8"/>
                      <a:pt x="7" y="7"/>
                      <a:pt x="6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0" y="12"/>
                      <a:pt x="0" y="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3"/>
                      <a:pt x="1" y="124"/>
                      <a:pt x="2" y="124"/>
                    </a:cubicBezTo>
                    <a:cubicBezTo>
                      <a:pt x="3" y="124"/>
                      <a:pt x="3" y="124"/>
                      <a:pt x="3" y="124"/>
                    </a:cubicBezTo>
                    <a:cubicBezTo>
                      <a:pt x="3" y="109"/>
                      <a:pt x="3" y="109"/>
                      <a:pt x="3" y="109"/>
                    </a:cubicBezTo>
                    <a:cubicBezTo>
                      <a:pt x="12" y="109"/>
                      <a:pt x="12" y="109"/>
                      <a:pt x="12" y="109"/>
                    </a:cubicBezTo>
                    <a:cubicBezTo>
                      <a:pt x="12" y="124"/>
                      <a:pt x="12" y="124"/>
                      <a:pt x="12" y="124"/>
                    </a:cubicBezTo>
                    <a:cubicBezTo>
                      <a:pt x="32" y="124"/>
                      <a:pt x="32" y="124"/>
                      <a:pt x="32" y="124"/>
                    </a:cubicBezTo>
                    <a:cubicBezTo>
                      <a:pt x="34" y="124"/>
                      <a:pt x="35" y="123"/>
                      <a:pt x="35" y="122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4" y="11"/>
                      <a:pt x="32" y="11"/>
                    </a:cubicBezTo>
                    <a:close/>
                    <a:moveTo>
                      <a:pt x="16" y="100"/>
                    </a:moveTo>
                    <a:cubicBezTo>
                      <a:pt x="4" y="100"/>
                      <a:pt x="4" y="100"/>
                      <a:pt x="4" y="100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16" y="93"/>
                      <a:pt x="16" y="93"/>
                      <a:pt x="16" y="93"/>
                    </a:cubicBezTo>
                    <a:lnTo>
                      <a:pt x="16" y="100"/>
                    </a:lnTo>
                    <a:close/>
                    <a:moveTo>
                      <a:pt x="16" y="87"/>
                    </a:moveTo>
                    <a:cubicBezTo>
                      <a:pt x="4" y="87"/>
                      <a:pt x="4" y="87"/>
                      <a:pt x="4" y="87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16" y="80"/>
                      <a:pt x="16" y="80"/>
                      <a:pt x="16" y="80"/>
                    </a:cubicBezTo>
                    <a:lnTo>
                      <a:pt x="16" y="87"/>
                    </a:lnTo>
                    <a:close/>
                    <a:moveTo>
                      <a:pt x="16" y="75"/>
                    </a:moveTo>
                    <a:cubicBezTo>
                      <a:pt x="4" y="75"/>
                      <a:pt x="4" y="75"/>
                      <a:pt x="4" y="75"/>
                    </a:cubicBezTo>
                    <a:cubicBezTo>
                      <a:pt x="4" y="67"/>
                      <a:pt x="4" y="67"/>
                      <a:pt x="4" y="67"/>
                    </a:cubicBezTo>
                    <a:cubicBezTo>
                      <a:pt x="16" y="67"/>
                      <a:pt x="16" y="67"/>
                      <a:pt x="16" y="67"/>
                    </a:cubicBezTo>
                    <a:lnTo>
                      <a:pt x="16" y="75"/>
                    </a:lnTo>
                    <a:close/>
                    <a:moveTo>
                      <a:pt x="16" y="62"/>
                    </a:moveTo>
                    <a:cubicBezTo>
                      <a:pt x="4" y="62"/>
                      <a:pt x="4" y="62"/>
                      <a:pt x="4" y="62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16" y="62"/>
                    </a:lnTo>
                    <a:close/>
                    <a:moveTo>
                      <a:pt x="16" y="49"/>
                    </a:moveTo>
                    <a:cubicBezTo>
                      <a:pt x="4" y="49"/>
                      <a:pt x="4" y="49"/>
                      <a:pt x="4" y="49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16" y="41"/>
                      <a:pt x="16" y="41"/>
                      <a:pt x="16" y="41"/>
                    </a:cubicBezTo>
                    <a:lnTo>
                      <a:pt x="16" y="49"/>
                    </a:lnTo>
                    <a:close/>
                    <a:moveTo>
                      <a:pt x="16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6" y="29"/>
                      <a:pt x="16" y="29"/>
                      <a:pt x="16" y="29"/>
                    </a:cubicBezTo>
                    <a:lnTo>
                      <a:pt x="16" y="36"/>
                    </a:lnTo>
                    <a:close/>
                    <a:moveTo>
                      <a:pt x="16" y="24"/>
                    </a:moveTo>
                    <a:cubicBezTo>
                      <a:pt x="4" y="24"/>
                      <a:pt x="4" y="24"/>
                      <a:pt x="4" y="2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16" y="16"/>
                      <a:pt x="16" y="16"/>
                      <a:pt x="16" y="16"/>
                    </a:cubicBezTo>
                    <a:lnTo>
                      <a:pt x="16" y="24"/>
                    </a:lnTo>
                    <a:close/>
                    <a:moveTo>
                      <a:pt x="30" y="100"/>
                    </a:moveTo>
                    <a:cubicBezTo>
                      <a:pt x="18" y="100"/>
                      <a:pt x="18" y="100"/>
                      <a:pt x="18" y="100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30" y="93"/>
                      <a:pt x="30" y="93"/>
                      <a:pt x="30" y="93"/>
                    </a:cubicBezTo>
                    <a:lnTo>
                      <a:pt x="30" y="100"/>
                    </a:lnTo>
                    <a:close/>
                    <a:moveTo>
                      <a:pt x="30" y="87"/>
                    </a:moveTo>
                    <a:cubicBezTo>
                      <a:pt x="18" y="87"/>
                      <a:pt x="18" y="87"/>
                      <a:pt x="18" y="87"/>
                    </a:cubicBezTo>
                    <a:cubicBezTo>
                      <a:pt x="18" y="80"/>
                      <a:pt x="18" y="80"/>
                      <a:pt x="18" y="80"/>
                    </a:cubicBezTo>
                    <a:cubicBezTo>
                      <a:pt x="30" y="80"/>
                      <a:pt x="30" y="80"/>
                      <a:pt x="30" y="80"/>
                    </a:cubicBezTo>
                    <a:lnTo>
                      <a:pt x="30" y="87"/>
                    </a:lnTo>
                    <a:close/>
                    <a:moveTo>
                      <a:pt x="30" y="75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67"/>
                      <a:pt x="18" y="67"/>
                      <a:pt x="18" y="67"/>
                    </a:cubicBezTo>
                    <a:cubicBezTo>
                      <a:pt x="30" y="67"/>
                      <a:pt x="30" y="67"/>
                      <a:pt x="30" y="67"/>
                    </a:cubicBezTo>
                    <a:lnTo>
                      <a:pt x="30" y="75"/>
                    </a:lnTo>
                    <a:close/>
                    <a:moveTo>
                      <a:pt x="30" y="62"/>
                    </a:move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30" y="54"/>
                      <a:pt x="30" y="54"/>
                      <a:pt x="30" y="54"/>
                    </a:cubicBezTo>
                    <a:lnTo>
                      <a:pt x="30" y="62"/>
                    </a:lnTo>
                    <a:close/>
                    <a:moveTo>
                      <a:pt x="30" y="49"/>
                    </a:move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30" y="41"/>
                      <a:pt x="30" y="41"/>
                      <a:pt x="30" y="41"/>
                    </a:cubicBezTo>
                    <a:lnTo>
                      <a:pt x="30" y="49"/>
                    </a:lnTo>
                    <a:close/>
                    <a:moveTo>
                      <a:pt x="30" y="36"/>
                    </a:move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30" y="29"/>
                      <a:pt x="30" y="29"/>
                      <a:pt x="30" y="29"/>
                    </a:cubicBezTo>
                    <a:lnTo>
                      <a:pt x="30" y="36"/>
                    </a:lnTo>
                    <a:close/>
                    <a:moveTo>
                      <a:pt x="30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30" y="24"/>
                    </a:ln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5"/>
              <p:cNvSpPr>
                <a:spLocks/>
              </p:cNvSpPr>
              <p:nvPr/>
            </p:nvSpPr>
            <p:spPr bwMode="auto">
              <a:xfrm>
                <a:off x="1927226" y="2035175"/>
                <a:ext cx="128588" cy="60325"/>
              </a:xfrm>
              <a:custGeom>
                <a:avLst/>
                <a:gdLst>
                  <a:gd name="T0" fmla="*/ 33 w 34"/>
                  <a:gd name="T1" fmla="*/ 15 h 16"/>
                  <a:gd name="T2" fmla="*/ 28 w 34"/>
                  <a:gd name="T3" fmla="*/ 10 h 16"/>
                  <a:gd name="T4" fmla="*/ 28 w 34"/>
                  <a:gd name="T5" fmla="*/ 3 h 16"/>
                  <a:gd name="T6" fmla="*/ 26 w 34"/>
                  <a:gd name="T7" fmla="*/ 2 h 16"/>
                  <a:gd name="T8" fmla="*/ 24 w 34"/>
                  <a:gd name="T9" fmla="*/ 2 h 16"/>
                  <a:gd name="T10" fmla="*/ 22 w 34"/>
                  <a:gd name="T11" fmla="*/ 3 h 16"/>
                  <a:gd name="T12" fmla="*/ 22 w 34"/>
                  <a:gd name="T13" fmla="*/ 5 h 16"/>
                  <a:gd name="T14" fmla="*/ 18 w 34"/>
                  <a:gd name="T15" fmla="*/ 0 h 16"/>
                  <a:gd name="T16" fmla="*/ 16 w 34"/>
                  <a:gd name="T17" fmla="*/ 0 h 16"/>
                  <a:gd name="T18" fmla="*/ 1 w 34"/>
                  <a:gd name="T19" fmla="*/ 15 h 16"/>
                  <a:gd name="T20" fmla="*/ 1 w 34"/>
                  <a:gd name="T21" fmla="*/ 16 h 16"/>
                  <a:gd name="T22" fmla="*/ 33 w 34"/>
                  <a:gd name="T23" fmla="*/ 16 h 16"/>
                  <a:gd name="T24" fmla="*/ 33 w 34"/>
                  <a:gd name="T2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6">
                    <a:moveTo>
                      <a:pt x="33" y="15"/>
                    </a:move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7" y="2"/>
                      <a:pt x="26" y="2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3" y="2"/>
                      <a:pt x="22" y="2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6"/>
                      <a:pt x="1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4" y="16"/>
                      <a:pt x="34" y="16"/>
                      <a:pt x="33" y="15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832995" y="3097050"/>
            <a:ext cx="734694" cy="747040"/>
            <a:chOff x="5832995" y="3097050"/>
            <a:chExt cx="734694" cy="747040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32995" y="3097050"/>
              <a:ext cx="734694" cy="74704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75" name="组合 74"/>
            <p:cNvGrpSpPr/>
            <p:nvPr/>
          </p:nvGrpSpPr>
          <p:grpSpPr>
            <a:xfrm>
              <a:off x="5992357" y="3279034"/>
              <a:ext cx="368140" cy="350146"/>
              <a:chOff x="2921001" y="1944688"/>
              <a:chExt cx="422275" cy="401637"/>
            </a:xfrm>
          </p:grpSpPr>
          <p:sp>
            <p:nvSpPr>
              <p:cNvPr id="76" name="Oval 81"/>
              <p:cNvSpPr>
                <a:spLocks noChangeArrowheads="1"/>
              </p:cNvSpPr>
              <p:nvPr/>
            </p:nvSpPr>
            <p:spPr bwMode="auto">
              <a:xfrm>
                <a:off x="3082926" y="2281238"/>
                <a:ext cx="63500" cy="65087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Oval 82"/>
              <p:cNvSpPr>
                <a:spLocks noChangeArrowheads="1"/>
              </p:cNvSpPr>
              <p:nvPr/>
            </p:nvSpPr>
            <p:spPr bwMode="auto">
              <a:xfrm>
                <a:off x="3244851" y="2281238"/>
                <a:ext cx="63500" cy="65087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Oval 83"/>
              <p:cNvSpPr>
                <a:spLocks noChangeArrowheads="1"/>
              </p:cNvSpPr>
              <p:nvPr/>
            </p:nvSpPr>
            <p:spPr bwMode="auto">
              <a:xfrm>
                <a:off x="3101976" y="2092325"/>
                <a:ext cx="41275" cy="41275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Oval 84"/>
              <p:cNvSpPr>
                <a:spLocks noChangeArrowheads="1"/>
              </p:cNvSpPr>
              <p:nvPr/>
            </p:nvSpPr>
            <p:spPr bwMode="auto">
              <a:xfrm>
                <a:off x="3241676" y="2092325"/>
                <a:ext cx="41275" cy="41275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Oval 85"/>
              <p:cNvSpPr>
                <a:spLocks noChangeArrowheads="1"/>
              </p:cNvSpPr>
              <p:nvPr/>
            </p:nvSpPr>
            <p:spPr bwMode="auto">
              <a:xfrm>
                <a:off x="3138488" y="2160588"/>
                <a:ext cx="42863" cy="38100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Oval 86"/>
              <p:cNvSpPr>
                <a:spLocks noChangeArrowheads="1"/>
              </p:cNvSpPr>
              <p:nvPr/>
            </p:nvSpPr>
            <p:spPr bwMode="auto">
              <a:xfrm>
                <a:off x="3206751" y="2160588"/>
                <a:ext cx="41275" cy="38100"/>
              </a:xfrm>
              <a:prstGeom prst="ellipse">
                <a:avLst/>
              </a:pr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7"/>
              <p:cNvSpPr>
                <a:spLocks/>
              </p:cNvSpPr>
              <p:nvPr/>
            </p:nvSpPr>
            <p:spPr bwMode="auto">
              <a:xfrm>
                <a:off x="2921001" y="2012950"/>
                <a:ext cx="422275" cy="246062"/>
              </a:xfrm>
              <a:custGeom>
                <a:avLst/>
                <a:gdLst>
                  <a:gd name="T0" fmla="*/ 111 w 112"/>
                  <a:gd name="T1" fmla="*/ 24 h 65"/>
                  <a:gd name="T2" fmla="*/ 112 w 112"/>
                  <a:gd name="T3" fmla="*/ 25 h 65"/>
                  <a:gd name="T4" fmla="*/ 98 w 112"/>
                  <a:gd name="T5" fmla="*/ 64 h 65"/>
                  <a:gd name="T6" fmla="*/ 98 w 112"/>
                  <a:gd name="T7" fmla="*/ 65 h 65"/>
                  <a:gd name="T8" fmla="*/ 47 w 112"/>
                  <a:gd name="T9" fmla="*/ 65 h 65"/>
                  <a:gd name="T10" fmla="*/ 47 w 112"/>
                  <a:gd name="T11" fmla="*/ 64 h 65"/>
                  <a:gd name="T12" fmla="*/ 25 w 112"/>
                  <a:gd name="T13" fmla="*/ 9 h 65"/>
                  <a:gd name="T14" fmla="*/ 24 w 112"/>
                  <a:gd name="T15" fmla="*/ 9 h 65"/>
                  <a:gd name="T16" fmla="*/ 2 w 112"/>
                  <a:gd name="T17" fmla="*/ 9 h 65"/>
                  <a:gd name="T18" fmla="*/ 0 w 112"/>
                  <a:gd name="T19" fmla="*/ 8 h 65"/>
                  <a:gd name="T20" fmla="*/ 1 w 112"/>
                  <a:gd name="T21" fmla="*/ 0 h 65"/>
                  <a:gd name="T22" fmla="*/ 2 w 112"/>
                  <a:gd name="T23" fmla="*/ 0 h 65"/>
                  <a:gd name="T24" fmla="*/ 30 w 112"/>
                  <a:gd name="T25" fmla="*/ 0 h 65"/>
                  <a:gd name="T26" fmla="*/ 31 w 112"/>
                  <a:gd name="T27" fmla="*/ 0 h 65"/>
                  <a:gd name="T28" fmla="*/ 53 w 112"/>
                  <a:gd name="T29" fmla="*/ 55 h 65"/>
                  <a:gd name="T30" fmla="*/ 54 w 112"/>
                  <a:gd name="T31" fmla="*/ 56 h 65"/>
                  <a:gd name="T32" fmla="*/ 91 w 112"/>
                  <a:gd name="T33" fmla="*/ 56 h 65"/>
                  <a:gd name="T34" fmla="*/ 92 w 112"/>
                  <a:gd name="T35" fmla="*/ 55 h 65"/>
                  <a:gd name="T36" fmla="*/ 103 w 112"/>
                  <a:gd name="T37" fmla="*/ 22 h 65"/>
                  <a:gd name="T38" fmla="*/ 104 w 112"/>
                  <a:gd name="T39" fmla="*/ 21 h 65"/>
                  <a:gd name="T40" fmla="*/ 111 w 112"/>
                  <a:gd name="T41" fmla="*/ 24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" h="65">
                    <a:moveTo>
                      <a:pt x="111" y="24"/>
                    </a:moveTo>
                    <a:cubicBezTo>
                      <a:pt x="112" y="24"/>
                      <a:pt x="112" y="24"/>
                      <a:pt x="112" y="2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5"/>
                      <a:pt x="98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65"/>
                      <a:pt x="47" y="64"/>
                      <a:pt x="47" y="64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53" y="55"/>
                      <a:pt x="53" y="56"/>
                      <a:pt x="54" y="56"/>
                    </a:cubicBezTo>
                    <a:cubicBezTo>
                      <a:pt x="91" y="56"/>
                      <a:pt x="91" y="56"/>
                      <a:pt x="91" y="56"/>
                    </a:cubicBezTo>
                    <a:cubicBezTo>
                      <a:pt x="91" y="56"/>
                      <a:pt x="92" y="55"/>
                      <a:pt x="92" y="55"/>
                    </a:cubicBezTo>
                    <a:cubicBezTo>
                      <a:pt x="103" y="22"/>
                      <a:pt x="103" y="22"/>
                      <a:pt x="103" y="22"/>
                    </a:cubicBezTo>
                    <a:cubicBezTo>
                      <a:pt x="103" y="21"/>
                      <a:pt x="104" y="21"/>
                      <a:pt x="104" y="21"/>
                    </a:cubicBezTo>
                    <a:lnTo>
                      <a:pt x="111" y="24"/>
                    </a:ln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8"/>
              <p:cNvSpPr>
                <a:spLocks/>
              </p:cNvSpPr>
              <p:nvPr/>
            </p:nvSpPr>
            <p:spPr bwMode="auto">
              <a:xfrm>
                <a:off x="3151188" y="1944688"/>
                <a:ext cx="85725" cy="204787"/>
              </a:xfrm>
              <a:custGeom>
                <a:avLst/>
                <a:gdLst>
                  <a:gd name="T0" fmla="*/ 8 w 23"/>
                  <a:gd name="T1" fmla="*/ 54 h 54"/>
                  <a:gd name="T2" fmla="*/ 7 w 23"/>
                  <a:gd name="T3" fmla="*/ 53 h 54"/>
                  <a:gd name="T4" fmla="*/ 7 w 23"/>
                  <a:gd name="T5" fmla="*/ 19 h 54"/>
                  <a:gd name="T6" fmla="*/ 7 w 23"/>
                  <a:gd name="T7" fmla="*/ 19 h 54"/>
                  <a:gd name="T8" fmla="*/ 1 w 23"/>
                  <a:gd name="T9" fmla="*/ 19 h 54"/>
                  <a:gd name="T10" fmla="*/ 1 w 23"/>
                  <a:gd name="T11" fmla="*/ 18 h 54"/>
                  <a:gd name="T12" fmla="*/ 11 w 23"/>
                  <a:gd name="T13" fmla="*/ 1 h 54"/>
                  <a:gd name="T14" fmla="*/ 12 w 23"/>
                  <a:gd name="T15" fmla="*/ 1 h 54"/>
                  <a:gd name="T16" fmla="*/ 23 w 23"/>
                  <a:gd name="T17" fmla="*/ 18 h 54"/>
                  <a:gd name="T18" fmla="*/ 22 w 23"/>
                  <a:gd name="T19" fmla="*/ 19 h 54"/>
                  <a:gd name="T20" fmla="*/ 17 w 23"/>
                  <a:gd name="T21" fmla="*/ 19 h 54"/>
                  <a:gd name="T22" fmla="*/ 16 w 23"/>
                  <a:gd name="T23" fmla="*/ 19 h 54"/>
                  <a:gd name="T24" fmla="*/ 16 w 23"/>
                  <a:gd name="T25" fmla="*/ 53 h 54"/>
                  <a:gd name="T26" fmla="*/ 16 w 23"/>
                  <a:gd name="T27" fmla="*/ 54 h 54"/>
                  <a:gd name="T28" fmla="*/ 8 w 23"/>
                  <a:gd name="T2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4">
                    <a:moveTo>
                      <a:pt x="8" y="54"/>
                    </a:moveTo>
                    <a:cubicBezTo>
                      <a:pt x="7" y="54"/>
                      <a:pt x="7" y="54"/>
                      <a:pt x="7" y="53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0" y="19"/>
                      <a:pt x="1" y="18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9"/>
                      <a:pt x="23" y="19"/>
                      <a:pt x="22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4"/>
                      <a:pt x="16" y="54"/>
                      <a:pt x="16" y="54"/>
                    </a:cubicBezTo>
                    <a:lnTo>
                      <a:pt x="8" y="54"/>
                    </a:ln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780635" y="2330000"/>
            <a:ext cx="1574133" cy="2451457"/>
            <a:chOff x="3780635" y="2330000"/>
            <a:chExt cx="1574133" cy="2451457"/>
          </a:xfrm>
        </p:grpSpPr>
        <p:grpSp>
          <p:nvGrpSpPr>
            <p:cNvPr id="40" name="组合 39"/>
            <p:cNvGrpSpPr/>
            <p:nvPr/>
          </p:nvGrpSpPr>
          <p:grpSpPr>
            <a:xfrm>
              <a:off x="3780635" y="2330000"/>
              <a:ext cx="1574133" cy="2451457"/>
              <a:chOff x="7056438" y="2401888"/>
              <a:chExt cx="2671763" cy="4160838"/>
            </a:xfrm>
            <a:effectLst>
              <a:outerShdw blurRad="254000" dist="101600" dir="8100000" sx="102000" sy="102000" algn="tr" rotWithShape="0">
                <a:prstClr val="black">
                  <a:alpha val="28000"/>
                </a:prstClr>
              </a:outerShdw>
            </a:effectLst>
          </p:grpSpPr>
          <p:sp>
            <p:nvSpPr>
              <p:cNvPr id="41" name="Freeform 49"/>
              <p:cNvSpPr>
                <a:spLocks/>
              </p:cNvSpPr>
              <p:nvPr/>
            </p:nvSpPr>
            <p:spPr bwMode="auto">
              <a:xfrm>
                <a:off x="7056438" y="2401888"/>
                <a:ext cx="2671763" cy="4160838"/>
              </a:xfrm>
              <a:custGeom>
                <a:avLst/>
                <a:gdLst>
                  <a:gd name="T0" fmla="*/ 388 w 842"/>
                  <a:gd name="T1" fmla="*/ 1312 h 1312"/>
                  <a:gd name="T2" fmla="*/ 340 w 842"/>
                  <a:gd name="T3" fmla="*/ 1265 h 1312"/>
                  <a:gd name="T4" fmla="*/ 343 w 842"/>
                  <a:gd name="T5" fmla="*/ 1249 h 1312"/>
                  <a:gd name="T6" fmla="*/ 278 w 842"/>
                  <a:gd name="T7" fmla="*/ 1249 h 1312"/>
                  <a:gd name="T8" fmla="*/ 228 w 842"/>
                  <a:gd name="T9" fmla="*/ 1199 h 1312"/>
                  <a:gd name="T10" fmla="*/ 241 w 842"/>
                  <a:gd name="T11" fmla="*/ 1164 h 1312"/>
                  <a:gd name="T12" fmla="*/ 219 w 842"/>
                  <a:gd name="T13" fmla="*/ 1121 h 1312"/>
                  <a:gd name="T14" fmla="*/ 232 w 842"/>
                  <a:gd name="T15" fmla="*/ 1086 h 1312"/>
                  <a:gd name="T16" fmla="*/ 196 w 842"/>
                  <a:gd name="T17" fmla="*/ 1022 h 1312"/>
                  <a:gd name="T18" fmla="*/ 196 w 842"/>
                  <a:gd name="T19" fmla="*/ 982 h 1312"/>
                  <a:gd name="T20" fmla="*/ 196 w 842"/>
                  <a:gd name="T21" fmla="*/ 982 h 1312"/>
                  <a:gd name="T22" fmla="*/ 196 w 842"/>
                  <a:gd name="T23" fmla="*/ 976 h 1312"/>
                  <a:gd name="T24" fmla="*/ 196 w 842"/>
                  <a:gd name="T25" fmla="*/ 947 h 1312"/>
                  <a:gd name="T26" fmla="*/ 197 w 842"/>
                  <a:gd name="T27" fmla="*/ 940 h 1312"/>
                  <a:gd name="T28" fmla="*/ 197 w 842"/>
                  <a:gd name="T29" fmla="*/ 917 h 1312"/>
                  <a:gd name="T30" fmla="*/ 180 w 842"/>
                  <a:gd name="T31" fmla="*/ 849 h 1312"/>
                  <a:gd name="T32" fmla="*/ 129 w 842"/>
                  <a:gd name="T33" fmla="*/ 779 h 1312"/>
                  <a:gd name="T34" fmla="*/ 0 w 842"/>
                  <a:gd name="T35" fmla="*/ 419 h 1312"/>
                  <a:gd name="T36" fmla="*/ 419 w 842"/>
                  <a:gd name="T37" fmla="*/ 0 h 1312"/>
                  <a:gd name="T38" fmla="*/ 423 w 842"/>
                  <a:gd name="T39" fmla="*/ 0 h 1312"/>
                  <a:gd name="T40" fmla="*/ 842 w 842"/>
                  <a:gd name="T41" fmla="*/ 419 h 1312"/>
                  <a:gd name="T42" fmla="*/ 713 w 842"/>
                  <a:gd name="T43" fmla="*/ 779 h 1312"/>
                  <a:gd name="T44" fmla="*/ 662 w 842"/>
                  <a:gd name="T45" fmla="*/ 849 h 1312"/>
                  <a:gd name="T46" fmla="*/ 647 w 842"/>
                  <a:gd name="T47" fmla="*/ 899 h 1312"/>
                  <a:gd name="T48" fmla="*/ 646 w 842"/>
                  <a:gd name="T49" fmla="*/ 1023 h 1312"/>
                  <a:gd name="T50" fmla="*/ 610 w 842"/>
                  <a:gd name="T51" fmla="*/ 1086 h 1312"/>
                  <a:gd name="T52" fmla="*/ 623 w 842"/>
                  <a:gd name="T53" fmla="*/ 1121 h 1312"/>
                  <a:gd name="T54" fmla="*/ 601 w 842"/>
                  <a:gd name="T55" fmla="*/ 1164 h 1312"/>
                  <a:gd name="T56" fmla="*/ 614 w 842"/>
                  <a:gd name="T57" fmla="*/ 1199 h 1312"/>
                  <a:gd name="T58" fmla="*/ 564 w 842"/>
                  <a:gd name="T59" fmla="*/ 1249 h 1312"/>
                  <a:gd name="T60" fmla="*/ 499 w 842"/>
                  <a:gd name="T61" fmla="*/ 1249 h 1312"/>
                  <a:gd name="T62" fmla="*/ 502 w 842"/>
                  <a:gd name="T63" fmla="*/ 1265 h 1312"/>
                  <a:gd name="T64" fmla="*/ 455 w 842"/>
                  <a:gd name="T65" fmla="*/ 1312 h 1312"/>
                  <a:gd name="T66" fmla="*/ 388 w 842"/>
                  <a:gd name="T67" fmla="*/ 1312 h 1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42" h="1312">
                    <a:moveTo>
                      <a:pt x="388" y="1312"/>
                    </a:moveTo>
                    <a:cubicBezTo>
                      <a:pt x="362" y="1312"/>
                      <a:pt x="340" y="1291"/>
                      <a:pt x="340" y="1265"/>
                    </a:cubicBezTo>
                    <a:cubicBezTo>
                      <a:pt x="340" y="1259"/>
                      <a:pt x="341" y="1254"/>
                      <a:pt x="343" y="1249"/>
                    </a:cubicBezTo>
                    <a:cubicBezTo>
                      <a:pt x="278" y="1249"/>
                      <a:pt x="278" y="1249"/>
                      <a:pt x="278" y="1249"/>
                    </a:cubicBezTo>
                    <a:cubicBezTo>
                      <a:pt x="250" y="1249"/>
                      <a:pt x="228" y="1226"/>
                      <a:pt x="228" y="1199"/>
                    </a:cubicBezTo>
                    <a:cubicBezTo>
                      <a:pt x="228" y="1186"/>
                      <a:pt x="233" y="1173"/>
                      <a:pt x="241" y="1164"/>
                    </a:cubicBezTo>
                    <a:cubicBezTo>
                      <a:pt x="228" y="1156"/>
                      <a:pt x="219" y="1140"/>
                      <a:pt x="219" y="1121"/>
                    </a:cubicBezTo>
                    <a:cubicBezTo>
                      <a:pt x="219" y="1108"/>
                      <a:pt x="223" y="1095"/>
                      <a:pt x="232" y="1086"/>
                    </a:cubicBezTo>
                    <a:cubicBezTo>
                      <a:pt x="210" y="1073"/>
                      <a:pt x="196" y="1049"/>
                      <a:pt x="196" y="1022"/>
                    </a:cubicBezTo>
                    <a:cubicBezTo>
                      <a:pt x="196" y="982"/>
                      <a:pt x="196" y="982"/>
                      <a:pt x="196" y="982"/>
                    </a:cubicBezTo>
                    <a:cubicBezTo>
                      <a:pt x="196" y="982"/>
                      <a:pt x="196" y="982"/>
                      <a:pt x="196" y="982"/>
                    </a:cubicBezTo>
                    <a:cubicBezTo>
                      <a:pt x="196" y="976"/>
                      <a:pt x="196" y="976"/>
                      <a:pt x="196" y="976"/>
                    </a:cubicBezTo>
                    <a:cubicBezTo>
                      <a:pt x="196" y="966"/>
                      <a:pt x="196" y="957"/>
                      <a:pt x="196" y="947"/>
                    </a:cubicBezTo>
                    <a:cubicBezTo>
                      <a:pt x="197" y="940"/>
                      <a:pt x="197" y="940"/>
                      <a:pt x="197" y="940"/>
                    </a:cubicBezTo>
                    <a:cubicBezTo>
                      <a:pt x="197" y="917"/>
                      <a:pt x="197" y="917"/>
                      <a:pt x="197" y="917"/>
                    </a:cubicBezTo>
                    <a:cubicBezTo>
                      <a:pt x="196" y="897"/>
                      <a:pt x="194" y="871"/>
                      <a:pt x="180" y="849"/>
                    </a:cubicBezTo>
                    <a:cubicBezTo>
                      <a:pt x="166" y="824"/>
                      <a:pt x="148" y="802"/>
                      <a:pt x="129" y="779"/>
                    </a:cubicBezTo>
                    <a:cubicBezTo>
                      <a:pt x="69" y="706"/>
                      <a:pt x="0" y="623"/>
                      <a:pt x="0" y="419"/>
                    </a:cubicBezTo>
                    <a:cubicBezTo>
                      <a:pt x="0" y="188"/>
                      <a:pt x="188" y="0"/>
                      <a:pt x="419" y="0"/>
                    </a:cubicBezTo>
                    <a:cubicBezTo>
                      <a:pt x="423" y="0"/>
                      <a:pt x="423" y="0"/>
                      <a:pt x="423" y="0"/>
                    </a:cubicBezTo>
                    <a:cubicBezTo>
                      <a:pt x="654" y="0"/>
                      <a:pt x="842" y="188"/>
                      <a:pt x="842" y="419"/>
                    </a:cubicBezTo>
                    <a:cubicBezTo>
                      <a:pt x="842" y="623"/>
                      <a:pt x="773" y="706"/>
                      <a:pt x="713" y="779"/>
                    </a:cubicBezTo>
                    <a:cubicBezTo>
                      <a:pt x="694" y="802"/>
                      <a:pt x="676" y="824"/>
                      <a:pt x="662" y="849"/>
                    </a:cubicBezTo>
                    <a:cubicBezTo>
                      <a:pt x="653" y="863"/>
                      <a:pt x="649" y="879"/>
                      <a:pt x="647" y="899"/>
                    </a:cubicBezTo>
                    <a:cubicBezTo>
                      <a:pt x="646" y="1023"/>
                      <a:pt x="646" y="1023"/>
                      <a:pt x="646" y="1023"/>
                    </a:cubicBezTo>
                    <a:cubicBezTo>
                      <a:pt x="646" y="1049"/>
                      <a:pt x="632" y="1073"/>
                      <a:pt x="610" y="1086"/>
                    </a:cubicBezTo>
                    <a:cubicBezTo>
                      <a:pt x="619" y="1095"/>
                      <a:pt x="623" y="1108"/>
                      <a:pt x="623" y="1121"/>
                    </a:cubicBezTo>
                    <a:cubicBezTo>
                      <a:pt x="623" y="1140"/>
                      <a:pt x="614" y="1156"/>
                      <a:pt x="601" y="1164"/>
                    </a:cubicBezTo>
                    <a:cubicBezTo>
                      <a:pt x="609" y="1173"/>
                      <a:pt x="614" y="1186"/>
                      <a:pt x="614" y="1199"/>
                    </a:cubicBezTo>
                    <a:cubicBezTo>
                      <a:pt x="614" y="1226"/>
                      <a:pt x="592" y="1249"/>
                      <a:pt x="564" y="1249"/>
                    </a:cubicBezTo>
                    <a:cubicBezTo>
                      <a:pt x="499" y="1249"/>
                      <a:pt x="499" y="1249"/>
                      <a:pt x="499" y="1249"/>
                    </a:cubicBezTo>
                    <a:cubicBezTo>
                      <a:pt x="501" y="1254"/>
                      <a:pt x="502" y="1259"/>
                      <a:pt x="502" y="1265"/>
                    </a:cubicBezTo>
                    <a:cubicBezTo>
                      <a:pt x="502" y="1291"/>
                      <a:pt x="480" y="1312"/>
                      <a:pt x="455" y="1312"/>
                    </a:cubicBezTo>
                    <a:lnTo>
                      <a:pt x="388" y="1312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50"/>
              <p:cNvSpPr>
                <a:spLocks/>
              </p:cNvSpPr>
              <p:nvPr/>
            </p:nvSpPr>
            <p:spPr bwMode="auto">
              <a:xfrm>
                <a:off x="8247063" y="6384925"/>
                <a:ext cx="293688" cy="82550"/>
              </a:xfrm>
              <a:custGeom>
                <a:avLst/>
                <a:gdLst>
                  <a:gd name="T0" fmla="*/ 13 w 93"/>
                  <a:gd name="T1" fmla="*/ 26 h 26"/>
                  <a:gd name="T2" fmla="*/ 0 w 93"/>
                  <a:gd name="T3" fmla="*/ 13 h 26"/>
                  <a:gd name="T4" fmla="*/ 13 w 93"/>
                  <a:gd name="T5" fmla="*/ 0 h 26"/>
                  <a:gd name="T6" fmla="*/ 80 w 93"/>
                  <a:gd name="T7" fmla="*/ 0 h 26"/>
                  <a:gd name="T8" fmla="*/ 93 w 93"/>
                  <a:gd name="T9" fmla="*/ 13 h 26"/>
                  <a:gd name="T10" fmla="*/ 80 w 93"/>
                  <a:gd name="T11" fmla="*/ 26 h 26"/>
                  <a:gd name="T12" fmla="*/ 13 w 93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26">
                    <a:moveTo>
                      <a:pt x="13" y="26"/>
                    </a:moveTo>
                    <a:cubicBezTo>
                      <a:pt x="5" y="26"/>
                      <a:pt x="0" y="20"/>
                      <a:pt x="0" y="13"/>
                    </a:cubicBezTo>
                    <a:cubicBezTo>
                      <a:pt x="0" y="6"/>
                      <a:pt x="5" y="0"/>
                      <a:pt x="13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7" y="0"/>
                      <a:pt x="93" y="6"/>
                      <a:pt x="93" y="13"/>
                    </a:cubicBezTo>
                    <a:cubicBezTo>
                      <a:pt x="93" y="20"/>
                      <a:pt x="87" y="26"/>
                      <a:pt x="80" y="26"/>
                    </a:cubicBez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8586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51"/>
              <p:cNvSpPr>
                <a:spLocks/>
              </p:cNvSpPr>
              <p:nvPr/>
            </p:nvSpPr>
            <p:spPr bwMode="auto">
              <a:xfrm>
                <a:off x="7888288" y="6162675"/>
                <a:ext cx="1008063" cy="104775"/>
              </a:xfrm>
              <a:custGeom>
                <a:avLst/>
                <a:gdLst>
                  <a:gd name="T0" fmla="*/ 16 w 318"/>
                  <a:gd name="T1" fmla="*/ 33 h 33"/>
                  <a:gd name="T2" fmla="*/ 0 w 318"/>
                  <a:gd name="T3" fmla="*/ 16 h 33"/>
                  <a:gd name="T4" fmla="*/ 16 w 318"/>
                  <a:gd name="T5" fmla="*/ 0 h 33"/>
                  <a:gd name="T6" fmla="*/ 302 w 318"/>
                  <a:gd name="T7" fmla="*/ 0 h 33"/>
                  <a:gd name="T8" fmla="*/ 318 w 318"/>
                  <a:gd name="T9" fmla="*/ 16 h 33"/>
                  <a:gd name="T10" fmla="*/ 302 w 318"/>
                  <a:gd name="T11" fmla="*/ 33 h 33"/>
                  <a:gd name="T12" fmla="*/ 16 w 318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8" h="33">
                    <a:moveTo>
                      <a:pt x="16" y="33"/>
                    </a:moveTo>
                    <a:cubicBezTo>
                      <a:pt x="7" y="33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11" y="0"/>
                      <a:pt x="318" y="7"/>
                      <a:pt x="318" y="16"/>
                    </a:cubicBezTo>
                    <a:cubicBezTo>
                      <a:pt x="318" y="25"/>
                      <a:pt x="311" y="33"/>
                      <a:pt x="302" y="33"/>
                    </a:cubicBezTo>
                    <a:lnTo>
                      <a:pt x="16" y="33"/>
                    </a:lnTo>
                    <a:close/>
                  </a:path>
                </a:pathLst>
              </a:custGeom>
              <a:solidFill>
                <a:srgbClr val="8586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52"/>
              <p:cNvSpPr>
                <a:spLocks/>
              </p:cNvSpPr>
              <p:nvPr/>
            </p:nvSpPr>
            <p:spPr bwMode="auto">
              <a:xfrm>
                <a:off x="7856538" y="5897563"/>
                <a:ext cx="1052513" cy="107950"/>
              </a:xfrm>
              <a:custGeom>
                <a:avLst/>
                <a:gdLst>
                  <a:gd name="T0" fmla="*/ 17 w 332"/>
                  <a:gd name="T1" fmla="*/ 34 h 34"/>
                  <a:gd name="T2" fmla="*/ 0 w 332"/>
                  <a:gd name="T3" fmla="*/ 17 h 34"/>
                  <a:gd name="T4" fmla="*/ 17 w 332"/>
                  <a:gd name="T5" fmla="*/ 0 h 34"/>
                  <a:gd name="T6" fmla="*/ 315 w 332"/>
                  <a:gd name="T7" fmla="*/ 0 h 34"/>
                  <a:gd name="T8" fmla="*/ 332 w 332"/>
                  <a:gd name="T9" fmla="*/ 17 h 34"/>
                  <a:gd name="T10" fmla="*/ 315 w 332"/>
                  <a:gd name="T11" fmla="*/ 34 h 34"/>
                  <a:gd name="T12" fmla="*/ 17 w 332"/>
                  <a:gd name="T1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2" h="34">
                    <a:moveTo>
                      <a:pt x="17" y="34"/>
                    </a:moveTo>
                    <a:cubicBezTo>
                      <a:pt x="8" y="34"/>
                      <a:pt x="0" y="26"/>
                      <a:pt x="0" y="17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315" y="0"/>
                      <a:pt x="315" y="0"/>
                      <a:pt x="315" y="0"/>
                    </a:cubicBezTo>
                    <a:cubicBezTo>
                      <a:pt x="324" y="0"/>
                      <a:pt x="332" y="7"/>
                      <a:pt x="332" y="17"/>
                    </a:cubicBezTo>
                    <a:cubicBezTo>
                      <a:pt x="332" y="26"/>
                      <a:pt x="324" y="34"/>
                      <a:pt x="315" y="34"/>
                    </a:cubicBezTo>
                    <a:lnTo>
                      <a:pt x="17" y="34"/>
                    </a:lnTo>
                    <a:close/>
                  </a:path>
                </a:pathLst>
              </a:custGeom>
              <a:solidFill>
                <a:srgbClr val="8586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3"/>
              <p:cNvSpPr>
                <a:spLocks/>
              </p:cNvSpPr>
              <p:nvPr/>
            </p:nvSpPr>
            <p:spPr bwMode="auto">
              <a:xfrm>
                <a:off x="7780338" y="5211763"/>
                <a:ext cx="1223963" cy="552450"/>
              </a:xfrm>
              <a:custGeom>
                <a:avLst/>
                <a:gdLst>
                  <a:gd name="T0" fmla="*/ 3 w 386"/>
                  <a:gd name="T1" fmla="*/ 30 h 174"/>
                  <a:gd name="T2" fmla="*/ 3 w 386"/>
                  <a:gd name="T3" fmla="*/ 30 h 174"/>
                  <a:gd name="T4" fmla="*/ 3 w 386"/>
                  <a:gd name="T5" fmla="*/ 54 h 174"/>
                  <a:gd name="T6" fmla="*/ 2 w 386"/>
                  <a:gd name="T7" fmla="*/ 62 h 174"/>
                  <a:gd name="T8" fmla="*/ 3 w 386"/>
                  <a:gd name="T9" fmla="*/ 62 h 174"/>
                  <a:gd name="T10" fmla="*/ 2 w 386"/>
                  <a:gd name="T11" fmla="*/ 137 h 174"/>
                  <a:gd name="T12" fmla="*/ 27 w 386"/>
                  <a:gd name="T13" fmla="*/ 174 h 174"/>
                  <a:gd name="T14" fmla="*/ 359 w 386"/>
                  <a:gd name="T15" fmla="*/ 174 h 174"/>
                  <a:gd name="T16" fmla="*/ 384 w 386"/>
                  <a:gd name="T17" fmla="*/ 136 h 174"/>
                  <a:gd name="T18" fmla="*/ 385 w 386"/>
                  <a:gd name="T19" fmla="*/ 11 h 174"/>
                  <a:gd name="T20" fmla="*/ 385 w 386"/>
                  <a:gd name="T21" fmla="*/ 10 h 174"/>
                  <a:gd name="T22" fmla="*/ 386 w 386"/>
                  <a:gd name="T23" fmla="*/ 0 h 174"/>
                  <a:gd name="T24" fmla="*/ 0 w 386"/>
                  <a:gd name="T25" fmla="*/ 0 h 174"/>
                  <a:gd name="T26" fmla="*/ 3 w 386"/>
                  <a:gd name="T27" fmla="*/ 3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6" h="174">
                    <a:moveTo>
                      <a:pt x="3" y="30"/>
                    </a:moveTo>
                    <a:cubicBezTo>
                      <a:pt x="3" y="30"/>
                      <a:pt x="3" y="30"/>
                      <a:pt x="3" y="30"/>
                    </a:cubicBezTo>
                    <a:cubicBezTo>
                      <a:pt x="3" y="54"/>
                      <a:pt x="3" y="54"/>
                      <a:pt x="3" y="54"/>
                    </a:cubicBezTo>
                    <a:cubicBezTo>
                      <a:pt x="3" y="54"/>
                      <a:pt x="2" y="62"/>
                      <a:pt x="2" y="62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2" y="137"/>
                      <a:pt x="2" y="137"/>
                      <a:pt x="2" y="137"/>
                    </a:cubicBezTo>
                    <a:cubicBezTo>
                      <a:pt x="2" y="153"/>
                      <a:pt x="12" y="168"/>
                      <a:pt x="27" y="174"/>
                    </a:cubicBezTo>
                    <a:cubicBezTo>
                      <a:pt x="34" y="173"/>
                      <a:pt x="359" y="174"/>
                      <a:pt x="359" y="174"/>
                    </a:cubicBezTo>
                    <a:cubicBezTo>
                      <a:pt x="374" y="168"/>
                      <a:pt x="384" y="153"/>
                      <a:pt x="384" y="136"/>
                    </a:cubicBezTo>
                    <a:cubicBezTo>
                      <a:pt x="385" y="11"/>
                      <a:pt x="385" y="11"/>
                      <a:pt x="385" y="11"/>
                    </a:cubicBezTo>
                    <a:cubicBezTo>
                      <a:pt x="385" y="10"/>
                      <a:pt x="385" y="10"/>
                      <a:pt x="385" y="10"/>
                    </a:cubicBezTo>
                    <a:cubicBezTo>
                      <a:pt x="385" y="6"/>
                      <a:pt x="385" y="3"/>
                      <a:pt x="38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1"/>
                      <a:pt x="2" y="21"/>
                      <a:pt x="3" y="30"/>
                    </a:cubicBezTo>
                    <a:close/>
                  </a:path>
                </a:pathLst>
              </a:custGeom>
              <a:solidFill>
                <a:srgbClr val="0368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54"/>
              <p:cNvSpPr>
                <a:spLocks/>
              </p:cNvSpPr>
              <p:nvPr/>
            </p:nvSpPr>
            <p:spPr bwMode="auto">
              <a:xfrm>
                <a:off x="7167563" y="2509838"/>
                <a:ext cx="2452688" cy="2578100"/>
              </a:xfrm>
              <a:custGeom>
                <a:avLst/>
                <a:gdLst>
                  <a:gd name="T0" fmla="*/ 597 w 773"/>
                  <a:gd name="T1" fmla="*/ 797 h 813"/>
                  <a:gd name="T2" fmla="*/ 652 w 773"/>
                  <a:gd name="T3" fmla="*/ 723 h 813"/>
                  <a:gd name="T4" fmla="*/ 773 w 773"/>
                  <a:gd name="T5" fmla="*/ 385 h 813"/>
                  <a:gd name="T6" fmla="*/ 388 w 773"/>
                  <a:gd name="T7" fmla="*/ 0 h 813"/>
                  <a:gd name="T8" fmla="*/ 384 w 773"/>
                  <a:gd name="T9" fmla="*/ 0 h 813"/>
                  <a:gd name="T10" fmla="*/ 0 w 773"/>
                  <a:gd name="T11" fmla="*/ 385 h 813"/>
                  <a:gd name="T12" fmla="*/ 120 w 773"/>
                  <a:gd name="T13" fmla="*/ 723 h 813"/>
                  <a:gd name="T14" fmla="*/ 175 w 773"/>
                  <a:gd name="T15" fmla="*/ 797 h 813"/>
                  <a:gd name="T16" fmla="*/ 183 w 773"/>
                  <a:gd name="T17" fmla="*/ 813 h 813"/>
                  <a:gd name="T18" fmla="*/ 589 w 773"/>
                  <a:gd name="T19" fmla="*/ 813 h 813"/>
                  <a:gd name="T20" fmla="*/ 597 w 773"/>
                  <a:gd name="T21" fmla="*/ 797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73" h="813">
                    <a:moveTo>
                      <a:pt x="597" y="797"/>
                    </a:moveTo>
                    <a:cubicBezTo>
                      <a:pt x="613" y="771"/>
                      <a:pt x="632" y="748"/>
                      <a:pt x="652" y="723"/>
                    </a:cubicBezTo>
                    <a:cubicBezTo>
                      <a:pt x="709" y="655"/>
                      <a:pt x="773" y="577"/>
                      <a:pt x="773" y="385"/>
                    </a:cubicBezTo>
                    <a:cubicBezTo>
                      <a:pt x="773" y="173"/>
                      <a:pt x="600" y="0"/>
                      <a:pt x="388" y="0"/>
                    </a:cubicBezTo>
                    <a:cubicBezTo>
                      <a:pt x="384" y="0"/>
                      <a:pt x="384" y="0"/>
                      <a:pt x="384" y="0"/>
                    </a:cubicBezTo>
                    <a:cubicBezTo>
                      <a:pt x="172" y="0"/>
                      <a:pt x="0" y="173"/>
                      <a:pt x="0" y="385"/>
                    </a:cubicBezTo>
                    <a:cubicBezTo>
                      <a:pt x="0" y="577"/>
                      <a:pt x="64" y="655"/>
                      <a:pt x="120" y="723"/>
                    </a:cubicBezTo>
                    <a:cubicBezTo>
                      <a:pt x="140" y="748"/>
                      <a:pt x="159" y="771"/>
                      <a:pt x="175" y="797"/>
                    </a:cubicBezTo>
                    <a:cubicBezTo>
                      <a:pt x="178" y="803"/>
                      <a:pt x="180" y="808"/>
                      <a:pt x="183" y="813"/>
                    </a:cubicBezTo>
                    <a:cubicBezTo>
                      <a:pt x="589" y="813"/>
                      <a:pt x="589" y="813"/>
                      <a:pt x="589" y="813"/>
                    </a:cubicBezTo>
                    <a:cubicBezTo>
                      <a:pt x="592" y="808"/>
                      <a:pt x="594" y="802"/>
                      <a:pt x="597" y="797"/>
                    </a:cubicBez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4389768" y="3390032"/>
              <a:ext cx="341963" cy="461403"/>
              <a:chOff x="2301876" y="1898650"/>
              <a:chExt cx="331788" cy="447675"/>
            </a:xfrm>
          </p:grpSpPr>
          <p:sp>
            <p:nvSpPr>
              <p:cNvPr id="70" name="Freeform 76"/>
              <p:cNvSpPr>
                <a:spLocks/>
              </p:cNvSpPr>
              <p:nvPr/>
            </p:nvSpPr>
            <p:spPr bwMode="auto">
              <a:xfrm>
                <a:off x="2308226" y="2266950"/>
                <a:ext cx="53975" cy="79375"/>
              </a:xfrm>
              <a:custGeom>
                <a:avLst/>
                <a:gdLst>
                  <a:gd name="T0" fmla="*/ 13 w 14"/>
                  <a:gd name="T1" fmla="*/ 0 h 21"/>
                  <a:gd name="T2" fmla="*/ 1 w 14"/>
                  <a:gd name="T3" fmla="*/ 0 h 21"/>
                  <a:gd name="T4" fmla="*/ 0 w 14"/>
                  <a:gd name="T5" fmla="*/ 1 h 21"/>
                  <a:gd name="T6" fmla="*/ 0 w 14"/>
                  <a:gd name="T7" fmla="*/ 20 h 21"/>
                  <a:gd name="T8" fmla="*/ 1 w 14"/>
                  <a:gd name="T9" fmla="*/ 21 h 21"/>
                  <a:gd name="T10" fmla="*/ 13 w 14"/>
                  <a:gd name="T11" fmla="*/ 21 h 21"/>
                  <a:gd name="T12" fmla="*/ 14 w 14"/>
                  <a:gd name="T13" fmla="*/ 20 h 21"/>
                  <a:gd name="T14" fmla="*/ 14 w 14"/>
                  <a:gd name="T15" fmla="*/ 1 h 21"/>
                  <a:gd name="T16" fmla="*/ 13 w 14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21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1" y="21"/>
                      <a:pt x="1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77"/>
              <p:cNvSpPr>
                <a:spLocks/>
              </p:cNvSpPr>
              <p:nvPr/>
            </p:nvSpPr>
            <p:spPr bwMode="auto">
              <a:xfrm>
                <a:off x="2398713" y="2300288"/>
                <a:ext cx="53975" cy="46037"/>
              </a:xfrm>
              <a:custGeom>
                <a:avLst/>
                <a:gdLst>
                  <a:gd name="T0" fmla="*/ 13 w 14"/>
                  <a:gd name="T1" fmla="*/ 0 h 12"/>
                  <a:gd name="T2" fmla="*/ 1 w 14"/>
                  <a:gd name="T3" fmla="*/ 0 h 12"/>
                  <a:gd name="T4" fmla="*/ 0 w 14"/>
                  <a:gd name="T5" fmla="*/ 0 h 12"/>
                  <a:gd name="T6" fmla="*/ 0 w 14"/>
                  <a:gd name="T7" fmla="*/ 12 h 12"/>
                  <a:gd name="T8" fmla="*/ 1 w 14"/>
                  <a:gd name="T9" fmla="*/ 12 h 12"/>
                  <a:gd name="T10" fmla="*/ 13 w 14"/>
                  <a:gd name="T11" fmla="*/ 12 h 12"/>
                  <a:gd name="T12" fmla="*/ 14 w 14"/>
                  <a:gd name="T13" fmla="*/ 12 h 12"/>
                  <a:gd name="T14" fmla="*/ 14 w 14"/>
                  <a:gd name="T15" fmla="*/ 0 h 12"/>
                  <a:gd name="T16" fmla="*/ 13 w 14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78"/>
              <p:cNvSpPr>
                <a:spLocks/>
              </p:cNvSpPr>
              <p:nvPr/>
            </p:nvSpPr>
            <p:spPr bwMode="auto">
              <a:xfrm>
                <a:off x="2486026" y="2206625"/>
                <a:ext cx="52388" cy="139700"/>
              </a:xfrm>
              <a:custGeom>
                <a:avLst/>
                <a:gdLst>
                  <a:gd name="T0" fmla="*/ 13 w 14"/>
                  <a:gd name="T1" fmla="*/ 0 h 37"/>
                  <a:gd name="T2" fmla="*/ 1 w 14"/>
                  <a:gd name="T3" fmla="*/ 0 h 37"/>
                  <a:gd name="T4" fmla="*/ 0 w 14"/>
                  <a:gd name="T5" fmla="*/ 2 h 37"/>
                  <a:gd name="T6" fmla="*/ 0 w 14"/>
                  <a:gd name="T7" fmla="*/ 35 h 37"/>
                  <a:gd name="T8" fmla="*/ 1 w 14"/>
                  <a:gd name="T9" fmla="*/ 37 h 37"/>
                  <a:gd name="T10" fmla="*/ 13 w 14"/>
                  <a:gd name="T11" fmla="*/ 37 h 37"/>
                  <a:gd name="T12" fmla="*/ 14 w 14"/>
                  <a:gd name="T13" fmla="*/ 35 h 37"/>
                  <a:gd name="T14" fmla="*/ 14 w 14"/>
                  <a:gd name="T15" fmla="*/ 2 h 37"/>
                  <a:gd name="T16" fmla="*/ 13 w 14"/>
                  <a:gd name="T1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7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6"/>
                      <a:pt x="1" y="37"/>
                      <a:pt x="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7"/>
                      <a:pt x="14" y="36"/>
                      <a:pt x="14" y="35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79"/>
              <p:cNvSpPr>
                <a:spLocks/>
              </p:cNvSpPr>
              <p:nvPr/>
            </p:nvSpPr>
            <p:spPr bwMode="auto">
              <a:xfrm>
                <a:off x="2576513" y="2073275"/>
                <a:ext cx="53975" cy="273050"/>
              </a:xfrm>
              <a:custGeom>
                <a:avLst/>
                <a:gdLst>
                  <a:gd name="T0" fmla="*/ 13 w 14"/>
                  <a:gd name="T1" fmla="*/ 0 h 72"/>
                  <a:gd name="T2" fmla="*/ 1 w 14"/>
                  <a:gd name="T3" fmla="*/ 0 h 72"/>
                  <a:gd name="T4" fmla="*/ 0 w 14"/>
                  <a:gd name="T5" fmla="*/ 4 h 72"/>
                  <a:gd name="T6" fmla="*/ 0 w 14"/>
                  <a:gd name="T7" fmla="*/ 68 h 72"/>
                  <a:gd name="T8" fmla="*/ 1 w 14"/>
                  <a:gd name="T9" fmla="*/ 72 h 72"/>
                  <a:gd name="T10" fmla="*/ 13 w 14"/>
                  <a:gd name="T11" fmla="*/ 72 h 72"/>
                  <a:gd name="T12" fmla="*/ 14 w 14"/>
                  <a:gd name="T13" fmla="*/ 68 h 72"/>
                  <a:gd name="T14" fmla="*/ 14 w 14"/>
                  <a:gd name="T15" fmla="*/ 4 h 72"/>
                  <a:gd name="T16" fmla="*/ 13 w 14"/>
                  <a:gd name="T1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0"/>
                      <a:pt x="1" y="72"/>
                      <a:pt x="1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4" y="72"/>
                      <a:pt x="14" y="70"/>
                      <a:pt x="14" y="68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80"/>
              <p:cNvSpPr>
                <a:spLocks/>
              </p:cNvSpPr>
              <p:nvPr/>
            </p:nvSpPr>
            <p:spPr bwMode="auto">
              <a:xfrm>
                <a:off x="2301876" y="1898650"/>
                <a:ext cx="331788" cy="346075"/>
              </a:xfrm>
              <a:custGeom>
                <a:avLst/>
                <a:gdLst>
                  <a:gd name="T0" fmla="*/ 147 w 209"/>
                  <a:gd name="T1" fmla="*/ 48 h 218"/>
                  <a:gd name="T2" fmla="*/ 159 w 209"/>
                  <a:gd name="T3" fmla="*/ 58 h 218"/>
                  <a:gd name="T4" fmla="*/ 71 w 209"/>
                  <a:gd name="T5" fmla="*/ 191 h 218"/>
                  <a:gd name="T6" fmla="*/ 19 w 209"/>
                  <a:gd name="T7" fmla="*/ 163 h 218"/>
                  <a:gd name="T8" fmla="*/ 0 w 209"/>
                  <a:gd name="T9" fmla="*/ 187 h 218"/>
                  <a:gd name="T10" fmla="*/ 14 w 209"/>
                  <a:gd name="T11" fmla="*/ 198 h 218"/>
                  <a:gd name="T12" fmla="*/ 23 w 209"/>
                  <a:gd name="T13" fmla="*/ 187 h 218"/>
                  <a:gd name="T14" fmla="*/ 78 w 209"/>
                  <a:gd name="T15" fmla="*/ 218 h 218"/>
                  <a:gd name="T16" fmla="*/ 176 w 209"/>
                  <a:gd name="T17" fmla="*/ 67 h 218"/>
                  <a:gd name="T18" fmla="*/ 188 w 209"/>
                  <a:gd name="T19" fmla="*/ 77 h 218"/>
                  <a:gd name="T20" fmla="*/ 197 w 209"/>
                  <a:gd name="T21" fmla="*/ 38 h 218"/>
                  <a:gd name="T22" fmla="*/ 209 w 209"/>
                  <a:gd name="T23" fmla="*/ 0 h 218"/>
                  <a:gd name="T24" fmla="*/ 178 w 209"/>
                  <a:gd name="T25" fmla="*/ 24 h 218"/>
                  <a:gd name="T26" fmla="*/ 147 w 209"/>
                  <a:gd name="T27" fmla="*/ 4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9" h="218">
                    <a:moveTo>
                      <a:pt x="147" y="48"/>
                    </a:moveTo>
                    <a:lnTo>
                      <a:pt x="159" y="58"/>
                    </a:lnTo>
                    <a:lnTo>
                      <a:pt x="71" y="191"/>
                    </a:lnTo>
                    <a:lnTo>
                      <a:pt x="19" y="163"/>
                    </a:lnTo>
                    <a:lnTo>
                      <a:pt x="0" y="187"/>
                    </a:lnTo>
                    <a:lnTo>
                      <a:pt x="14" y="198"/>
                    </a:lnTo>
                    <a:lnTo>
                      <a:pt x="23" y="187"/>
                    </a:lnTo>
                    <a:lnTo>
                      <a:pt x="78" y="218"/>
                    </a:lnTo>
                    <a:lnTo>
                      <a:pt x="176" y="67"/>
                    </a:lnTo>
                    <a:lnTo>
                      <a:pt x="188" y="77"/>
                    </a:lnTo>
                    <a:lnTo>
                      <a:pt x="197" y="38"/>
                    </a:lnTo>
                    <a:lnTo>
                      <a:pt x="209" y="0"/>
                    </a:lnTo>
                    <a:lnTo>
                      <a:pt x="178" y="24"/>
                    </a:lnTo>
                    <a:lnTo>
                      <a:pt x="147" y="48"/>
                    </a:lnTo>
                    <a:close/>
                  </a:path>
                </a:pathLst>
              </a:custGeom>
              <a:solidFill>
                <a:srgbClr val="F6F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9" name="文本框 139"/>
            <p:cNvSpPr txBox="1"/>
            <p:nvPr/>
          </p:nvSpPr>
          <p:spPr>
            <a:xfrm>
              <a:off x="3980557" y="2813681"/>
              <a:ext cx="1232739" cy="46718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500" dirty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Heading text of sample.</a:t>
              </a:r>
              <a:endParaRPr lang="zh-CN" altLang="en-US" sz="1500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81155" y="3159926"/>
            <a:ext cx="1919872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736579" y="1707654"/>
            <a:ext cx="2012451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3541311" y="411510"/>
            <a:ext cx="1998942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6397139" y="1707654"/>
            <a:ext cx="1934407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6685172" y="3159926"/>
            <a:ext cx="1969418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这里输入您的文字这里输入您的文字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10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" grpId="0"/>
      <p:bldP spid="90" grpId="0"/>
      <p:bldP spid="91" grpId="0"/>
      <p:bldP spid="92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4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奖项荣誉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4572000" y="44534"/>
            <a:ext cx="0" cy="4759067"/>
          </a:xfrm>
          <a:prstGeom prst="line">
            <a:avLst/>
          </a:prstGeom>
          <a:ln w="38100">
            <a:solidFill>
              <a:srgbClr val="03689A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3890910" y="877550"/>
            <a:ext cx="3014715" cy="453200"/>
            <a:chOff x="3967109" y="1158557"/>
            <a:chExt cx="2707458" cy="407011"/>
          </a:xfrm>
        </p:grpSpPr>
        <p:grpSp>
          <p:nvGrpSpPr>
            <p:cNvPr id="8" name="组合 7"/>
            <p:cNvGrpSpPr/>
            <p:nvPr/>
          </p:nvGrpSpPr>
          <p:grpSpPr>
            <a:xfrm>
              <a:off x="3967109" y="1158557"/>
              <a:ext cx="2707458" cy="407011"/>
              <a:chOff x="8307388" y="915988"/>
              <a:chExt cx="3854450" cy="579438"/>
            </a:xfrm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8307388" y="915988"/>
                <a:ext cx="865188" cy="579438"/>
              </a:xfrm>
              <a:custGeom>
                <a:avLst/>
                <a:gdLst>
                  <a:gd name="T0" fmla="*/ 302 w 904"/>
                  <a:gd name="T1" fmla="*/ 0 h 605"/>
                  <a:gd name="T2" fmla="*/ 0 w 904"/>
                  <a:gd name="T3" fmla="*/ 303 h 605"/>
                  <a:gd name="T4" fmla="*/ 302 w 904"/>
                  <a:gd name="T5" fmla="*/ 605 h 605"/>
                  <a:gd name="T6" fmla="*/ 904 w 904"/>
                  <a:gd name="T7" fmla="*/ 605 h 605"/>
                  <a:gd name="T8" fmla="*/ 904 w 904"/>
                  <a:gd name="T9" fmla="*/ 0 h 605"/>
                  <a:gd name="T10" fmla="*/ 302 w 904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5">
                    <a:moveTo>
                      <a:pt x="302" y="0"/>
                    </a:moveTo>
                    <a:cubicBezTo>
                      <a:pt x="135" y="0"/>
                      <a:pt x="0" y="136"/>
                      <a:pt x="0" y="303"/>
                    </a:cubicBezTo>
                    <a:cubicBezTo>
                      <a:pt x="0" y="470"/>
                      <a:pt x="135" y="605"/>
                      <a:pt x="302" y="605"/>
                    </a:cubicBezTo>
                    <a:cubicBezTo>
                      <a:pt x="904" y="605"/>
                      <a:pt x="904" y="605"/>
                      <a:pt x="904" y="605"/>
                    </a:cubicBezTo>
                    <a:cubicBezTo>
                      <a:pt x="904" y="0"/>
                      <a:pt x="904" y="0"/>
                      <a:pt x="904" y="0"/>
                    </a:cubicBez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9172575" y="915988"/>
                <a:ext cx="2989263" cy="579438"/>
              </a:xfrm>
              <a:custGeom>
                <a:avLst/>
                <a:gdLst>
                  <a:gd name="T0" fmla="*/ 2826 w 3128"/>
                  <a:gd name="T1" fmla="*/ 0 h 605"/>
                  <a:gd name="T2" fmla="*/ 0 w 3128"/>
                  <a:gd name="T3" fmla="*/ 0 h 605"/>
                  <a:gd name="T4" fmla="*/ 0 w 3128"/>
                  <a:gd name="T5" fmla="*/ 605 h 605"/>
                  <a:gd name="T6" fmla="*/ 2826 w 3128"/>
                  <a:gd name="T7" fmla="*/ 605 h 605"/>
                  <a:gd name="T8" fmla="*/ 3128 w 3128"/>
                  <a:gd name="T9" fmla="*/ 303 h 605"/>
                  <a:gd name="T10" fmla="*/ 2826 w 3128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5">
                    <a:moveTo>
                      <a:pt x="282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2826" y="605"/>
                      <a:pt x="2826" y="605"/>
                      <a:pt x="2826" y="605"/>
                    </a:cubicBezTo>
                    <a:cubicBezTo>
                      <a:pt x="2993" y="605"/>
                      <a:pt x="3128" y="470"/>
                      <a:pt x="3128" y="303"/>
                    </a:cubicBezTo>
                    <a:cubicBezTo>
                      <a:pt x="3128" y="136"/>
                      <a:pt x="2993" y="0"/>
                      <a:pt x="2826" y="0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2A00"/>
                  </a:solidFill>
                </a:endParaRPr>
              </a:p>
            </p:txBody>
          </p:sp>
        </p:grpSp>
        <p:sp>
          <p:nvSpPr>
            <p:cNvPr id="23" name="文本框 95"/>
            <p:cNvSpPr txBox="1"/>
            <p:nvPr/>
          </p:nvSpPr>
          <p:spPr>
            <a:xfrm>
              <a:off x="4877586" y="1208116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25" name="文本框 100"/>
            <p:cNvSpPr txBox="1"/>
            <p:nvPr/>
          </p:nvSpPr>
          <p:spPr>
            <a:xfrm>
              <a:off x="4033889" y="1181558"/>
              <a:ext cx="544754" cy="310960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2012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221372" y="1619984"/>
            <a:ext cx="3032098" cy="455684"/>
            <a:chOff x="2459496" y="1858288"/>
            <a:chExt cx="2723070" cy="409241"/>
          </a:xfrm>
        </p:grpSpPr>
        <p:grpSp>
          <p:nvGrpSpPr>
            <p:cNvPr id="9" name="组合 8"/>
            <p:cNvGrpSpPr/>
            <p:nvPr/>
          </p:nvGrpSpPr>
          <p:grpSpPr>
            <a:xfrm>
              <a:off x="2459496" y="1858288"/>
              <a:ext cx="2723070" cy="409241"/>
              <a:chOff x="6161088" y="2684463"/>
              <a:chExt cx="3876675" cy="582613"/>
            </a:xfrm>
          </p:grpSpPr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9169400" y="2684463"/>
                <a:ext cx="868363" cy="582613"/>
              </a:xfrm>
              <a:custGeom>
                <a:avLst/>
                <a:gdLst>
                  <a:gd name="T0" fmla="*/ 602 w 904"/>
                  <a:gd name="T1" fmla="*/ 0 h 604"/>
                  <a:gd name="T2" fmla="*/ 904 w 904"/>
                  <a:gd name="T3" fmla="*/ 302 h 604"/>
                  <a:gd name="T4" fmla="*/ 602 w 904"/>
                  <a:gd name="T5" fmla="*/ 604 h 604"/>
                  <a:gd name="T6" fmla="*/ 0 w 904"/>
                  <a:gd name="T7" fmla="*/ 604 h 604"/>
                  <a:gd name="T8" fmla="*/ 0 w 904"/>
                  <a:gd name="T9" fmla="*/ 0 h 604"/>
                  <a:gd name="T10" fmla="*/ 602 w 904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4">
                    <a:moveTo>
                      <a:pt x="602" y="0"/>
                    </a:moveTo>
                    <a:cubicBezTo>
                      <a:pt x="769" y="0"/>
                      <a:pt x="904" y="135"/>
                      <a:pt x="904" y="302"/>
                    </a:cubicBezTo>
                    <a:cubicBezTo>
                      <a:pt x="904" y="469"/>
                      <a:pt x="769" y="604"/>
                      <a:pt x="602" y="604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6161088" y="2684463"/>
                <a:ext cx="3008313" cy="582613"/>
              </a:xfrm>
              <a:custGeom>
                <a:avLst/>
                <a:gdLst>
                  <a:gd name="T0" fmla="*/ 302 w 3128"/>
                  <a:gd name="T1" fmla="*/ 0 h 604"/>
                  <a:gd name="T2" fmla="*/ 3128 w 3128"/>
                  <a:gd name="T3" fmla="*/ 0 h 604"/>
                  <a:gd name="T4" fmla="*/ 3128 w 3128"/>
                  <a:gd name="T5" fmla="*/ 604 h 604"/>
                  <a:gd name="T6" fmla="*/ 302 w 3128"/>
                  <a:gd name="T7" fmla="*/ 604 h 604"/>
                  <a:gd name="T8" fmla="*/ 0 w 3128"/>
                  <a:gd name="T9" fmla="*/ 302 h 604"/>
                  <a:gd name="T10" fmla="*/ 302 w 3128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4">
                    <a:moveTo>
                      <a:pt x="302" y="0"/>
                    </a:moveTo>
                    <a:cubicBezTo>
                      <a:pt x="3128" y="0"/>
                      <a:pt x="3128" y="0"/>
                      <a:pt x="3128" y="0"/>
                    </a:cubicBezTo>
                    <a:cubicBezTo>
                      <a:pt x="3128" y="604"/>
                      <a:pt x="3128" y="604"/>
                      <a:pt x="3128" y="604"/>
                    </a:cubicBezTo>
                    <a:cubicBezTo>
                      <a:pt x="302" y="604"/>
                      <a:pt x="302" y="604"/>
                      <a:pt x="302" y="604"/>
                    </a:cubicBezTo>
                    <a:cubicBezTo>
                      <a:pt x="135" y="604"/>
                      <a:pt x="0" y="469"/>
                      <a:pt x="0" y="302"/>
                    </a:cubicBezTo>
                    <a:cubicBezTo>
                      <a:pt x="0" y="135"/>
                      <a:pt x="135" y="0"/>
                      <a:pt x="302" y="0"/>
                    </a:cubicBezTo>
                    <a:close/>
                  </a:path>
                </a:pathLst>
              </a:custGeom>
              <a:solidFill>
                <a:srgbClr val="5DBA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4" name="文本框 98"/>
            <p:cNvSpPr txBox="1"/>
            <p:nvPr/>
          </p:nvSpPr>
          <p:spPr>
            <a:xfrm>
              <a:off x="2789180" y="1912867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26" name="文本框 101"/>
            <p:cNvSpPr txBox="1"/>
            <p:nvPr/>
          </p:nvSpPr>
          <p:spPr>
            <a:xfrm>
              <a:off x="4551696" y="1886309"/>
              <a:ext cx="606576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2013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221372" y="3107336"/>
            <a:ext cx="3032098" cy="455684"/>
            <a:chOff x="2459496" y="3259980"/>
            <a:chExt cx="2723070" cy="409241"/>
          </a:xfrm>
        </p:grpSpPr>
        <p:grpSp>
          <p:nvGrpSpPr>
            <p:cNvPr id="12" name="组合 11"/>
            <p:cNvGrpSpPr/>
            <p:nvPr/>
          </p:nvGrpSpPr>
          <p:grpSpPr>
            <a:xfrm>
              <a:off x="2459496" y="3259980"/>
              <a:ext cx="2723070" cy="409241"/>
              <a:chOff x="6161088" y="2684463"/>
              <a:chExt cx="3876675" cy="582613"/>
            </a:xfrm>
          </p:grpSpPr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9169400" y="2684463"/>
                <a:ext cx="868363" cy="582613"/>
              </a:xfrm>
              <a:custGeom>
                <a:avLst/>
                <a:gdLst>
                  <a:gd name="T0" fmla="*/ 602 w 904"/>
                  <a:gd name="T1" fmla="*/ 0 h 604"/>
                  <a:gd name="T2" fmla="*/ 904 w 904"/>
                  <a:gd name="T3" fmla="*/ 302 h 604"/>
                  <a:gd name="T4" fmla="*/ 602 w 904"/>
                  <a:gd name="T5" fmla="*/ 604 h 604"/>
                  <a:gd name="T6" fmla="*/ 0 w 904"/>
                  <a:gd name="T7" fmla="*/ 604 h 604"/>
                  <a:gd name="T8" fmla="*/ 0 w 904"/>
                  <a:gd name="T9" fmla="*/ 0 h 604"/>
                  <a:gd name="T10" fmla="*/ 602 w 904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4">
                    <a:moveTo>
                      <a:pt x="602" y="0"/>
                    </a:moveTo>
                    <a:cubicBezTo>
                      <a:pt x="769" y="0"/>
                      <a:pt x="904" y="135"/>
                      <a:pt x="904" y="302"/>
                    </a:cubicBezTo>
                    <a:cubicBezTo>
                      <a:pt x="904" y="469"/>
                      <a:pt x="769" y="604"/>
                      <a:pt x="602" y="604"/>
                    </a:cubicBezTo>
                    <a:cubicBezTo>
                      <a:pt x="0" y="604"/>
                      <a:pt x="0" y="604"/>
                      <a:pt x="0" y="60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6161088" y="2684463"/>
                <a:ext cx="3008313" cy="582613"/>
              </a:xfrm>
              <a:custGeom>
                <a:avLst/>
                <a:gdLst>
                  <a:gd name="T0" fmla="*/ 302 w 3128"/>
                  <a:gd name="T1" fmla="*/ 0 h 604"/>
                  <a:gd name="T2" fmla="*/ 3128 w 3128"/>
                  <a:gd name="T3" fmla="*/ 0 h 604"/>
                  <a:gd name="T4" fmla="*/ 3128 w 3128"/>
                  <a:gd name="T5" fmla="*/ 604 h 604"/>
                  <a:gd name="T6" fmla="*/ 302 w 3128"/>
                  <a:gd name="T7" fmla="*/ 604 h 604"/>
                  <a:gd name="T8" fmla="*/ 0 w 3128"/>
                  <a:gd name="T9" fmla="*/ 302 h 604"/>
                  <a:gd name="T10" fmla="*/ 302 w 3128"/>
                  <a:gd name="T11" fmla="*/ 0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4">
                    <a:moveTo>
                      <a:pt x="302" y="0"/>
                    </a:moveTo>
                    <a:cubicBezTo>
                      <a:pt x="3128" y="0"/>
                      <a:pt x="3128" y="0"/>
                      <a:pt x="3128" y="0"/>
                    </a:cubicBezTo>
                    <a:cubicBezTo>
                      <a:pt x="3128" y="604"/>
                      <a:pt x="3128" y="604"/>
                      <a:pt x="3128" y="604"/>
                    </a:cubicBezTo>
                    <a:cubicBezTo>
                      <a:pt x="302" y="604"/>
                      <a:pt x="302" y="604"/>
                      <a:pt x="302" y="604"/>
                    </a:cubicBezTo>
                    <a:cubicBezTo>
                      <a:pt x="135" y="604"/>
                      <a:pt x="0" y="469"/>
                      <a:pt x="0" y="302"/>
                    </a:cubicBezTo>
                    <a:cubicBezTo>
                      <a:pt x="0" y="135"/>
                      <a:pt x="135" y="0"/>
                      <a:pt x="302" y="0"/>
                    </a:cubicBezTo>
                    <a:close/>
                  </a:path>
                </a:pathLst>
              </a:custGeom>
              <a:solidFill>
                <a:srgbClr val="66CE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" name="文本框 105"/>
            <p:cNvSpPr txBox="1"/>
            <p:nvPr/>
          </p:nvSpPr>
          <p:spPr>
            <a:xfrm>
              <a:off x="2789180" y="3313053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28" name="文本框 106"/>
            <p:cNvSpPr txBox="1"/>
            <p:nvPr/>
          </p:nvSpPr>
          <p:spPr>
            <a:xfrm>
              <a:off x="4551696" y="3286495"/>
              <a:ext cx="606576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890910" y="2364902"/>
            <a:ext cx="3014715" cy="453200"/>
            <a:chOff x="3967109" y="2560249"/>
            <a:chExt cx="2707458" cy="407011"/>
          </a:xfrm>
        </p:grpSpPr>
        <p:grpSp>
          <p:nvGrpSpPr>
            <p:cNvPr id="10" name="组合 9"/>
            <p:cNvGrpSpPr/>
            <p:nvPr/>
          </p:nvGrpSpPr>
          <p:grpSpPr>
            <a:xfrm>
              <a:off x="3967109" y="2560249"/>
              <a:ext cx="2707458" cy="407011"/>
              <a:chOff x="8307388" y="915988"/>
              <a:chExt cx="3854450" cy="579438"/>
            </a:xfrm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8307388" y="915988"/>
                <a:ext cx="865188" cy="579438"/>
              </a:xfrm>
              <a:custGeom>
                <a:avLst/>
                <a:gdLst>
                  <a:gd name="T0" fmla="*/ 302 w 904"/>
                  <a:gd name="T1" fmla="*/ 0 h 605"/>
                  <a:gd name="T2" fmla="*/ 0 w 904"/>
                  <a:gd name="T3" fmla="*/ 303 h 605"/>
                  <a:gd name="T4" fmla="*/ 302 w 904"/>
                  <a:gd name="T5" fmla="*/ 605 h 605"/>
                  <a:gd name="T6" fmla="*/ 904 w 904"/>
                  <a:gd name="T7" fmla="*/ 605 h 605"/>
                  <a:gd name="T8" fmla="*/ 904 w 904"/>
                  <a:gd name="T9" fmla="*/ 0 h 605"/>
                  <a:gd name="T10" fmla="*/ 302 w 904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5">
                    <a:moveTo>
                      <a:pt x="302" y="0"/>
                    </a:moveTo>
                    <a:cubicBezTo>
                      <a:pt x="135" y="0"/>
                      <a:pt x="0" y="136"/>
                      <a:pt x="0" y="303"/>
                    </a:cubicBezTo>
                    <a:cubicBezTo>
                      <a:pt x="0" y="470"/>
                      <a:pt x="135" y="605"/>
                      <a:pt x="302" y="605"/>
                    </a:cubicBezTo>
                    <a:cubicBezTo>
                      <a:pt x="904" y="605"/>
                      <a:pt x="904" y="605"/>
                      <a:pt x="904" y="605"/>
                    </a:cubicBezTo>
                    <a:cubicBezTo>
                      <a:pt x="904" y="0"/>
                      <a:pt x="904" y="0"/>
                      <a:pt x="904" y="0"/>
                    </a:cubicBez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9172575" y="915988"/>
                <a:ext cx="2989263" cy="579438"/>
              </a:xfrm>
              <a:custGeom>
                <a:avLst/>
                <a:gdLst>
                  <a:gd name="T0" fmla="*/ 2826 w 3128"/>
                  <a:gd name="T1" fmla="*/ 0 h 605"/>
                  <a:gd name="T2" fmla="*/ 0 w 3128"/>
                  <a:gd name="T3" fmla="*/ 0 h 605"/>
                  <a:gd name="T4" fmla="*/ 0 w 3128"/>
                  <a:gd name="T5" fmla="*/ 605 h 605"/>
                  <a:gd name="T6" fmla="*/ 2826 w 3128"/>
                  <a:gd name="T7" fmla="*/ 605 h 605"/>
                  <a:gd name="T8" fmla="*/ 3128 w 3128"/>
                  <a:gd name="T9" fmla="*/ 303 h 605"/>
                  <a:gd name="T10" fmla="*/ 2826 w 3128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5">
                    <a:moveTo>
                      <a:pt x="282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2826" y="605"/>
                      <a:pt x="2826" y="605"/>
                      <a:pt x="2826" y="605"/>
                    </a:cubicBezTo>
                    <a:cubicBezTo>
                      <a:pt x="2993" y="605"/>
                      <a:pt x="3128" y="470"/>
                      <a:pt x="3128" y="303"/>
                    </a:cubicBezTo>
                    <a:cubicBezTo>
                      <a:pt x="3128" y="136"/>
                      <a:pt x="2993" y="0"/>
                      <a:pt x="2826" y="0"/>
                    </a:cubicBezTo>
                    <a:close/>
                  </a:path>
                </a:pathLst>
              </a:custGeom>
              <a:solidFill>
                <a:srgbClr val="0059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2A00"/>
                  </a:solidFill>
                </a:endParaRPr>
              </a:p>
            </p:txBody>
          </p:sp>
        </p:grpSp>
        <p:sp>
          <p:nvSpPr>
            <p:cNvPr id="29" name="文本框 107"/>
            <p:cNvSpPr txBox="1"/>
            <p:nvPr/>
          </p:nvSpPr>
          <p:spPr>
            <a:xfrm>
              <a:off x="4877586" y="2613713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30" name="文本框 108"/>
            <p:cNvSpPr txBox="1"/>
            <p:nvPr/>
          </p:nvSpPr>
          <p:spPr>
            <a:xfrm>
              <a:off x="4033889" y="2587155"/>
              <a:ext cx="544754" cy="310960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2014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890910" y="3852253"/>
            <a:ext cx="3014715" cy="453200"/>
            <a:chOff x="3967109" y="3961942"/>
            <a:chExt cx="2707458" cy="407011"/>
          </a:xfrm>
        </p:grpSpPr>
        <p:grpSp>
          <p:nvGrpSpPr>
            <p:cNvPr id="11" name="组合 10"/>
            <p:cNvGrpSpPr/>
            <p:nvPr/>
          </p:nvGrpSpPr>
          <p:grpSpPr>
            <a:xfrm>
              <a:off x="3967109" y="3961942"/>
              <a:ext cx="2707458" cy="407011"/>
              <a:chOff x="8307388" y="915988"/>
              <a:chExt cx="3854450" cy="579438"/>
            </a:xfrm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8307388" y="915988"/>
                <a:ext cx="865188" cy="579438"/>
              </a:xfrm>
              <a:custGeom>
                <a:avLst/>
                <a:gdLst>
                  <a:gd name="T0" fmla="*/ 302 w 904"/>
                  <a:gd name="T1" fmla="*/ 0 h 605"/>
                  <a:gd name="T2" fmla="*/ 0 w 904"/>
                  <a:gd name="T3" fmla="*/ 303 h 605"/>
                  <a:gd name="T4" fmla="*/ 302 w 904"/>
                  <a:gd name="T5" fmla="*/ 605 h 605"/>
                  <a:gd name="T6" fmla="*/ 904 w 904"/>
                  <a:gd name="T7" fmla="*/ 605 h 605"/>
                  <a:gd name="T8" fmla="*/ 904 w 904"/>
                  <a:gd name="T9" fmla="*/ 0 h 605"/>
                  <a:gd name="T10" fmla="*/ 302 w 904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4" h="605">
                    <a:moveTo>
                      <a:pt x="302" y="0"/>
                    </a:moveTo>
                    <a:cubicBezTo>
                      <a:pt x="135" y="0"/>
                      <a:pt x="0" y="136"/>
                      <a:pt x="0" y="303"/>
                    </a:cubicBezTo>
                    <a:cubicBezTo>
                      <a:pt x="0" y="470"/>
                      <a:pt x="135" y="605"/>
                      <a:pt x="302" y="605"/>
                    </a:cubicBezTo>
                    <a:cubicBezTo>
                      <a:pt x="904" y="605"/>
                      <a:pt x="904" y="605"/>
                      <a:pt x="904" y="605"/>
                    </a:cubicBezTo>
                    <a:cubicBezTo>
                      <a:pt x="904" y="0"/>
                      <a:pt x="904" y="0"/>
                      <a:pt x="904" y="0"/>
                    </a:cubicBezTo>
                    <a:lnTo>
                      <a:pt x="30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9172575" y="915988"/>
                <a:ext cx="2989263" cy="579438"/>
              </a:xfrm>
              <a:custGeom>
                <a:avLst/>
                <a:gdLst>
                  <a:gd name="T0" fmla="*/ 2826 w 3128"/>
                  <a:gd name="T1" fmla="*/ 0 h 605"/>
                  <a:gd name="T2" fmla="*/ 0 w 3128"/>
                  <a:gd name="T3" fmla="*/ 0 h 605"/>
                  <a:gd name="T4" fmla="*/ 0 w 3128"/>
                  <a:gd name="T5" fmla="*/ 605 h 605"/>
                  <a:gd name="T6" fmla="*/ 2826 w 3128"/>
                  <a:gd name="T7" fmla="*/ 605 h 605"/>
                  <a:gd name="T8" fmla="*/ 3128 w 3128"/>
                  <a:gd name="T9" fmla="*/ 303 h 605"/>
                  <a:gd name="T10" fmla="*/ 2826 w 3128"/>
                  <a:gd name="T11" fmla="*/ 0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28" h="605">
                    <a:moveTo>
                      <a:pt x="282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2826" y="605"/>
                      <a:pt x="2826" y="605"/>
                      <a:pt x="2826" y="605"/>
                    </a:cubicBezTo>
                    <a:cubicBezTo>
                      <a:pt x="2993" y="605"/>
                      <a:pt x="3128" y="470"/>
                      <a:pt x="3128" y="303"/>
                    </a:cubicBezTo>
                    <a:cubicBezTo>
                      <a:pt x="3128" y="136"/>
                      <a:pt x="2993" y="0"/>
                      <a:pt x="2826" y="0"/>
                    </a:cubicBezTo>
                    <a:close/>
                  </a:path>
                </a:pathLst>
              </a:custGeom>
              <a:solidFill>
                <a:srgbClr val="008F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FF2A00"/>
                  </a:solidFill>
                </a:endParaRPr>
              </a:p>
            </p:txBody>
          </p:sp>
        </p:grpSp>
        <p:sp>
          <p:nvSpPr>
            <p:cNvPr id="31" name="文本框 109"/>
            <p:cNvSpPr txBox="1"/>
            <p:nvPr/>
          </p:nvSpPr>
          <p:spPr>
            <a:xfrm>
              <a:off x="4877586" y="4012074"/>
              <a:ext cx="1386293" cy="30008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zh-CN" sz="1500" dirty="0">
                  <a:solidFill>
                    <a:schemeClr val="bg1"/>
                  </a:solidFill>
                </a:rPr>
                <a:t>Some Title Here</a:t>
              </a:r>
              <a:endParaRPr lang="zh-CN" alt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32" name="文本框 110"/>
            <p:cNvSpPr txBox="1"/>
            <p:nvPr/>
          </p:nvSpPr>
          <p:spPr>
            <a:xfrm>
              <a:off x="4033889" y="3985516"/>
              <a:ext cx="544754" cy="310960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chemeClr val="bg1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2016</a:t>
              </a:r>
              <a:endParaRPr lang="zh-CN" altLang="en-US" b="1" dirty="0">
                <a:solidFill>
                  <a:schemeClr val="bg1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1260018" y="1285120"/>
            <a:ext cx="1149422" cy="114942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5DBAFF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260018" y="2752725"/>
            <a:ext cx="1149422" cy="114942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66CEF6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6766055" y="512570"/>
            <a:ext cx="1149422" cy="114942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8FCA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766055" y="1989700"/>
            <a:ext cx="1149422" cy="114942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597C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6766055" y="3496562"/>
            <a:ext cx="1149422" cy="114942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008FCA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94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539552" y="1203598"/>
            <a:ext cx="3144526" cy="3144526"/>
          </a:xfrm>
          <a:prstGeom prst="ellipse">
            <a:avLst/>
          </a:prstGeom>
          <a:noFill/>
          <a:ln w="12700">
            <a:solidFill>
              <a:srgbClr val="03689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50702" y="1514748"/>
            <a:ext cx="2522226" cy="2522226"/>
          </a:xfrm>
          <a:prstGeom prst="ellipse">
            <a:avLst/>
          </a:prstGeom>
          <a:noFill/>
          <a:ln w="28575">
            <a:solidFill>
              <a:srgbClr val="66CEF6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180902" y="1844948"/>
            <a:ext cx="1861826" cy="1861826"/>
          </a:xfrm>
          <a:prstGeom prst="ellipse">
            <a:avLst/>
          </a:prstGeom>
          <a:noFill/>
          <a:ln w="57150">
            <a:solidFill>
              <a:srgbClr val="5DBAFF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465070" y="2156098"/>
            <a:ext cx="1266508" cy="1266508"/>
          </a:xfrm>
          <a:prstGeom prst="ellipse">
            <a:avLst/>
          </a:prstGeom>
          <a:noFill/>
          <a:ln w="76200">
            <a:solidFill>
              <a:srgbClr val="008FCA"/>
            </a:solidFill>
          </a:ln>
          <a:effectLst>
            <a:innerShdw blurRad="508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" y="0"/>
            <a:ext cx="2241548" cy="390525"/>
            <a:chOff x="2" y="0"/>
            <a:chExt cx="2241548" cy="390525"/>
          </a:xfrm>
        </p:grpSpPr>
        <p:sp>
          <p:nvSpPr>
            <p:cNvPr id="17" name="Freeform 316"/>
            <p:cNvSpPr>
              <a:spLocks/>
            </p:cNvSpPr>
            <p:nvPr/>
          </p:nvSpPr>
          <p:spPr bwMode="auto">
            <a:xfrm>
              <a:off x="2" y="0"/>
              <a:ext cx="2241548" cy="390525"/>
            </a:xfrm>
            <a:custGeom>
              <a:avLst/>
              <a:gdLst>
                <a:gd name="T0" fmla="*/ 0 w 15060"/>
                <a:gd name="T1" fmla="*/ 0 h 2258"/>
                <a:gd name="T2" fmla="*/ 15060 w 15060"/>
                <a:gd name="T3" fmla="*/ 0 h 2258"/>
                <a:gd name="T4" fmla="*/ 12224 w 15060"/>
                <a:gd name="T5" fmla="*/ 2258 h 2258"/>
                <a:gd name="T6" fmla="*/ 0 w 15060"/>
                <a:gd name="T7" fmla="*/ 2258 h 2258"/>
                <a:gd name="T8" fmla="*/ 0 w 15060"/>
                <a:gd name="T9" fmla="*/ 0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60" h="2258">
                  <a:moveTo>
                    <a:pt x="0" y="0"/>
                  </a:moveTo>
                  <a:lnTo>
                    <a:pt x="15060" y="0"/>
                  </a:lnTo>
                  <a:cubicBezTo>
                    <a:pt x="14890" y="1624"/>
                    <a:pt x="14330" y="2225"/>
                    <a:pt x="12224" y="2258"/>
                  </a:cubicBezTo>
                  <a:lnTo>
                    <a:pt x="0" y="2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368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27402" y="12201"/>
              <a:ext cx="180728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b="1" spc="30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 录</a:t>
              </a:r>
              <a:endParaRPr lang="zh-CN" altLang="en-US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39571" y="1843269"/>
            <a:ext cx="3272789" cy="478194"/>
            <a:chOff x="4539571" y="1843269"/>
            <a:chExt cx="3272789" cy="478194"/>
          </a:xfrm>
        </p:grpSpPr>
        <p:grpSp>
          <p:nvGrpSpPr>
            <p:cNvPr id="21" name="组合 20"/>
            <p:cNvGrpSpPr/>
            <p:nvPr/>
          </p:nvGrpSpPr>
          <p:grpSpPr>
            <a:xfrm>
              <a:off x="4539571" y="1843269"/>
              <a:ext cx="3272789" cy="478194"/>
              <a:chOff x="4539571" y="2329441"/>
              <a:chExt cx="3272789" cy="478194"/>
            </a:xfrm>
          </p:grpSpPr>
          <p:sp>
            <p:nvSpPr>
              <p:cNvPr id="22" name="Rectangle 88"/>
              <p:cNvSpPr>
                <a:spLocks noChangeArrowheads="1"/>
              </p:cNvSpPr>
              <p:nvPr/>
            </p:nvSpPr>
            <p:spPr bwMode="auto">
              <a:xfrm>
                <a:off x="4539571" y="2390039"/>
                <a:ext cx="608493" cy="358316"/>
              </a:xfrm>
              <a:prstGeom prst="rect">
                <a:avLst/>
              </a:prstGeom>
              <a:solidFill>
                <a:srgbClr val="5DBAFF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23" name="AutoShape 89"/>
              <p:cNvSpPr>
                <a:spLocks noChangeArrowheads="1"/>
              </p:cNvSpPr>
              <p:nvPr/>
            </p:nvSpPr>
            <p:spPr bwMode="auto">
              <a:xfrm>
                <a:off x="5148064" y="2329441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5DBAFF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4" name="Rectangle 91"/>
            <p:cNvSpPr>
              <a:spLocks noChangeArrowheads="1"/>
            </p:cNvSpPr>
            <p:nvPr/>
          </p:nvSpPr>
          <p:spPr bwMode="auto">
            <a:xfrm>
              <a:off x="5331177" y="1853067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职位理解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Oval 75"/>
          <p:cNvSpPr>
            <a:spLocks noChangeArrowheads="1"/>
          </p:cNvSpPr>
          <p:nvPr/>
        </p:nvSpPr>
        <p:spPr bwMode="auto">
          <a:xfrm>
            <a:off x="2072247" y="206586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8FC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4539571" y="859160"/>
            <a:ext cx="3272789" cy="478194"/>
            <a:chOff x="4539571" y="859160"/>
            <a:chExt cx="3272789" cy="478194"/>
          </a:xfrm>
        </p:grpSpPr>
        <p:grpSp>
          <p:nvGrpSpPr>
            <p:cNvPr id="27" name="组合 26"/>
            <p:cNvGrpSpPr/>
            <p:nvPr/>
          </p:nvGrpSpPr>
          <p:grpSpPr>
            <a:xfrm>
              <a:off x="4539571" y="859160"/>
              <a:ext cx="3272789" cy="478194"/>
              <a:chOff x="4539571" y="1345332"/>
              <a:chExt cx="3272789" cy="478194"/>
            </a:xfrm>
          </p:grpSpPr>
          <p:sp>
            <p:nvSpPr>
              <p:cNvPr id="28" name="Rectangle 77"/>
              <p:cNvSpPr>
                <a:spLocks noChangeArrowheads="1"/>
              </p:cNvSpPr>
              <p:nvPr/>
            </p:nvSpPr>
            <p:spPr bwMode="auto">
              <a:xfrm>
                <a:off x="4539571" y="1405930"/>
                <a:ext cx="608493" cy="358316"/>
              </a:xfrm>
              <a:prstGeom prst="rect">
                <a:avLst/>
              </a:prstGeom>
              <a:solidFill>
                <a:srgbClr val="008FC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9" name="AutoShape 78"/>
              <p:cNvSpPr>
                <a:spLocks noChangeArrowheads="1"/>
              </p:cNvSpPr>
              <p:nvPr/>
            </p:nvSpPr>
            <p:spPr bwMode="auto">
              <a:xfrm>
                <a:off x="5148064" y="1345332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08FC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0" name="Rectangle 83"/>
            <p:cNvSpPr>
              <a:spLocks noChangeArrowheads="1"/>
            </p:cNvSpPr>
            <p:nvPr/>
          </p:nvSpPr>
          <p:spPr bwMode="auto">
            <a:xfrm>
              <a:off x="5331177" y="863222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基本情况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39571" y="2827378"/>
            <a:ext cx="3272789" cy="478194"/>
            <a:chOff x="4539571" y="2827378"/>
            <a:chExt cx="3272789" cy="478194"/>
          </a:xfrm>
        </p:grpSpPr>
        <p:grpSp>
          <p:nvGrpSpPr>
            <p:cNvPr id="33" name="组合 32"/>
            <p:cNvGrpSpPr/>
            <p:nvPr/>
          </p:nvGrpSpPr>
          <p:grpSpPr>
            <a:xfrm>
              <a:off x="4539571" y="2827378"/>
              <a:ext cx="3272789" cy="478194"/>
              <a:chOff x="4539571" y="3313550"/>
              <a:chExt cx="3272789" cy="478194"/>
            </a:xfrm>
          </p:grpSpPr>
          <p:sp>
            <p:nvSpPr>
              <p:cNvPr id="34" name="Rectangle 95"/>
              <p:cNvSpPr>
                <a:spLocks noChangeArrowheads="1"/>
              </p:cNvSpPr>
              <p:nvPr/>
            </p:nvSpPr>
            <p:spPr bwMode="auto">
              <a:xfrm>
                <a:off x="4539571" y="3374148"/>
                <a:ext cx="608493" cy="358316"/>
              </a:xfrm>
              <a:prstGeom prst="rect">
                <a:avLst/>
              </a:prstGeom>
              <a:solidFill>
                <a:srgbClr val="66CEF6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35" name="AutoShape 96"/>
              <p:cNvSpPr>
                <a:spLocks noChangeArrowheads="1"/>
              </p:cNvSpPr>
              <p:nvPr/>
            </p:nvSpPr>
            <p:spPr bwMode="auto">
              <a:xfrm>
                <a:off x="5148064" y="331355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66CEF6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6" name="Rectangle 98"/>
            <p:cNvSpPr>
              <a:spLocks noChangeArrowheads="1"/>
            </p:cNvSpPr>
            <p:nvPr/>
          </p:nvSpPr>
          <p:spPr bwMode="auto">
            <a:xfrm>
              <a:off x="5331177" y="283144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539571" y="3811488"/>
            <a:ext cx="3272789" cy="478194"/>
            <a:chOff x="4539571" y="3811488"/>
            <a:chExt cx="3272789" cy="478194"/>
          </a:xfrm>
        </p:grpSpPr>
        <p:grpSp>
          <p:nvGrpSpPr>
            <p:cNvPr id="39" name="组合 38"/>
            <p:cNvGrpSpPr/>
            <p:nvPr/>
          </p:nvGrpSpPr>
          <p:grpSpPr>
            <a:xfrm>
              <a:off x="4539571" y="3811488"/>
              <a:ext cx="3272789" cy="478194"/>
              <a:chOff x="4539571" y="4297660"/>
              <a:chExt cx="3272789" cy="478194"/>
            </a:xfrm>
          </p:grpSpPr>
          <p:sp>
            <p:nvSpPr>
              <p:cNvPr id="40" name="Rectangle 102"/>
              <p:cNvSpPr>
                <a:spLocks noChangeArrowheads="1"/>
              </p:cNvSpPr>
              <p:nvPr/>
            </p:nvSpPr>
            <p:spPr bwMode="auto">
              <a:xfrm>
                <a:off x="4539571" y="4358258"/>
                <a:ext cx="608493" cy="358316"/>
              </a:xfrm>
              <a:prstGeom prst="rect">
                <a:avLst/>
              </a:prstGeom>
              <a:solidFill>
                <a:srgbClr val="03689A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zh-CN" altLang="en-US" sz="4000" b="1"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41" name="AutoShape 103"/>
              <p:cNvSpPr>
                <a:spLocks noChangeArrowheads="1"/>
              </p:cNvSpPr>
              <p:nvPr/>
            </p:nvSpPr>
            <p:spPr bwMode="auto">
              <a:xfrm>
                <a:off x="5148064" y="4297660"/>
                <a:ext cx="2664296" cy="478194"/>
              </a:xfrm>
              <a:prstGeom prst="roundRect">
                <a:avLst>
                  <a:gd name="adj" fmla="val 16667"/>
                </a:avLst>
              </a:prstGeom>
              <a:noFill/>
              <a:ln w="25400">
                <a:solidFill>
                  <a:srgbClr val="03689A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42" name="Rectangle 105"/>
            <p:cNvSpPr>
              <a:spLocks noChangeArrowheads="1"/>
            </p:cNvSpPr>
            <p:nvPr/>
          </p:nvSpPr>
          <p:spPr bwMode="auto">
            <a:xfrm>
              <a:off x="5331177" y="3815550"/>
              <a:ext cx="141577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目标规划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Freeform 5"/>
          <p:cNvSpPr>
            <a:spLocks/>
          </p:cNvSpPr>
          <p:nvPr/>
        </p:nvSpPr>
        <p:spPr bwMode="auto">
          <a:xfrm flipV="1">
            <a:off x="2193144" y="1098254"/>
            <a:ext cx="2346428" cy="984109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08FC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58" name="Oval 75"/>
          <p:cNvSpPr>
            <a:spLocks noChangeArrowheads="1"/>
          </p:cNvSpPr>
          <p:nvPr/>
        </p:nvSpPr>
        <p:spPr bwMode="auto">
          <a:xfrm>
            <a:off x="2881002" y="2353280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5DBA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 flipV="1">
            <a:off x="3038475" y="2082360"/>
            <a:ext cx="1543050" cy="308414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5DBA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0" name="Oval 75"/>
          <p:cNvSpPr>
            <a:spLocks noChangeArrowheads="1"/>
          </p:cNvSpPr>
          <p:nvPr/>
        </p:nvSpPr>
        <p:spPr bwMode="auto">
          <a:xfrm>
            <a:off x="3166933" y="3178866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66CEF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 flipV="1">
            <a:off x="3347863" y="3067131"/>
            <a:ext cx="1191707" cy="15269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66CEF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  <p:sp>
        <p:nvSpPr>
          <p:cNvPr id="62" name="Oval 75"/>
          <p:cNvSpPr>
            <a:spLocks noChangeArrowheads="1"/>
          </p:cNvSpPr>
          <p:nvPr/>
        </p:nvSpPr>
        <p:spPr bwMode="auto">
          <a:xfrm>
            <a:off x="3036449" y="3892624"/>
            <a:ext cx="180476" cy="180475"/>
          </a:xfrm>
          <a:prstGeom prst="ellipse">
            <a:avLst/>
          </a:prstGeom>
          <a:solidFill>
            <a:schemeClr val="bg1"/>
          </a:solidFill>
          <a:ln w="28575">
            <a:solidFill>
              <a:srgbClr val="0368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>
            <a:off x="3216925" y="4001563"/>
            <a:ext cx="1322647" cy="69210"/>
          </a:xfrm>
          <a:custGeom>
            <a:avLst/>
            <a:gdLst>
              <a:gd name="T0" fmla="*/ 0 w 30411"/>
              <a:gd name="T1" fmla="*/ 0 h 15182"/>
              <a:gd name="T2" fmla="*/ 8766 w 30411"/>
              <a:gd name="T3" fmla="*/ 15182 h 15182"/>
              <a:gd name="T4" fmla="*/ 30411 w 30411"/>
              <a:gd name="T5" fmla="*/ 15182 h 15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411" h="15182">
                <a:moveTo>
                  <a:pt x="0" y="0"/>
                </a:moveTo>
                <a:lnTo>
                  <a:pt x="8766" y="15182"/>
                </a:lnTo>
                <a:lnTo>
                  <a:pt x="30411" y="15182"/>
                </a:lnTo>
              </a:path>
            </a:pathLst>
          </a:custGeom>
          <a:noFill/>
          <a:ln w="28575">
            <a:solidFill>
              <a:srgbClr val="03689A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 sz="4000" b="1">
              <a:latin typeface="Arial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18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11111111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1393</Words>
  <Application>Microsoft Office PowerPoint</Application>
  <PresentationFormat>全屏显示(16:9)</PresentationFormat>
  <Paragraphs>319</Paragraphs>
  <Slides>32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Arial</vt:lpstr>
      <vt:lpstr>宋体</vt:lpstr>
      <vt:lpstr>黑体</vt:lpstr>
      <vt:lpstr>Wingdings</vt:lpstr>
      <vt:lpstr>Arial Unicode MS</vt:lpstr>
      <vt:lpstr>Microsoft YaHei UI</vt:lpstr>
      <vt:lpstr>Calibri</vt:lpstr>
      <vt:lpstr>方正超粗黑简体</vt:lpstr>
      <vt:lpstr>굴림</vt:lpstr>
      <vt:lpstr>微软雅黑</vt:lpstr>
      <vt:lpstr>Bell MT</vt:lpstr>
      <vt:lpstr>华文细黑</vt:lpstr>
      <vt:lpstr>Aharoni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64</cp:revision>
  <dcterms:created xsi:type="dcterms:W3CDTF">2015-01-23T04:02:45Z</dcterms:created>
  <dcterms:modified xsi:type="dcterms:W3CDTF">2017-05-09T09:29:17Z</dcterms:modified>
</cp:coreProperties>
</file>